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olors1.xml" ContentType="application/vnd.ms-office.chartcolorstyle+xml"/>
  <Override PartName="/ppt/charts/colors2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60" r:id="rId5"/>
    <p:sldId id="272" r:id="rId6"/>
    <p:sldId id="273" r:id="rId7"/>
    <p:sldId id="280" r:id="rId8"/>
    <p:sldId id="281" r:id="rId9"/>
    <p:sldId id="278" r:id="rId10"/>
    <p:sldId id="282" r:id="rId11"/>
    <p:sldId id="283" r:id="rId12"/>
    <p:sldId id="284" r:id="rId13"/>
    <p:sldId id="277" r:id="rId14"/>
    <p:sldId id="285" r:id="rId15"/>
    <p:sldId id="286" r:id="rId16"/>
    <p:sldId id="287" r:id="rId17"/>
    <p:sldId id="279" r:id="rId18"/>
    <p:sldId id="288" r:id="rId19"/>
    <p:sldId id="289" r:id="rId20"/>
    <p:sldId id="291" r:id="rId21"/>
    <p:sldId id="294" r:id="rId22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7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1" autoAdjust="0"/>
    <p:restoredTop sz="93992" autoAdjust="0"/>
  </p:normalViewPr>
  <p:slideViewPr>
    <p:cSldViewPr snapToGrid="0">
      <p:cViewPr varScale="1">
        <p:scale>
          <a:sx n="114" d="100"/>
          <a:sy n="114" d="100"/>
        </p:scale>
        <p:origin x="57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microsoft.com/office/2011/relationships/chartStyle" Target="style2.xml"/><Relationship Id="rId1" Type="http://schemas.openxmlformats.org/officeDocument/2006/relationships/package" Target="../embeddings/Workbook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销售</c:v>
                </c:pt>
              </c:strCache>
            </c:strRef>
          </c:tx>
          <c:spPr>
            <a:pattFill prst="wdUpDiag">
              <a:fgClr>
                <a:srgbClr val="2E574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elete val="1"/>
          </c:dLbls>
          <c:cat>
            <c:numRef>
              <c:f>Sheet1!$A$2:$A$7</c:f>
              <c:numCache>
                <c:formatCode>General</c:formatCode>
                <c:ptCount val="6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3.6</c:v>
                </c:pt>
                <c:pt idx="5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35660720"/>
        <c:axId val="937415552"/>
      </c:barChart>
      <c:catAx>
        <c:axId val="935660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937415552"/>
        <c:crosses val="autoZero"/>
        <c:auto val="1"/>
        <c:lblAlgn val="ctr"/>
        <c:lblOffset val="100"/>
        <c:noMultiLvlLbl val="0"/>
      </c:catAx>
      <c:valAx>
        <c:axId val="937415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4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935660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2017</c:v>
                </c:pt>
              </c:strCache>
            </c:strRef>
          </c:tx>
          <c:spPr>
            <a:ln w="28575" cap="rnd">
              <a:solidFill>
                <a:schemeClr val="bg1"/>
              </a:solidFill>
              <a:rou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c:spPr>
          <c:marker>
            <c:symbol val="circle"/>
            <c:size val="14"/>
            <c:spPr>
              <a:solidFill>
                <a:schemeClr val="bg1"/>
              </a:solidFill>
              <a:ln w="28575">
                <a:solidFill>
                  <a:schemeClr val="bg1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c:spPr>
          </c:marker>
          <c:dLbls>
            <c:dLbl>
              <c:idx val="3"/>
              <c:layout>
                <c:manualLayout>
                  <c:x val="0.0168787041047793"/>
                  <c:y val="-0.0519167961417095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600" b="0" i="0" u="none" strike="noStrike" kern="1200" baseline="0">
                    <a:solidFill>
                      <a:schemeClr val="bg1"/>
                    </a:solidFill>
                    <a:latin typeface="华文细黑" panose="02010600040101010101" pitchFamily="2" charset="-122"/>
                    <a:ea typeface="华文细黑" panose="02010600040101010101" pitchFamily="2" charset="-122"/>
                    <a:cs typeface="+mn-cs"/>
                  </a:defRPr>
                </a:pPr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1.6</c:v>
                </c:pt>
                <c:pt idx="1">
                  <c:v>2.4</c:v>
                </c:pt>
                <c:pt idx="2">
                  <c:v>1.2</c:v>
                </c:pt>
                <c:pt idx="3">
                  <c:v>4.6</c:v>
                </c:pt>
              </c:numCache>
            </c:numRef>
          </c:val>
          <c:smooth val="1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1"/>
        <c:axId val="937418352"/>
        <c:axId val="937418912"/>
      </c:lineChart>
      <c:catAx>
        <c:axId val="937418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937418912"/>
        <c:crosses val="autoZero"/>
        <c:auto val="1"/>
        <c:lblAlgn val="ctr"/>
        <c:lblOffset val="100"/>
        <c:noMultiLvlLbl val="0"/>
      </c:catAx>
      <c:valAx>
        <c:axId val="937418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600" b="0" i="0" u="none" strike="noStrike" kern="1200" baseline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+mn-cs"/>
              </a:defRPr>
            </a:pPr>
          </a:p>
        </c:txPr>
        <c:crossAx val="937418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 sz="1600">
          <a:solidFill>
            <a:schemeClr val="bg1"/>
          </a:solidFill>
          <a:latin typeface="华文细黑" panose="02010600040101010101" pitchFamily="2" charset="-122"/>
          <a:ea typeface="华文细黑" panose="02010600040101010101" pitchFamily="2" charset="-122"/>
        </a:defRPr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7.emf"/><Relationship Id="rId4" Type="http://schemas.openxmlformats.org/officeDocument/2006/relationships/image" Target="../media/image3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emf"/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emf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095075" y="1414746"/>
            <a:ext cx="6001850" cy="1340072"/>
            <a:chOff x="3095075" y="1664584"/>
            <a:chExt cx="6001850" cy="134007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5075" y="1664584"/>
              <a:ext cx="6001850" cy="1340072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083525">
              <a:off x="4533724" y="2262594"/>
              <a:ext cx="948539" cy="481316"/>
              <a:chOff x="3095075" y="3422370"/>
              <a:chExt cx="2584747" cy="1311574"/>
            </a:xfrm>
          </p:grpSpPr>
          <p:sp>
            <p:nvSpPr>
              <p:cNvPr id="7" name="Freeform 69"/>
              <p:cNvSpPr>
                <a:spLocks noEditPoints="1"/>
              </p:cNvSpPr>
              <p:nvPr/>
            </p:nvSpPr>
            <p:spPr bwMode="auto">
              <a:xfrm>
                <a:off x="3095075" y="3564162"/>
                <a:ext cx="809395" cy="1169782"/>
              </a:xfrm>
              <a:custGeom>
                <a:avLst/>
                <a:gdLst>
                  <a:gd name="T0" fmla="*/ 113 w 187"/>
                  <a:gd name="T1" fmla="*/ 100 h 270"/>
                  <a:gd name="T2" fmla="*/ 16 w 187"/>
                  <a:gd name="T3" fmla="*/ 40 h 270"/>
                  <a:gd name="T4" fmla="*/ 16 w 187"/>
                  <a:gd name="T5" fmla="*/ 40 h 270"/>
                  <a:gd name="T6" fmla="*/ 13 w 187"/>
                  <a:gd name="T7" fmla="*/ 40 h 270"/>
                  <a:gd name="T8" fmla="*/ 12 w 187"/>
                  <a:gd name="T9" fmla="*/ 44 h 270"/>
                  <a:gd name="T10" fmla="*/ 3 w 187"/>
                  <a:gd name="T11" fmla="*/ 54 h 270"/>
                  <a:gd name="T12" fmla="*/ 9 w 187"/>
                  <a:gd name="T13" fmla="*/ 59 h 270"/>
                  <a:gd name="T14" fmla="*/ 13 w 187"/>
                  <a:gd name="T15" fmla="*/ 149 h 270"/>
                  <a:gd name="T16" fmla="*/ 21 w 187"/>
                  <a:gd name="T17" fmla="*/ 254 h 270"/>
                  <a:gd name="T18" fmla="*/ 30 w 187"/>
                  <a:gd name="T19" fmla="*/ 270 h 270"/>
                  <a:gd name="T20" fmla="*/ 181 w 187"/>
                  <a:gd name="T21" fmla="*/ 187 h 270"/>
                  <a:gd name="T22" fmla="*/ 113 w 187"/>
                  <a:gd name="T23" fmla="*/ 100 h 270"/>
                  <a:gd name="T24" fmla="*/ 150 w 187"/>
                  <a:gd name="T25" fmla="*/ 215 h 270"/>
                  <a:gd name="T26" fmla="*/ 38 w 187"/>
                  <a:gd name="T27" fmla="*/ 249 h 270"/>
                  <a:gd name="T28" fmla="*/ 32 w 187"/>
                  <a:gd name="T29" fmla="*/ 163 h 270"/>
                  <a:gd name="T30" fmla="*/ 20 w 187"/>
                  <a:gd name="T31" fmla="*/ 51 h 270"/>
                  <a:gd name="T32" fmla="*/ 78 w 187"/>
                  <a:gd name="T33" fmla="*/ 42 h 270"/>
                  <a:gd name="T34" fmla="*/ 85 w 187"/>
                  <a:gd name="T35" fmla="*/ 104 h 270"/>
                  <a:gd name="T36" fmla="*/ 91 w 187"/>
                  <a:gd name="T37" fmla="*/ 119 h 270"/>
                  <a:gd name="T38" fmla="*/ 150 w 187"/>
                  <a:gd name="T39" fmla="*/ 2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7" h="270">
                    <a:moveTo>
                      <a:pt x="113" y="100"/>
                    </a:moveTo>
                    <a:cubicBezTo>
                      <a:pt x="149" y="51"/>
                      <a:pt x="66" y="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38"/>
                      <a:pt x="13" y="38"/>
                      <a:pt x="13" y="40"/>
                    </a:cubicBezTo>
                    <a:cubicBezTo>
                      <a:pt x="12" y="41"/>
                      <a:pt x="12" y="43"/>
                      <a:pt x="12" y="44"/>
                    </a:cubicBezTo>
                    <a:cubicBezTo>
                      <a:pt x="9" y="47"/>
                      <a:pt x="6" y="50"/>
                      <a:pt x="3" y="54"/>
                    </a:cubicBezTo>
                    <a:cubicBezTo>
                      <a:pt x="0" y="58"/>
                      <a:pt x="6" y="62"/>
                      <a:pt x="9" y="59"/>
                    </a:cubicBezTo>
                    <a:cubicBezTo>
                      <a:pt x="6" y="88"/>
                      <a:pt x="11" y="120"/>
                      <a:pt x="13" y="149"/>
                    </a:cubicBezTo>
                    <a:cubicBezTo>
                      <a:pt x="15" y="183"/>
                      <a:pt x="13" y="221"/>
                      <a:pt x="21" y="254"/>
                    </a:cubicBezTo>
                    <a:cubicBezTo>
                      <a:pt x="18" y="261"/>
                      <a:pt x="21" y="270"/>
                      <a:pt x="30" y="270"/>
                    </a:cubicBezTo>
                    <a:cubicBezTo>
                      <a:pt x="87" y="270"/>
                      <a:pt x="173" y="259"/>
                      <a:pt x="181" y="187"/>
                    </a:cubicBezTo>
                    <a:cubicBezTo>
                      <a:pt x="187" y="139"/>
                      <a:pt x="156" y="101"/>
                      <a:pt x="113" y="100"/>
                    </a:cubicBezTo>
                    <a:close/>
                    <a:moveTo>
                      <a:pt x="150" y="215"/>
                    </a:moveTo>
                    <a:cubicBezTo>
                      <a:pt x="126" y="246"/>
                      <a:pt x="76" y="249"/>
                      <a:pt x="38" y="249"/>
                    </a:cubicBezTo>
                    <a:cubicBezTo>
                      <a:pt x="40" y="221"/>
                      <a:pt x="34" y="191"/>
                      <a:pt x="32" y="163"/>
                    </a:cubicBezTo>
                    <a:cubicBezTo>
                      <a:pt x="28" y="127"/>
                      <a:pt x="30" y="86"/>
                      <a:pt x="20" y="51"/>
                    </a:cubicBezTo>
                    <a:cubicBezTo>
                      <a:pt x="37" y="40"/>
                      <a:pt x="57" y="37"/>
                      <a:pt x="78" y="42"/>
                    </a:cubicBezTo>
                    <a:cubicBezTo>
                      <a:pt x="114" y="52"/>
                      <a:pt x="112" y="85"/>
                      <a:pt x="85" y="104"/>
                    </a:cubicBezTo>
                    <a:cubicBezTo>
                      <a:pt x="77" y="109"/>
                      <a:pt x="82" y="121"/>
                      <a:pt x="91" y="119"/>
                    </a:cubicBezTo>
                    <a:cubicBezTo>
                      <a:pt x="152" y="101"/>
                      <a:pt x="187" y="168"/>
                      <a:pt x="150" y="2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70"/>
              <p:cNvSpPr>
                <a:spLocks noEditPoints="1"/>
              </p:cNvSpPr>
              <p:nvPr/>
            </p:nvSpPr>
            <p:spPr bwMode="auto">
              <a:xfrm>
                <a:off x="3384567" y="4196317"/>
                <a:ext cx="283584" cy="313123"/>
              </a:xfrm>
              <a:custGeom>
                <a:avLst/>
                <a:gdLst>
                  <a:gd name="T0" fmla="*/ 63 w 65"/>
                  <a:gd name="T1" fmla="*/ 31 h 72"/>
                  <a:gd name="T2" fmla="*/ 8 w 65"/>
                  <a:gd name="T3" fmla="*/ 7 h 72"/>
                  <a:gd name="T4" fmla="*/ 1 w 65"/>
                  <a:gd name="T5" fmla="*/ 18 h 72"/>
                  <a:gd name="T6" fmla="*/ 12 w 65"/>
                  <a:gd name="T7" fmla="*/ 64 h 72"/>
                  <a:gd name="T8" fmla="*/ 24 w 65"/>
                  <a:gd name="T9" fmla="*/ 61 h 72"/>
                  <a:gd name="T10" fmla="*/ 63 w 65"/>
                  <a:gd name="T11" fmla="*/ 31 h 72"/>
                  <a:gd name="T12" fmla="*/ 22 w 65"/>
                  <a:gd name="T13" fmla="*/ 42 h 72"/>
                  <a:gd name="T14" fmla="*/ 20 w 65"/>
                  <a:gd name="T15" fmla="*/ 22 h 72"/>
                  <a:gd name="T16" fmla="*/ 47 w 65"/>
                  <a:gd name="T17" fmla="*/ 32 h 72"/>
                  <a:gd name="T18" fmla="*/ 22 w 65"/>
                  <a:gd name="T19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72">
                    <a:moveTo>
                      <a:pt x="63" y="31"/>
                    </a:moveTo>
                    <a:cubicBezTo>
                      <a:pt x="61" y="3"/>
                      <a:pt x="28" y="0"/>
                      <a:pt x="8" y="7"/>
                    </a:cubicBezTo>
                    <a:cubicBezTo>
                      <a:pt x="3" y="9"/>
                      <a:pt x="0" y="13"/>
                      <a:pt x="1" y="18"/>
                    </a:cubicBezTo>
                    <a:cubicBezTo>
                      <a:pt x="6" y="33"/>
                      <a:pt x="6" y="50"/>
                      <a:pt x="12" y="64"/>
                    </a:cubicBezTo>
                    <a:cubicBezTo>
                      <a:pt x="15" y="72"/>
                      <a:pt x="25" y="69"/>
                      <a:pt x="24" y="61"/>
                    </a:cubicBezTo>
                    <a:cubicBezTo>
                      <a:pt x="43" y="63"/>
                      <a:pt x="65" y="53"/>
                      <a:pt x="63" y="31"/>
                    </a:cubicBezTo>
                    <a:close/>
                    <a:moveTo>
                      <a:pt x="22" y="42"/>
                    </a:moveTo>
                    <a:cubicBezTo>
                      <a:pt x="22" y="36"/>
                      <a:pt x="22" y="29"/>
                      <a:pt x="20" y="22"/>
                    </a:cubicBezTo>
                    <a:cubicBezTo>
                      <a:pt x="31" y="20"/>
                      <a:pt x="44" y="20"/>
                      <a:pt x="47" y="32"/>
                    </a:cubicBezTo>
                    <a:cubicBezTo>
                      <a:pt x="50" y="45"/>
                      <a:pt x="32" y="43"/>
                      <a:pt x="22" y="4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1"/>
              <p:cNvSpPr>
                <a:spLocks noEditPoints="1"/>
              </p:cNvSpPr>
              <p:nvPr/>
            </p:nvSpPr>
            <p:spPr bwMode="auto">
              <a:xfrm>
                <a:off x="3272315" y="3812297"/>
                <a:ext cx="215643" cy="194964"/>
              </a:xfrm>
              <a:custGeom>
                <a:avLst/>
                <a:gdLst>
                  <a:gd name="T0" fmla="*/ 47 w 50"/>
                  <a:gd name="T1" fmla="*/ 5 h 45"/>
                  <a:gd name="T2" fmla="*/ 40 w 50"/>
                  <a:gd name="T3" fmla="*/ 0 h 45"/>
                  <a:gd name="T4" fmla="*/ 9 w 50"/>
                  <a:gd name="T5" fmla="*/ 4 h 45"/>
                  <a:gd name="T6" fmla="*/ 2 w 50"/>
                  <a:gd name="T7" fmla="*/ 13 h 45"/>
                  <a:gd name="T8" fmla="*/ 19 w 50"/>
                  <a:gd name="T9" fmla="*/ 44 h 45"/>
                  <a:gd name="T10" fmla="*/ 23 w 50"/>
                  <a:gd name="T11" fmla="*/ 42 h 45"/>
                  <a:gd name="T12" fmla="*/ 30 w 50"/>
                  <a:gd name="T13" fmla="*/ 41 h 45"/>
                  <a:gd name="T14" fmla="*/ 45 w 50"/>
                  <a:gd name="T15" fmla="*/ 30 h 45"/>
                  <a:gd name="T16" fmla="*/ 47 w 50"/>
                  <a:gd name="T17" fmla="*/ 5 h 45"/>
                  <a:gd name="T18" fmla="*/ 33 w 50"/>
                  <a:gd name="T19" fmla="*/ 21 h 45"/>
                  <a:gd name="T20" fmla="*/ 21 w 50"/>
                  <a:gd name="T21" fmla="*/ 26 h 45"/>
                  <a:gd name="T22" fmla="*/ 18 w 50"/>
                  <a:gd name="T23" fmla="*/ 29 h 45"/>
                  <a:gd name="T24" fmla="*/ 16 w 50"/>
                  <a:gd name="T25" fmla="*/ 17 h 45"/>
                  <a:gd name="T26" fmla="*/ 34 w 50"/>
                  <a:gd name="T27" fmla="*/ 14 h 45"/>
                  <a:gd name="T28" fmla="*/ 33 w 50"/>
                  <a:gd name="T2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45">
                    <a:moveTo>
                      <a:pt x="47" y="5"/>
                    </a:moveTo>
                    <a:cubicBezTo>
                      <a:pt x="46" y="2"/>
                      <a:pt x="43" y="0"/>
                      <a:pt x="40" y="0"/>
                    </a:cubicBezTo>
                    <a:cubicBezTo>
                      <a:pt x="29" y="0"/>
                      <a:pt x="19" y="4"/>
                      <a:pt x="9" y="4"/>
                    </a:cubicBezTo>
                    <a:cubicBezTo>
                      <a:pt x="4" y="4"/>
                      <a:pt x="0" y="8"/>
                      <a:pt x="2" y="13"/>
                    </a:cubicBezTo>
                    <a:cubicBezTo>
                      <a:pt x="6" y="23"/>
                      <a:pt x="10" y="36"/>
                      <a:pt x="19" y="44"/>
                    </a:cubicBezTo>
                    <a:cubicBezTo>
                      <a:pt x="20" y="45"/>
                      <a:pt x="23" y="44"/>
                      <a:pt x="23" y="42"/>
                    </a:cubicBezTo>
                    <a:cubicBezTo>
                      <a:pt x="25" y="43"/>
                      <a:pt x="27" y="43"/>
                      <a:pt x="30" y="41"/>
                    </a:cubicBezTo>
                    <a:cubicBezTo>
                      <a:pt x="35" y="37"/>
                      <a:pt x="41" y="35"/>
                      <a:pt x="45" y="30"/>
                    </a:cubicBezTo>
                    <a:cubicBezTo>
                      <a:pt x="50" y="23"/>
                      <a:pt x="48" y="13"/>
                      <a:pt x="47" y="5"/>
                    </a:cubicBezTo>
                    <a:close/>
                    <a:moveTo>
                      <a:pt x="33" y="21"/>
                    </a:moveTo>
                    <a:cubicBezTo>
                      <a:pt x="30" y="23"/>
                      <a:pt x="25" y="24"/>
                      <a:pt x="21" y="26"/>
                    </a:cubicBezTo>
                    <a:cubicBezTo>
                      <a:pt x="19" y="27"/>
                      <a:pt x="18" y="28"/>
                      <a:pt x="18" y="29"/>
                    </a:cubicBezTo>
                    <a:cubicBezTo>
                      <a:pt x="17" y="25"/>
                      <a:pt x="17" y="21"/>
                      <a:pt x="16" y="17"/>
                    </a:cubicBezTo>
                    <a:cubicBezTo>
                      <a:pt x="22" y="16"/>
                      <a:pt x="28" y="15"/>
                      <a:pt x="34" y="14"/>
                    </a:cubicBezTo>
                    <a:cubicBezTo>
                      <a:pt x="34" y="17"/>
                      <a:pt x="34" y="20"/>
                      <a:pt x="33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2"/>
              <p:cNvSpPr>
                <a:spLocks noEditPoints="1"/>
              </p:cNvSpPr>
              <p:nvPr/>
            </p:nvSpPr>
            <p:spPr bwMode="auto">
              <a:xfrm>
                <a:off x="3677011" y="3581886"/>
                <a:ext cx="871429" cy="918693"/>
              </a:xfrm>
              <a:custGeom>
                <a:avLst/>
                <a:gdLst>
                  <a:gd name="T0" fmla="*/ 125 w 201"/>
                  <a:gd name="T1" fmla="*/ 7 h 212"/>
                  <a:gd name="T2" fmla="*/ 74 w 201"/>
                  <a:gd name="T3" fmla="*/ 87 h 212"/>
                  <a:gd name="T4" fmla="*/ 83 w 201"/>
                  <a:gd name="T5" fmla="*/ 83 h 212"/>
                  <a:gd name="T6" fmla="*/ 115 w 201"/>
                  <a:gd name="T7" fmla="*/ 79 h 212"/>
                  <a:gd name="T8" fmla="*/ 121 w 201"/>
                  <a:gd name="T9" fmla="*/ 110 h 212"/>
                  <a:gd name="T10" fmla="*/ 119 w 201"/>
                  <a:gd name="T11" fmla="*/ 110 h 212"/>
                  <a:gd name="T12" fmla="*/ 72 w 201"/>
                  <a:gd name="T13" fmla="*/ 190 h 212"/>
                  <a:gd name="T14" fmla="*/ 101 w 201"/>
                  <a:gd name="T15" fmla="*/ 212 h 212"/>
                  <a:gd name="T16" fmla="*/ 125 w 201"/>
                  <a:gd name="T17" fmla="*/ 196 h 212"/>
                  <a:gd name="T18" fmla="*/ 126 w 201"/>
                  <a:gd name="T19" fmla="*/ 197 h 212"/>
                  <a:gd name="T20" fmla="*/ 135 w 201"/>
                  <a:gd name="T21" fmla="*/ 206 h 212"/>
                  <a:gd name="T22" fmla="*/ 158 w 201"/>
                  <a:gd name="T23" fmla="*/ 200 h 212"/>
                  <a:gd name="T24" fmla="*/ 171 w 201"/>
                  <a:gd name="T25" fmla="*/ 193 h 212"/>
                  <a:gd name="T26" fmla="*/ 125 w 201"/>
                  <a:gd name="T27" fmla="*/ 7 h 212"/>
                  <a:gd name="T28" fmla="*/ 141 w 201"/>
                  <a:gd name="T29" fmla="*/ 187 h 212"/>
                  <a:gd name="T30" fmla="*/ 136 w 201"/>
                  <a:gd name="T31" fmla="*/ 171 h 212"/>
                  <a:gd name="T32" fmla="*/ 118 w 201"/>
                  <a:gd name="T33" fmla="*/ 171 h 212"/>
                  <a:gd name="T34" fmla="*/ 99 w 201"/>
                  <a:gd name="T35" fmla="*/ 193 h 212"/>
                  <a:gd name="T36" fmla="*/ 88 w 201"/>
                  <a:gd name="T37" fmla="*/ 178 h 212"/>
                  <a:gd name="T38" fmla="*/ 122 w 201"/>
                  <a:gd name="T39" fmla="*/ 119 h 212"/>
                  <a:gd name="T40" fmla="*/ 122 w 201"/>
                  <a:gd name="T41" fmla="*/ 118 h 212"/>
                  <a:gd name="T42" fmla="*/ 133 w 201"/>
                  <a:gd name="T43" fmla="*/ 116 h 212"/>
                  <a:gd name="T44" fmla="*/ 109 w 201"/>
                  <a:gd name="T45" fmla="*/ 46 h 212"/>
                  <a:gd name="T46" fmla="*/ 86 w 201"/>
                  <a:gd name="T47" fmla="*/ 51 h 212"/>
                  <a:gd name="T48" fmla="*/ 67 w 201"/>
                  <a:gd name="T49" fmla="*/ 67 h 212"/>
                  <a:gd name="T50" fmla="*/ 65 w 201"/>
                  <a:gd name="T51" fmla="*/ 40 h 212"/>
                  <a:gd name="T52" fmla="*/ 122 w 201"/>
                  <a:gd name="T53" fmla="*/ 23 h 212"/>
                  <a:gd name="T54" fmla="*/ 157 w 201"/>
                  <a:gd name="T55" fmla="*/ 75 h 212"/>
                  <a:gd name="T56" fmla="*/ 154 w 201"/>
                  <a:gd name="T57" fmla="*/ 185 h 212"/>
                  <a:gd name="T58" fmla="*/ 141 w 201"/>
                  <a:gd name="T59" fmla="*/ 1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1" h="212">
                    <a:moveTo>
                      <a:pt x="125" y="7"/>
                    </a:moveTo>
                    <a:cubicBezTo>
                      <a:pt x="74" y="0"/>
                      <a:pt x="0" y="57"/>
                      <a:pt x="74" y="87"/>
                    </a:cubicBezTo>
                    <a:cubicBezTo>
                      <a:pt x="77" y="88"/>
                      <a:pt x="81" y="86"/>
                      <a:pt x="83" y="83"/>
                    </a:cubicBezTo>
                    <a:cubicBezTo>
                      <a:pt x="90" y="68"/>
                      <a:pt x="107" y="58"/>
                      <a:pt x="115" y="79"/>
                    </a:cubicBezTo>
                    <a:cubicBezTo>
                      <a:pt x="118" y="89"/>
                      <a:pt x="120" y="99"/>
                      <a:pt x="121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81" y="114"/>
                      <a:pt x="58" y="155"/>
                      <a:pt x="72" y="190"/>
                    </a:cubicBezTo>
                    <a:cubicBezTo>
                      <a:pt x="77" y="202"/>
                      <a:pt x="87" y="212"/>
                      <a:pt x="101" y="212"/>
                    </a:cubicBezTo>
                    <a:cubicBezTo>
                      <a:pt x="112" y="212"/>
                      <a:pt x="120" y="205"/>
                      <a:pt x="125" y="196"/>
                    </a:cubicBezTo>
                    <a:cubicBezTo>
                      <a:pt x="126" y="197"/>
                      <a:pt x="126" y="197"/>
                      <a:pt x="126" y="197"/>
                    </a:cubicBezTo>
                    <a:cubicBezTo>
                      <a:pt x="126" y="202"/>
                      <a:pt x="129" y="207"/>
                      <a:pt x="135" y="206"/>
                    </a:cubicBezTo>
                    <a:cubicBezTo>
                      <a:pt x="141" y="206"/>
                      <a:pt x="152" y="205"/>
                      <a:pt x="158" y="200"/>
                    </a:cubicBezTo>
                    <a:cubicBezTo>
                      <a:pt x="163" y="203"/>
                      <a:pt x="171" y="200"/>
                      <a:pt x="171" y="193"/>
                    </a:cubicBezTo>
                    <a:cubicBezTo>
                      <a:pt x="171" y="143"/>
                      <a:pt x="201" y="17"/>
                      <a:pt x="125" y="7"/>
                    </a:cubicBezTo>
                    <a:close/>
                    <a:moveTo>
                      <a:pt x="141" y="187"/>
                    </a:moveTo>
                    <a:cubicBezTo>
                      <a:pt x="139" y="181"/>
                      <a:pt x="137" y="176"/>
                      <a:pt x="136" y="171"/>
                    </a:cubicBezTo>
                    <a:cubicBezTo>
                      <a:pt x="134" y="161"/>
                      <a:pt x="121" y="163"/>
                      <a:pt x="118" y="171"/>
                    </a:cubicBezTo>
                    <a:cubicBezTo>
                      <a:pt x="115" y="178"/>
                      <a:pt x="109" y="193"/>
                      <a:pt x="99" y="193"/>
                    </a:cubicBezTo>
                    <a:cubicBezTo>
                      <a:pt x="93" y="193"/>
                      <a:pt x="90" y="183"/>
                      <a:pt x="88" y="178"/>
                    </a:cubicBezTo>
                    <a:cubicBezTo>
                      <a:pt x="80" y="151"/>
                      <a:pt x="101" y="132"/>
                      <a:pt x="122" y="119"/>
                    </a:cubicBezTo>
                    <a:cubicBezTo>
                      <a:pt x="122" y="119"/>
                      <a:pt x="122" y="118"/>
                      <a:pt x="122" y="118"/>
                    </a:cubicBezTo>
                    <a:cubicBezTo>
                      <a:pt x="125" y="122"/>
                      <a:pt x="132" y="122"/>
                      <a:pt x="133" y="116"/>
                    </a:cubicBezTo>
                    <a:cubicBezTo>
                      <a:pt x="137" y="92"/>
                      <a:pt x="133" y="59"/>
                      <a:pt x="109" y="46"/>
                    </a:cubicBezTo>
                    <a:cubicBezTo>
                      <a:pt x="102" y="42"/>
                      <a:pt x="91" y="45"/>
                      <a:pt x="86" y="51"/>
                    </a:cubicBezTo>
                    <a:cubicBezTo>
                      <a:pt x="82" y="55"/>
                      <a:pt x="74" y="71"/>
                      <a:pt x="67" y="67"/>
                    </a:cubicBezTo>
                    <a:cubicBezTo>
                      <a:pt x="53" y="60"/>
                      <a:pt x="56" y="49"/>
                      <a:pt x="65" y="40"/>
                    </a:cubicBezTo>
                    <a:cubicBezTo>
                      <a:pt x="79" y="26"/>
                      <a:pt x="104" y="21"/>
                      <a:pt x="122" y="23"/>
                    </a:cubicBezTo>
                    <a:cubicBezTo>
                      <a:pt x="149" y="27"/>
                      <a:pt x="155" y="52"/>
                      <a:pt x="157" y="75"/>
                    </a:cubicBezTo>
                    <a:cubicBezTo>
                      <a:pt x="161" y="111"/>
                      <a:pt x="155" y="149"/>
                      <a:pt x="154" y="185"/>
                    </a:cubicBezTo>
                    <a:cubicBezTo>
                      <a:pt x="150" y="184"/>
                      <a:pt x="146" y="186"/>
                      <a:pt x="141" y="187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3"/>
              <p:cNvSpPr/>
              <p:nvPr/>
            </p:nvSpPr>
            <p:spPr bwMode="auto">
              <a:xfrm>
                <a:off x="4131926" y="4175640"/>
                <a:ext cx="124068" cy="138839"/>
              </a:xfrm>
              <a:custGeom>
                <a:avLst/>
                <a:gdLst>
                  <a:gd name="T0" fmla="*/ 26 w 29"/>
                  <a:gd name="T1" fmla="*/ 5 h 32"/>
                  <a:gd name="T2" fmla="*/ 19 w 29"/>
                  <a:gd name="T3" fmla="*/ 2 h 32"/>
                  <a:gd name="T4" fmla="*/ 4 w 29"/>
                  <a:gd name="T5" fmla="*/ 10 h 32"/>
                  <a:gd name="T6" fmla="*/ 4 w 29"/>
                  <a:gd name="T7" fmla="*/ 14 h 32"/>
                  <a:gd name="T8" fmla="*/ 4 w 29"/>
                  <a:gd name="T9" fmla="*/ 14 h 32"/>
                  <a:gd name="T10" fmla="*/ 2 w 29"/>
                  <a:gd name="T11" fmla="*/ 26 h 32"/>
                  <a:gd name="T12" fmla="*/ 15 w 29"/>
                  <a:gd name="T13" fmla="*/ 29 h 32"/>
                  <a:gd name="T14" fmla="*/ 29 w 29"/>
                  <a:gd name="T15" fmla="*/ 17 h 32"/>
                  <a:gd name="T16" fmla="*/ 26 w 29"/>
                  <a:gd name="T1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6" y="5"/>
                    </a:moveTo>
                    <a:cubicBezTo>
                      <a:pt x="23" y="4"/>
                      <a:pt x="22" y="2"/>
                      <a:pt x="19" y="2"/>
                    </a:cubicBezTo>
                    <a:cubicBezTo>
                      <a:pt x="13" y="0"/>
                      <a:pt x="6" y="4"/>
                      <a:pt x="4" y="10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2" y="26"/>
                    </a:cubicBezTo>
                    <a:cubicBezTo>
                      <a:pt x="5" y="30"/>
                      <a:pt x="11" y="32"/>
                      <a:pt x="15" y="29"/>
                    </a:cubicBezTo>
                    <a:cubicBezTo>
                      <a:pt x="20" y="26"/>
                      <a:pt x="27" y="23"/>
                      <a:pt x="29" y="17"/>
                    </a:cubicBezTo>
                    <a:cubicBezTo>
                      <a:pt x="29" y="13"/>
                      <a:pt x="29" y="8"/>
                      <a:pt x="26" y="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4"/>
              <p:cNvSpPr>
                <a:spLocks noEditPoints="1"/>
              </p:cNvSpPr>
              <p:nvPr/>
            </p:nvSpPr>
            <p:spPr bwMode="auto">
              <a:xfrm>
                <a:off x="4421418" y="3602564"/>
                <a:ext cx="620339" cy="856659"/>
              </a:xfrm>
              <a:custGeom>
                <a:avLst/>
                <a:gdLst>
                  <a:gd name="T0" fmla="*/ 137 w 143"/>
                  <a:gd name="T1" fmla="*/ 111 h 197"/>
                  <a:gd name="T2" fmla="*/ 93 w 143"/>
                  <a:gd name="T3" fmla="*/ 118 h 197"/>
                  <a:gd name="T4" fmla="*/ 57 w 143"/>
                  <a:gd name="T5" fmla="*/ 110 h 197"/>
                  <a:gd name="T6" fmla="*/ 68 w 143"/>
                  <a:gd name="T7" fmla="*/ 73 h 197"/>
                  <a:gd name="T8" fmla="*/ 100 w 143"/>
                  <a:gd name="T9" fmla="*/ 87 h 197"/>
                  <a:gd name="T10" fmla="*/ 116 w 143"/>
                  <a:gd name="T11" fmla="*/ 87 h 197"/>
                  <a:gd name="T12" fmla="*/ 139 w 143"/>
                  <a:gd name="T13" fmla="*/ 56 h 197"/>
                  <a:gd name="T14" fmla="*/ 135 w 143"/>
                  <a:gd name="T15" fmla="*/ 43 h 197"/>
                  <a:gd name="T16" fmla="*/ 136 w 143"/>
                  <a:gd name="T17" fmla="*/ 36 h 197"/>
                  <a:gd name="T18" fmla="*/ 33 w 143"/>
                  <a:gd name="T19" fmla="*/ 39 h 197"/>
                  <a:gd name="T20" fmla="*/ 20 w 143"/>
                  <a:gd name="T21" fmla="*/ 155 h 197"/>
                  <a:gd name="T22" fmla="*/ 92 w 143"/>
                  <a:gd name="T23" fmla="*/ 192 h 197"/>
                  <a:gd name="T24" fmla="*/ 140 w 143"/>
                  <a:gd name="T25" fmla="*/ 123 h 197"/>
                  <a:gd name="T26" fmla="*/ 137 w 143"/>
                  <a:gd name="T27" fmla="*/ 111 h 197"/>
                  <a:gd name="T28" fmla="*/ 90 w 143"/>
                  <a:gd name="T29" fmla="*/ 175 h 197"/>
                  <a:gd name="T30" fmla="*/ 37 w 143"/>
                  <a:gd name="T31" fmla="*/ 149 h 197"/>
                  <a:gd name="T32" fmla="*/ 37 w 143"/>
                  <a:gd name="T33" fmla="*/ 64 h 197"/>
                  <a:gd name="T34" fmla="*/ 76 w 143"/>
                  <a:gd name="T35" fmla="*/ 29 h 197"/>
                  <a:gd name="T36" fmla="*/ 127 w 143"/>
                  <a:gd name="T37" fmla="*/ 43 h 197"/>
                  <a:gd name="T38" fmla="*/ 123 w 143"/>
                  <a:gd name="T39" fmla="*/ 46 h 197"/>
                  <a:gd name="T40" fmla="*/ 109 w 143"/>
                  <a:gd name="T41" fmla="*/ 66 h 197"/>
                  <a:gd name="T42" fmla="*/ 68 w 143"/>
                  <a:gd name="T43" fmla="*/ 50 h 197"/>
                  <a:gd name="T44" fmla="*/ 38 w 143"/>
                  <a:gd name="T45" fmla="*/ 96 h 197"/>
                  <a:gd name="T46" fmla="*/ 66 w 143"/>
                  <a:gd name="T47" fmla="*/ 143 h 197"/>
                  <a:gd name="T48" fmla="*/ 122 w 143"/>
                  <a:gd name="T49" fmla="*/ 126 h 197"/>
                  <a:gd name="T50" fmla="*/ 90 w 143"/>
                  <a:gd name="T51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" h="197">
                    <a:moveTo>
                      <a:pt x="137" y="111"/>
                    </a:moveTo>
                    <a:cubicBezTo>
                      <a:pt x="121" y="106"/>
                      <a:pt x="107" y="111"/>
                      <a:pt x="93" y="118"/>
                    </a:cubicBezTo>
                    <a:cubicBezTo>
                      <a:pt x="78" y="125"/>
                      <a:pt x="62" y="132"/>
                      <a:pt x="57" y="110"/>
                    </a:cubicBezTo>
                    <a:cubicBezTo>
                      <a:pt x="53" y="97"/>
                      <a:pt x="59" y="82"/>
                      <a:pt x="68" y="73"/>
                    </a:cubicBezTo>
                    <a:cubicBezTo>
                      <a:pt x="81" y="57"/>
                      <a:pt x="93" y="74"/>
                      <a:pt x="100" y="87"/>
                    </a:cubicBezTo>
                    <a:cubicBezTo>
                      <a:pt x="103" y="93"/>
                      <a:pt x="112" y="92"/>
                      <a:pt x="116" y="87"/>
                    </a:cubicBezTo>
                    <a:cubicBezTo>
                      <a:pt x="123" y="76"/>
                      <a:pt x="132" y="67"/>
                      <a:pt x="139" y="56"/>
                    </a:cubicBezTo>
                    <a:cubicBezTo>
                      <a:pt x="142" y="50"/>
                      <a:pt x="139" y="45"/>
                      <a:pt x="135" y="43"/>
                    </a:cubicBezTo>
                    <a:cubicBezTo>
                      <a:pt x="137" y="41"/>
                      <a:pt x="138" y="39"/>
                      <a:pt x="136" y="36"/>
                    </a:cubicBezTo>
                    <a:cubicBezTo>
                      <a:pt x="108" y="0"/>
                      <a:pt x="62" y="6"/>
                      <a:pt x="33" y="39"/>
                    </a:cubicBezTo>
                    <a:cubicBezTo>
                      <a:pt x="5" y="69"/>
                      <a:pt x="0" y="119"/>
                      <a:pt x="20" y="155"/>
                    </a:cubicBezTo>
                    <a:cubicBezTo>
                      <a:pt x="33" y="180"/>
                      <a:pt x="64" y="197"/>
                      <a:pt x="92" y="192"/>
                    </a:cubicBezTo>
                    <a:cubicBezTo>
                      <a:pt x="126" y="187"/>
                      <a:pt x="141" y="155"/>
                      <a:pt x="140" y="123"/>
                    </a:cubicBezTo>
                    <a:cubicBezTo>
                      <a:pt x="143" y="120"/>
                      <a:pt x="142" y="113"/>
                      <a:pt x="137" y="111"/>
                    </a:cubicBezTo>
                    <a:close/>
                    <a:moveTo>
                      <a:pt x="90" y="175"/>
                    </a:moveTo>
                    <a:cubicBezTo>
                      <a:pt x="70" y="179"/>
                      <a:pt x="48" y="165"/>
                      <a:pt x="37" y="149"/>
                    </a:cubicBezTo>
                    <a:cubicBezTo>
                      <a:pt x="19" y="125"/>
                      <a:pt x="23" y="89"/>
                      <a:pt x="37" y="64"/>
                    </a:cubicBezTo>
                    <a:cubicBezTo>
                      <a:pt x="45" y="47"/>
                      <a:pt x="59" y="35"/>
                      <a:pt x="76" y="29"/>
                    </a:cubicBezTo>
                    <a:cubicBezTo>
                      <a:pt x="95" y="24"/>
                      <a:pt x="112" y="34"/>
                      <a:pt x="127" y="43"/>
                    </a:cubicBezTo>
                    <a:cubicBezTo>
                      <a:pt x="126" y="44"/>
                      <a:pt x="124" y="45"/>
                      <a:pt x="123" y="46"/>
                    </a:cubicBezTo>
                    <a:cubicBezTo>
                      <a:pt x="119" y="53"/>
                      <a:pt x="114" y="60"/>
                      <a:pt x="109" y="66"/>
                    </a:cubicBezTo>
                    <a:cubicBezTo>
                      <a:pt x="99" y="53"/>
                      <a:pt x="85" y="43"/>
                      <a:pt x="68" y="50"/>
                    </a:cubicBezTo>
                    <a:cubicBezTo>
                      <a:pt x="51" y="57"/>
                      <a:pt x="41" y="78"/>
                      <a:pt x="38" y="96"/>
                    </a:cubicBezTo>
                    <a:cubicBezTo>
                      <a:pt x="36" y="116"/>
                      <a:pt x="44" y="139"/>
                      <a:pt x="66" y="143"/>
                    </a:cubicBezTo>
                    <a:cubicBezTo>
                      <a:pt x="86" y="148"/>
                      <a:pt x="103" y="131"/>
                      <a:pt x="122" y="126"/>
                    </a:cubicBezTo>
                    <a:cubicBezTo>
                      <a:pt x="121" y="148"/>
                      <a:pt x="115" y="169"/>
                      <a:pt x="90" y="17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4950184" y="3422370"/>
                <a:ext cx="729638" cy="871430"/>
              </a:xfrm>
              <a:custGeom>
                <a:avLst/>
                <a:gdLst>
                  <a:gd name="T0" fmla="*/ 153 w 168"/>
                  <a:gd name="T1" fmla="*/ 137 h 201"/>
                  <a:gd name="T2" fmla="*/ 117 w 168"/>
                  <a:gd name="T3" fmla="*/ 109 h 201"/>
                  <a:gd name="T4" fmla="*/ 133 w 168"/>
                  <a:gd name="T5" fmla="*/ 20 h 201"/>
                  <a:gd name="T6" fmla="*/ 120 w 168"/>
                  <a:gd name="T7" fmla="*/ 20 h 201"/>
                  <a:gd name="T8" fmla="*/ 89 w 168"/>
                  <a:gd name="T9" fmla="*/ 50 h 201"/>
                  <a:gd name="T10" fmla="*/ 88 w 168"/>
                  <a:gd name="T11" fmla="*/ 19 h 201"/>
                  <a:gd name="T12" fmla="*/ 80 w 168"/>
                  <a:gd name="T13" fmla="*/ 10 h 201"/>
                  <a:gd name="T14" fmla="*/ 32 w 168"/>
                  <a:gd name="T15" fmla="*/ 196 h 201"/>
                  <a:gd name="T16" fmla="*/ 36 w 168"/>
                  <a:gd name="T17" fmla="*/ 199 h 201"/>
                  <a:gd name="T18" fmla="*/ 41 w 168"/>
                  <a:gd name="T19" fmla="*/ 201 h 201"/>
                  <a:gd name="T20" fmla="*/ 68 w 168"/>
                  <a:gd name="T21" fmla="*/ 196 h 201"/>
                  <a:gd name="T22" fmla="*/ 76 w 168"/>
                  <a:gd name="T23" fmla="*/ 185 h 201"/>
                  <a:gd name="T24" fmla="*/ 77 w 168"/>
                  <a:gd name="T25" fmla="*/ 157 h 201"/>
                  <a:gd name="T26" fmla="*/ 122 w 168"/>
                  <a:gd name="T27" fmla="*/ 183 h 201"/>
                  <a:gd name="T28" fmla="*/ 133 w 168"/>
                  <a:gd name="T29" fmla="*/ 182 h 201"/>
                  <a:gd name="T30" fmla="*/ 153 w 168"/>
                  <a:gd name="T31" fmla="*/ 151 h 201"/>
                  <a:gd name="T32" fmla="*/ 153 w 168"/>
                  <a:gd name="T33" fmla="*/ 137 h 201"/>
                  <a:gd name="T34" fmla="*/ 71 w 168"/>
                  <a:gd name="T35" fmla="*/ 28 h 201"/>
                  <a:gd name="T36" fmla="*/ 71 w 168"/>
                  <a:gd name="T37" fmla="*/ 66 h 201"/>
                  <a:gd name="T38" fmla="*/ 84 w 168"/>
                  <a:gd name="T39" fmla="*/ 73 h 201"/>
                  <a:gd name="T40" fmla="*/ 127 w 168"/>
                  <a:gd name="T41" fmla="*/ 40 h 201"/>
                  <a:gd name="T42" fmla="*/ 100 w 168"/>
                  <a:gd name="T43" fmla="*/ 98 h 201"/>
                  <a:gd name="T44" fmla="*/ 98 w 168"/>
                  <a:gd name="T45" fmla="*/ 104 h 201"/>
                  <a:gd name="T46" fmla="*/ 98 w 168"/>
                  <a:gd name="T47" fmla="*/ 121 h 201"/>
                  <a:gd name="T48" fmla="*/ 133 w 168"/>
                  <a:gd name="T49" fmla="*/ 146 h 201"/>
                  <a:gd name="T50" fmla="*/ 123 w 168"/>
                  <a:gd name="T51" fmla="*/ 163 h 201"/>
                  <a:gd name="T52" fmla="*/ 72 w 168"/>
                  <a:gd name="T53" fmla="*/ 132 h 201"/>
                  <a:gd name="T54" fmla="*/ 59 w 168"/>
                  <a:gd name="T55" fmla="*/ 142 h 201"/>
                  <a:gd name="T56" fmla="*/ 59 w 168"/>
                  <a:gd name="T57" fmla="*/ 181 h 201"/>
                  <a:gd name="T58" fmla="*/ 41 w 168"/>
                  <a:gd name="T59" fmla="*/ 188 h 201"/>
                  <a:gd name="T60" fmla="*/ 71 w 168"/>
                  <a:gd name="T61" fmla="*/ 2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8" h="201">
                    <a:moveTo>
                      <a:pt x="153" y="137"/>
                    </a:moveTo>
                    <a:cubicBezTo>
                      <a:pt x="142" y="126"/>
                      <a:pt x="130" y="116"/>
                      <a:pt x="117" y="109"/>
                    </a:cubicBezTo>
                    <a:cubicBezTo>
                      <a:pt x="141" y="83"/>
                      <a:pt x="168" y="48"/>
                      <a:pt x="133" y="20"/>
                    </a:cubicBezTo>
                    <a:cubicBezTo>
                      <a:pt x="130" y="17"/>
                      <a:pt x="124" y="16"/>
                      <a:pt x="120" y="20"/>
                    </a:cubicBezTo>
                    <a:cubicBezTo>
                      <a:pt x="111" y="32"/>
                      <a:pt x="101" y="41"/>
                      <a:pt x="89" y="50"/>
                    </a:cubicBezTo>
                    <a:cubicBezTo>
                      <a:pt x="88" y="39"/>
                      <a:pt x="87" y="29"/>
                      <a:pt x="88" y="19"/>
                    </a:cubicBezTo>
                    <a:cubicBezTo>
                      <a:pt x="89" y="13"/>
                      <a:pt x="84" y="10"/>
                      <a:pt x="80" y="10"/>
                    </a:cubicBezTo>
                    <a:cubicBezTo>
                      <a:pt x="0" y="0"/>
                      <a:pt x="21" y="153"/>
                      <a:pt x="32" y="196"/>
                    </a:cubicBezTo>
                    <a:cubicBezTo>
                      <a:pt x="33" y="198"/>
                      <a:pt x="34" y="199"/>
                      <a:pt x="36" y="199"/>
                    </a:cubicBezTo>
                    <a:cubicBezTo>
                      <a:pt x="37" y="200"/>
                      <a:pt x="39" y="201"/>
                      <a:pt x="41" y="201"/>
                    </a:cubicBezTo>
                    <a:cubicBezTo>
                      <a:pt x="50" y="200"/>
                      <a:pt x="58" y="196"/>
                      <a:pt x="68" y="196"/>
                    </a:cubicBezTo>
                    <a:cubicBezTo>
                      <a:pt x="74" y="196"/>
                      <a:pt x="77" y="190"/>
                      <a:pt x="76" y="185"/>
                    </a:cubicBezTo>
                    <a:cubicBezTo>
                      <a:pt x="75" y="176"/>
                      <a:pt x="76" y="167"/>
                      <a:pt x="77" y="157"/>
                    </a:cubicBezTo>
                    <a:cubicBezTo>
                      <a:pt x="91" y="167"/>
                      <a:pt x="106" y="176"/>
                      <a:pt x="122" y="183"/>
                    </a:cubicBezTo>
                    <a:cubicBezTo>
                      <a:pt x="126" y="185"/>
                      <a:pt x="130" y="185"/>
                      <a:pt x="133" y="182"/>
                    </a:cubicBezTo>
                    <a:cubicBezTo>
                      <a:pt x="141" y="172"/>
                      <a:pt x="146" y="160"/>
                      <a:pt x="153" y="151"/>
                    </a:cubicBezTo>
                    <a:cubicBezTo>
                      <a:pt x="157" y="147"/>
                      <a:pt x="158" y="141"/>
                      <a:pt x="153" y="137"/>
                    </a:cubicBezTo>
                    <a:close/>
                    <a:moveTo>
                      <a:pt x="71" y="28"/>
                    </a:moveTo>
                    <a:cubicBezTo>
                      <a:pt x="71" y="40"/>
                      <a:pt x="72" y="53"/>
                      <a:pt x="71" y="66"/>
                    </a:cubicBezTo>
                    <a:cubicBezTo>
                      <a:pt x="70" y="72"/>
                      <a:pt x="79" y="76"/>
                      <a:pt x="84" y="73"/>
                    </a:cubicBezTo>
                    <a:cubicBezTo>
                      <a:pt x="100" y="64"/>
                      <a:pt x="114" y="53"/>
                      <a:pt x="127" y="40"/>
                    </a:cubicBezTo>
                    <a:cubicBezTo>
                      <a:pt x="141" y="61"/>
                      <a:pt x="111" y="84"/>
                      <a:pt x="100" y="98"/>
                    </a:cubicBezTo>
                    <a:cubicBezTo>
                      <a:pt x="99" y="100"/>
                      <a:pt x="98" y="102"/>
                      <a:pt x="98" y="104"/>
                    </a:cubicBezTo>
                    <a:cubicBezTo>
                      <a:pt x="92" y="108"/>
                      <a:pt x="90" y="117"/>
                      <a:pt x="98" y="121"/>
                    </a:cubicBezTo>
                    <a:cubicBezTo>
                      <a:pt x="111" y="129"/>
                      <a:pt x="122" y="136"/>
                      <a:pt x="133" y="146"/>
                    </a:cubicBezTo>
                    <a:cubicBezTo>
                      <a:pt x="130" y="152"/>
                      <a:pt x="127" y="158"/>
                      <a:pt x="123" y="163"/>
                    </a:cubicBezTo>
                    <a:cubicBezTo>
                      <a:pt x="105" y="155"/>
                      <a:pt x="88" y="145"/>
                      <a:pt x="72" y="132"/>
                    </a:cubicBezTo>
                    <a:cubicBezTo>
                      <a:pt x="65" y="127"/>
                      <a:pt x="58" y="136"/>
                      <a:pt x="59" y="142"/>
                    </a:cubicBezTo>
                    <a:cubicBezTo>
                      <a:pt x="61" y="155"/>
                      <a:pt x="58" y="168"/>
                      <a:pt x="59" y="181"/>
                    </a:cubicBezTo>
                    <a:cubicBezTo>
                      <a:pt x="53" y="184"/>
                      <a:pt x="47" y="187"/>
                      <a:pt x="41" y="188"/>
                    </a:cubicBezTo>
                    <a:cubicBezTo>
                      <a:pt x="37" y="148"/>
                      <a:pt x="27" y="36"/>
                      <a:pt x="71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21992" y="2357359"/>
              <a:ext cx="685327" cy="448577"/>
              <a:chOff x="6155414" y="3321934"/>
              <a:chExt cx="1137289" cy="744407"/>
            </a:xfrm>
          </p:grpSpPr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6155414" y="3321934"/>
                <a:ext cx="1137289" cy="744407"/>
              </a:xfrm>
              <a:custGeom>
                <a:avLst/>
                <a:gdLst>
                  <a:gd name="T0" fmla="*/ 240 w 262"/>
                  <a:gd name="T1" fmla="*/ 20 h 172"/>
                  <a:gd name="T2" fmla="*/ 239 w 262"/>
                  <a:gd name="T3" fmla="*/ 14 h 172"/>
                  <a:gd name="T4" fmla="*/ 227 w 262"/>
                  <a:gd name="T5" fmla="*/ 8 h 172"/>
                  <a:gd name="T6" fmla="*/ 215 w 262"/>
                  <a:gd name="T7" fmla="*/ 1 h 172"/>
                  <a:gd name="T8" fmla="*/ 206 w 262"/>
                  <a:gd name="T9" fmla="*/ 4 h 172"/>
                  <a:gd name="T10" fmla="*/ 141 w 262"/>
                  <a:gd name="T11" fmla="*/ 52 h 172"/>
                  <a:gd name="T12" fmla="*/ 136 w 262"/>
                  <a:gd name="T13" fmla="*/ 27 h 172"/>
                  <a:gd name="T14" fmla="*/ 129 w 262"/>
                  <a:gd name="T15" fmla="*/ 21 h 172"/>
                  <a:gd name="T16" fmla="*/ 11 w 262"/>
                  <a:gd name="T17" fmla="*/ 21 h 172"/>
                  <a:gd name="T18" fmla="*/ 4 w 262"/>
                  <a:gd name="T19" fmla="*/ 27 h 172"/>
                  <a:gd name="T20" fmla="*/ 4 w 262"/>
                  <a:gd name="T21" fmla="*/ 87 h 172"/>
                  <a:gd name="T22" fmla="*/ 13 w 262"/>
                  <a:gd name="T23" fmla="*/ 94 h 172"/>
                  <a:gd name="T24" fmla="*/ 48 w 262"/>
                  <a:gd name="T25" fmla="*/ 94 h 172"/>
                  <a:gd name="T26" fmla="*/ 45 w 262"/>
                  <a:gd name="T27" fmla="*/ 101 h 172"/>
                  <a:gd name="T28" fmla="*/ 44 w 262"/>
                  <a:gd name="T29" fmla="*/ 155 h 172"/>
                  <a:gd name="T30" fmla="*/ 50 w 262"/>
                  <a:gd name="T31" fmla="*/ 163 h 172"/>
                  <a:gd name="T32" fmla="*/ 98 w 262"/>
                  <a:gd name="T33" fmla="*/ 168 h 172"/>
                  <a:gd name="T34" fmla="*/ 105 w 262"/>
                  <a:gd name="T35" fmla="*/ 159 h 172"/>
                  <a:gd name="T36" fmla="*/ 109 w 262"/>
                  <a:gd name="T37" fmla="*/ 89 h 172"/>
                  <a:gd name="T38" fmla="*/ 131 w 262"/>
                  <a:gd name="T39" fmla="*/ 87 h 172"/>
                  <a:gd name="T40" fmla="*/ 131 w 262"/>
                  <a:gd name="T41" fmla="*/ 86 h 172"/>
                  <a:gd name="T42" fmla="*/ 174 w 262"/>
                  <a:gd name="T43" fmla="*/ 156 h 172"/>
                  <a:gd name="T44" fmla="*/ 251 w 262"/>
                  <a:gd name="T45" fmla="*/ 105 h 172"/>
                  <a:gd name="T46" fmla="*/ 240 w 262"/>
                  <a:gd name="T47" fmla="*/ 20 h 172"/>
                  <a:gd name="T48" fmla="*/ 122 w 262"/>
                  <a:gd name="T49" fmla="*/ 67 h 172"/>
                  <a:gd name="T50" fmla="*/ 93 w 262"/>
                  <a:gd name="T51" fmla="*/ 71 h 172"/>
                  <a:gd name="T52" fmla="*/ 89 w 262"/>
                  <a:gd name="T53" fmla="*/ 88 h 172"/>
                  <a:gd name="T54" fmla="*/ 86 w 262"/>
                  <a:gd name="T55" fmla="*/ 151 h 172"/>
                  <a:gd name="T56" fmla="*/ 60 w 262"/>
                  <a:gd name="T57" fmla="*/ 148 h 172"/>
                  <a:gd name="T58" fmla="*/ 58 w 262"/>
                  <a:gd name="T59" fmla="*/ 125 h 172"/>
                  <a:gd name="T60" fmla="*/ 55 w 262"/>
                  <a:gd name="T61" fmla="*/ 99 h 172"/>
                  <a:gd name="T62" fmla="*/ 58 w 262"/>
                  <a:gd name="T63" fmla="*/ 95 h 172"/>
                  <a:gd name="T64" fmla="*/ 57 w 262"/>
                  <a:gd name="T65" fmla="*/ 94 h 172"/>
                  <a:gd name="T66" fmla="*/ 58 w 262"/>
                  <a:gd name="T67" fmla="*/ 83 h 172"/>
                  <a:gd name="T68" fmla="*/ 21 w 262"/>
                  <a:gd name="T69" fmla="*/ 76 h 172"/>
                  <a:gd name="T70" fmla="*/ 20 w 262"/>
                  <a:gd name="T71" fmla="*/ 43 h 172"/>
                  <a:gd name="T72" fmla="*/ 70 w 262"/>
                  <a:gd name="T73" fmla="*/ 33 h 172"/>
                  <a:gd name="T74" fmla="*/ 117 w 262"/>
                  <a:gd name="T75" fmla="*/ 37 h 172"/>
                  <a:gd name="T76" fmla="*/ 122 w 262"/>
                  <a:gd name="T77" fmla="*/ 67 h 172"/>
                  <a:gd name="T78" fmla="*/ 234 w 262"/>
                  <a:gd name="T79" fmla="*/ 86 h 172"/>
                  <a:gd name="T80" fmla="*/ 187 w 262"/>
                  <a:gd name="T81" fmla="*/ 139 h 172"/>
                  <a:gd name="T82" fmla="*/ 157 w 262"/>
                  <a:gd name="T83" fmla="*/ 62 h 172"/>
                  <a:gd name="T84" fmla="*/ 210 w 262"/>
                  <a:gd name="T85" fmla="*/ 20 h 172"/>
                  <a:gd name="T86" fmla="*/ 234 w 262"/>
                  <a:gd name="T87" fmla="*/ 8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2" h="172">
                    <a:moveTo>
                      <a:pt x="240" y="20"/>
                    </a:moveTo>
                    <a:cubicBezTo>
                      <a:pt x="241" y="18"/>
                      <a:pt x="241" y="15"/>
                      <a:pt x="239" y="14"/>
                    </a:cubicBezTo>
                    <a:cubicBezTo>
                      <a:pt x="235" y="11"/>
                      <a:pt x="231" y="9"/>
                      <a:pt x="227" y="8"/>
                    </a:cubicBezTo>
                    <a:cubicBezTo>
                      <a:pt x="224" y="5"/>
                      <a:pt x="220" y="3"/>
                      <a:pt x="215" y="1"/>
                    </a:cubicBezTo>
                    <a:cubicBezTo>
                      <a:pt x="212" y="0"/>
                      <a:pt x="209" y="1"/>
                      <a:pt x="206" y="4"/>
                    </a:cubicBezTo>
                    <a:cubicBezTo>
                      <a:pt x="179" y="4"/>
                      <a:pt x="154" y="25"/>
                      <a:pt x="141" y="52"/>
                    </a:cubicBezTo>
                    <a:cubicBezTo>
                      <a:pt x="140" y="44"/>
                      <a:pt x="138" y="35"/>
                      <a:pt x="136" y="27"/>
                    </a:cubicBezTo>
                    <a:cubicBezTo>
                      <a:pt x="135" y="24"/>
                      <a:pt x="132" y="21"/>
                      <a:pt x="129" y="21"/>
                    </a:cubicBezTo>
                    <a:cubicBezTo>
                      <a:pt x="90" y="13"/>
                      <a:pt x="50" y="13"/>
                      <a:pt x="11" y="21"/>
                    </a:cubicBezTo>
                    <a:cubicBezTo>
                      <a:pt x="8" y="21"/>
                      <a:pt x="5" y="24"/>
                      <a:pt x="4" y="27"/>
                    </a:cubicBezTo>
                    <a:cubicBezTo>
                      <a:pt x="0" y="47"/>
                      <a:pt x="0" y="67"/>
                      <a:pt x="4" y="87"/>
                    </a:cubicBezTo>
                    <a:cubicBezTo>
                      <a:pt x="5" y="91"/>
                      <a:pt x="9" y="94"/>
                      <a:pt x="13" y="94"/>
                    </a:cubicBezTo>
                    <a:cubicBezTo>
                      <a:pt x="25" y="94"/>
                      <a:pt x="36" y="95"/>
                      <a:pt x="48" y="94"/>
                    </a:cubicBezTo>
                    <a:cubicBezTo>
                      <a:pt x="46" y="96"/>
                      <a:pt x="45" y="98"/>
                      <a:pt x="45" y="101"/>
                    </a:cubicBezTo>
                    <a:cubicBezTo>
                      <a:pt x="39" y="117"/>
                      <a:pt x="44" y="138"/>
                      <a:pt x="44" y="155"/>
                    </a:cubicBezTo>
                    <a:cubicBezTo>
                      <a:pt x="44" y="159"/>
                      <a:pt x="46" y="162"/>
                      <a:pt x="50" y="163"/>
                    </a:cubicBezTo>
                    <a:cubicBezTo>
                      <a:pt x="65" y="169"/>
                      <a:pt x="82" y="172"/>
                      <a:pt x="98" y="168"/>
                    </a:cubicBezTo>
                    <a:cubicBezTo>
                      <a:pt x="102" y="167"/>
                      <a:pt x="105" y="163"/>
                      <a:pt x="105" y="159"/>
                    </a:cubicBezTo>
                    <a:cubicBezTo>
                      <a:pt x="105" y="136"/>
                      <a:pt x="105" y="112"/>
                      <a:pt x="109" y="89"/>
                    </a:cubicBezTo>
                    <a:cubicBezTo>
                      <a:pt x="116" y="88"/>
                      <a:pt x="123" y="87"/>
                      <a:pt x="131" y="87"/>
                    </a:cubicBezTo>
                    <a:cubicBezTo>
                      <a:pt x="131" y="87"/>
                      <a:pt x="131" y="86"/>
                      <a:pt x="131" y="86"/>
                    </a:cubicBezTo>
                    <a:cubicBezTo>
                      <a:pt x="128" y="115"/>
                      <a:pt x="140" y="143"/>
                      <a:pt x="174" y="156"/>
                    </a:cubicBezTo>
                    <a:cubicBezTo>
                      <a:pt x="209" y="170"/>
                      <a:pt x="239" y="133"/>
                      <a:pt x="251" y="105"/>
                    </a:cubicBezTo>
                    <a:cubicBezTo>
                      <a:pt x="262" y="77"/>
                      <a:pt x="258" y="43"/>
                      <a:pt x="240" y="20"/>
                    </a:cubicBezTo>
                    <a:close/>
                    <a:moveTo>
                      <a:pt x="122" y="67"/>
                    </a:moveTo>
                    <a:cubicBezTo>
                      <a:pt x="112" y="68"/>
                      <a:pt x="102" y="69"/>
                      <a:pt x="93" y="71"/>
                    </a:cubicBezTo>
                    <a:cubicBezTo>
                      <a:pt x="84" y="73"/>
                      <a:pt x="84" y="83"/>
                      <a:pt x="89" y="88"/>
                    </a:cubicBezTo>
                    <a:cubicBezTo>
                      <a:pt x="86" y="109"/>
                      <a:pt x="86" y="130"/>
                      <a:pt x="86" y="151"/>
                    </a:cubicBezTo>
                    <a:cubicBezTo>
                      <a:pt x="77" y="152"/>
                      <a:pt x="69" y="151"/>
                      <a:pt x="60" y="148"/>
                    </a:cubicBezTo>
                    <a:cubicBezTo>
                      <a:pt x="60" y="141"/>
                      <a:pt x="59" y="133"/>
                      <a:pt x="58" y="125"/>
                    </a:cubicBezTo>
                    <a:cubicBezTo>
                      <a:pt x="57" y="122"/>
                      <a:pt x="57" y="99"/>
                      <a:pt x="55" y="99"/>
                    </a:cubicBezTo>
                    <a:cubicBezTo>
                      <a:pt x="57" y="99"/>
                      <a:pt x="60" y="97"/>
                      <a:pt x="58" y="95"/>
                    </a:cubicBezTo>
                    <a:cubicBezTo>
                      <a:pt x="58" y="95"/>
                      <a:pt x="58" y="94"/>
                      <a:pt x="57" y="94"/>
                    </a:cubicBezTo>
                    <a:cubicBezTo>
                      <a:pt x="62" y="92"/>
                      <a:pt x="64" y="84"/>
                      <a:pt x="58" y="83"/>
                    </a:cubicBezTo>
                    <a:cubicBezTo>
                      <a:pt x="45" y="81"/>
                      <a:pt x="34" y="78"/>
                      <a:pt x="21" y="76"/>
                    </a:cubicBezTo>
                    <a:cubicBezTo>
                      <a:pt x="20" y="65"/>
                      <a:pt x="19" y="54"/>
                      <a:pt x="20" y="43"/>
                    </a:cubicBezTo>
                    <a:cubicBezTo>
                      <a:pt x="21" y="30"/>
                      <a:pt x="60" y="33"/>
                      <a:pt x="70" y="33"/>
                    </a:cubicBezTo>
                    <a:cubicBezTo>
                      <a:pt x="86" y="33"/>
                      <a:pt x="101" y="35"/>
                      <a:pt x="117" y="37"/>
                    </a:cubicBezTo>
                    <a:cubicBezTo>
                      <a:pt x="123" y="38"/>
                      <a:pt x="123" y="56"/>
                      <a:pt x="122" y="67"/>
                    </a:cubicBezTo>
                    <a:close/>
                    <a:moveTo>
                      <a:pt x="234" y="86"/>
                    </a:moveTo>
                    <a:cubicBezTo>
                      <a:pt x="230" y="109"/>
                      <a:pt x="214" y="138"/>
                      <a:pt x="187" y="139"/>
                    </a:cubicBezTo>
                    <a:cubicBezTo>
                      <a:pt x="148" y="140"/>
                      <a:pt x="145" y="87"/>
                      <a:pt x="157" y="62"/>
                    </a:cubicBezTo>
                    <a:cubicBezTo>
                      <a:pt x="168" y="42"/>
                      <a:pt x="188" y="24"/>
                      <a:pt x="210" y="20"/>
                    </a:cubicBezTo>
                    <a:cubicBezTo>
                      <a:pt x="231" y="38"/>
                      <a:pt x="240" y="58"/>
                      <a:pt x="234" y="8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7"/>
              <p:cNvSpPr>
                <a:spLocks noEditPoints="1"/>
              </p:cNvSpPr>
              <p:nvPr/>
            </p:nvSpPr>
            <p:spPr bwMode="auto">
              <a:xfrm>
                <a:off x="6876189" y="3496221"/>
                <a:ext cx="248136" cy="301308"/>
              </a:xfrm>
              <a:custGeom>
                <a:avLst/>
                <a:gdLst>
                  <a:gd name="T0" fmla="*/ 53 w 57"/>
                  <a:gd name="T1" fmla="*/ 16 h 70"/>
                  <a:gd name="T2" fmla="*/ 10 w 57"/>
                  <a:gd name="T3" fmla="*/ 14 h 70"/>
                  <a:gd name="T4" fmla="*/ 14 w 57"/>
                  <a:gd name="T5" fmla="*/ 23 h 70"/>
                  <a:gd name="T6" fmla="*/ 7 w 57"/>
                  <a:gd name="T7" fmla="*/ 28 h 70"/>
                  <a:gd name="T8" fmla="*/ 13 w 57"/>
                  <a:gd name="T9" fmla="*/ 58 h 70"/>
                  <a:gd name="T10" fmla="*/ 44 w 57"/>
                  <a:gd name="T11" fmla="*/ 51 h 70"/>
                  <a:gd name="T12" fmla="*/ 53 w 57"/>
                  <a:gd name="T13" fmla="*/ 16 h 70"/>
                  <a:gd name="T14" fmla="*/ 37 w 57"/>
                  <a:gd name="T15" fmla="*/ 28 h 70"/>
                  <a:gd name="T16" fmla="*/ 32 w 57"/>
                  <a:gd name="T17" fmla="*/ 38 h 70"/>
                  <a:gd name="T18" fmla="*/ 26 w 57"/>
                  <a:gd name="T19" fmla="*/ 46 h 70"/>
                  <a:gd name="T20" fmla="*/ 25 w 57"/>
                  <a:gd name="T21" fmla="*/ 47 h 70"/>
                  <a:gd name="T22" fmla="*/ 23 w 57"/>
                  <a:gd name="T23" fmla="*/ 42 h 70"/>
                  <a:gd name="T24" fmla="*/ 20 w 57"/>
                  <a:gd name="T25" fmla="*/ 35 h 70"/>
                  <a:gd name="T26" fmla="*/ 24 w 57"/>
                  <a:gd name="T27" fmla="*/ 34 h 70"/>
                  <a:gd name="T28" fmla="*/ 33 w 57"/>
                  <a:gd name="T29" fmla="*/ 28 h 70"/>
                  <a:gd name="T30" fmla="*/ 31 w 57"/>
                  <a:gd name="T31" fmla="*/ 22 h 70"/>
                  <a:gd name="T32" fmla="*/ 33 w 57"/>
                  <a:gd name="T33" fmla="*/ 21 h 70"/>
                  <a:gd name="T34" fmla="*/ 36 w 57"/>
                  <a:gd name="T35" fmla="*/ 21 h 70"/>
                  <a:gd name="T36" fmla="*/ 37 w 57"/>
                  <a:gd name="T37" fmla="*/ 22 h 70"/>
                  <a:gd name="T38" fmla="*/ 37 w 57"/>
                  <a:gd name="T39" fmla="*/ 23 h 70"/>
                  <a:gd name="T40" fmla="*/ 37 w 57"/>
                  <a:gd name="T41" fmla="*/ 23 h 70"/>
                  <a:gd name="T42" fmla="*/ 37 w 57"/>
                  <a:gd name="T43" fmla="*/ 24 h 70"/>
                  <a:gd name="T44" fmla="*/ 37 w 57"/>
                  <a:gd name="T45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53" y="16"/>
                    </a:moveTo>
                    <a:cubicBezTo>
                      <a:pt x="46" y="0"/>
                      <a:pt x="19" y="1"/>
                      <a:pt x="10" y="14"/>
                    </a:cubicBezTo>
                    <a:cubicBezTo>
                      <a:pt x="8" y="17"/>
                      <a:pt x="10" y="22"/>
                      <a:pt x="14" y="23"/>
                    </a:cubicBezTo>
                    <a:cubicBezTo>
                      <a:pt x="11" y="24"/>
                      <a:pt x="9" y="25"/>
                      <a:pt x="7" y="28"/>
                    </a:cubicBezTo>
                    <a:cubicBezTo>
                      <a:pt x="0" y="37"/>
                      <a:pt x="8" y="50"/>
                      <a:pt x="13" y="58"/>
                    </a:cubicBezTo>
                    <a:cubicBezTo>
                      <a:pt x="23" y="70"/>
                      <a:pt x="37" y="61"/>
                      <a:pt x="44" y="51"/>
                    </a:cubicBezTo>
                    <a:cubicBezTo>
                      <a:pt x="51" y="42"/>
                      <a:pt x="57" y="28"/>
                      <a:pt x="53" y="16"/>
                    </a:cubicBezTo>
                    <a:close/>
                    <a:moveTo>
                      <a:pt x="37" y="28"/>
                    </a:moveTo>
                    <a:cubicBezTo>
                      <a:pt x="36" y="32"/>
                      <a:pt x="35" y="34"/>
                      <a:pt x="32" y="38"/>
                    </a:cubicBezTo>
                    <a:cubicBezTo>
                      <a:pt x="30" y="42"/>
                      <a:pt x="29" y="43"/>
                      <a:pt x="26" y="46"/>
                    </a:cubicBezTo>
                    <a:cubicBezTo>
                      <a:pt x="26" y="46"/>
                      <a:pt x="26" y="46"/>
                      <a:pt x="25" y="47"/>
                    </a:cubicBezTo>
                    <a:cubicBezTo>
                      <a:pt x="24" y="45"/>
                      <a:pt x="23" y="44"/>
                      <a:pt x="23" y="42"/>
                    </a:cubicBezTo>
                    <a:cubicBezTo>
                      <a:pt x="22" y="41"/>
                      <a:pt x="19" y="37"/>
                      <a:pt x="20" y="35"/>
                    </a:cubicBezTo>
                    <a:cubicBezTo>
                      <a:pt x="19" y="36"/>
                      <a:pt x="23" y="34"/>
                      <a:pt x="24" y="34"/>
                    </a:cubicBezTo>
                    <a:cubicBezTo>
                      <a:pt x="27" y="32"/>
                      <a:pt x="30" y="30"/>
                      <a:pt x="33" y="28"/>
                    </a:cubicBezTo>
                    <a:cubicBezTo>
                      <a:pt x="36" y="26"/>
                      <a:pt x="35" y="22"/>
                      <a:pt x="31" y="22"/>
                    </a:cubicBezTo>
                    <a:cubicBezTo>
                      <a:pt x="32" y="21"/>
                      <a:pt x="32" y="21"/>
                      <a:pt x="33" y="21"/>
                    </a:cubicBezTo>
                    <a:cubicBezTo>
                      <a:pt x="35" y="21"/>
                      <a:pt x="37" y="22"/>
                      <a:pt x="36" y="21"/>
                    </a:cubicBezTo>
                    <a:cubicBezTo>
                      <a:pt x="36" y="21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26"/>
                      <a:pt x="37" y="26"/>
                      <a:pt x="37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97283" y="2235325"/>
              <a:ext cx="1308279" cy="507247"/>
              <a:chOff x="3328440" y="4370603"/>
              <a:chExt cx="3512301" cy="1361793"/>
            </a:xfrm>
          </p:grpSpPr>
          <p:sp>
            <p:nvSpPr>
              <p:cNvPr id="16" name="Freeform 78"/>
              <p:cNvSpPr/>
              <p:nvPr/>
            </p:nvSpPr>
            <p:spPr bwMode="auto">
              <a:xfrm>
                <a:off x="3328440" y="4896414"/>
                <a:ext cx="499226" cy="835982"/>
              </a:xfrm>
              <a:custGeom>
                <a:avLst/>
                <a:gdLst>
                  <a:gd name="T0" fmla="*/ 109 w 115"/>
                  <a:gd name="T1" fmla="*/ 131 h 193"/>
                  <a:gd name="T2" fmla="*/ 82 w 115"/>
                  <a:gd name="T3" fmla="*/ 90 h 193"/>
                  <a:gd name="T4" fmla="*/ 65 w 115"/>
                  <a:gd name="T5" fmla="*/ 65 h 193"/>
                  <a:gd name="T6" fmla="*/ 86 w 115"/>
                  <a:gd name="T7" fmla="*/ 58 h 193"/>
                  <a:gd name="T8" fmla="*/ 88 w 115"/>
                  <a:gd name="T9" fmla="*/ 44 h 193"/>
                  <a:gd name="T10" fmla="*/ 47 w 115"/>
                  <a:gd name="T11" fmla="*/ 52 h 193"/>
                  <a:gd name="T12" fmla="*/ 63 w 115"/>
                  <a:gd name="T13" fmla="*/ 90 h 193"/>
                  <a:gd name="T14" fmla="*/ 93 w 115"/>
                  <a:gd name="T15" fmla="*/ 133 h 193"/>
                  <a:gd name="T16" fmla="*/ 40 w 115"/>
                  <a:gd name="T17" fmla="*/ 165 h 193"/>
                  <a:gd name="T18" fmla="*/ 39 w 115"/>
                  <a:gd name="T19" fmla="*/ 161 h 193"/>
                  <a:gd name="T20" fmla="*/ 32 w 115"/>
                  <a:gd name="T21" fmla="*/ 139 h 193"/>
                  <a:gd name="T22" fmla="*/ 31 w 115"/>
                  <a:gd name="T23" fmla="*/ 130 h 193"/>
                  <a:gd name="T24" fmla="*/ 35 w 115"/>
                  <a:gd name="T25" fmla="*/ 84 h 193"/>
                  <a:gd name="T26" fmla="*/ 22 w 115"/>
                  <a:gd name="T27" fmla="*/ 40 h 193"/>
                  <a:gd name="T28" fmla="*/ 86 w 115"/>
                  <a:gd name="T29" fmla="*/ 22 h 193"/>
                  <a:gd name="T30" fmla="*/ 91 w 115"/>
                  <a:gd name="T31" fmla="*/ 46 h 193"/>
                  <a:gd name="T32" fmla="*/ 104 w 115"/>
                  <a:gd name="T33" fmla="*/ 41 h 193"/>
                  <a:gd name="T34" fmla="*/ 102 w 115"/>
                  <a:gd name="T35" fmla="*/ 18 h 193"/>
                  <a:gd name="T36" fmla="*/ 93 w 115"/>
                  <a:gd name="T37" fmla="*/ 7 h 193"/>
                  <a:gd name="T38" fmla="*/ 89 w 115"/>
                  <a:gd name="T39" fmla="*/ 8 h 193"/>
                  <a:gd name="T40" fmla="*/ 5 w 115"/>
                  <a:gd name="T41" fmla="*/ 52 h 193"/>
                  <a:gd name="T42" fmla="*/ 22 w 115"/>
                  <a:gd name="T43" fmla="*/ 95 h 193"/>
                  <a:gd name="T44" fmla="*/ 28 w 115"/>
                  <a:gd name="T45" fmla="*/ 118 h 193"/>
                  <a:gd name="T46" fmla="*/ 28 w 115"/>
                  <a:gd name="T47" fmla="*/ 118 h 193"/>
                  <a:gd name="T48" fmla="*/ 18 w 115"/>
                  <a:gd name="T49" fmla="*/ 118 h 193"/>
                  <a:gd name="T50" fmla="*/ 17 w 115"/>
                  <a:gd name="T51" fmla="*/ 121 h 193"/>
                  <a:gd name="T52" fmla="*/ 16 w 115"/>
                  <a:gd name="T53" fmla="*/ 128 h 193"/>
                  <a:gd name="T54" fmla="*/ 19 w 115"/>
                  <a:gd name="T55" fmla="*/ 143 h 193"/>
                  <a:gd name="T56" fmla="*/ 27 w 115"/>
                  <a:gd name="T57" fmla="*/ 162 h 193"/>
                  <a:gd name="T58" fmla="*/ 20 w 115"/>
                  <a:gd name="T59" fmla="*/ 160 h 193"/>
                  <a:gd name="T60" fmla="*/ 16 w 115"/>
                  <a:gd name="T61" fmla="*/ 167 h 193"/>
                  <a:gd name="T62" fmla="*/ 109 w 115"/>
                  <a:gd name="T63" fmla="*/ 13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93">
                    <a:moveTo>
                      <a:pt x="109" y="131"/>
                    </a:moveTo>
                    <a:cubicBezTo>
                      <a:pt x="107" y="116"/>
                      <a:pt x="91" y="101"/>
                      <a:pt x="82" y="90"/>
                    </a:cubicBezTo>
                    <a:cubicBezTo>
                      <a:pt x="76" y="82"/>
                      <a:pt x="70" y="73"/>
                      <a:pt x="65" y="65"/>
                    </a:cubicBezTo>
                    <a:cubicBezTo>
                      <a:pt x="58" y="51"/>
                      <a:pt x="77" y="57"/>
                      <a:pt x="86" y="58"/>
                    </a:cubicBezTo>
                    <a:cubicBezTo>
                      <a:pt x="94" y="59"/>
                      <a:pt x="95" y="46"/>
                      <a:pt x="88" y="44"/>
                    </a:cubicBezTo>
                    <a:cubicBezTo>
                      <a:pt x="76" y="41"/>
                      <a:pt x="53" y="36"/>
                      <a:pt x="47" y="52"/>
                    </a:cubicBezTo>
                    <a:cubicBezTo>
                      <a:pt x="43" y="65"/>
                      <a:pt x="55" y="80"/>
                      <a:pt x="63" y="90"/>
                    </a:cubicBezTo>
                    <a:cubicBezTo>
                      <a:pt x="71" y="101"/>
                      <a:pt x="92" y="119"/>
                      <a:pt x="93" y="133"/>
                    </a:cubicBezTo>
                    <a:cubicBezTo>
                      <a:pt x="97" y="166"/>
                      <a:pt x="65" y="170"/>
                      <a:pt x="40" y="165"/>
                    </a:cubicBezTo>
                    <a:cubicBezTo>
                      <a:pt x="40" y="164"/>
                      <a:pt x="40" y="163"/>
                      <a:pt x="39" y="161"/>
                    </a:cubicBezTo>
                    <a:cubicBezTo>
                      <a:pt x="36" y="154"/>
                      <a:pt x="33" y="147"/>
                      <a:pt x="32" y="139"/>
                    </a:cubicBezTo>
                    <a:cubicBezTo>
                      <a:pt x="31" y="136"/>
                      <a:pt x="31" y="133"/>
                      <a:pt x="31" y="130"/>
                    </a:cubicBezTo>
                    <a:cubicBezTo>
                      <a:pt x="50" y="126"/>
                      <a:pt x="43" y="102"/>
                      <a:pt x="35" y="84"/>
                    </a:cubicBezTo>
                    <a:cubicBezTo>
                      <a:pt x="29" y="71"/>
                      <a:pt x="20" y="55"/>
                      <a:pt x="22" y="40"/>
                    </a:cubicBezTo>
                    <a:cubicBezTo>
                      <a:pt x="27" y="19"/>
                      <a:pt x="66" y="23"/>
                      <a:pt x="86" y="22"/>
                    </a:cubicBezTo>
                    <a:cubicBezTo>
                      <a:pt x="87" y="31"/>
                      <a:pt x="87" y="38"/>
                      <a:pt x="91" y="46"/>
                    </a:cubicBezTo>
                    <a:cubicBezTo>
                      <a:pt x="95" y="53"/>
                      <a:pt x="107" y="48"/>
                      <a:pt x="104" y="41"/>
                    </a:cubicBezTo>
                    <a:cubicBezTo>
                      <a:pt x="101" y="34"/>
                      <a:pt x="100" y="25"/>
                      <a:pt x="102" y="18"/>
                    </a:cubicBezTo>
                    <a:cubicBezTo>
                      <a:pt x="103" y="12"/>
                      <a:pt x="99" y="7"/>
                      <a:pt x="93" y="7"/>
                    </a:cubicBezTo>
                    <a:cubicBezTo>
                      <a:pt x="92" y="7"/>
                      <a:pt x="90" y="7"/>
                      <a:pt x="89" y="8"/>
                    </a:cubicBezTo>
                    <a:cubicBezTo>
                      <a:pt x="57" y="0"/>
                      <a:pt x="0" y="8"/>
                      <a:pt x="5" y="52"/>
                    </a:cubicBezTo>
                    <a:cubicBezTo>
                      <a:pt x="8" y="67"/>
                      <a:pt x="15" y="81"/>
                      <a:pt x="22" y="95"/>
                    </a:cubicBezTo>
                    <a:cubicBezTo>
                      <a:pt x="26" y="104"/>
                      <a:pt x="34" y="114"/>
                      <a:pt x="28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5" y="115"/>
                      <a:pt x="20" y="114"/>
                      <a:pt x="18" y="118"/>
                    </a:cubicBezTo>
                    <a:cubicBezTo>
                      <a:pt x="17" y="119"/>
                      <a:pt x="17" y="120"/>
                      <a:pt x="17" y="121"/>
                    </a:cubicBezTo>
                    <a:cubicBezTo>
                      <a:pt x="14" y="123"/>
                      <a:pt x="14" y="126"/>
                      <a:pt x="16" y="128"/>
                    </a:cubicBezTo>
                    <a:cubicBezTo>
                      <a:pt x="16" y="133"/>
                      <a:pt x="17" y="138"/>
                      <a:pt x="19" y="143"/>
                    </a:cubicBezTo>
                    <a:cubicBezTo>
                      <a:pt x="20" y="150"/>
                      <a:pt x="23" y="156"/>
                      <a:pt x="27" y="162"/>
                    </a:cubicBezTo>
                    <a:cubicBezTo>
                      <a:pt x="25" y="162"/>
                      <a:pt x="22" y="161"/>
                      <a:pt x="20" y="160"/>
                    </a:cubicBezTo>
                    <a:cubicBezTo>
                      <a:pt x="16" y="158"/>
                      <a:pt x="13" y="165"/>
                      <a:pt x="16" y="167"/>
                    </a:cubicBezTo>
                    <a:cubicBezTo>
                      <a:pt x="49" y="193"/>
                      <a:pt x="115" y="185"/>
                      <a:pt x="109" y="13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3727230" y="4692588"/>
                <a:ext cx="632155" cy="909831"/>
              </a:xfrm>
              <a:custGeom>
                <a:avLst/>
                <a:gdLst>
                  <a:gd name="T0" fmla="*/ 146 w 146"/>
                  <a:gd name="T1" fmla="*/ 139 h 210"/>
                  <a:gd name="T2" fmla="*/ 115 w 146"/>
                  <a:gd name="T3" fmla="*/ 121 h 210"/>
                  <a:gd name="T4" fmla="*/ 105 w 146"/>
                  <a:gd name="T5" fmla="*/ 130 h 210"/>
                  <a:gd name="T6" fmla="*/ 100 w 146"/>
                  <a:gd name="T7" fmla="*/ 134 h 210"/>
                  <a:gd name="T8" fmla="*/ 96 w 146"/>
                  <a:gd name="T9" fmla="*/ 135 h 210"/>
                  <a:gd name="T10" fmla="*/ 93 w 146"/>
                  <a:gd name="T11" fmla="*/ 135 h 210"/>
                  <a:gd name="T12" fmla="*/ 93 w 146"/>
                  <a:gd name="T13" fmla="*/ 134 h 210"/>
                  <a:gd name="T14" fmla="*/ 92 w 146"/>
                  <a:gd name="T15" fmla="*/ 134 h 210"/>
                  <a:gd name="T16" fmla="*/ 88 w 146"/>
                  <a:gd name="T17" fmla="*/ 130 h 210"/>
                  <a:gd name="T18" fmla="*/ 87 w 146"/>
                  <a:gd name="T19" fmla="*/ 130 h 210"/>
                  <a:gd name="T20" fmla="*/ 84 w 146"/>
                  <a:gd name="T21" fmla="*/ 125 h 210"/>
                  <a:gd name="T22" fmla="*/ 84 w 146"/>
                  <a:gd name="T23" fmla="*/ 123 h 210"/>
                  <a:gd name="T24" fmla="*/ 81 w 146"/>
                  <a:gd name="T25" fmla="*/ 114 h 210"/>
                  <a:gd name="T26" fmla="*/ 81 w 146"/>
                  <a:gd name="T27" fmla="*/ 112 h 210"/>
                  <a:gd name="T28" fmla="*/ 81 w 146"/>
                  <a:gd name="T29" fmla="*/ 103 h 210"/>
                  <a:gd name="T30" fmla="*/ 82 w 146"/>
                  <a:gd name="T31" fmla="*/ 99 h 210"/>
                  <a:gd name="T32" fmla="*/ 82 w 146"/>
                  <a:gd name="T33" fmla="*/ 98 h 210"/>
                  <a:gd name="T34" fmla="*/ 83 w 146"/>
                  <a:gd name="T35" fmla="*/ 96 h 210"/>
                  <a:gd name="T36" fmla="*/ 84 w 146"/>
                  <a:gd name="T37" fmla="*/ 95 h 210"/>
                  <a:gd name="T38" fmla="*/ 85 w 146"/>
                  <a:gd name="T39" fmla="*/ 95 h 210"/>
                  <a:gd name="T40" fmla="*/ 88 w 146"/>
                  <a:gd name="T41" fmla="*/ 95 h 210"/>
                  <a:gd name="T42" fmla="*/ 89 w 146"/>
                  <a:gd name="T43" fmla="*/ 95 h 210"/>
                  <a:gd name="T44" fmla="*/ 95 w 146"/>
                  <a:gd name="T45" fmla="*/ 96 h 210"/>
                  <a:gd name="T46" fmla="*/ 97 w 146"/>
                  <a:gd name="T47" fmla="*/ 98 h 210"/>
                  <a:gd name="T48" fmla="*/ 117 w 146"/>
                  <a:gd name="T49" fmla="*/ 108 h 210"/>
                  <a:gd name="T50" fmla="*/ 123 w 146"/>
                  <a:gd name="T51" fmla="*/ 96 h 210"/>
                  <a:gd name="T52" fmla="*/ 133 w 146"/>
                  <a:gd name="T53" fmla="*/ 91 h 210"/>
                  <a:gd name="T54" fmla="*/ 143 w 146"/>
                  <a:gd name="T55" fmla="*/ 83 h 210"/>
                  <a:gd name="T56" fmla="*/ 143 w 146"/>
                  <a:gd name="T57" fmla="*/ 82 h 210"/>
                  <a:gd name="T58" fmla="*/ 143 w 146"/>
                  <a:gd name="T59" fmla="*/ 73 h 210"/>
                  <a:gd name="T60" fmla="*/ 26 w 146"/>
                  <a:gd name="T61" fmla="*/ 147 h 210"/>
                  <a:gd name="T62" fmla="*/ 146 w 146"/>
                  <a:gd name="T63" fmla="*/ 143 h 210"/>
                  <a:gd name="T64" fmla="*/ 61 w 146"/>
                  <a:gd name="T65" fmla="*/ 74 h 210"/>
                  <a:gd name="T66" fmla="*/ 119 w 146"/>
                  <a:gd name="T67" fmla="*/ 85 h 210"/>
                  <a:gd name="T68" fmla="*/ 87 w 146"/>
                  <a:gd name="T69" fmla="*/ 75 h 210"/>
                  <a:gd name="T70" fmla="*/ 78 w 146"/>
                  <a:gd name="T71" fmla="*/ 148 h 210"/>
                  <a:gd name="T72" fmla="*/ 119 w 146"/>
                  <a:gd name="T73" fmla="*/ 127 h 210"/>
                  <a:gd name="T74" fmla="*/ 132 w 146"/>
                  <a:gd name="T75" fmla="*/ 144 h 210"/>
                  <a:gd name="T76" fmla="*/ 46 w 146"/>
                  <a:gd name="T77" fmla="*/ 14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210">
                    <a:moveTo>
                      <a:pt x="146" y="143"/>
                    </a:moveTo>
                    <a:cubicBezTo>
                      <a:pt x="146" y="141"/>
                      <a:pt x="146" y="140"/>
                      <a:pt x="146" y="139"/>
                    </a:cubicBezTo>
                    <a:cubicBezTo>
                      <a:pt x="142" y="129"/>
                      <a:pt x="130" y="121"/>
                      <a:pt x="120" y="117"/>
                    </a:cubicBezTo>
                    <a:cubicBezTo>
                      <a:pt x="117" y="116"/>
                      <a:pt x="115" y="118"/>
                      <a:pt x="115" y="121"/>
                    </a:cubicBezTo>
                    <a:cubicBezTo>
                      <a:pt x="114" y="120"/>
                      <a:pt x="112" y="121"/>
                      <a:pt x="111" y="123"/>
                    </a:cubicBezTo>
                    <a:cubicBezTo>
                      <a:pt x="109" y="125"/>
                      <a:pt x="107" y="128"/>
                      <a:pt x="105" y="130"/>
                    </a:cubicBezTo>
                    <a:cubicBezTo>
                      <a:pt x="104" y="131"/>
                      <a:pt x="103" y="132"/>
                      <a:pt x="101" y="133"/>
                    </a:cubicBezTo>
                    <a:cubicBezTo>
                      <a:pt x="102" y="132"/>
                      <a:pt x="98" y="134"/>
                      <a:pt x="100" y="134"/>
                    </a:cubicBezTo>
                    <a:cubicBezTo>
                      <a:pt x="99" y="134"/>
                      <a:pt x="98" y="134"/>
                      <a:pt x="97" y="135"/>
                    </a:cubicBezTo>
                    <a:cubicBezTo>
                      <a:pt x="97" y="135"/>
                      <a:pt x="96" y="135"/>
                      <a:pt x="96" y="135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5" y="135"/>
                      <a:pt x="94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0" y="133"/>
                      <a:pt x="89" y="131"/>
                      <a:pt x="88" y="130"/>
                    </a:cubicBezTo>
                    <a:cubicBezTo>
                      <a:pt x="87" y="130"/>
                      <a:pt x="88" y="130"/>
                      <a:pt x="87" y="13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29"/>
                      <a:pt x="86" y="128"/>
                      <a:pt x="86" y="127"/>
                    </a:cubicBezTo>
                    <a:cubicBezTo>
                      <a:pt x="85" y="126"/>
                      <a:pt x="85" y="125"/>
                      <a:pt x="84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24"/>
                      <a:pt x="84" y="123"/>
                      <a:pt x="84" y="123"/>
                    </a:cubicBezTo>
                    <a:cubicBezTo>
                      <a:pt x="83" y="121"/>
                      <a:pt x="82" y="119"/>
                      <a:pt x="82" y="117"/>
                    </a:cubicBezTo>
                    <a:cubicBezTo>
                      <a:pt x="81" y="116"/>
                      <a:pt x="81" y="115"/>
                      <a:pt x="81" y="114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3"/>
                      <a:pt x="81" y="112"/>
                      <a:pt x="81" y="112"/>
                    </a:cubicBezTo>
                    <a:cubicBezTo>
                      <a:pt x="81" y="110"/>
                      <a:pt x="81" y="108"/>
                      <a:pt x="81" y="106"/>
                    </a:cubicBezTo>
                    <a:cubicBezTo>
                      <a:pt x="81" y="105"/>
                      <a:pt x="81" y="104"/>
                      <a:pt x="81" y="103"/>
                    </a:cubicBezTo>
                    <a:cubicBezTo>
                      <a:pt x="81" y="103"/>
                      <a:pt x="81" y="102"/>
                      <a:pt x="81" y="102"/>
                    </a:cubicBezTo>
                    <a:cubicBezTo>
                      <a:pt x="81" y="101"/>
                      <a:pt x="82" y="100"/>
                      <a:pt x="82" y="99"/>
                    </a:cubicBezTo>
                    <a:cubicBezTo>
                      <a:pt x="82" y="99"/>
                      <a:pt x="82" y="99"/>
                      <a:pt x="82" y="98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2" y="98"/>
                      <a:pt x="83" y="97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5" y="95"/>
                      <a:pt x="85" y="95"/>
                    </a:cubicBezTo>
                    <a:cubicBezTo>
                      <a:pt x="85" y="95"/>
                      <a:pt x="85" y="95"/>
                      <a:pt x="86" y="95"/>
                    </a:cubicBezTo>
                    <a:cubicBezTo>
                      <a:pt x="86" y="95"/>
                      <a:pt x="88" y="95"/>
                      <a:pt x="88" y="95"/>
                    </a:cubicBezTo>
                    <a:cubicBezTo>
                      <a:pt x="88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90" y="95"/>
                      <a:pt x="91" y="95"/>
                      <a:pt x="92" y="95"/>
                    </a:cubicBezTo>
                    <a:cubicBezTo>
                      <a:pt x="93" y="96"/>
                      <a:pt x="94" y="96"/>
                      <a:pt x="95" y="96"/>
                    </a:cubicBezTo>
                    <a:cubicBezTo>
                      <a:pt x="95" y="96"/>
                      <a:pt x="95" y="97"/>
                      <a:pt x="95" y="97"/>
                    </a:cubicBezTo>
                    <a:cubicBezTo>
                      <a:pt x="96" y="97"/>
                      <a:pt x="97" y="97"/>
                      <a:pt x="97" y="98"/>
                    </a:cubicBezTo>
                    <a:cubicBezTo>
                      <a:pt x="100" y="99"/>
                      <a:pt x="103" y="101"/>
                      <a:pt x="106" y="103"/>
                    </a:cubicBezTo>
                    <a:cubicBezTo>
                      <a:pt x="109" y="105"/>
                      <a:pt x="113" y="107"/>
                      <a:pt x="117" y="108"/>
                    </a:cubicBezTo>
                    <a:cubicBezTo>
                      <a:pt x="123" y="110"/>
                      <a:pt x="127" y="103"/>
                      <a:pt x="125" y="98"/>
                    </a:cubicBezTo>
                    <a:cubicBezTo>
                      <a:pt x="124" y="97"/>
                      <a:pt x="124" y="97"/>
                      <a:pt x="123" y="96"/>
                    </a:cubicBezTo>
                    <a:cubicBezTo>
                      <a:pt x="126" y="97"/>
                      <a:pt x="129" y="96"/>
                      <a:pt x="130" y="94"/>
                    </a:cubicBezTo>
                    <a:cubicBezTo>
                      <a:pt x="131" y="93"/>
                      <a:pt x="132" y="92"/>
                      <a:pt x="133" y="91"/>
                    </a:cubicBezTo>
                    <a:cubicBezTo>
                      <a:pt x="134" y="91"/>
                      <a:pt x="136" y="89"/>
                      <a:pt x="137" y="89"/>
                    </a:cubicBezTo>
                    <a:cubicBezTo>
                      <a:pt x="139" y="87"/>
                      <a:pt x="141" y="86"/>
                      <a:pt x="143" y="83"/>
                    </a:cubicBezTo>
                    <a:cubicBezTo>
                      <a:pt x="143" y="83"/>
                      <a:pt x="143" y="82"/>
                      <a:pt x="143" y="82"/>
                    </a:cubicBezTo>
                    <a:cubicBezTo>
                      <a:pt x="145" y="78"/>
                      <a:pt x="144" y="81"/>
                      <a:pt x="143" y="82"/>
                    </a:cubicBezTo>
                    <a:cubicBezTo>
                      <a:pt x="145" y="80"/>
                      <a:pt x="146" y="77"/>
                      <a:pt x="144" y="74"/>
                    </a:cubicBezTo>
                    <a:cubicBezTo>
                      <a:pt x="143" y="74"/>
                      <a:pt x="143" y="73"/>
                      <a:pt x="143" y="73"/>
                    </a:cubicBezTo>
                    <a:cubicBezTo>
                      <a:pt x="143" y="70"/>
                      <a:pt x="143" y="67"/>
                      <a:pt x="141" y="64"/>
                    </a:cubicBezTo>
                    <a:cubicBezTo>
                      <a:pt x="88" y="0"/>
                      <a:pt x="0" y="80"/>
                      <a:pt x="26" y="147"/>
                    </a:cubicBezTo>
                    <a:cubicBezTo>
                      <a:pt x="47" y="199"/>
                      <a:pt x="138" y="210"/>
                      <a:pt x="146" y="145"/>
                    </a:cubicBezTo>
                    <a:cubicBezTo>
                      <a:pt x="146" y="144"/>
                      <a:pt x="146" y="143"/>
                      <a:pt x="146" y="143"/>
                    </a:cubicBezTo>
                    <a:close/>
                    <a:moveTo>
                      <a:pt x="46" y="143"/>
                    </a:moveTo>
                    <a:cubicBezTo>
                      <a:pt x="33" y="121"/>
                      <a:pt x="46" y="90"/>
                      <a:pt x="61" y="74"/>
                    </a:cubicBezTo>
                    <a:cubicBezTo>
                      <a:pt x="81" y="53"/>
                      <a:pt x="106" y="59"/>
                      <a:pt x="127" y="75"/>
                    </a:cubicBezTo>
                    <a:cubicBezTo>
                      <a:pt x="123" y="78"/>
                      <a:pt x="120" y="82"/>
                      <a:pt x="119" y="85"/>
                    </a:cubicBezTo>
                    <a:cubicBezTo>
                      <a:pt x="118" y="87"/>
                      <a:pt x="118" y="88"/>
                      <a:pt x="118" y="89"/>
                    </a:cubicBezTo>
                    <a:cubicBezTo>
                      <a:pt x="110" y="81"/>
                      <a:pt x="98" y="76"/>
                      <a:pt x="87" y="75"/>
                    </a:cubicBezTo>
                    <a:cubicBezTo>
                      <a:pt x="76" y="75"/>
                      <a:pt x="67" y="83"/>
                      <a:pt x="63" y="93"/>
                    </a:cubicBezTo>
                    <a:cubicBezTo>
                      <a:pt x="57" y="110"/>
                      <a:pt x="63" y="137"/>
                      <a:pt x="78" y="148"/>
                    </a:cubicBezTo>
                    <a:cubicBezTo>
                      <a:pt x="96" y="160"/>
                      <a:pt x="112" y="142"/>
                      <a:pt x="119" y="127"/>
                    </a:cubicBez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21" y="129"/>
                      <a:pt x="124" y="131"/>
                      <a:pt x="125" y="133"/>
                    </a:cubicBezTo>
                    <a:cubicBezTo>
                      <a:pt x="128" y="136"/>
                      <a:pt x="130" y="141"/>
                      <a:pt x="132" y="144"/>
                    </a:cubicBezTo>
                    <a:cubicBezTo>
                      <a:pt x="133" y="146"/>
                      <a:pt x="135" y="147"/>
                      <a:pt x="137" y="147"/>
                    </a:cubicBezTo>
                    <a:cubicBezTo>
                      <a:pt x="119" y="184"/>
                      <a:pt x="65" y="175"/>
                      <a:pt x="46" y="14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0"/>
              <p:cNvSpPr>
                <a:spLocks noEditPoints="1"/>
              </p:cNvSpPr>
              <p:nvPr/>
            </p:nvSpPr>
            <p:spPr bwMode="auto">
              <a:xfrm>
                <a:off x="4403694" y="4630555"/>
                <a:ext cx="620339" cy="918693"/>
              </a:xfrm>
              <a:custGeom>
                <a:avLst/>
                <a:gdLst>
                  <a:gd name="T0" fmla="*/ 135 w 143"/>
                  <a:gd name="T1" fmla="*/ 74 h 212"/>
                  <a:gd name="T2" fmla="*/ 62 w 143"/>
                  <a:gd name="T3" fmla="*/ 56 h 212"/>
                  <a:gd name="T4" fmla="*/ 62 w 143"/>
                  <a:gd name="T5" fmla="*/ 10 h 212"/>
                  <a:gd name="T6" fmla="*/ 53 w 143"/>
                  <a:gd name="T7" fmla="*/ 1 h 212"/>
                  <a:gd name="T8" fmla="*/ 25 w 143"/>
                  <a:gd name="T9" fmla="*/ 8 h 212"/>
                  <a:gd name="T10" fmla="*/ 22 w 143"/>
                  <a:gd name="T11" fmla="*/ 9 h 212"/>
                  <a:gd name="T12" fmla="*/ 17 w 143"/>
                  <a:gd name="T13" fmla="*/ 12 h 212"/>
                  <a:gd name="T14" fmla="*/ 4 w 143"/>
                  <a:gd name="T15" fmla="*/ 111 h 212"/>
                  <a:gd name="T16" fmla="*/ 6 w 143"/>
                  <a:gd name="T17" fmla="*/ 204 h 212"/>
                  <a:gd name="T18" fmla="*/ 22 w 143"/>
                  <a:gd name="T19" fmla="*/ 204 h 212"/>
                  <a:gd name="T20" fmla="*/ 22 w 143"/>
                  <a:gd name="T21" fmla="*/ 202 h 212"/>
                  <a:gd name="T22" fmla="*/ 25 w 143"/>
                  <a:gd name="T23" fmla="*/ 202 h 212"/>
                  <a:gd name="T24" fmla="*/ 55 w 143"/>
                  <a:gd name="T25" fmla="*/ 198 h 212"/>
                  <a:gd name="T26" fmla="*/ 62 w 143"/>
                  <a:gd name="T27" fmla="*/ 190 h 212"/>
                  <a:gd name="T28" fmla="*/ 62 w 143"/>
                  <a:gd name="T29" fmla="*/ 127 h 212"/>
                  <a:gd name="T30" fmla="*/ 82 w 143"/>
                  <a:gd name="T31" fmla="*/ 126 h 212"/>
                  <a:gd name="T32" fmla="*/ 87 w 143"/>
                  <a:gd name="T33" fmla="*/ 160 h 212"/>
                  <a:gd name="T34" fmla="*/ 94 w 143"/>
                  <a:gd name="T35" fmla="*/ 171 h 212"/>
                  <a:gd name="T36" fmla="*/ 128 w 143"/>
                  <a:gd name="T37" fmla="*/ 166 h 212"/>
                  <a:gd name="T38" fmla="*/ 132 w 143"/>
                  <a:gd name="T39" fmla="*/ 158 h 212"/>
                  <a:gd name="T40" fmla="*/ 141 w 143"/>
                  <a:gd name="T41" fmla="*/ 132 h 212"/>
                  <a:gd name="T42" fmla="*/ 135 w 143"/>
                  <a:gd name="T43" fmla="*/ 74 h 212"/>
                  <a:gd name="T44" fmla="*/ 105 w 143"/>
                  <a:gd name="T45" fmla="*/ 154 h 212"/>
                  <a:gd name="T46" fmla="*/ 65 w 143"/>
                  <a:gd name="T47" fmla="*/ 96 h 212"/>
                  <a:gd name="T48" fmla="*/ 44 w 143"/>
                  <a:gd name="T49" fmla="*/ 184 h 212"/>
                  <a:gd name="T50" fmla="*/ 24 w 143"/>
                  <a:gd name="T51" fmla="*/ 191 h 212"/>
                  <a:gd name="T52" fmla="*/ 23 w 143"/>
                  <a:gd name="T53" fmla="*/ 122 h 212"/>
                  <a:gd name="T54" fmla="*/ 26 w 143"/>
                  <a:gd name="T55" fmla="*/ 21 h 212"/>
                  <a:gd name="T56" fmla="*/ 26 w 143"/>
                  <a:gd name="T57" fmla="*/ 21 h 212"/>
                  <a:gd name="T58" fmla="*/ 44 w 143"/>
                  <a:gd name="T59" fmla="*/ 19 h 212"/>
                  <a:gd name="T60" fmla="*/ 44 w 143"/>
                  <a:gd name="T61" fmla="*/ 76 h 212"/>
                  <a:gd name="T62" fmla="*/ 60 w 143"/>
                  <a:gd name="T63" fmla="*/ 83 h 212"/>
                  <a:gd name="T64" fmla="*/ 67 w 143"/>
                  <a:gd name="T65" fmla="*/ 80 h 212"/>
                  <a:gd name="T66" fmla="*/ 102 w 143"/>
                  <a:gd name="T67" fmla="*/ 66 h 212"/>
                  <a:gd name="T68" fmla="*/ 120 w 143"/>
                  <a:gd name="T69" fmla="*/ 91 h 212"/>
                  <a:gd name="T70" fmla="*/ 123 w 143"/>
                  <a:gd name="T71" fmla="*/ 148 h 212"/>
                  <a:gd name="T72" fmla="*/ 123 w 143"/>
                  <a:gd name="T73" fmla="*/ 150 h 212"/>
                  <a:gd name="T74" fmla="*/ 119 w 143"/>
                  <a:gd name="T75" fmla="*/ 151 h 212"/>
                  <a:gd name="T76" fmla="*/ 105 w 143"/>
                  <a:gd name="T77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3" h="212">
                    <a:moveTo>
                      <a:pt x="135" y="74"/>
                    </a:moveTo>
                    <a:cubicBezTo>
                      <a:pt x="123" y="45"/>
                      <a:pt x="81" y="34"/>
                      <a:pt x="62" y="56"/>
                    </a:cubicBezTo>
                    <a:cubicBezTo>
                      <a:pt x="62" y="40"/>
                      <a:pt x="62" y="25"/>
                      <a:pt x="62" y="10"/>
                    </a:cubicBezTo>
                    <a:cubicBezTo>
                      <a:pt x="62" y="5"/>
                      <a:pt x="58" y="0"/>
                      <a:pt x="53" y="1"/>
                    </a:cubicBezTo>
                    <a:cubicBezTo>
                      <a:pt x="43" y="2"/>
                      <a:pt x="34" y="5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0" y="9"/>
                      <a:pt x="18" y="10"/>
                      <a:pt x="17" y="12"/>
                    </a:cubicBezTo>
                    <a:cubicBezTo>
                      <a:pt x="8" y="44"/>
                      <a:pt x="5" y="78"/>
                      <a:pt x="4" y="111"/>
                    </a:cubicBezTo>
                    <a:cubicBezTo>
                      <a:pt x="3" y="140"/>
                      <a:pt x="0" y="174"/>
                      <a:pt x="6" y="204"/>
                    </a:cubicBezTo>
                    <a:cubicBezTo>
                      <a:pt x="7" y="212"/>
                      <a:pt x="20" y="212"/>
                      <a:pt x="22" y="204"/>
                    </a:cubicBezTo>
                    <a:cubicBezTo>
                      <a:pt x="22" y="203"/>
                      <a:pt x="22" y="202"/>
                      <a:pt x="22" y="202"/>
                    </a:cubicBezTo>
                    <a:cubicBezTo>
                      <a:pt x="23" y="202"/>
                      <a:pt x="24" y="202"/>
                      <a:pt x="25" y="202"/>
                    </a:cubicBezTo>
                    <a:cubicBezTo>
                      <a:pt x="34" y="203"/>
                      <a:pt x="46" y="201"/>
                      <a:pt x="55" y="198"/>
                    </a:cubicBezTo>
                    <a:cubicBezTo>
                      <a:pt x="59" y="197"/>
                      <a:pt x="62" y="194"/>
                      <a:pt x="62" y="190"/>
                    </a:cubicBezTo>
                    <a:cubicBezTo>
                      <a:pt x="63" y="169"/>
                      <a:pt x="59" y="148"/>
                      <a:pt x="62" y="127"/>
                    </a:cubicBezTo>
                    <a:cubicBezTo>
                      <a:pt x="64" y="111"/>
                      <a:pt x="75" y="113"/>
                      <a:pt x="82" y="126"/>
                    </a:cubicBezTo>
                    <a:cubicBezTo>
                      <a:pt x="87" y="135"/>
                      <a:pt x="89" y="150"/>
                      <a:pt x="87" y="160"/>
                    </a:cubicBezTo>
                    <a:cubicBezTo>
                      <a:pt x="86" y="165"/>
                      <a:pt x="89" y="170"/>
                      <a:pt x="94" y="171"/>
                    </a:cubicBezTo>
                    <a:cubicBezTo>
                      <a:pt x="106" y="175"/>
                      <a:pt x="117" y="172"/>
                      <a:pt x="128" y="166"/>
                    </a:cubicBezTo>
                    <a:cubicBezTo>
                      <a:pt x="132" y="165"/>
                      <a:pt x="133" y="161"/>
                      <a:pt x="132" y="158"/>
                    </a:cubicBezTo>
                    <a:cubicBezTo>
                      <a:pt x="141" y="157"/>
                      <a:pt x="141" y="139"/>
                      <a:pt x="141" y="132"/>
                    </a:cubicBezTo>
                    <a:cubicBezTo>
                      <a:pt x="142" y="113"/>
                      <a:pt x="143" y="92"/>
                      <a:pt x="135" y="74"/>
                    </a:cubicBezTo>
                    <a:close/>
                    <a:moveTo>
                      <a:pt x="105" y="154"/>
                    </a:moveTo>
                    <a:cubicBezTo>
                      <a:pt x="105" y="130"/>
                      <a:pt x="93" y="89"/>
                      <a:pt x="65" y="96"/>
                    </a:cubicBezTo>
                    <a:cubicBezTo>
                      <a:pt x="33" y="105"/>
                      <a:pt x="41" y="156"/>
                      <a:pt x="44" y="184"/>
                    </a:cubicBezTo>
                    <a:cubicBezTo>
                      <a:pt x="37" y="186"/>
                      <a:pt x="30" y="188"/>
                      <a:pt x="24" y="191"/>
                    </a:cubicBezTo>
                    <a:cubicBezTo>
                      <a:pt x="26" y="168"/>
                      <a:pt x="23" y="144"/>
                      <a:pt x="23" y="122"/>
                    </a:cubicBezTo>
                    <a:cubicBezTo>
                      <a:pt x="22" y="88"/>
                      <a:pt x="22" y="55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32" y="21"/>
                      <a:pt x="38" y="20"/>
                      <a:pt x="44" y="19"/>
                    </a:cubicBezTo>
                    <a:cubicBezTo>
                      <a:pt x="43" y="38"/>
                      <a:pt x="44" y="57"/>
                      <a:pt x="44" y="76"/>
                    </a:cubicBezTo>
                    <a:cubicBezTo>
                      <a:pt x="44" y="85"/>
                      <a:pt x="54" y="87"/>
                      <a:pt x="60" y="83"/>
                    </a:cubicBezTo>
                    <a:cubicBezTo>
                      <a:pt x="62" y="83"/>
                      <a:pt x="65" y="82"/>
                      <a:pt x="67" y="80"/>
                    </a:cubicBezTo>
                    <a:cubicBezTo>
                      <a:pt x="77" y="66"/>
                      <a:pt x="84" y="58"/>
                      <a:pt x="102" y="66"/>
                    </a:cubicBezTo>
                    <a:cubicBezTo>
                      <a:pt x="112" y="71"/>
                      <a:pt x="117" y="80"/>
                      <a:pt x="120" y="91"/>
                    </a:cubicBezTo>
                    <a:cubicBezTo>
                      <a:pt x="125" y="109"/>
                      <a:pt x="123" y="129"/>
                      <a:pt x="123" y="148"/>
                    </a:cubicBezTo>
                    <a:cubicBezTo>
                      <a:pt x="122" y="149"/>
                      <a:pt x="123" y="149"/>
                      <a:pt x="123" y="150"/>
                    </a:cubicBezTo>
                    <a:cubicBezTo>
                      <a:pt x="121" y="150"/>
                      <a:pt x="120" y="150"/>
                      <a:pt x="119" y="151"/>
                    </a:cubicBezTo>
                    <a:cubicBezTo>
                      <a:pt x="115" y="153"/>
                      <a:pt x="110" y="154"/>
                      <a:pt x="105" y="15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1"/>
              <p:cNvSpPr>
                <a:spLocks noEditPoints="1"/>
              </p:cNvSpPr>
              <p:nvPr/>
            </p:nvSpPr>
            <p:spPr bwMode="auto">
              <a:xfrm>
                <a:off x="4950184" y="4636463"/>
                <a:ext cx="729638" cy="824166"/>
              </a:xfrm>
              <a:custGeom>
                <a:avLst/>
                <a:gdLst>
                  <a:gd name="T0" fmla="*/ 84 w 168"/>
                  <a:gd name="T1" fmla="*/ 0 h 190"/>
                  <a:gd name="T2" fmla="*/ 76 w 168"/>
                  <a:gd name="T3" fmla="*/ 11 h 190"/>
                  <a:gd name="T4" fmla="*/ 102 w 168"/>
                  <a:gd name="T5" fmla="*/ 171 h 190"/>
                  <a:gd name="T6" fmla="*/ 164 w 168"/>
                  <a:gd name="T7" fmla="*/ 79 h 190"/>
                  <a:gd name="T8" fmla="*/ 84 w 168"/>
                  <a:gd name="T9" fmla="*/ 0 h 190"/>
                  <a:gd name="T10" fmla="*/ 112 w 168"/>
                  <a:gd name="T11" fmla="*/ 150 h 190"/>
                  <a:gd name="T12" fmla="*/ 88 w 168"/>
                  <a:gd name="T13" fmla="*/ 20 h 190"/>
                  <a:gd name="T14" fmla="*/ 91 w 168"/>
                  <a:gd name="T15" fmla="*/ 18 h 190"/>
                  <a:gd name="T16" fmla="*/ 112 w 168"/>
                  <a:gd name="T17" fmla="*/ 15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90">
                    <a:moveTo>
                      <a:pt x="84" y="0"/>
                    </a:moveTo>
                    <a:cubicBezTo>
                      <a:pt x="77" y="0"/>
                      <a:pt x="75" y="6"/>
                      <a:pt x="76" y="11"/>
                    </a:cubicBezTo>
                    <a:cubicBezTo>
                      <a:pt x="3" y="8"/>
                      <a:pt x="0" y="187"/>
                      <a:pt x="102" y="171"/>
                    </a:cubicBezTo>
                    <a:cubicBezTo>
                      <a:pt x="146" y="165"/>
                      <a:pt x="165" y="119"/>
                      <a:pt x="164" y="79"/>
                    </a:cubicBezTo>
                    <a:cubicBezTo>
                      <a:pt x="163" y="33"/>
                      <a:pt x="130" y="0"/>
                      <a:pt x="84" y="0"/>
                    </a:cubicBezTo>
                    <a:close/>
                    <a:moveTo>
                      <a:pt x="112" y="150"/>
                    </a:moveTo>
                    <a:cubicBezTo>
                      <a:pt x="38" y="190"/>
                      <a:pt x="9" y="25"/>
                      <a:pt x="88" y="20"/>
                    </a:cubicBezTo>
                    <a:cubicBezTo>
                      <a:pt x="89" y="20"/>
                      <a:pt x="91" y="19"/>
                      <a:pt x="91" y="18"/>
                    </a:cubicBezTo>
                    <a:cubicBezTo>
                      <a:pt x="154" y="25"/>
                      <a:pt x="168" y="120"/>
                      <a:pt x="112" y="15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2"/>
              <p:cNvSpPr>
                <a:spLocks noEditPoints="1"/>
              </p:cNvSpPr>
              <p:nvPr/>
            </p:nvSpPr>
            <p:spPr bwMode="auto">
              <a:xfrm>
                <a:off x="5233767" y="4793024"/>
                <a:ext cx="307215" cy="375158"/>
              </a:xfrm>
              <a:custGeom>
                <a:avLst/>
                <a:gdLst>
                  <a:gd name="T0" fmla="*/ 62 w 71"/>
                  <a:gd name="T1" fmla="*/ 32 h 87"/>
                  <a:gd name="T2" fmla="*/ 11 w 71"/>
                  <a:gd name="T3" fmla="*/ 16 h 87"/>
                  <a:gd name="T4" fmla="*/ 13 w 71"/>
                  <a:gd name="T5" fmla="*/ 25 h 87"/>
                  <a:gd name="T6" fmla="*/ 14 w 71"/>
                  <a:gd name="T7" fmla="*/ 25 h 87"/>
                  <a:gd name="T8" fmla="*/ 1 w 71"/>
                  <a:gd name="T9" fmla="*/ 57 h 87"/>
                  <a:gd name="T10" fmla="*/ 52 w 71"/>
                  <a:gd name="T11" fmla="*/ 79 h 87"/>
                  <a:gd name="T12" fmla="*/ 62 w 71"/>
                  <a:gd name="T13" fmla="*/ 32 h 87"/>
                  <a:gd name="T14" fmla="*/ 46 w 71"/>
                  <a:gd name="T15" fmla="*/ 62 h 87"/>
                  <a:gd name="T16" fmla="*/ 17 w 71"/>
                  <a:gd name="T17" fmla="*/ 54 h 87"/>
                  <a:gd name="T18" fmla="*/ 31 w 71"/>
                  <a:gd name="T19" fmla="*/ 27 h 87"/>
                  <a:gd name="T20" fmla="*/ 31 w 71"/>
                  <a:gd name="T21" fmla="*/ 27 h 87"/>
                  <a:gd name="T22" fmla="*/ 44 w 71"/>
                  <a:gd name="T23" fmla="*/ 37 h 87"/>
                  <a:gd name="T24" fmla="*/ 46 w 71"/>
                  <a:gd name="T25" fmla="*/ 6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87">
                    <a:moveTo>
                      <a:pt x="62" y="32"/>
                    </a:moveTo>
                    <a:cubicBezTo>
                      <a:pt x="54" y="18"/>
                      <a:pt x="25" y="0"/>
                      <a:pt x="11" y="16"/>
                    </a:cubicBezTo>
                    <a:cubicBezTo>
                      <a:pt x="8" y="19"/>
                      <a:pt x="9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5" y="33"/>
                      <a:pt x="0" y="44"/>
                      <a:pt x="1" y="57"/>
                    </a:cubicBezTo>
                    <a:cubicBezTo>
                      <a:pt x="3" y="82"/>
                      <a:pt x="32" y="87"/>
                      <a:pt x="52" y="79"/>
                    </a:cubicBezTo>
                    <a:cubicBezTo>
                      <a:pt x="70" y="71"/>
                      <a:pt x="71" y="47"/>
                      <a:pt x="62" y="32"/>
                    </a:cubicBezTo>
                    <a:close/>
                    <a:moveTo>
                      <a:pt x="46" y="62"/>
                    </a:moveTo>
                    <a:cubicBezTo>
                      <a:pt x="37" y="69"/>
                      <a:pt x="19" y="67"/>
                      <a:pt x="17" y="54"/>
                    </a:cubicBezTo>
                    <a:cubicBezTo>
                      <a:pt x="17" y="45"/>
                      <a:pt x="23" y="33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6" y="29"/>
                      <a:pt x="41" y="32"/>
                      <a:pt x="44" y="37"/>
                    </a:cubicBezTo>
                    <a:cubicBezTo>
                      <a:pt x="50" y="43"/>
                      <a:pt x="54" y="56"/>
                      <a:pt x="46" y="6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5543936" y="4583291"/>
                <a:ext cx="841890" cy="703051"/>
              </a:xfrm>
              <a:custGeom>
                <a:avLst/>
                <a:gdLst>
                  <a:gd name="T0" fmla="*/ 103 w 194"/>
                  <a:gd name="T1" fmla="*/ 1 h 162"/>
                  <a:gd name="T2" fmla="*/ 100 w 194"/>
                  <a:gd name="T3" fmla="*/ 2 h 162"/>
                  <a:gd name="T4" fmla="*/ 94 w 194"/>
                  <a:gd name="T5" fmla="*/ 154 h 162"/>
                  <a:gd name="T6" fmla="*/ 103 w 194"/>
                  <a:gd name="T7" fmla="*/ 1 h 162"/>
                  <a:gd name="T8" fmla="*/ 98 w 194"/>
                  <a:gd name="T9" fmla="*/ 136 h 162"/>
                  <a:gd name="T10" fmla="*/ 102 w 194"/>
                  <a:gd name="T11" fmla="*/ 17 h 162"/>
                  <a:gd name="T12" fmla="*/ 147 w 194"/>
                  <a:gd name="T13" fmla="*/ 78 h 162"/>
                  <a:gd name="T14" fmla="*/ 98 w 194"/>
                  <a:gd name="T15" fmla="*/ 13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162">
                    <a:moveTo>
                      <a:pt x="103" y="1"/>
                    </a:moveTo>
                    <a:cubicBezTo>
                      <a:pt x="102" y="1"/>
                      <a:pt x="101" y="1"/>
                      <a:pt x="100" y="2"/>
                    </a:cubicBezTo>
                    <a:cubicBezTo>
                      <a:pt x="33" y="7"/>
                      <a:pt x="0" y="144"/>
                      <a:pt x="94" y="154"/>
                    </a:cubicBezTo>
                    <a:cubicBezTo>
                      <a:pt x="179" y="162"/>
                      <a:pt x="194" y="0"/>
                      <a:pt x="103" y="1"/>
                    </a:cubicBezTo>
                    <a:close/>
                    <a:moveTo>
                      <a:pt x="98" y="136"/>
                    </a:moveTo>
                    <a:cubicBezTo>
                      <a:pt x="28" y="141"/>
                      <a:pt x="48" y="39"/>
                      <a:pt x="102" y="17"/>
                    </a:cubicBezTo>
                    <a:cubicBezTo>
                      <a:pt x="132" y="28"/>
                      <a:pt x="149" y="44"/>
                      <a:pt x="147" y="78"/>
                    </a:cubicBezTo>
                    <a:cubicBezTo>
                      <a:pt x="145" y="105"/>
                      <a:pt x="126" y="134"/>
                      <a:pt x="98" y="1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4"/>
              <p:cNvSpPr>
                <a:spLocks noEditPoints="1"/>
              </p:cNvSpPr>
              <p:nvPr/>
            </p:nvSpPr>
            <p:spPr bwMode="auto">
              <a:xfrm>
                <a:off x="5851152" y="4793024"/>
                <a:ext cx="248136" cy="262907"/>
              </a:xfrm>
              <a:custGeom>
                <a:avLst/>
                <a:gdLst>
                  <a:gd name="T0" fmla="*/ 48 w 57"/>
                  <a:gd name="T1" fmla="*/ 5 h 61"/>
                  <a:gd name="T2" fmla="*/ 16 w 57"/>
                  <a:gd name="T3" fmla="*/ 7 h 61"/>
                  <a:gd name="T4" fmla="*/ 15 w 57"/>
                  <a:gd name="T5" fmla="*/ 15 h 61"/>
                  <a:gd name="T6" fmla="*/ 8 w 57"/>
                  <a:gd name="T7" fmla="*/ 20 h 61"/>
                  <a:gd name="T8" fmla="*/ 1 w 57"/>
                  <a:gd name="T9" fmla="*/ 47 h 61"/>
                  <a:gd name="T10" fmla="*/ 7 w 57"/>
                  <a:gd name="T11" fmla="*/ 55 h 61"/>
                  <a:gd name="T12" fmla="*/ 54 w 57"/>
                  <a:gd name="T13" fmla="*/ 36 h 61"/>
                  <a:gd name="T14" fmla="*/ 56 w 57"/>
                  <a:gd name="T15" fmla="*/ 22 h 61"/>
                  <a:gd name="T16" fmla="*/ 48 w 57"/>
                  <a:gd name="T17" fmla="*/ 5 h 61"/>
                  <a:gd name="T18" fmla="*/ 16 w 57"/>
                  <a:gd name="T19" fmla="*/ 41 h 61"/>
                  <a:gd name="T20" fmla="*/ 25 w 57"/>
                  <a:gd name="T21" fmla="*/ 20 h 61"/>
                  <a:gd name="T22" fmla="*/ 29 w 57"/>
                  <a:gd name="T23" fmla="*/ 20 h 61"/>
                  <a:gd name="T24" fmla="*/ 39 w 57"/>
                  <a:gd name="T25" fmla="*/ 21 h 61"/>
                  <a:gd name="T26" fmla="*/ 34 w 57"/>
                  <a:gd name="T27" fmla="*/ 38 h 61"/>
                  <a:gd name="T28" fmla="*/ 16 w 57"/>
                  <a:gd name="T29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1">
                    <a:moveTo>
                      <a:pt x="48" y="5"/>
                    </a:moveTo>
                    <a:cubicBezTo>
                      <a:pt x="40" y="1"/>
                      <a:pt x="23" y="0"/>
                      <a:pt x="16" y="7"/>
                    </a:cubicBezTo>
                    <a:cubicBezTo>
                      <a:pt x="14" y="9"/>
                      <a:pt x="13" y="12"/>
                      <a:pt x="15" y="15"/>
                    </a:cubicBezTo>
                    <a:cubicBezTo>
                      <a:pt x="12" y="16"/>
                      <a:pt x="10" y="18"/>
                      <a:pt x="8" y="20"/>
                    </a:cubicBezTo>
                    <a:cubicBezTo>
                      <a:pt x="2" y="28"/>
                      <a:pt x="0" y="38"/>
                      <a:pt x="1" y="47"/>
                    </a:cubicBezTo>
                    <a:cubicBezTo>
                      <a:pt x="2" y="51"/>
                      <a:pt x="3" y="53"/>
                      <a:pt x="7" y="55"/>
                    </a:cubicBezTo>
                    <a:cubicBezTo>
                      <a:pt x="26" y="61"/>
                      <a:pt x="46" y="57"/>
                      <a:pt x="54" y="36"/>
                    </a:cubicBezTo>
                    <a:cubicBezTo>
                      <a:pt x="55" y="32"/>
                      <a:pt x="56" y="27"/>
                      <a:pt x="56" y="22"/>
                    </a:cubicBezTo>
                    <a:cubicBezTo>
                      <a:pt x="57" y="13"/>
                      <a:pt x="55" y="10"/>
                      <a:pt x="48" y="5"/>
                    </a:cubicBezTo>
                    <a:close/>
                    <a:moveTo>
                      <a:pt x="16" y="41"/>
                    </a:moveTo>
                    <a:cubicBezTo>
                      <a:pt x="15" y="33"/>
                      <a:pt x="19" y="26"/>
                      <a:pt x="25" y="20"/>
                    </a:cubicBezTo>
                    <a:cubicBezTo>
                      <a:pt x="26" y="20"/>
                      <a:pt x="27" y="20"/>
                      <a:pt x="29" y="20"/>
                    </a:cubicBezTo>
                    <a:cubicBezTo>
                      <a:pt x="33" y="20"/>
                      <a:pt x="36" y="20"/>
                      <a:pt x="39" y="21"/>
                    </a:cubicBezTo>
                    <a:cubicBezTo>
                      <a:pt x="39" y="27"/>
                      <a:pt x="38" y="33"/>
                      <a:pt x="34" y="38"/>
                    </a:cubicBezTo>
                    <a:cubicBezTo>
                      <a:pt x="29" y="42"/>
                      <a:pt x="22" y="42"/>
                      <a:pt x="16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85"/>
              <p:cNvSpPr>
                <a:spLocks noEditPoints="1"/>
              </p:cNvSpPr>
              <p:nvPr/>
            </p:nvSpPr>
            <p:spPr bwMode="auto">
              <a:xfrm>
                <a:off x="6276527" y="4370603"/>
                <a:ext cx="564214" cy="770994"/>
              </a:xfrm>
              <a:custGeom>
                <a:avLst/>
                <a:gdLst>
                  <a:gd name="T0" fmla="*/ 116 w 130"/>
                  <a:gd name="T1" fmla="*/ 116 h 178"/>
                  <a:gd name="T2" fmla="*/ 115 w 130"/>
                  <a:gd name="T3" fmla="*/ 117 h 178"/>
                  <a:gd name="T4" fmla="*/ 112 w 130"/>
                  <a:gd name="T5" fmla="*/ 85 h 178"/>
                  <a:gd name="T6" fmla="*/ 98 w 130"/>
                  <a:gd name="T7" fmla="*/ 77 h 178"/>
                  <a:gd name="T8" fmla="*/ 58 w 130"/>
                  <a:gd name="T9" fmla="*/ 93 h 178"/>
                  <a:gd name="T10" fmla="*/ 53 w 130"/>
                  <a:gd name="T11" fmla="*/ 8 h 178"/>
                  <a:gd name="T12" fmla="*/ 39 w 130"/>
                  <a:gd name="T13" fmla="*/ 3 h 178"/>
                  <a:gd name="T14" fmla="*/ 21 w 130"/>
                  <a:gd name="T15" fmla="*/ 8 h 178"/>
                  <a:gd name="T16" fmla="*/ 14 w 130"/>
                  <a:gd name="T17" fmla="*/ 11 h 178"/>
                  <a:gd name="T18" fmla="*/ 13 w 130"/>
                  <a:gd name="T19" fmla="*/ 14 h 178"/>
                  <a:gd name="T20" fmla="*/ 12 w 130"/>
                  <a:gd name="T21" fmla="*/ 14 h 178"/>
                  <a:gd name="T22" fmla="*/ 10 w 130"/>
                  <a:gd name="T23" fmla="*/ 18 h 178"/>
                  <a:gd name="T24" fmla="*/ 11 w 130"/>
                  <a:gd name="T25" fmla="*/ 18 h 178"/>
                  <a:gd name="T26" fmla="*/ 11 w 130"/>
                  <a:gd name="T27" fmla="*/ 19 h 178"/>
                  <a:gd name="T28" fmla="*/ 0 w 130"/>
                  <a:gd name="T29" fmla="*/ 168 h 178"/>
                  <a:gd name="T30" fmla="*/ 11 w 130"/>
                  <a:gd name="T31" fmla="*/ 176 h 178"/>
                  <a:gd name="T32" fmla="*/ 123 w 130"/>
                  <a:gd name="T33" fmla="*/ 132 h 178"/>
                  <a:gd name="T34" fmla="*/ 116 w 130"/>
                  <a:gd name="T35" fmla="*/ 116 h 178"/>
                  <a:gd name="T36" fmla="*/ 23 w 130"/>
                  <a:gd name="T37" fmla="*/ 24 h 178"/>
                  <a:gd name="T38" fmla="*/ 36 w 130"/>
                  <a:gd name="T39" fmla="*/ 23 h 178"/>
                  <a:gd name="T40" fmla="*/ 38 w 130"/>
                  <a:gd name="T41" fmla="*/ 109 h 178"/>
                  <a:gd name="T42" fmla="*/ 52 w 130"/>
                  <a:gd name="T43" fmla="*/ 117 h 178"/>
                  <a:gd name="T44" fmla="*/ 93 w 130"/>
                  <a:gd name="T45" fmla="*/ 100 h 178"/>
                  <a:gd name="T46" fmla="*/ 100 w 130"/>
                  <a:gd name="T47" fmla="*/ 122 h 178"/>
                  <a:gd name="T48" fmla="*/ 18 w 130"/>
                  <a:gd name="T49" fmla="*/ 156 h 178"/>
                  <a:gd name="T50" fmla="*/ 23 w 130"/>
                  <a:gd name="T51" fmla="*/ 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0" h="178">
                    <a:moveTo>
                      <a:pt x="116" y="116"/>
                    </a:moveTo>
                    <a:cubicBezTo>
                      <a:pt x="116" y="116"/>
                      <a:pt x="116" y="117"/>
                      <a:pt x="115" y="117"/>
                    </a:cubicBezTo>
                    <a:cubicBezTo>
                      <a:pt x="118" y="107"/>
                      <a:pt x="113" y="95"/>
                      <a:pt x="112" y="85"/>
                    </a:cubicBezTo>
                    <a:cubicBezTo>
                      <a:pt x="112" y="78"/>
                      <a:pt x="104" y="73"/>
                      <a:pt x="98" y="77"/>
                    </a:cubicBezTo>
                    <a:cubicBezTo>
                      <a:pt x="85" y="84"/>
                      <a:pt x="71" y="88"/>
                      <a:pt x="58" y="93"/>
                    </a:cubicBezTo>
                    <a:cubicBezTo>
                      <a:pt x="58" y="65"/>
                      <a:pt x="60" y="37"/>
                      <a:pt x="53" y="8"/>
                    </a:cubicBezTo>
                    <a:cubicBezTo>
                      <a:pt x="52" y="2"/>
                      <a:pt x="44" y="0"/>
                      <a:pt x="39" y="3"/>
                    </a:cubicBezTo>
                    <a:cubicBezTo>
                      <a:pt x="33" y="5"/>
                      <a:pt x="27" y="6"/>
                      <a:pt x="21" y="8"/>
                    </a:cubicBezTo>
                    <a:cubicBezTo>
                      <a:pt x="19" y="8"/>
                      <a:pt x="16" y="9"/>
                      <a:pt x="14" y="11"/>
                    </a:cubicBezTo>
                    <a:cubicBezTo>
                      <a:pt x="14" y="11"/>
                      <a:pt x="13" y="12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6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5" y="68"/>
                      <a:pt x="1" y="118"/>
                      <a:pt x="0" y="168"/>
                    </a:cubicBezTo>
                    <a:cubicBezTo>
                      <a:pt x="0" y="174"/>
                      <a:pt x="5" y="178"/>
                      <a:pt x="11" y="176"/>
                    </a:cubicBezTo>
                    <a:cubicBezTo>
                      <a:pt x="47" y="168"/>
                      <a:pt x="92" y="154"/>
                      <a:pt x="123" y="132"/>
                    </a:cubicBezTo>
                    <a:cubicBezTo>
                      <a:pt x="130" y="127"/>
                      <a:pt x="126" y="114"/>
                      <a:pt x="116" y="116"/>
                    </a:cubicBezTo>
                    <a:close/>
                    <a:moveTo>
                      <a:pt x="23" y="24"/>
                    </a:moveTo>
                    <a:cubicBezTo>
                      <a:pt x="27" y="24"/>
                      <a:pt x="32" y="24"/>
                      <a:pt x="36" y="23"/>
                    </a:cubicBezTo>
                    <a:cubicBezTo>
                      <a:pt x="41" y="51"/>
                      <a:pt x="38" y="80"/>
                      <a:pt x="38" y="109"/>
                    </a:cubicBezTo>
                    <a:cubicBezTo>
                      <a:pt x="39" y="116"/>
                      <a:pt x="46" y="121"/>
                      <a:pt x="52" y="117"/>
                    </a:cubicBezTo>
                    <a:cubicBezTo>
                      <a:pt x="65" y="109"/>
                      <a:pt x="80" y="105"/>
                      <a:pt x="93" y="100"/>
                    </a:cubicBezTo>
                    <a:cubicBezTo>
                      <a:pt x="94" y="108"/>
                      <a:pt x="96" y="116"/>
                      <a:pt x="100" y="122"/>
                    </a:cubicBezTo>
                    <a:cubicBezTo>
                      <a:pt x="72" y="132"/>
                      <a:pt x="46" y="147"/>
                      <a:pt x="18" y="156"/>
                    </a:cubicBezTo>
                    <a:cubicBezTo>
                      <a:pt x="19" y="112"/>
                      <a:pt x="26" y="68"/>
                      <a:pt x="23" y="2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1542143" y="3149552"/>
            <a:ext cx="91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卡通黑板风格通用说课课件</a:t>
            </a:r>
            <a:endParaRPr lang="zh-CN" altLang="en-US" sz="54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29503" y="4138149"/>
            <a:ext cx="8932994" cy="455385"/>
            <a:chOff x="1792514" y="2520974"/>
            <a:chExt cx="8606972" cy="455385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1585823" y="4174389"/>
            <a:ext cx="902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dirty="0">
                <a:ln>
                  <a:solidFill>
                    <a:schemeClr val="bg1"/>
                  </a:solidFill>
                </a:ln>
                <a:noFill/>
                <a:latin typeface="华文细黑" panose="02010600040101010101" pitchFamily="2" charset="-122"/>
                <a:ea typeface="华文细黑" panose="02010600040101010101" pitchFamily="2" charset="-122"/>
              </a:rPr>
              <a:t>THE BLACKBOARD STYLE GENERAL TEACHING COURSEWARE CARTOON</a:t>
            </a:r>
            <a:endParaRPr lang="zh-CN" altLang="en-US" sz="2000" dirty="0">
              <a:ln>
                <a:solidFill>
                  <a:schemeClr val="bg1"/>
                </a:solidFill>
              </a:ln>
              <a:noFill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矩形: 圆角 35"/>
          <p:cNvSpPr/>
          <p:nvPr/>
        </p:nvSpPr>
        <p:spPr>
          <a:xfrm>
            <a:off x="4634230" y="4909185"/>
            <a:ext cx="2994025" cy="522605"/>
          </a:xfrm>
          <a:prstGeom prst="roundRect">
            <a:avLst>
              <a:gd name="adj" fmla="val 22223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4609027" y="4948555"/>
            <a:ext cx="309653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讲课人：</a:t>
            </a:r>
            <a:r>
              <a:rPr lang="en-US" altLang="zh-CN" sz="2400" b="1" dirty="0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400" b="1" dirty="0">
                <a:ln w="63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营</a:t>
            </a:r>
            <a:endParaRPr lang="zh-CN" altLang="en-US" sz="2400" b="1" dirty="0">
              <a:ln w="63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图表 4"/>
          <p:cNvGraphicFramePr/>
          <p:nvPr/>
        </p:nvGraphicFramePr>
        <p:xfrm>
          <a:off x="1611533" y="2124882"/>
          <a:ext cx="8968935" cy="25929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5250104" y="506047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5773479" y="557348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827709" y="5624833"/>
            <a:ext cx="1046440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Freeform 57"/>
          <p:cNvSpPr>
            <a:spLocks noEditPoints="1"/>
          </p:cNvSpPr>
          <p:nvPr/>
        </p:nvSpPr>
        <p:spPr bwMode="auto">
          <a:xfrm>
            <a:off x="5700654" y="1339149"/>
            <a:ext cx="1051945" cy="1925503"/>
          </a:xfrm>
          <a:custGeom>
            <a:avLst/>
            <a:gdLst>
              <a:gd name="T0" fmla="*/ 222 w 273"/>
              <a:gd name="T1" fmla="*/ 182 h 500"/>
              <a:gd name="T2" fmla="*/ 188 w 273"/>
              <a:gd name="T3" fmla="*/ 175 h 500"/>
              <a:gd name="T4" fmla="*/ 185 w 273"/>
              <a:gd name="T5" fmla="*/ 164 h 500"/>
              <a:gd name="T6" fmla="*/ 160 w 273"/>
              <a:gd name="T7" fmla="*/ 117 h 500"/>
              <a:gd name="T8" fmla="*/ 145 w 273"/>
              <a:gd name="T9" fmla="*/ 172 h 500"/>
              <a:gd name="T10" fmla="*/ 138 w 273"/>
              <a:gd name="T11" fmla="*/ 284 h 500"/>
              <a:gd name="T12" fmla="*/ 142 w 273"/>
              <a:gd name="T13" fmla="*/ 62 h 500"/>
              <a:gd name="T14" fmla="*/ 135 w 273"/>
              <a:gd name="T15" fmla="*/ 5 h 500"/>
              <a:gd name="T16" fmla="*/ 119 w 273"/>
              <a:gd name="T17" fmla="*/ 80 h 500"/>
              <a:gd name="T18" fmla="*/ 128 w 273"/>
              <a:gd name="T19" fmla="*/ 196 h 500"/>
              <a:gd name="T20" fmla="*/ 72 w 273"/>
              <a:gd name="T21" fmla="*/ 148 h 500"/>
              <a:gd name="T22" fmla="*/ 71 w 273"/>
              <a:gd name="T23" fmla="*/ 195 h 500"/>
              <a:gd name="T24" fmla="*/ 58 w 273"/>
              <a:gd name="T25" fmla="*/ 153 h 500"/>
              <a:gd name="T26" fmla="*/ 73 w 273"/>
              <a:gd name="T27" fmla="*/ 143 h 500"/>
              <a:gd name="T28" fmla="*/ 64 w 273"/>
              <a:gd name="T29" fmla="*/ 82 h 500"/>
              <a:gd name="T30" fmla="*/ 51 w 273"/>
              <a:gd name="T31" fmla="*/ 85 h 500"/>
              <a:gd name="T32" fmla="*/ 38 w 273"/>
              <a:gd name="T33" fmla="*/ 88 h 500"/>
              <a:gd name="T34" fmla="*/ 33 w 273"/>
              <a:gd name="T35" fmla="*/ 109 h 500"/>
              <a:gd name="T36" fmla="*/ 41 w 273"/>
              <a:gd name="T37" fmla="*/ 146 h 500"/>
              <a:gd name="T38" fmla="*/ 48 w 273"/>
              <a:gd name="T39" fmla="*/ 152 h 500"/>
              <a:gd name="T40" fmla="*/ 65 w 273"/>
              <a:gd name="T41" fmla="*/ 226 h 500"/>
              <a:gd name="T42" fmla="*/ 40 w 273"/>
              <a:gd name="T43" fmla="*/ 201 h 500"/>
              <a:gd name="T44" fmla="*/ 38 w 273"/>
              <a:gd name="T45" fmla="*/ 192 h 500"/>
              <a:gd name="T46" fmla="*/ 5 w 273"/>
              <a:gd name="T47" fmla="*/ 206 h 500"/>
              <a:gd name="T48" fmla="*/ 41 w 273"/>
              <a:gd name="T49" fmla="*/ 310 h 500"/>
              <a:gd name="T50" fmla="*/ 56 w 273"/>
              <a:gd name="T51" fmla="*/ 483 h 500"/>
              <a:gd name="T52" fmla="*/ 44 w 273"/>
              <a:gd name="T53" fmla="*/ 316 h 500"/>
              <a:gd name="T54" fmla="*/ 30 w 273"/>
              <a:gd name="T55" fmla="*/ 207 h 500"/>
              <a:gd name="T56" fmla="*/ 51 w 273"/>
              <a:gd name="T57" fmla="*/ 324 h 500"/>
              <a:gd name="T58" fmla="*/ 104 w 273"/>
              <a:gd name="T59" fmla="*/ 332 h 500"/>
              <a:gd name="T60" fmla="*/ 168 w 273"/>
              <a:gd name="T61" fmla="*/ 472 h 500"/>
              <a:gd name="T62" fmla="*/ 77 w 273"/>
              <a:gd name="T63" fmla="*/ 478 h 500"/>
              <a:gd name="T64" fmla="*/ 181 w 273"/>
              <a:gd name="T65" fmla="*/ 479 h 500"/>
              <a:gd name="T66" fmla="*/ 194 w 273"/>
              <a:gd name="T67" fmla="*/ 306 h 500"/>
              <a:gd name="T68" fmla="*/ 192 w 273"/>
              <a:gd name="T69" fmla="*/ 291 h 500"/>
              <a:gd name="T70" fmla="*/ 272 w 273"/>
              <a:gd name="T71" fmla="*/ 149 h 500"/>
              <a:gd name="T72" fmla="*/ 12 w 273"/>
              <a:gd name="T73" fmla="*/ 202 h 500"/>
              <a:gd name="T74" fmla="*/ 20 w 273"/>
              <a:gd name="T75" fmla="*/ 198 h 500"/>
              <a:gd name="T76" fmla="*/ 77 w 273"/>
              <a:gd name="T77" fmla="*/ 246 h 500"/>
              <a:gd name="T78" fmla="*/ 70 w 273"/>
              <a:gd name="T79" fmla="*/ 205 h 500"/>
              <a:gd name="T80" fmla="*/ 85 w 273"/>
              <a:gd name="T81" fmla="*/ 198 h 500"/>
              <a:gd name="T82" fmla="*/ 166 w 273"/>
              <a:gd name="T83" fmla="*/ 130 h 500"/>
              <a:gd name="T84" fmla="*/ 152 w 273"/>
              <a:gd name="T85" fmla="*/ 167 h 500"/>
              <a:gd name="T86" fmla="*/ 137 w 273"/>
              <a:gd name="T87" fmla="*/ 291 h 500"/>
              <a:gd name="T88" fmla="*/ 153 w 273"/>
              <a:gd name="T89" fmla="*/ 296 h 500"/>
              <a:gd name="T90" fmla="*/ 159 w 273"/>
              <a:gd name="T91" fmla="*/ 318 h 500"/>
              <a:gd name="T92" fmla="*/ 180 w 273"/>
              <a:gd name="T93" fmla="*/ 177 h 500"/>
              <a:gd name="T94" fmla="*/ 185 w 273"/>
              <a:gd name="T95" fmla="*/ 298 h 500"/>
              <a:gd name="T96" fmla="*/ 192 w 273"/>
              <a:gd name="T97" fmla="*/ 280 h 500"/>
              <a:gd name="T98" fmla="*/ 226 w 273"/>
              <a:gd name="T99" fmla="*/ 193 h 500"/>
              <a:gd name="T100" fmla="*/ 231 w 273"/>
              <a:gd name="T101" fmla="*/ 182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273" h="500">
                <a:moveTo>
                  <a:pt x="263" y="143"/>
                </a:moveTo>
                <a:cubicBezTo>
                  <a:pt x="248" y="153"/>
                  <a:pt x="237" y="168"/>
                  <a:pt x="223" y="180"/>
                </a:cubicBezTo>
                <a:cubicBezTo>
                  <a:pt x="222" y="180"/>
                  <a:pt x="222" y="181"/>
                  <a:pt x="222" y="182"/>
                </a:cubicBezTo>
                <a:cubicBezTo>
                  <a:pt x="214" y="186"/>
                  <a:pt x="208" y="198"/>
                  <a:pt x="204" y="205"/>
                </a:cubicBezTo>
                <a:cubicBezTo>
                  <a:pt x="199" y="211"/>
                  <a:pt x="195" y="218"/>
                  <a:pt x="192" y="225"/>
                </a:cubicBezTo>
                <a:cubicBezTo>
                  <a:pt x="191" y="208"/>
                  <a:pt x="190" y="192"/>
                  <a:pt x="188" y="175"/>
                </a:cubicBezTo>
                <a:cubicBezTo>
                  <a:pt x="189" y="175"/>
                  <a:pt x="189" y="175"/>
                  <a:pt x="190" y="175"/>
                </a:cubicBezTo>
                <a:cubicBezTo>
                  <a:pt x="195" y="172"/>
                  <a:pt x="192" y="165"/>
                  <a:pt x="187" y="164"/>
                </a:cubicBezTo>
                <a:cubicBezTo>
                  <a:pt x="187" y="164"/>
                  <a:pt x="186" y="164"/>
                  <a:pt x="185" y="164"/>
                </a:cubicBezTo>
                <a:cubicBezTo>
                  <a:pt x="185" y="164"/>
                  <a:pt x="184" y="164"/>
                  <a:pt x="183" y="164"/>
                </a:cubicBezTo>
                <a:cubicBezTo>
                  <a:pt x="183" y="147"/>
                  <a:pt x="178" y="130"/>
                  <a:pt x="168" y="116"/>
                </a:cubicBezTo>
                <a:cubicBezTo>
                  <a:pt x="166" y="113"/>
                  <a:pt x="161" y="113"/>
                  <a:pt x="160" y="117"/>
                </a:cubicBezTo>
                <a:cubicBezTo>
                  <a:pt x="154" y="134"/>
                  <a:pt x="153" y="153"/>
                  <a:pt x="145" y="169"/>
                </a:cubicBezTo>
                <a:cubicBezTo>
                  <a:pt x="145" y="169"/>
                  <a:pt x="145" y="170"/>
                  <a:pt x="145" y="171"/>
                </a:cubicBezTo>
                <a:cubicBezTo>
                  <a:pt x="145" y="171"/>
                  <a:pt x="145" y="172"/>
                  <a:pt x="145" y="172"/>
                </a:cubicBezTo>
                <a:cubicBezTo>
                  <a:pt x="145" y="210"/>
                  <a:pt x="153" y="248"/>
                  <a:pt x="153" y="286"/>
                </a:cubicBezTo>
                <a:cubicBezTo>
                  <a:pt x="150" y="285"/>
                  <a:pt x="145" y="285"/>
                  <a:pt x="142" y="284"/>
                </a:cubicBezTo>
                <a:cubicBezTo>
                  <a:pt x="140" y="284"/>
                  <a:pt x="139" y="284"/>
                  <a:pt x="138" y="284"/>
                </a:cubicBezTo>
                <a:cubicBezTo>
                  <a:pt x="148" y="219"/>
                  <a:pt x="136" y="146"/>
                  <a:pt x="135" y="82"/>
                </a:cubicBezTo>
                <a:cubicBezTo>
                  <a:pt x="135" y="80"/>
                  <a:pt x="134" y="78"/>
                  <a:pt x="132" y="77"/>
                </a:cubicBezTo>
                <a:cubicBezTo>
                  <a:pt x="137" y="74"/>
                  <a:pt x="140" y="68"/>
                  <a:pt x="142" y="62"/>
                </a:cubicBezTo>
                <a:cubicBezTo>
                  <a:pt x="147" y="47"/>
                  <a:pt x="144" y="29"/>
                  <a:pt x="135" y="16"/>
                </a:cubicBezTo>
                <a:cubicBezTo>
                  <a:pt x="133" y="15"/>
                  <a:pt x="132" y="14"/>
                  <a:pt x="130" y="14"/>
                </a:cubicBezTo>
                <a:cubicBezTo>
                  <a:pt x="132" y="11"/>
                  <a:pt x="133" y="8"/>
                  <a:pt x="135" y="5"/>
                </a:cubicBezTo>
                <a:cubicBezTo>
                  <a:pt x="136" y="3"/>
                  <a:pt x="132" y="0"/>
                  <a:pt x="130" y="3"/>
                </a:cubicBezTo>
                <a:cubicBezTo>
                  <a:pt x="120" y="17"/>
                  <a:pt x="110" y="31"/>
                  <a:pt x="105" y="48"/>
                </a:cubicBezTo>
                <a:cubicBezTo>
                  <a:pt x="102" y="59"/>
                  <a:pt x="105" y="76"/>
                  <a:pt x="119" y="80"/>
                </a:cubicBezTo>
                <a:cubicBezTo>
                  <a:pt x="121" y="80"/>
                  <a:pt x="123" y="80"/>
                  <a:pt x="125" y="80"/>
                </a:cubicBezTo>
                <a:cubicBezTo>
                  <a:pt x="125" y="81"/>
                  <a:pt x="125" y="81"/>
                  <a:pt x="125" y="82"/>
                </a:cubicBezTo>
                <a:cubicBezTo>
                  <a:pt x="125" y="120"/>
                  <a:pt x="126" y="158"/>
                  <a:pt x="128" y="196"/>
                </a:cubicBezTo>
                <a:cubicBezTo>
                  <a:pt x="129" y="237"/>
                  <a:pt x="125" y="278"/>
                  <a:pt x="126" y="318"/>
                </a:cubicBezTo>
                <a:cubicBezTo>
                  <a:pt x="113" y="260"/>
                  <a:pt x="95" y="203"/>
                  <a:pt x="77" y="147"/>
                </a:cubicBezTo>
                <a:cubicBezTo>
                  <a:pt x="75" y="144"/>
                  <a:pt x="71" y="145"/>
                  <a:pt x="72" y="148"/>
                </a:cubicBezTo>
                <a:cubicBezTo>
                  <a:pt x="75" y="162"/>
                  <a:pt x="79" y="176"/>
                  <a:pt x="83" y="190"/>
                </a:cubicBezTo>
                <a:cubicBezTo>
                  <a:pt x="82" y="190"/>
                  <a:pt x="82" y="190"/>
                  <a:pt x="81" y="190"/>
                </a:cubicBezTo>
                <a:cubicBezTo>
                  <a:pt x="78" y="192"/>
                  <a:pt x="74" y="193"/>
                  <a:pt x="71" y="195"/>
                </a:cubicBezTo>
                <a:cubicBezTo>
                  <a:pt x="68" y="196"/>
                  <a:pt x="64" y="198"/>
                  <a:pt x="63" y="201"/>
                </a:cubicBezTo>
                <a:cubicBezTo>
                  <a:pt x="58" y="184"/>
                  <a:pt x="55" y="167"/>
                  <a:pt x="58" y="153"/>
                </a:cubicBezTo>
                <a:cubicBezTo>
                  <a:pt x="58" y="153"/>
                  <a:pt x="58" y="153"/>
                  <a:pt x="58" y="153"/>
                </a:cubicBezTo>
                <a:cubicBezTo>
                  <a:pt x="61" y="152"/>
                  <a:pt x="63" y="152"/>
                  <a:pt x="65" y="152"/>
                </a:cubicBezTo>
                <a:cubicBezTo>
                  <a:pt x="67" y="151"/>
                  <a:pt x="68" y="150"/>
                  <a:pt x="68" y="149"/>
                </a:cubicBezTo>
                <a:cubicBezTo>
                  <a:pt x="71" y="148"/>
                  <a:pt x="73" y="146"/>
                  <a:pt x="73" y="143"/>
                </a:cubicBezTo>
                <a:cubicBezTo>
                  <a:pt x="73" y="123"/>
                  <a:pt x="76" y="102"/>
                  <a:pt x="75" y="82"/>
                </a:cubicBezTo>
                <a:cubicBezTo>
                  <a:pt x="74" y="75"/>
                  <a:pt x="64" y="75"/>
                  <a:pt x="64" y="82"/>
                </a:cubicBezTo>
                <a:cubicBezTo>
                  <a:pt x="64" y="82"/>
                  <a:pt x="64" y="82"/>
                  <a:pt x="64" y="82"/>
                </a:cubicBezTo>
                <a:cubicBezTo>
                  <a:pt x="60" y="79"/>
                  <a:pt x="52" y="81"/>
                  <a:pt x="53" y="87"/>
                </a:cubicBezTo>
                <a:cubicBezTo>
                  <a:pt x="53" y="89"/>
                  <a:pt x="54" y="91"/>
                  <a:pt x="54" y="93"/>
                </a:cubicBezTo>
                <a:cubicBezTo>
                  <a:pt x="53" y="91"/>
                  <a:pt x="52" y="88"/>
                  <a:pt x="51" y="85"/>
                </a:cubicBezTo>
                <a:cubicBezTo>
                  <a:pt x="48" y="78"/>
                  <a:pt x="38" y="81"/>
                  <a:pt x="39" y="89"/>
                </a:cubicBezTo>
                <a:cubicBezTo>
                  <a:pt x="39" y="90"/>
                  <a:pt x="39" y="91"/>
                  <a:pt x="40" y="92"/>
                </a:cubicBezTo>
                <a:cubicBezTo>
                  <a:pt x="39" y="91"/>
                  <a:pt x="39" y="89"/>
                  <a:pt x="38" y="88"/>
                </a:cubicBezTo>
                <a:cubicBezTo>
                  <a:pt x="36" y="81"/>
                  <a:pt x="25" y="84"/>
                  <a:pt x="27" y="91"/>
                </a:cubicBezTo>
                <a:cubicBezTo>
                  <a:pt x="28" y="93"/>
                  <a:pt x="29" y="96"/>
                  <a:pt x="29" y="98"/>
                </a:cubicBezTo>
                <a:cubicBezTo>
                  <a:pt x="31" y="102"/>
                  <a:pt x="32" y="106"/>
                  <a:pt x="33" y="109"/>
                </a:cubicBezTo>
                <a:cubicBezTo>
                  <a:pt x="29" y="103"/>
                  <a:pt x="26" y="96"/>
                  <a:pt x="23" y="89"/>
                </a:cubicBezTo>
                <a:cubicBezTo>
                  <a:pt x="20" y="83"/>
                  <a:pt x="11" y="88"/>
                  <a:pt x="14" y="94"/>
                </a:cubicBezTo>
                <a:cubicBezTo>
                  <a:pt x="22" y="111"/>
                  <a:pt x="29" y="131"/>
                  <a:pt x="41" y="146"/>
                </a:cubicBezTo>
                <a:cubicBezTo>
                  <a:pt x="42" y="147"/>
                  <a:pt x="42" y="147"/>
                  <a:pt x="43" y="148"/>
                </a:cubicBezTo>
                <a:cubicBezTo>
                  <a:pt x="43" y="149"/>
                  <a:pt x="44" y="150"/>
                  <a:pt x="45" y="150"/>
                </a:cubicBezTo>
                <a:cubicBezTo>
                  <a:pt x="46" y="151"/>
                  <a:pt x="47" y="152"/>
                  <a:pt x="48" y="152"/>
                </a:cubicBezTo>
                <a:cubicBezTo>
                  <a:pt x="49" y="153"/>
                  <a:pt x="50" y="153"/>
                  <a:pt x="51" y="153"/>
                </a:cubicBezTo>
                <a:cubicBezTo>
                  <a:pt x="51" y="154"/>
                  <a:pt x="52" y="155"/>
                  <a:pt x="53" y="156"/>
                </a:cubicBezTo>
                <a:cubicBezTo>
                  <a:pt x="46" y="176"/>
                  <a:pt x="60" y="209"/>
                  <a:pt x="65" y="226"/>
                </a:cubicBezTo>
                <a:cubicBezTo>
                  <a:pt x="73" y="257"/>
                  <a:pt x="81" y="289"/>
                  <a:pt x="92" y="319"/>
                </a:cubicBezTo>
                <a:cubicBezTo>
                  <a:pt x="87" y="318"/>
                  <a:pt x="81" y="318"/>
                  <a:pt x="75" y="318"/>
                </a:cubicBezTo>
                <a:cubicBezTo>
                  <a:pt x="73" y="277"/>
                  <a:pt x="56" y="238"/>
                  <a:pt x="40" y="201"/>
                </a:cubicBezTo>
                <a:cubicBezTo>
                  <a:pt x="40" y="200"/>
                  <a:pt x="39" y="199"/>
                  <a:pt x="38" y="199"/>
                </a:cubicBezTo>
                <a:cubicBezTo>
                  <a:pt x="38" y="198"/>
                  <a:pt x="38" y="197"/>
                  <a:pt x="37" y="197"/>
                </a:cubicBezTo>
                <a:cubicBezTo>
                  <a:pt x="39" y="196"/>
                  <a:pt x="40" y="194"/>
                  <a:pt x="38" y="192"/>
                </a:cubicBezTo>
                <a:cubicBezTo>
                  <a:pt x="30" y="179"/>
                  <a:pt x="21" y="167"/>
                  <a:pt x="10" y="156"/>
                </a:cubicBezTo>
                <a:cubicBezTo>
                  <a:pt x="7" y="154"/>
                  <a:pt x="0" y="155"/>
                  <a:pt x="1" y="160"/>
                </a:cubicBezTo>
                <a:cubicBezTo>
                  <a:pt x="3" y="175"/>
                  <a:pt x="3" y="191"/>
                  <a:pt x="5" y="206"/>
                </a:cubicBezTo>
                <a:cubicBezTo>
                  <a:pt x="5" y="207"/>
                  <a:pt x="6" y="208"/>
                  <a:pt x="6" y="209"/>
                </a:cubicBezTo>
                <a:cubicBezTo>
                  <a:pt x="6" y="209"/>
                  <a:pt x="6" y="210"/>
                  <a:pt x="6" y="210"/>
                </a:cubicBezTo>
                <a:cubicBezTo>
                  <a:pt x="14" y="244"/>
                  <a:pt x="28" y="277"/>
                  <a:pt x="41" y="310"/>
                </a:cubicBezTo>
                <a:cubicBezTo>
                  <a:pt x="41" y="310"/>
                  <a:pt x="41" y="310"/>
                  <a:pt x="41" y="310"/>
                </a:cubicBezTo>
                <a:cubicBezTo>
                  <a:pt x="26" y="330"/>
                  <a:pt x="32" y="368"/>
                  <a:pt x="35" y="391"/>
                </a:cubicBezTo>
                <a:cubicBezTo>
                  <a:pt x="37" y="419"/>
                  <a:pt x="39" y="459"/>
                  <a:pt x="56" y="483"/>
                </a:cubicBezTo>
                <a:cubicBezTo>
                  <a:pt x="58" y="487"/>
                  <a:pt x="64" y="486"/>
                  <a:pt x="64" y="481"/>
                </a:cubicBezTo>
                <a:cubicBezTo>
                  <a:pt x="62" y="456"/>
                  <a:pt x="52" y="431"/>
                  <a:pt x="48" y="406"/>
                </a:cubicBezTo>
                <a:cubicBezTo>
                  <a:pt x="43" y="376"/>
                  <a:pt x="46" y="346"/>
                  <a:pt x="44" y="316"/>
                </a:cubicBezTo>
                <a:cubicBezTo>
                  <a:pt x="47" y="319"/>
                  <a:pt x="52" y="316"/>
                  <a:pt x="51" y="312"/>
                </a:cubicBezTo>
                <a:cubicBezTo>
                  <a:pt x="42" y="278"/>
                  <a:pt x="32" y="244"/>
                  <a:pt x="17" y="212"/>
                </a:cubicBezTo>
                <a:cubicBezTo>
                  <a:pt x="22" y="211"/>
                  <a:pt x="26" y="209"/>
                  <a:pt x="30" y="207"/>
                </a:cubicBezTo>
                <a:cubicBezTo>
                  <a:pt x="45" y="243"/>
                  <a:pt x="60" y="280"/>
                  <a:pt x="67" y="318"/>
                </a:cubicBezTo>
                <a:cubicBezTo>
                  <a:pt x="61" y="318"/>
                  <a:pt x="56" y="320"/>
                  <a:pt x="52" y="322"/>
                </a:cubicBezTo>
                <a:cubicBezTo>
                  <a:pt x="51" y="322"/>
                  <a:pt x="51" y="323"/>
                  <a:pt x="51" y="324"/>
                </a:cubicBezTo>
                <a:cubicBezTo>
                  <a:pt x="61" y="332"/>
                  <a:pt x="81" y="332"/>
                  <a:pt x="97" y="332"/>
                </a:cubicBezTo>
                <a:cubicBezTo>
                  <a:pt x="97" y="333"/>
                  <a:pt x="97" y="333"/>
                  <a:pt x="98" y="334"/>
                </a:cubicBezTo>
                <a:cubicBezTo>
                  <a:pt x="99" y="337"/>
                  <a:pt x="105" y="336"/>
                  <a:pt x="104" y="332"/>
                </a:cubicBezTo>
                <a:cubicBezTo>
                  <a:pt x="108" y="332"/>
                  <a:pt x="112" y="332"/>
                  <a:pt x="115" y="332"/>
                </a:cubicBezTo>
                <a:cubicBezTo>
                  <a:pt x="138" y="332"/>
                  <a:pt x="170" y="334"/>
                  <a:pt x="193" y="323"/>
                </a:cubicBezTo>
                <a:cubicBezTo>
                  <a:pt x="189" y="373"/>
                  <a:pt x="180" y="423"/>
                  <a:pt x="168" y="472"/>
                </a:cubicBezTo>
                <a:cubicBezTo>
                  <a:pt x="167" y="473"/>
                  <a:pt x="167" y="473"/>
                  <a:pt x="167" y="474"/>
                </a:cubicBezTo>
                <a:cubicBezTo>
                  <a:pt x="155" y="479"/>
                  <a:pt x="144" y="485"/>
                  <a:pt x="128" y="485"/>
                </a:cubicBezTo>
                <a:cubicBezTo>
                  <a:pt x="112" y="486"/>
                  <a:pt x="93" y="483"/>
                  <a:pt x="77" y="478"/>
                </a:cubicBezTo>
                <a:cubicBezTo>
                  <a:pt x="74" y="476"/>
                  <a:pt x="71" y="482"/>
                  <a:pt x="75" y="484"/>
                </a:cubicBezTo>
                <a:cubicBezTo>
                  <a:pt x="94" y="495"/>
                  <a:pt x="112" y="500"/>
                  <a:pt x="134" y="499"/>
                </a:cubicBezTo>
                <a:cubicBezTo>
                  <a:pt x="150" y="498"/>
                  <a:pt x="172" y="494"/>
                  <a:pt x="181" y="479"/>
                </a:cubicBezTo>
                <a:cubicBezTo>
                  <a:pt x="182" y="477"/>
                  <a:pt x="182" y="475"/>
                  <a:pt x="181" y="473"/>
                </a:cubicBezTo>
                <a:cubicBezTo>
                  <a:pt x="196" y="419"/>
                  <a:pt x="204" y="363"/>
                  <a:pt x="207" y="306"/>
                </a:cubicBezTo>
                <a:cubicBezTo>
                  <a:pt x="207" y="298"/>
                  <a:pt x="195" y="298"/>
                  <a:pt x="194" y="306"/>
                </a:cubicBezTo>
                <a:cubicBezTo>
                  <a:pt x="194" y="307"/>
                  <a:pt x="194" y="308"/>
                  <a:pt x="194" y="308"/>
                </a:cubicBezTo>
                <a:cubicBezTo>
                  <a:pt x="193" y="309"/>
                  <a:pt x="192" y="309"/>
                  <a:pt x="191" y="310"/>
                </a:cubicBezTo>
                <a:cubicBezTo>
                  <a:pt x="192" y="303"/>
                  <a:pt x="192" y="297"/>
                  <a:pt x="192" y="291"/>
                </a:cubicBezTo>
                <a:cubicBezTo>
                  <a:pt x="213" y="271"/>
                  <a:pt x="251" y="230"/>
                  <a:pt x="246" y="201"/>
                </a:cubicBezTo>
                <a:cubicBezTo>
                  <a:pt x="247" y="201"/>
                  <a:pt x="248" y="201"/>
                  <a:pt x="249" y="199"/>
                </a:cubicBezTo>
                <a:cubicBezTo>
                  <a:pt x="259" y="184"/>
                  <a:pt x="269" y="168"/>
                  <a:pt x="272" y="149"/>
                </a:cubicBezTo>
                <a:cubicBezTo>
                  <a:pt x="273" y="145"/>
                  <a:pt x="268" y="140"/>
                  <a:pt x="263" y="143"/>
                </a:cubicBezTo>
                <a:close/>
                <a:moveTo>
                  <a:pt x="20" y="198"/>
                </a:moveTo>
                <a:cubicBezTo>
                  <a:pt x="17" y="199"/>
                  <a:pt x="15" y="201"/>
                  <a:pt x="12" y="202"/>
                </a:cubicBezTo>
                <a:cubicBezTo>
                  <a:pt x="13" y="192"/>
                  <a:pt x="13" y="182"/>
                  <a:pt x="13" y="173"/>
                </a:cubicBezTo>
                <a:cubicBezTo>
                  <a:pt x="19" y="179"/>
                  <a:pt x="25" y="186"/>
                  <a:pt x="30" y="194"/>
                </a:cubicBezTo>
                <a:cubicBezTo>
                  <a:pt x="27" y="195"/>
                  <a:pt x="23" y="197"/>
                  <a:pt x="20" y="198"/>
                </a:cubicBezTo>
                <a:close/>
                <a:moveTo>
                  <a:pt x="103" y="319"/>
                </a:moveTo>
                <a:cubicBezTo>
                  <a:pt x="102" y="319"/>
                  <a:pt x="102" y="319"/>
                  <a:pt x="101" y="319"/>
                </a:cubicBezTo>
                <a:cubicBezTo>
                  <a:pt x="95" y="294"/>
                  <a:pt x="84" y="270"/>
                  <a:pt x="77" y="246"/>
                </a:cubicBezTo>
                <a:cubicBezTo>
                  <a:pt x="74" y="235"/>
                  <a:pt x="68" y="220"/>
                  <a:pt x="64" y="206"/>
                </a:cubicBezTo>
                <a:cubicBezTo>
                  <a:pt x="65" y="206"/>
                  <a:pt x="66" y="206"/>
                  <a:pt x="67" y="206"/>
                </a:cubicBezTo>
                <a:cubicBezTo>
                  <a:pt x="68" y="205"/>
                  <a:pt x="69" y="205"/>
                  <a:pt x="70" y="205"/>
                </a:cubicBezTo>
                <a:cubicBezTo>
                  <a:pt x="70" y="205"/>
                  <a:pt x="70" y="205"/>
                  <a:pt x="70" y="204"/>
                </a:cubicBezTo>
                <a:cubicBezTo>
                  <a:pt x="72" y="203"/>
                  <a:pt x="74" y="203"/>
                  <a:pt x="75" y="202"/>
                </a:cubicBezTo>
                <a:cubicBezTo>
                  <a:pt x="78" y="201"/>
                  <a:pt x="82" y="200"/>
                  <a:pt x="85" y="198"/>
                </a:cubicBezTo>
                <a:cubicBezTo>
                  <a:pt x="96" y="239"/>
                  <a:pt x="108" y="278"/>
                  <a:pt x="118" y="319"/>
                </a:cubicBezTo>
                <a:cubicBezTo>
                  <a:pt x="113" y="319"/>
                  <a:pt x="108" y="319"/>
                  <a:pt x="103" y="319"/>
                </a:cubicBezTo>
                <a:close/>
                <a:moveTo>
                  <a:pt x="166" y="130"/>
                </a:moveTo>
                <a:cubicBezTo>
                  <a:pt x="172" y="141"/>
                  <a:pt x="173" y="153"/>
                  <a:pt x="174" y="165"/>
                </a:cubicBezTo>
                <a:cubicBezTo>
                  <a:pt x="171" y="166"/>
                  <a:pt x="167" y="166"/>
                  <a:pt x="164" y="167"/>
                </a:cubicBezTo>
                <a:cubicBezTo>
                  <a:pt x="161" y="167"/>
                  <a:pt x="156" y="166"/>
                  <a:pt x="152" y="167"/>
                </a:cubicBezTo>
                <a:cubicBezTo>
                  <a:pt x="160" y="157"/>
                  <a:pt x="163" y="143"/>
                  <a:pt x="166" y="130"/>
                </a:cubicBezTo>
                <a:close/>
                <a:moveTo>
                  <a:pt x="130" y="319"/>
                </a:moveTo>
                <a:cubicBezTo>
                  <a:pt x="133" y="310"/>
                  <a:pt x="135" y="301"/>
                  <a:pt x="137" y="291"/>
                </a:cubicBezTo>
                <a:cubicBezTo>
                  <a:pt x="137" y="292"/>
                  <a:pt x="138" y="292"/>
                  <a:pt x="138" y="292"/>
                </a:cubicBezTo>
                <a:cubicBezTo>
                  <a:pt x="143" y="293"/>
                  <a:pt x="148" y="294"/>
                  <a:pt x="153" y="296"/>
                </a:cubicBezTo>
                <a:cubicBezTo>
                  <a:pt x="153" y="296"/>
                  <a:pt x="153" y="296"/>
                  <a:pt x="153" y="296"/>
                </a:cubicBezTo>
                <a:cubicBezTo>
                  <a:pt x="153" y="303"/>
                  <a:pt x="153" y="311"/>
                  <a:pt x="152" y="318"/>
                </a:cubicBezTo>
                <a:cubicBezTo>
                  <a:pt x="145" y="319"/>
                  <a:pt x="137" y="319"/>
                  <a:pt x="130" y="319"/>
                </a:cubicBezTo>
                <a:close/>
                <a:moveTo>
                  <a:pt x="159" y="318"/>
                </a:moveTo>
                <a:cubicBezTo>
                  <a:pt x="169" y="274"/>
                  <a:pt x="164" y="219"/>
                  <a:pt x="151" y="177"/>
                </a:cubicBezTo>
                <a:cubicBezTo>
                  <a:pt x="156" y="178"/>
                  <a:pt x="162" y="177"/>
                  <a:pt x="166" y="177"/>
                </a:cubicBezTo>
                <a:cubicBezTo>
                  <a:pt x="170" y="177"/>
                  <a:pt x="175" y="177"/>
                  <a:pt x="180" y="177"/>
                </a:cubicBezTo>
                <a:cubicBezTo>
                  <a:pt x="179" y="215"/>
                  <a:pt x="181" y="253"/>
                  <a:pt x="184" y="291"/>
                </a:cubicBezTo>
                <a:cubicBezTo>
                  <a:pt x="183" y="293"/>
                  <a:pt x="182" y="294"/>
                  <a:pt x="182" y="295"/>
                </a:cubicBezTo>
                <a:cubicBezTo>
                  <a:pt x="181" y="297"/>
                  <a:pt x="183" y="299"/>
                  <a:pt x="185" y="298"/>
                </a:cubicBezTo>
                <a:cubicBezTo>
                  <a:pt x="185" y="303"/>
                  <a:pt x="185" y="307"/>
                  <a:pt x="185" y="312"/>
                </a:cubicBezTo>
                <a:cubicBezTo>
                  <a:pt x="177" y="315"/>
                  <a:pt x="168" y="317"/>
                  <a:pt x="159" y="318"/>
                </a:cubicBezTo>
                <a:close/>
                <a:moveTo>
                  <a:pt x="192" y="280"/>
                </a:moveTo>
                <a:cubicBezTo>
                  <a:pt x="193" y="267"/>
                  <a:pt x="193" y="253"/>
                  <a:pt x="192" y="240"/>
                </a:cubicBezTo>
                <a:cubicBezTo>
                  <a:pt x="198" y="231"/>
                  <a:pt x="204" y="222"/>
                  <a:pt x="210" y="213"/>
                </a:cubicBezTo>
                <a:cubicBezTo>
                  <a:pt x="214" y="207"/>
                  <a:pt x="221" y="200"/>
                  <a:pt x="226" y="193"/>
                </a:cubicBezTo>
                <a:cubicBezTo>
                  <a:pt x="249" y="209"/>
                  <a:pt x="213" y="253"/>
                  <a:pt x="192" y="280"/>
                </a:cubicBezTo>
                <a:close/>
                <a:moveTo>
                  <a:pt x="241" y="191"/>
                </a:moveTo>
                <a:cubicBezTo>
                  <a:pt x="239" y="187"/>
                  <a:pt x="236" y="184"/>
                  <a:pt x="231" y="182"/>
                </a:cubicBezTo>
                <a:cubicBezTo>
                  <a:pt x="240" y="176"/>
                  <a:pt x="248" y="169"/>
                  <a:pt x="256" y="162"/>
                </a:cubicBezTo>
                <a:cubicBezTo>
                  <a:pt x="253" y="172"/>
                  <a:pt x="247" y="182"/>
                  <a:pt x="241" y="19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1132115" y="3309259"/>
            <a:ext cx="99277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2264230" y="2772230"/>
            <a:ext cx="1074057" cy="1074057"/>
            <a:chOff x="2061029" y="2844800"/>
            <a:chExt cx="1074057" cy="1074057"/>
          </a:xfrm>
        </p:grpSpPr>
        <p:sp>
          <p:nvSpPr>
            <p:cNvPr id="8" name="椭圆 7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460725" y="2772230"/>
            <a:ext cx="1074057" cy="1074057"/>
            <a:chOff x="2061029" y="2844800"/>
            <a:chExt cx="1074057" cy="1074057"/>
          </a:xfrm>
        </p:grpSpPr>
        <p:sp>
          <p:nvSpPr>
            <p:cNvPr id="12" name="椭圆 11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657220" y="2772230"/>
            <a:ext cx="1074057" cy="1074057"/>
            <a:chOff x="2061029" y="2844800"/>
            <a:chExt cx="1074057" cy="1074057"/>
          </a:xfrm>
        </p:grpSpPr>
        <p:sp>
          <p:nvSpPr>
            <p:cNvPr id="15" name="椭圆 14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8853714" y="2772230"/>
            <a:ext cx="1074057" cy="1074057"/>
            <a:chOff x="2061029" y="2844800"/>
            <a:chExt cx="1074057" cy="1074057"/>
          </a:xfrm>
        </p:grpSpPr>
        <p:sp>
          <p:nvSpPr>
            <p:cNvPr id="18" name="椭圆 17"/>
            <p:cNvSpPr/>
            <p:nvPr/>
          </p:nvSpPr>
          <p:spPr>
            <a:xfrm>
              <a:off x="2061029" y="2844800"/>
              <a:ext cx="1074057" cy="1074057"/>
            </a:xfrm>
            <a:prstGeom prst="ellipse">
              <a:avLst/>
            </a:prstGeom>
            <a:solidFill>
              <a:srgbClr val="2E5740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椭圆 18"/>
            <p:cNvSpPr/>
            <p:nvPr/>
          </p:nvSpPr>
          <p:spPr>
            <a:xfrm>
              <a:off x="2203221" y="2986992"/>
              <a:ext cx="789672" cy="789672"/>
            </a:xfrm>
            <a:prstGeom prst="ellipse">
              <a:avLst/>
            </a:prstGeom>
            <a:solidFill>
              <a:srgbClr val="2E574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985785" y="3013002"/>
            <a:ext cx="416926" cy="568050"/>
            <a:chOff x="3873501" y="34925"/>
            <a:chExt cx="744538" cy="1014413"/>
          </a:xfrm>
        </p:grpSpPr>
        <p:sp>
          <p:nvSpPr>
            <p:cNvPr id="22" name="Freeform 14"/>
            <p:cNvSpPr>
              <a:spLocks noEditPoints="1"/>
            </p:cNvSpPr>
            <p:nvPr/>
          </p:nvSpPr>
          <p:spPr bwMode="auto">
            <a:xfrm>
              <a:off x="3930651" y="238125"/>
              <a:ext cx="682625" cy="811213"/>
            </a:xfrm>
            <a:custGeom>
              <a:avLst/>
              <a:gdLst>
                <a:gd name="T0" fmla="*/ 247 w 293"/>
                <a:gd name="T1" fmla="*/ 272 h 348"/>
                <a:gd name="T2" fmla="*/ 292 w 293"/>
                <a:gd name="T3" fmla="*/ 160 h 348"/>
                <a:gd name="T4" fmla="*/ 136 w 293"/>
                <a:gd name="T5" fmla="*/ 42 h 348"/>
                <a:gd name="T6" fmla="*/ 131 w 293"/>
                <a:gd name="T7" fmla="*/ 29 h 348"/>
                <a:gd name="T8" fmla="*/ 129 w 293"/>
                <a:gd name="T9" fmla="*/ 18 h 348"/>
                <a:gd name="T10" fmla="*/ 130 w 293"/>
                <a:gd name="T11" fmla="*/ 18 h 348"/>
                <a:gd name="T12" fmla="*/ 140 w 293"/>
                <a:gd name="T13" fmla="*/ 10 h 348"/>
                <a:gd name="T14" fmla="*/ 128 w 293"/>
                <a:gd name="T15" fmla="*/ 4 h 348"/>
                <a:gd name="T16" fmla="*/ 117 w 293"/>
                <a:gd name="T17" fmla="*/ 9 h 348"/>
                <a:gd name="T18" fmla="*/ 104 w 293"/>
                <a:gd name="T19" fmla="*/ 15 h 348"/>
                <a:gd name="T20" fmla="*/ 106 w 293"/>
                <a:gd name="T21" fmla="*/ 21 h 348"/>
                <a:gd name="T22" fmla="*/ 116 w 293"/>
                <a:gd name="T23" fmla="*/ 20 h 348"/>
                <a:gd name="T24" fmla="*/ 119 w 293"/>
                <a:gd name="T25" fmla="*/ 32 h 348"/>
                <a:gd name="T26" fmla="*/ 126 w 293"/>
                <a:gd name="T27" fmla="*/ 43 h 348"/>
                <a:gd name="T28" fmla="*/ 2 w 293"/>
                <a:gd name="T29" fmla="*/ 195 h 348"/>
                <a:gd name="T30" fmla="*/ 73 w 293"/>
                <a:gd name="T31" fmla="*/ 308 h 348"/>
                <a:gd name="T32" fmla="*/ 57 w 293"/>
                <a:gd name="T33" fmla="*/ 340 h 348"/>
                <a:gd name="T34" fmla="*/ 62 w 293"/>
                <a:gd name="T35" fmla="*/ 347 h 348"/>
                <a:gd name="T36" fmla="*/ 86 w 293"/>
                <a:gd name="T37" fmla="*/ 337 h 348"/>
                <a:gd name="T38" fmla="*/ 98 w 293"/>
                <a:gd name="T39" fmla="*/ 318 h 348"/>
                <a:gd name="T40" fmla="*/ 154 w 293"/>
                <a:gd name="T41" fmla="*/ 322 h 348"/>
                <a:gd name="T42" fmla="*/ 228 w 293"/>
                <a:gd name="T43" fmla="*/ 290 h 348"/>
                <a:gd name="T44" fmla="*/ 258 w 293"/>
                <a:gd name="T45" fmla="*/ 319 h 348"/>
                <a:gd name="T46" fmla="*/ 264 w 293"/>
                <a:gd name="T47" fmla="*/ 316 h 348"/>
                <a:gd name="T48" fmla="*/ 261 w 293"/>
                <a:gd name="T49" fmla="*/ 291 h 348"/>
                <a:gd name="T50" fmla="*/ 247 w 293"/>
                <a:gd name="T51" fmla="*/ 272 h 348"/>
                <a:gd name="T52" fmla="*/ 69 w 293"/>
                <a:gd name="T53" fmla="*/ 336 h 348"/>
                <a:gd name="T54" fmla="*/ 80 w 293"/>
                <a:gd name="T55" fmla="*/ 312 h 348"/>
                <a:gd name="T56" fmla="*/ 80 w 293"/>
                <a:gd name="T57" fmla="*/ 311 h 348"/>
                <a:gd name="T58" fmla="*/ 88 w 293"/>
                <a:gd name="T59" fmla="*/ 315 h 348"/>
                <a:gd name="T60" fmla="*/ 69 w 293"/>
                <a:gd name="T61" fmla="*/ 336 h 348"/>
                <a:gd name="T62" fmla="*/ 151 w 293"/>
                <a:gd name="T63" fmla="*/ 310 h 348"/>
                <a:gd name="T64" fmla="*/ 100 w 293"/>
                <a:gd name="T65" fmla="*/ 307 h 348"/>
                <a:gd name="T66" fmla="*/ 94 w 293"/>
                <a:gd name="T67" fmla="*/ 306 h 348"/>
                <a:gd name="T68" fmla="*/ 15 w 293"/>
                <a:gd name="T69" fmla="*/ 187 h 348"/>
                <a:gd name="T70" fmla="*/ 128 w 293"/>
                <a:gd name="T71" fmla="*/ 52 h 348"/>
                <a:gd name="T72" fmla="*/ 135 w 293"/>
                <a:gd name="T73" fmla="*/ 54 h 348"/>
                <a:gd name="T74" fmla="*/ 283 w 293"/>
                <a:gd name="T75" fmla="*/ 180 h 348"/>
                <a:gd name="T76" fmla="*/ 151 w 293"/>
                <a:gd name="T77" fmla="*/ 310 h 348"/>
                <a:gd name="T78" fmla="*/ 232 w 293"/>
                <a:gd name="T79" fmla="*/ 287 h 348"/>
                <a:gd name="T80" fmla="*/ 232 w 293"/>
                <a:gd name="T81" fmla="*/ 286 h 348"/>
                <a:gd name="T82" fmla="*/ 241 w 293"/>
                <a:gd name="T83" fmla="*/ 278 h 348"/>
                <a:gd name="T84" fmla="*/ 250 w 293"/>
                <a:gd name="T85" fmla="*/ 292 h 348"/>
                <a:gd name="T86" fmla="*/ 254 w 293"/>
                <a:gd name="T87" fmla="*/ 308 h 348"/>
                <a:gd name="T88" fmla="*/ 232 w 293"/>
                <a:gd name="T89" fmla="*/ 287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348">
                  <a:moveTo>
                    <a:pt x="247" y="272"/>
                  </a:moveTo>
                  <a:cubicBezTo>
                    <a:pt x="275" y="242"/>
                    <a:pt x="292" y="201"/>
                    <a:pt x="292" y="160"/>
                  </a:cubicBezTo>
                  <a:cubicBezTo>
                    <a:pt x="291" y="90"/>
                    <a:pt x="203" y="19"/>
                    <a:pt x="136" y="42"/>
                  </a:cubicBezTo>
                  <a:cubicBezTo>
                    <a:pt x="134" y="38"/>
                    <a:pt x="132" y="33"/>
                    <a:pt x="131" y="29"/>
                  </a:cubicBezTo>
                  <a:cubicBezTo>
                    <a:pt x="130" y="25"/>
                    <a:pt x="130" y="21"/>
                    <a:pt x="129" y="18"/>
                  </a:cubicBezTo>
                  <a:cubicBezTo>
                    <a:pt x="130" y="18"/>
                    <a:pt x="130" y="18"/>
                    <a:pt x="130" y="18"/>
                  </a:cubicBezTo>
                  <a:cubicBezTo>
                    <a:pt x="135" y="19"/>
                    <a:pt x="140" y="16"/>
                    <a:pt x="140" y="10"/>
                  </a:cubicBezTo>
                  <a:cubicBezTo>
                    <a:pt x="140" y="5"/>
                    <a:pt x="133" y="0"/>
                    <a:pt x="128" y="4"/>
                  </a:cubicBezTo>
                  <a:cubicBezTo>
                    <a:pt x="125" y="6"/>
                    <a:pt x="121" y="7"/>
                    <a:pt x="117" y="9"/>
                  </a:cubicBezTo>
                  <a:cubicBezTo>
                    <a:pt x="113" y="11"/>
                    <a:pt x="108" y="13"/>
                    <a:pt x="104" y="15"/>
                  </a:cubicBezTo>
                  <a:cubicBezTo>
                    <a:pt x="101" y="16"/>
                    <a:pt x="102" y="21"/>
                    <a:pt x="106" y="21"/>
                  </a:cubicBezTo>
                  <a:cubicBezTo>
                    <a:pt x="109" y="21"/>
                    <a:pt x="113" y="21"/>
                    <a:pt x="116" y="20"/>
                  </a:cubicBezTo>
                  <a:cubicBezTo>
                    <a:pt x="116" y="24"/>
                    <a:pt x="118" y="28"/>
                    <a:pt x="119" y="32"/>
                  </a:cubicBezTo>
                  <a:cubicBezTo>
                    <a:pt x="121" y="36"/>
                    <a:pt x="123" y="40"/>
                    <a:pt x="126" y="43"/>
                  </a:cubicBezTo>
                  <a:cubicBezTo>
                    <a:pt x="51" y="43"/>
                    <a:pt x="5" y="128"/>
                    <a:pt x="2" y="195"/>
                  </a:cubicBezTo>
                  <a:cubicBezTo>
                    <a:pt x="0" y="247"/>
                    <a:pt x="31" y="288"/>
                    <a:pt x="73" y="308"/>
                  </a:cubicBezTo>
                  <a:cubicBezTo>
                    <a:pt x="65" y="318"/>
                    <a:pt x="60" y="328"/>
                    <a:pt x="57" y="340"/>
                  </a:cubicBezTo>
                  <a:cubicBezTo>
                    <a:pt x="56" y="343"/>
                    <a:pt x="59" y="346"/>
                    <a:pt x="62" y="347"/>
                  </a:cubicBezTo>
                  <a:cubicBezTo>
                    <a:pt x="71" y="348"/>
                    <a:pt x="79" y="344"/>
                    <a:pt x="86" y="337"/>
                  </a:cubicBezTo>
                  <a:cubicBezTo>
                    <a:pt x="90" y="332"/>
                    <a:pt x="95" y="325"/>
                    <a:pt x="98" y="318"/>
                  </a:cubicBezTo>
                  <a:cubicBezTo>
                    <a:pt x="116" y="323"/>
                    <a:pt x="135" y="324"/>
                    <a:pt x="154" y="322"/>
                  </a:cubicBezTo>
                  <a:cubicBezTo>
                    <a:pt x="181" y="318"/>
                    <a:pt x="207" y="306"/>
                    <a:pt x="228" y="290"/>
                  </a:cubicBezTo>
                  <a:cubicBezTo>
                    <a:pt x="232" y="305"/>
                    <a:pt x="242" y="315"/>
                    <a:pt x="258" y="319"/>
                  </a:cubicBezTo>
                  <a:cubicBezTo>
                    <a:pt x="260" y="320"/>
                    <a:pt x="263" y="319"/>
                    <a:pt x="264" y="316"/>
                  </a:cubicBezTo>
                  <a:cubicBezTo>
                    <a:pt x="265" y="307"/>
                    <a:pt x="264" y="299"/>
                    <a:pt x="261" y="291"/>
                  </a:cubicBezTo>
                  <a:cubicBezTo>
                    <a:pt x="258" y="284"/>
                    <a:pt x="254" y="275"/>
                    <a:pt x="247" y="272"/>
                  </a:cubicBezTo>
                  <a:close/>
                  <a:moveTo>
                    <a:pt x="69" y="336"/>
                  </a:moveTo>
                  <a:cubicBezTo>
                    <a:pt x="72" y="327"/>
                    <a:pt x="75" y="319"/>
                    <a:pt x="80" y="312"/>
                  </a:cubicBezTo>
                  <a:cubicBezTo>
                    <a:pt x="80" y="311"/>
                    <a:pt x="80" y="311"/>
                    <a:pt x="80" y="311"/>
                  </a:cubicBezTo>
                  <a:cubicBezTo>
                    <a:pt x="82" y="313"/>
                    <a:pt x="85" y="314"/>
                    <a:pt x="88" y="315"/>
                  </a:cubicBezTo>
                  <a:cubicBezTo>
                    <a:pt x="83" y="323"/>
                    <a:pt x="78" y="333"/>
                    <a:pt x="69" y="336"/>
                  </a:cubicBezTo>
                  <a:close/>
                  <a:moveTo>
                    <a:pt x="151" y="310"/>
                  </a:moveTo>
                  <a:cubicBezTo>
                    <a:pt x="133" y="313"/>
                    <a:pt x="115" y="312"/>
                    <a:pt x="100" y="307"/>
                  </a:cubicBezTo>
                  <a:cubicBezTo>
                    <a:pt x="99" y="306"/>
                    <a:pt x="96" y="305"/>
                    <a:pt x="94" y="306"/>
                  </a:cubicBezTo>
                  <a:cubicBezTo>
                    <a:pt x="46" y="290"/>
                    <a:pt x="12" y="241"/>
                    <a:pt x="15" y="187"/>
                  </a:cubicBezTo>
                  <a:cubicBezTo>
                    <a:pt x="17" y="123"/>
                    <a:pt x="66" y="66"/>
                    <a:pt x="128" y="52"/>
                  </a:cubicBezTo>
                  <a:cubicBezTo>
                    <a:pt x="129" y="54"/>
                    <a:pt x="132" y="56"/>
                    <a:pt x="135" y="54"/>
                  </a:cubicBezTo>
                  <a:cubicBezTo>
                    <a:pt x="206" y="22"/>
                    <a:pt x="293" y="110"/>
                    <a:pt x="283" y="180"/>
                  </a:cubicBezTo>
                  <a:cubicBezTo>
                    <a:pt x="274" y="245"/>
                    <a:pt x="213" y="298"/>
                    <a:pt x="151" y="310"/>
                  </a:cubicBezTo>
                  <a:close/>
                  <a:moveTo>
                    <a:pt x="232" y="287"/>
                  </a:moveTo>
                  <a:cubicBezTo>
                    <a:pt x="232" y="287"/>
                    <a:pt x="232" y="287"/>
                    <a:pt x="232" y="286"/>
                  </a:cubicBezTo>
                  <a:cubicBezTo>
                    <a:pt x="235" y="284"/>
                    <a:pt x="238" y="281"/>
                    <a:pt x="241" y="278"/>
                  </a:cubicBezTo>
                  <a:cubicBezTo>
                    <a:pt x="243" y="283"/>
                    <a:pt x="247" y="287"/>
                    <a:pt x="250" y="292"/>
                  </a:cubicBezTo>
                  <a:cubicBezTo>
                    <a:pt x="253" y="297"/>
                    <a:pt x="254" y="303"/>
                    <a:pt x="254" y="308"/>
                  </a:cubicBezTo>
                  <a:cubicBezTo>
                    <a:pt x="244" y="305"/>
                    <a:pt x="237" y="298"/>
                    <a:pt x="232" y="28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5"/>
            <p:cNvSpPr/>
            <p:nvPr/>
          </p:nvSpPr>
          <p:spPr bwMode="auto">
            <a:xfrm>
              <a:off x="3973513" y="363537"/>
              <a:ext cx="615950" cy="563563"/>
            </a:xfrm>
            <a:custGeom>
              <a:avLst/>
              <a:gdLst>
                <a:gd name="T0" fmla="*/ 162 w 264"/>
                <a:gd name="T1" fmla="*/ 16 h 242"/>
                <a:gd name="T2" fmla="*/ 162 w 264"/>
                <a:gd name="T3" fmla="*/ 28 h 242"/>
                <a:gd name="T4" fmla="*/ 230 w 264"/>
                <a:gd name="T5" fmla="*/ 151 h 242"/>
                <a:gd name="T6" fmla="*/ 180 w 264"/>
                <a:gd name="T7" fmla="*/ 208 h 242"/>
                <a:gd name="T8" fmla="*/ 178 w 264"/>
                <a:gd name="T9" fmla="*/ 202 h 242"/>
                <a:gd name="T10" fmla="*/ 175 w 264"/>
                <a:gd name="T11" fmla="*/ 192 h 242"/>
                <a:gd name="T12" fmla="*/ 169 w 264"/>
                <a:gd name="T13" fmla="*/ 192 h 242"/>
                <a:gd name="T14" fmla="*/ 170 w 264"/>
                <a:gd name="T15" fmla="*/ 203 h 242"/>
                <a:gd name="T16" fmla="*/ 174 w 264"/>
                <a:gd name="T17" fmla="*/ 212 h 242"/>
                <a:gd name="T18" fmla="*/ 124 w 264"/>
                <a:gd name="T19" fmla="*/ 228 h 242"/>
                <a:gd name="T20" fmla="*/ 20 w 264"/>
                <a:gd name="T21" fmla="*/ 125 h 242"/>
                <a:gd name="T22" fmla="*/ 65 w 264"/>
                <a:gd name="T23" fmla="*/ 40 h 242"/>
                <a:gd name="T24" fmla="*/ 152 w 264"/>
                <a:gd name="T25" fmla="*/ 18 h 242"/>
                <a:gd name="T26" fmla="*/ 153 w 264"/>
                <a:gd name="T27" fmla="*/ 12 h 242"/>
                <a:gd name="T28" fmla="*/ 10 w 264"/>
                <a:gd name="T29" fmla="*/ 109 h 242"/>
                <a:gd name="T30" fmla="*/ 117 w 264"/>
                <a:gd name="T31" fmla="*/ 241 h 242"/>
                <a:gd name="T32" fmla="*/ 245 w 264"/>
                <a:gd name="T33" fmla="*/ 143 h 242"/>
                <a:gd name="T34" fmla="*/ 162 w 264"/>
                <a:gd name="T35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4" h="242">
                  <a:moveTo>
                    <a:pt x="162" y="16"/>
                  </a:moveTo>
                  <a:cubicBezTo>
                    <a:pt x="155" y="16"/>
                    <a:pt x="155" y="27"/>
                    <a:pt x="162" y="28"/>
                  </a:cubicBezTo>
                  <a:cubicBezTo>
                    <a:pt x="225" y="34"/>
                    <a:pt x="253" y="97"/>
                    <a:pt x="230" y="151"/>
                  </a:cubicBezTo>
                  <a:cubicBezTo>
                    <a:pt x="220" y="175"/>
                    <a:pt x="202" y="195"/>
                    <a:pt x="180" y="208"/>
                  </a:cubicBezTo>
                  <a:cubicBezTo>
                    <a:pt x="180" y="206"/>
                    <a:pt x="179" y="204"/>
                    <a:pt x="178" y="202"/>
                  </a:cubicBezTo>
                  <a:cubicBezTo>
                    <a:pt x="176" y="199"/>
                    <a:pt x="175" y="196"/>
                    <a:pt x="175" y="192"/>
                  </a:cubicBezTo>
                  <a:cubicBezTo>
                    <a:pt x="175" y="188"/>
                    <a:pt x="169" y="188"/>
                    <a:pt x="169" y="192"/>
                  </a:cubicBezTo>
                  <a:cubicBezTo>
                    <a:pt x="168" y="196"/>
                    <a:pt x="169" y="199"/>
                    <a:pt x="170" y="203"/>
                  </a:cubicBezTo>
                  <a:cubicBezTo>
                    <a:pt x="171" y="206"/>
                    <a:pt x="171" y="210"/>
                    <a:pt x="174" y="212"/>
                  </a:cubicBezTo>
                  <a:cubicBezTo>
                    <a:pt x="159" y="220"/>
                    <a:pt x="142" y="226"/>
                    <a:pt x="124" y="228"/>
                  </a:cubicBezTo>
                  <a:cubicBezTo>
                    <a:pt x="62" y="235"/>
                    <a:pt x="19" y="184"/>
                    <a:pt x="20" y="125"/>
                  </a:cubicBezTo>
                  <a:cubicBezTo>
                    <a:pt x="20" y="91"/>
                    <a:pt x="37" y="59"/>
                    <a:pt x="65" y="40"/>
                  </a:cubicBezTo>
                  <a:cubicBezTo>
                    <a:pt x="91" y="22"/>
                    <a:pt x="123" y="22"/>
                    <a:pt x="152" y="18"/>
                  </a:cubicBezTo>
                  <a:cubicBezTo>
                    <a:pt x="156" y="18"/>
                    <a:pt x="157" y="12"/>
                    <a:pt x="153" y="12"/>
                  </a:cubicBezTo>
                  <a:cubicBezTo>
                    <a:pt x="87" y="0"/>
                    <a:pt x="18" y="41"/>
                    <a:pt x="10" y="109"/>
                  </a:cubicBezTo>
                  <a:cubicBezTo>
                    <a:pt x="0" y="180"/>
                    <a:pt x="44" y="239"/>
                    <a:pt x="117" y="241"/>
                  </a:cubicBezTo>
                  <a:cubicBezTo>
                    <a:pt x="175" y="242"/>
                    <a:pt x="227" y="196"/>
                    <a:pt x="245" y="143"/>
                  </a:cubicBezTo>
                  <a:cubicBezTo>
                    <a:pt x="264" y="85"/>
                    <a:pt x="222" y="22"/>
                    <a:pt x="162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6"/>
            <p:cNvSpPr/>
            <p:nvPr/>
          </p:nvSpPr>
          <p:spPr bwMode="auto">
            <a:xfrm>
              <a:off x="4195763" y="827087"/>
              <a:ext cx="31750" cy="58738"/>
            </a:xfrm>
            <a:custGeom>
              <a:avLst/>
              <a:gdLst>
                <a:gd name="T0" fmla="*/ 5 w 14"/>
                <a:gd name="T1" fmla="*/ 4 h 25"/>
                <a:gd name="T2" fmla="*/ 1 w 14"/>
                <a:gd name="T3" fmla="*/ 20 h 25"/>
                <a:gd name="T4" fmla="*/ 7 w 14"/>
                <a:gd name="T5" fmla="*/ 21 h 25"/>
                <a:gd name="T6" fmla="*/ 12 w 14"/>
                <a:gd name="T7" fmla="*/ 7 h 25"/>
                <a:gd name="T8" fmla="*/ 5 w 14"/>
                <a:gd name="T9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5">
                  <a:moveTo>
                    <a:pt x="5" y="4"/>
                  </a:moveTo>
                  <a:cubicBezTo>
                    <a:pt x="2" y="9"/>
                    <a:pt x="0" y="14"/>
                    <a:pt x="1" y="20"/>
                  </a:cubicBezTo>
                  <a:cubicBezTo>
                    <a:pt x="1" y="24"/>
                    <a:pt x="7" y="25"/>
                    <a:pt x="7" y="21"/>
                  </a:cubicBezTo>
                  <a:cubicBezTo>
                    <a:pt x="8" y="16"/>
                    <a:pt x="11" y="11"/>
                    <a:pt x="12" y="7"/>
                  </a:cubicBezTo>
                  <a:cubicBezTo>
                    <a:pt x="14" y="2"/>
                    <a:pt x="8" y="0"/>
                    <a:pt x="5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7"/>
            <p:cNvSpPr/>
            <p:nvPr/>
          </p:nvSpPr>
          <p:spPr bwMode="auto">
            <a:xfrm>
              <a:off x="4056063" y="746125"/>
              <a:ext cx="50800" cy="44450"/>
            </a:xfrm>
            <a:custGeom>
              <a:avLst/>
              <a:gdLst>
                <a:gd name="T0" fmla="*/ 12 w 22"/>
                <a:gd name="T1" fmla="*/ 4 h 19"/>
                <a:gd name="T2" fmla="*/ 3 w 22"/>
                <a:gd name="T3" fmla="*/ 11 h 19"/>
                <a:gd name="T4" fmla="*/ 8 w 22"/>
                <a:gd name="T5" fmla="*/ 16 h 19"/>
                <a:gd name="T6" fmla="*/ 18 w 22"/>
                <a:gd name="T7" fmla="*/ 9 h 19"/>
                <a:gd name="T8" fmla="*/ 12 w 22"/>
                <a:gd name="T9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9">
                  <a:moveTo>
                    <a:pt x="12" y="4"/>
                  </a:moveTo>
                  <a:cubicBezTo>
                    <a:pt x="10" y="7"/>
                    <a:pt x="6" y="9"/>
                    <a:pt x="3" y="11"/>
                  </a:cubicBezTo>
                  <a:cubicBezTo>
                    <a:pt x="0" y="15"/>
                    <a:pt x="5" y="19"/>
                    <a:pt x="8" y="16"/>
                  </a:cubicBezTo>
                  <a:cubicBezTo>
                    <a:pt x="11" y="14"/>
                    <a:pt x="15" y="12"/>
                    <a:pt x="18" y="9"/>
                  </a:cubicBezTo>
                  <a:cubicBezTo>
                    <a:pt x="22" y="6"/>
                    <a:pt x="16" y="0"/>
                    <a:pt x="12" y="4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8"/>
            <p:cNvSpPr/>
            <p:nvPr/>
          </p:nvSpPr>
          <p:spPr bwMode="auto">
            <a:xfrm>
              <a:off x="4030663" y="646112"/>
              <a:ext cx="44450" cy="15875"/>
            </a:xfrm>
            <a:custGeom>
              <a:avLst/>
              <a:gdLst>
                <a:gd name="T0" fmla="*/ 14 w 19"/>
                <a:gd name="T1" fmla="*/ 0 h 7"/>
                <a:gd name="T2" fmla="*/ 4 w 19"/>
                <a:gd name="T3" fmla="*/ 0 h 7"/>
                <a:gd name="T4" fmla="*/ 4 w 19"/>
                <a:gd name="T5" fmla="*/ 7 h 7"/>
                <a:gd name="T6" fmla="*/ 14 w 19"/>
                <a:gd name="T7" fmla="*/ 7 h 7"/>
                <a:gd name="T8" fmla="*/ 14 w 19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">
                  <a:moveTo>
                    <a:pt x="14" y="0"/>
                  </a:moveTo>
                  <a:cubicBezTo>
                    <a:pt x="11" y="0"/>
                    <a:pt x="8" y="0"/>
                    <a:pt x="4" y="0"/>
                  </a:cubicBezTo>
                  <a:cubicBezTo>
                    <a:pt x="0" y="0"/>
                    <a:pt x="0" y="6"/>
                    <a:pt x="4" y="7"/>
                  </a:cubicBezTo>
                  <a:cubicBezTo>
                    <a:pt x="8" y="7"/>
                    <a:pt x="11" y="7"/>
                    <a:pt x="14" y="7"/>
                  </a:cubicBezTo>
                  <a:cubicBezTo>
                    <a:pt x="19" y="7"/>
                    <a:pt x="19" y="0"/>
                    <a:pt x="1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"/>
            <p:cNvSpPr/>
            <p:nvPr/>
          </p:nvSpPr>
          <p:spPr bwMode="auto">
            <a:xfrm>
              <a:off x="4076701" y="541337"/>
              <a:ext cx="28575" cy="31750"/>
            </a:xfrm>
            <a:custGeom>
              <a:avLst/>
              <a:gdLst>
                <a:gd name="T0" fmla="*/ 9 w 12"/>
                <a:gd name="T1" fmla="*/ 5 h 14"/>
                <a:gd name="T2" fmla="*/ 7 w 12"/>
                <a:gd name="T3" fmla="*/ 4 h 14"/>
                <a:gd name="T4" fmla="*/ 1 w 12"/>
                <a:gd name="T5" fmla="*/ 5 h 14"/>
                <a:gd name="T6" fmla="*/ 6 w 12"/>
                <a:gd name="T7" fmla="*/ 13 h 14"/>
                <a:gd name="T8" fmla="*/ 11 w 12"/>
                <a:gd name="T9" fmla="*/ 11 h 14"/>
                <a:gd name="T10" fmla="*/ 9 w 12"/>
                <a:gd name="T1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">
                  <a:moveTo>
                    <a:pt x="9" y="5"/>
                  </a:moveTo>
                  <a:cubicBezTo>
                    <a:pt x="9" y="4"/>
                    <a:pt x="8" y="4"/>
                    <a:pt x="7" y="4"/>
                  </a:cubicBezTo>
                  <a:cubicBezTo>
                    <a:pt x="6" y="0"/>
                    <a:pt x="0" y="1"/>
                    <a:pt x="1" y="5"/>
                  </a:cubicBezTo>
                  <a:cubicBezTo>
                    <a:pt x="1" y="8"/>
                    <a:pt x="3" y="11"/>
                    <a:pt x="6" y="13"/>
                  </a:cubicBezTo>
                  <a:cubicBezTo>
                    <a:pt x="7" y="14"/>
                    <a:pt x="11" y="14"/>
                    <a:pt x="11" y="11"/>
                  </a:cubicBezTo>
                  <a:cubicBezTo>
                    <a:pt x="12" y="9"/>
                    <a:pt x="10" y="7"/>
                    <a:pt x="9" y="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20"/>
            <p:cNvSpPr/>
            <p:nvPr/>
          </p:nvSpPr>
          <p:spPr bwMode="auto">
            <a:xfrm>
              <a:off x="4181476" y="439737"/>
              <a:ext cx="34925" cy="53975"/>
            </a:xfrm>
            <a:custGeom>
              <a:avLst/>
              <a:gdLst>
                <a:gd name="T0" fmla="*/ 11 w 15"/>
                <a:gd name="T1" fmla="*/ 16 h 23"/>
                <a:gd name="T2" fmla="*/ 5 w 15"/>
                <a:gd name="T3" fmla="*/ 4 h 23"/>
                <a:gd name="T4" fmla="*/ 0 w 15"/>
                <a:gd name="T5" fmla="*/ 4 h 23"/>
                <a:gd name="T6" fmla="*/ 8 w 15"/>
                <a:gd name="T7" fmla="*/ 21 h 23"/>
                <a:gd name="T8" fmla="*/ 11 w 15"/>
                <a:gd name="T9" fmla="*/ 16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23">
                  <a:moveTo>
                    <a:pt x="11" y="16"/>
                  </a:moveTo>
                  <a:cubicBezTo>
                    <a:pt x="8" y="13"/>
                    <a:pt x="5" y="8"/>
                    <a:pt x="5" y="4"/>
                  </a:cubicBezTo>
                  <a:cubicBezTo>
                    <a:pt x="5" y="0"/>
                    <a:pt x="0" y="0"/>
                    <a:pt x="0" y="4"/>
                  </a:cubicBezTo>
                  <a:cubicBezTo>
                    <a:pt x="0" y="10"/>
                    <a:pt x="2" y="18"/>
                    <a:pt x="8" y="21"/>
                  </a:cubicBezTo>
                  <a:cubicBezTo>
                    <a:pt x="12" y="23"/>
                    <a:pt x="15" y="18"/>
                    <a:pt x="11" y="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1"/>
            <p:cNvSpPr/>
            <p:nvPr/>
          </p:nvSpPr>
          <p:spPr bwMode="auto">
            <a:xfrm>
              <a:off x="4371976" y="454025"/>
              <a:ext cx="39688" cy="30163"/>
            </a:xfrm>
            <a:custGeom>
              <a:avLst/>
              <a:gdLst>
                <a:gd name="T0" fmla="*/ 9 w 17"/>
                <a:gd name="T1" fmla="*/ 1 h 13"/>
                <a:gd name="T2" fmla="*/ 3 w 17"/>
                <a:gd name="T3" fmla="*/ 5 h 13"/>
                <a:gd name="T4" fmla="*/ 8 w 17"/>
                <a:gd name="T5" fmla="*/ 10 h 13"/>
                <a:gd name="T6" fmla="*/ 9 w 17"/>
                <a:gd name="T7" fmla="*/ 10 h 13"/>
                <a:gd name="T8" fmla="*/ 11 w 17"/>
                <a:gd name="T9" fmla="*/ 9 h 13"/>
                <a:gd name="T10" fmla="*/ 9 w 17"/>
                <a:gd name="T11" fmla="*/ 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3">
                  <a:moveTo>
                    <a:pt x="9" y="1"/>
                  </a:moveTo>
                  <a:cubicBezTo>
                    <a:pt x="7" y="1"/>
                    <a:pt x="5" y="3"/>
                    <a:pt x="3" y="5"/>
                  </a:cubicBezTo>
                  <a:cubicBezTo>
                    <a:pt x="0" y="9"/>
                    <a:pt x="5" y="13"/>
                    <a:pt x="8" y="10"/>
                  </a:cubicBezTo>
                  <a:cubicBezTo>
                    <a:pt x="7" y="11"/>
                    <a:pt x="9" y="10"/>
                    <a:pt x="9" y="10"/>
                  </a:cubicBezTo>
                  <a:cubicBezTo>
                    <a:pt x="9" y="10"/>
                    <a:pt x="10" y="9"/>
                    <a:pt x="11" y="9"/>
                  </a:cubicBezTo>
                  <a:cubicBezTo>
                    <a:pt x="17" y="9"/>
                    <a:pt x="16" y="0"/>
                    <a:pt x="9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22"/>
            <p:cNvSpPr/>
            <p:nvPr/>
          </p:nvSpPr>
          <p:spPr bwMode="auto">
            <a:xfrm>
              <a:off x="4429126" y="533400"/>
              <a:ext cx="44450" cy="34925"/>
            </a:xfrm>
            <a:custGeom>
              <a:avLst/>
              <a:gdLst>
                <a:gd name="T0" fmla="*/ 13 w 19"/>
                <a:gd name="T1" fmla="*/ 3 h 15"/>
                <a:gd name="T2" fmla="*/ 4 w 19"/>
                <a:gd name="T3" fmla="*/ 8 h 15"/>
                <a:gd name="T4" fmla="*/ 2 w 19"/>
                <a:gd name="T5" fmla="*/ 12 h 15"/>
                <a:gd name="T6" fmla="*/ 19 w 19"/>
                <a:gd name="T7" fmla="*/ 6 h 15"/>
                <a:gd name="T8" fmla="*/ 13 w 19"/>
                <a:gd name="T9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15">
                  <a:moveTo>
                    <a:pt x="13" y="3"/>
                  </a:moveTo>
                  <a:cubicBezTo>
                    <a:pt x="10" y="5"/>
                    <a:pt x="9" y="9"/>
                    <a:pt x="4" y="8"/>
                  </a:cubicBezTo>
                  <a:cubicBezTo>
                    <a:pt x="2" y="7"/>
                    <a:pt x="0" y="11"/>
                    <a:pt x="2" y="12"/>
                  </a:cubicBezTo>
                  <a:cubicBezTo>
                    <a:pt x="8" y="15"/>
                    <a:pt x="18" y="14"/>
                    <a:pt x="19" y="6"/>
                  </a:cubicBezTo>
                  <a:cubicBezTo>
                    <a:pt x="19" y="3"/>
                    <a:pt x="16" y="0"/>
                    <a:pt x="13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23"/>
            <p:cNvSpPr/>
            <p:nvPr/>
          </p:nvSpPr>
          <p:spPr bwMode="auto">
            <a:xfrm>
              <a:off x="4475163" y="633412"/>
              <a:ext cx="50800" cy="33338"/>
            </a:xfrm>
            <a:custGeom>
              <a:avLst/>
              <a:gdLst>
                <a:gd name="T0" fmla="*/ 19 w 22"/>
                <a:gd name="T1" fmla="*/ 3 h 14"/>
                <a:gd name="T2" fmla="*/ 3 w 22"/>
                <a:gd name="T3" fmla="*/ 6 h 14"/>
                <a:gd name="T4" fmla="*/ 7 w 22"/>
                <a:gd name="T5" fmla="*/ 12 h 14"/>
                <a:gd name="T6" fmla="*/ 19 w 22"/>
                <a:gd name="T7" fmla="*/ 9 h 14"/>
                <a:gd name="T8" fmla="*/ 19 w 22"/>
                <a:gd name="T9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14">
                  <a:moveTo>
                    <a:pt x="19" y="3"/>
                  </a:moveTo>
                  <a:cubicBezTo>
                    <a:pt x="15" y="0"/>
                    <a:pt x="7" y="2"/>
                    <a:pt x="3" y="6"/>
                  </a:cubicBezTo>
                  <a:cubicBezTo>
                    <a:pt x="0" y="9"/>
                    <a:pt x="4" y="14"/>
                    <a:pt x="7" y="12"/>
                  </a:cubicBezTo>
                  <a:cubicBezTo>
                    <a:pt x="11" y="9"/>
                    <a:pt x="16" y="11"/>
                    <a:pt x="19" y="9"/>
                  </a:cubicBezTo>
                  <a:cubicBezTo>
                    <a:pt x="22" y="8"/>
                    <a:pt x="22" y="4"/>
                    <a:pt x="19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4"/>
            <p:cNvSpPr/>
            <p:nvPr/>
          </p:nvSpPr>
          <p:spPr bwMode="auto">
            <a:xfrm>
              <a:off x="4438651" y="725487"/>
              <a:ext cx="41275" cy="26988"/>
            </a:xfrm>
            <a:custGeom>
              <a:avLst/>
              <a:gdLst>
                <a:gd name="T0" fmla="*/ 4 w 18"/>
                <a:gd name="T1" fmla="*/ 0 h 12"/>
                <a:gd name="T2" fmla="*/ 4 w 18"/>
                <a:gd name="T3" fmla="*/ 7 h 12"/>
                <a:gd name="T4" fmla="*/ 9 w 18"/>
                <a:gd name="T5" fmla="*/ 9 h 12"/>
                <a:gd name="T6" fmla="*/ 14 w 18"/>
                <a:gd name="T7" fmla="*/ 12 h 12"/>
                <a:gd name="T8" fmla="*/ 18 w 18"/>
                <a:gd name="T9" fmla="*/ 8 h 12"/>
                <a:gd name="T10" fmla="*/ 4 w 18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2">
                  <a:moveTo>
                    <a:pt x="4" y="0"/>
                  </a:moveTo>
                  <a:cubicBezTo>
                    <a:pt x="1" y="0"/>
                    <a:pt x="0" y="6"/>
                    <a:pt x="4" y="7"/>
                  </a:cubicBezTo>
                  <a:cubicBezTo>
                    <a:pt x="5" y="7"/>
                    <a:pt x="7" y="8"/>
                    <a:pt x="9" y="9"/>
                  </a:cubicBezTo>
                  <a:cubicBezTo>
                    <a:pt x="11" y="10"/>
                    <a:pt x="12" y="12"/>
                    <a:pt x="14" y="12"/>
                  </a:cubicBezTo>
                  <a:cubicBezTo>
                    <a:pt x="16" y="12"/>
                    <a:pt x="18" y="10"/>
                    <a:pt x="18" y="8"/>
                  </a:cubicBezTo>
                  <a:cubicBezTo>
                    <a:pt x="18" y="3"/>
                    <a:pt x="9" y="0"/>
                    <a:pt x="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5"/>
            <p:cNvSpPr>
              <a:spLocks noEditPoints="1"/>
            </p:cNvSpPr>
            <p:nvPr/>
          </p:nvSpPr>
          <p:spPr bwMode="auto">
            <a:xfrm>
              <a:off x="4130676" y="444500"/>
              <a:ext cx="204788" cy="315913"/>
            </a:xfrm>
            <a:custGeom>
              <a:avLst/>
              <a:gdLst>
                <a:gd name="T0" fmla="*/ 81 w 88"/>
                <a:gd name="T1" fmla="*/ 2 h 135"/>
                <a:gd name="T2" fmla="*/ 76 w 88"/>
                <a:gd name="T3" fmla="*/ 1 h 135"/>
                <a:gd name="T4" fmla="*/ 60 w 88"/>
                <a:gd name="T5" fmla="*/ 82 h 135"/>
                <a:gd name="T6" fmla="*/ 61 w 88"/>
                <a:gd name="T7" fmla="*/ 84 h 135"/>
                <a:gd name="T8" fmla="*/ 60 w 88"/>
                <a:gd name="T9" fmla="*/ 85 h 135"/>
                <a:gd name="T10" fmla="*/ 58 w 88"/>
                <a:gd name="T11" fmla="*/ 86 h 135"/>
                <a:gd name="T12" fmla="*/ 2 w 88"/>
                <a:gd name="T13" fmla="*/ 122 h 135"/>
                <a:gd name="T14" fmla="*/ 4 w 88"/>
                <a:gd name="T15" fmla="*/ 131 h 135"/>
                <a:gd name="T16" fmla="*/ 69 w 88"/>
                <a:gd name="T17" fmla="*/ 98 h 135"/>
                <a:gd name="T18" fmla="*/ 69 w 88"/>
                <a:gd name="T19" fmla="*/ 98 h 135"/>
                <a:gd name="T20" fmla="*/ 70 w 88"/>
                <a:gd name="T21" fmla="*/ 97 h 135"/>
                <a:gd name="T22" fmla="*/ 72 w 88"/>
                <a:gd name="T23" fmla="*/ 94 h 135"/>
                <a:gd name="T24" fmla="*/ 72 w 88"/>
                <a:gd name="T25" fmla="*/ 91 h 135"/>
                <a:gd name="T26" fmla="*/ 72 w 88"/>
                <a:gd name="T27" fmla="*/ 91 h 135"/>
                <a:gd name="T28" fmla="*/ 74 w 88"/>
                <a:gd name="T29" fmla="*/ 87 h 135"/>
                <a:gd name="T30" fmla="*/ 74 w 88"/>
                <a:gd name="T31" fmla="*/ 85 h 135"/>
                <a:gd name="T32" fmla="*/ 83 w 88"/>
                <a:gd name="T33" fmla="*/ 37 h 135"/>
                <a:gd name="T34" fmla="*/ 81 w 88"/>
                <a:gd name="T35" fmla="*/ 2 h 135"/>
                <a:gd name="T36" fmla="*/ 16 w 88"/>
                <a:gd name="T37" fmla="*/ 123 h 135"/>
                <a:gd name="T38" fmla="*/ 56 w 88"/>
                <a:gd name="T39" fmla="*/ 93 h 135"/>
                <a:gd name="T40" fmla="*/ 59 w 88"/>
                <a:gd name="T41" fmla="*/ 97 h 135"/>
                <a:gd name="T42" fmla="*/ 16 w 88"/>
                <a:gd name="T43" fmla="*/ 123 h 135"/>
                <a:gd name="T44" fmla="*/ 75 w 88"/>
                <a:gd name="T45" fmla="*/ 42 h 135"/>
                <a:gd name="T46" fmla="*/ 68 w 88"/>
                <a:gd name="T47" fmla="*/ 80 h 135"/>
                <a:gd name="T48" fmla="*/ 67 w 88"/>
                <a:gd name="T49" fmla="*/ 80 h 135"/>
                <a:gd name="T50" fmla="*/ 77 w 88"/>
                <a:gd name="T51" fmla="*/ 10 h 135"/>
                <a:gd name="T52" fmla="*/ 75 w 88"/>
                <a:gd name="T53" fmla="*/ 4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8" h="135">
                  <a:moveTo>
                    <a:pt x="81" y="2"/>
                  </a:moveTo>
                  <a:cubicBezTo>
                    <a:pt x="80" y="0"/>
                    <a:pt x="78" y="0"/>
                    <a:pt x="76" y="1"/>
                  </a:cubicBezTo>
                  <a:cubicBezTo>
                    <a:pt x="51" y="17"/>
                    <a:pt x="59" y="58"/>
                    <a:pt x="60" y="82"/>
                  </a:cubicBezTo>
                  <a:cubicBezTo>
                    <a:pt x="60" y="83"/>
                    <a:pt x="60" y="83"/>
                    <a:pt x="61" y="84"/>
                  </a:cubicBezTo>
                  <a:cubicBezTo>
                    <a:pt x="60" y="84"/>
                    <a:pt x="60" y="84"/>
                    <a:pt x="60" y="85"/>
                  </a:cubicBezTo>
                  <a:cubicBezTo>
                    <a:pt x="59" y="85"/>
                    <a:pt x="59" y="85"/>
                    <a:pt x="58" y="86"/>
                  </a:cubicBezTo>
                  <a:cubicBezTo>
                    <a:pt x="38" y="94"/>
                    <a:pt x="15" y="105"/>
                    <a:pt x="2" y="122"/>
                  </a:cubicBezTo>
                  <a:cubicBezTo>
                    <a:pt x="0" y="125"/>
                    <a:pt x="0" y="130"/>
                    <a:pt x="4" y="131"/>
                  </a:cubicBezTo>
                  <a:cubicBezTo>
                    <a:pt x="30" y="135"/>
                    <a:pt x="55" y="119"/>
                    <a:pt x="69" y="98"/>
                  </a:cubicBezTo>
                  <a:cubicBezTo>
                    <a:pt x="69" y="98"/>
                    <a:pt x="69" y="98"/>
                    <a:pt x="69" y="98"/>
                  </a:cubicBezTo>
                  <a:cubicBezTo>
                    <a:pt x="70" y="97"/>
                    <a:pt x="70" y="97"/>
                    <a:pt x="70" y="97"/>
                  </a:cubicBezTo>
                  <a:cubicBezTo>
                    <a:pt x="71" y="96"/>
                    <a:pt x="71" y="95"/>
                    <a:pt x="72" y="94"/>
                  </a:cubicBezTo>
                  <a:cubicBezTo>
                    <a:pt x="72" y="93"/>
                    <a:pt x="72" y="92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73" y="90"/>
                    <a:pt x="73" y="88"/>
                    <a:pt x="74" y="87"/>
                  </a:cubicBezTo>
                  <a:cubicBezTo>
                    <a:pt x="74" y="87"/>
                    <a:pt x="74" y="86"/>
                    <a:pt x="74" y="85"/>
                  </a:cubicBezTo>
                  <a:cubicBezTo>
                    <a:pt x="77" y="69"/>
                    <a:pt x="81" y="53"/>
                    <a:pt x="83" y="37"/>
                  </a:cubicBezTo>
                  <a:cubicBezTo>
                    <a:pt x="84" y="26"/>
                    <a:pt x="88" y="10"/>
                    <a:pt x="81" y="2"/>
                  </a:cubicBezTo>
                  <a:close/>
                  <a:moveTo>
                    <a:pt x="16" y="123"/>
                  </a:moveTo>
                  <a:cubicBezTo>
                    <a:pt x="29" y="112"/>
                    <a:pt x="43" y="104"/>
                    <a:pt x="56" y="93"/>
                  </a:cubicBezTo>
                  <a:cubicBezTo>
                    <a:pt x="57" y="95"/>
                    <a:pt x="58" y="96"/>
                    <a:pt x="59" y="97"/>
                  </a:cubicBezTo>
                  <a:cubicBezTo>
                    <a:pt x="48" y="110"/>
                    <a:pt x="33" y="123"/>
                    <a:pt x="16" y="123"/>
                  </a:cubicBezTo>
                  <a:close/>
                  <a:moveTo>
                    <a:pt x="75" y="42"/>
                  </a:moveTo>
                  <a:cubicBezTo>
                    <a:pt x="73" y="54"/>
                    <a:pt x="71" y="67"/>
                    <a:pt x="68" y="80"/>
                  </a:cubicBezTo>
                  <a:cubicBezTo>
                    <a:pt x="68" y="80"/>
                    <a:pt x="67" y="80"/>
                    <a:pt x="67" y="80"/>
                  </a:cubicBezTo>
                  <a:cubicBezTo>
                    <a:pt x="67" y="59"/>
                    <a:pt x="63" y="27"/>
                    <a:pt x="77" y="10"/>
                  </a:cubicBezTo>
                  <a:cubicBezTo>
                    <a:pt x="80" y="18"/>
                    <a:pt x="76" y="36"/>
                    <a:pt x="75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 noEditPoints="1"/>
            </p:cNvSpPr>
            <p:nvPr/>
          </p:nvSpPr>
          <p:spPr bwMode="auto">
            <a:xfrm>
              <a:off x="3873501" y="254000"/>
              <a:ext cx="242888" cy="200025"/>
            </a:xfrm>
            <a:custGeom>
              <a:avLst/>
              <a:gdLst>
                <a:gd name="T0" fmla="*/ 102 w 104"/>
                <a:gd name="T1" fmla="*/ 33 h 86"/>
                <a:gd name="T2" fmla="*/ 58 w 104"/>
                <a:gd name="T3" fmla="*/ 1 h 86"/>
                <a:gd name="T4" fmla="*/ 20 w 104"/>
                <a:gd name="T5" fmla="*/ 23 h 86"/>
                <a:gd name="T6" fmla="*/ 35 w 104"/>
                <a:gd name="T7" fmla="*/ 86 h 86"/>
                <a:gd name="T8" fmla="*/ 39 w 104"/>
                <a:gd name="T9" fmla="*/ 84 h 86"/>
                <a:gd name="T10" fmla="*/ 41 w 104"/>
                <a:gd name="T11" fmla="*/ 85 h 86"/>
                <a:gd name="T12" fmla="*/ 64 w 104"/>
                <a:gd name="T13" fmla="*/ 69 h 86"/>
                <a:gd name="T14" fmla="*/ 101 w 104"/>
                <a:gd name="T15" fmla="*/ 39 h 86"/>
                <a:gd name="T16" fmla="*/ 102 w 104"/>
                <a:gd name="T17" fmla="*/ 33 h 86"/>
                <a:gd name="T18" fmla="*/ 63 w 104"/>
                <a:gd name="T19" fmla="*/ 58 h 86"/>
                <a:gd name="T20" fmla="*/ 39 w 104"/>
                <a:gd name="T21" fmla="*/ 80 h 86"/>
                <a:gd name="T22" fmla="*/ 36 w 104"/>
                <a:gd name="T23" fmla="*/ 77 h 86"/>
                <a:gd name="T24" fmla="*/ 28 w 104"/>
                <a:gd name="T25" fmla="*/ 29 h 86"/>
                <a:gd name="T26" fmla="*/ 56 w 104"/>
                <a:gd name="T27" fmla="*/ 11 h 86"/>
                <a:gd name="T28" fmla="*/ 91 w 104"/>
                <a:gd name="T29" fmla="*/ 34 h 86"/>
                <a:gd name="T30" fmla="*/ 63 w 104"/>
                <a:gd name="T31" fmla="*/ 5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86">
                  <a:moveTo>
                    <a:pt x="102" y="33"/>
                  </a:moveTo>
                  <a:cubicBezTo>
                    <a:pt x="92" y="17"/>
                    <a:pt x="78" y="2"/>
                    <a:pt x="58" y="1"/>
                  </a:cubicBezTo>
                  <a:cubicBezTo>
                    <a:pt x="42" y="0"/>
                    <a:pt x="29" y="11"/>
                    <a:pt x="20" y="23"/>
                  </a:cubicBezTo>
                  <a:cubicBezTo>
                    <a:pt x="6" y="42"/>
                    <a:pt x="0" y="86"/>
                    <a:pt x="35" y="86"/>
                  </a:cubicBezTo>
                  <a:cubicBezTo>
                    <a:pt x="37" y="86"/>
                    <a:pt x="38" y="85"/>
                    <a:pt x="39" y="84"/>
                  </a:cubicBezTo>
                  <a:cubicBezTo>
                    <a:pt x="39" y="85"/>
                    <a:pt x="40" y="85"/>
                    <a:pt x="41" y="85"/>
                  </a:cubicBezTo>
                  <a:cubicBezTo>
                    <a:pt x="48" y="86"/>
                    <a:pt x="59" y="73"/>
                    <a:pt x="64" y="69"/>
                  </a:cubicBezTo>
                  <a:cubicBezTo>
                    <a:pt x="76" y="59"/>
                    <a:pt x="88" y="49"/>
                    <a:pt x="101" y="39"/>
                  </a:cubicBezTo>
                  <a:cubicBezTo>
                    <a:pt x="103" y="38"/>
                    <a:pt x="104" y="35"/>
                    <a:pt x="102" y="33"/>
                  </a:cubicBezTo>
                  <a:close/>
                  <a:moveTo>
                    <a:pt x="63" y="58"/>
                  </a:moveTo>
                  <a:cubicBezTo>
                    <a:pt x="57" y="63"/>
                    <a:pt x="43" y="72"/>
                    <a:pt x="39" y="80"/>
                  </a:cubicBezTo>
                  <a:cubicBezTo>
                    <a:pt x="39" y="78"/>
                    <a:pt x="38" y="77"/>
                    <a:pt x="36" y="77"/>
                  </a:cubicBezTo>
                  <a:cubicBezTo>
                    <a:pt x="10" y="73"/>
                    <a:pt x="17" y="46"/>
                    <a:pt x="28" y="29"/>
                  </a:cubicBezTo>
                  <a:cubicBezTo>
                    <a:pt x="34" y="20"/>
                    <a:pt x="44" y="12"/>
                    <a:pt x="56" y="11"/>
                  </a:cubicBezTo>
                  <a:cubicBezTo>
                    <a:pt x="71" y="10"/>
                    <a:pt x="83" y="23"/>
                    <a:pt x="91" y="34"/>
                  </a:cubicBezTo>
                  <a:cubicBezTo>
                    <a:pt x="81" y="42"/>
                    <a:pt x="72" y="50"/>
                    <a:pt x="63" y="5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7"/>
            <p:cNvSpPr/>
            <p:nvPr/>
          </p:nvSpPr>
          <p:spPr bwMode="auto">
            <a:xfrm>
              <a:off x="3951288" y="309562"/>
              <a:ext cx="57150" cy="77788"/>
            </a:xfrm>
            <a:custGeom>
              <a:avLst/>
              <a:gdLst>
                <a:gd name="T0" fmla="*/ 15 w 25"/>
                <a:gd name="T1" fmla="*/ 3 h 33"/>
                <a:gd name="T2" fmla="*/ 11 w 25"/>
                <a:gd name="T3" fmla="*/ 5 h 33"/>
                <a:gd name="T4" fmla="*/ 2 w 25"/>
                <a:gd name="T5" fmla="*/ 6 h 33"/>
                <a:gd name="T6" fmla="*/ 1 w 25"/>
                <a:gd name="T7" fmla="*/ 28 h 33"/>
                <a:gd name="T8" fmla="*/ 8 w 25"/>
                <a:gd name="T9" fmla="*/ 28 h 33"/>
                <a:gd name="T10" fmla="*/ 8 w 25"/>
                <a:gd name="T11" fmla="*/ 26 h 33"/>
                <a:gd name="T12" fmla="*/ 15 w 25"/>
                <a:gd name="T13" fmla="*/ 21 h 33"/>
                <a:gd name="T14" fmla="*/ 20 w 25"/>
                <a:gd name="T15" fmla="*/ 13 h 33"/>
                <a:gd name="T16" fmla="*/ 15 w 25"/>
                <a:gd name="T17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33">
                  <a:moveTo>
                    <a:pt x="15" y="3"/>
                  </a:moveTo>
                  <a:cubicBezTo>
                    <a:pt x="14" y="4"/>
                    <a:pt x="12" y="4"/>
                    <a:pt x="11" y="5"/>
                  </a:cubicBezTo>
                  <a:cubicBezTo>
                    <a:pt x="10" y="0"/>
                    <a:pt x="1" y="0"/>
                    <a:pt x="2" y="6"/>
                  </a:cubicBezTo>
                  <a:cubicBezTo>
                    <a:pt x="2" y="14"/>
                    <a:pt x="0" y="21"/>
                    <a:pt x="1" y="28"/>
                  </a:cubicBezTo>
                  <a:cubicBezTo>
                    <a:pt x="1" y="33"/>
                    <a:pt x="8" y="33"/>
                    <a:pt x="8" y="28"/>
                  </a:cubicBezTo>
                  <a:cubicBezTo>
                    <a:pt x="8" y="27"/>
                    <a:pt x="8" y="27"/>
                    <a:pt x="8" y="26"/>
                  </a:cubicBezTo>
                  <a:cubicBezTo>
                    <a:pt x="11" y="26"/>
                    <a:pt x="14" y="25"/>
                    <a:pt x="15" y="21"/>
                  </a:cubicBezTo>
                  <a:cubicBezTo>
                    <a:pt x="15" y="17"/>
                    <a:pt x="17" y="15"/>
                    <a:pt x="20" y="13"/>
                  </a:cubicBezTo>
                  <a:cubicBezTo>
                    <a:pt x="25" y="9"/>
                    <a:pt x="20" y="2"/>
                    <a:pt x="1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8"/>
            <p:cNvSpPr/>
            <p:nvPr/>
          </p:nvSpPr>
          <p:spPr bwMode="auto">
            <a:xfrm>
              <a:off x="3952876" y="34925"/>
              <a:ext cx="665163" cy="384175"/>
            </a:xfrm>
            <a:custGeom>
              <a:avLst/>
              <a:gdLst>
                <a:gd name="T0" fmla="*/ 260 w 285"/>
                <a:gd name="T1" fmla="*/ 81 h 165"/>
                <a:gd name="T2" fmla="*/ 224 w 285"/>
                <a:gd name="T3" fmla="*/ 71 h 165"/>
                <a:gd name="T4" fmla="*/ 222 w 285"/>
                <a:gd name="T5" fmla="*/ 66 h 165"/>
                <a:gd name="T6" fmla="*/ 177 w 285"/>
                <a:gd name="T7" fmla="*/ 11 h 165"/>
                <a:gd name="T8" fmla="*/ 108 w 285"/>
                <a:gd name="T9" fmla="*/ 10 h 165"/>
                <a:gd name="T10" fmla="*/ 48 w 285"/>
                <a:gd name="T11" fmla="*/ 28 h 165"/>
                <a:gd name="T12" fmla="*/ 3 w 285"/>
                <a:gd name="T13" fmla="*/ 93 h 165"/>
                <a:gd name="T14" fmla="*/ 7 w 285"/>
                <a:gd name="T15" fmla="*/ 98 h 165"/>
                <a:gd name="T16" fmla="*/ 32 w 285"/>
                <a:gd name="T17" fmla="*/ 67 h 165"/>
                <a:gd name="T18" fmla="*/ 93 w 285"/>
                <a:gd name="T19" fmla="*/ 25 h 165"/>
                <a:gd name="T20" fmla="*/ 165 w 285"/>
                <a:gd name="T21" fmla="*/ 22 h 165"/>
                <a:gd name="T22" fmla="*/ 213 w 285"/>
                <a:gd name="T23" fmla="*/ 75 h 165"/>
                <a:gd name="T24" fmla="*/ 186 w 285"/>
                <a:gd name="T25" fmla="*/ 97 h 165"/>
                <a:gd name="T26" fmla="*/ 195 w 285"/>
                <a:gd name="T27" fmla="*/ 103 h 165"/>
                <a:gd name="T28" fmla="*/ 254 w 285"/>
                <a:gd name="T29" fmla="*/ 91 h 165"/>
                <a:gd name="T30" fmla="*/ 253 w 285"/>
                <a:gd name="T31" fmla="*/ 150 h 165"/>
                <a:gd name="T32" fmla="*/ 218 w 285"/>
                <a:gd name="T33" fmla="*/ 119 h 165"/>
                <a:gd name="T34" fmla="*/ 187 w 285"/>
                <a:gd name="T35" fmla="*/ 111 h 165"/>
                <a:gd name="T36" fmla="*/ 189 w 285"/>
                <a:gd name="T37" fmla="*/ 114 h 165"/>
                <a:gd name="T38" fmla="*/ 221 w 285"/>
                <a:gd name="T39" fmla="*/ 135 h 165"/>
                <a:gd name="T40" fmla="*/ 250 w 285"/>
                <a:gd name="T41" fmla="*/ 162 h 165"/>
                <a:gd name="T42" fmla="*/ 258 w 285"/>
                <a:gd name="T43" fmla="*/ 162 h 165"/>
                <a:gd name="T44" fmla="*/ 260 w 285"/>
                <a:gd name="T45" fmla="*/ 81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85" h="165">
                  <a:moveTo>
                    <a:pt x="260" y="81"/>
                  </a:moveTo>
                  <a:cubicBezTo>
                    <a:pt x="249" y="71"/>
                    <a:pt x="236" y="68"/>
                    <a:pt x="224" y="71"/>
                  </a:cubicBezTo>
                  <a:cubicBezTo>
                    <a:pt x="224" y="69"/>
                    <a:pt x="223" y="68"/>
                    <a:pt x="222" y="66"/>
                  </a:cubicBezTo>
                  <a:cubicBezTo>
                    <a:pt x="204" y="48"/>
                    <a:pt x="199" y="25"/>
                    <a:pt x="177" y="11"/>
                  </a:cubicBezTo>
                  <a:cubicBezTo>
                    <a:pt x="159" y="0"/>
                    <a:pt x="127" y="7"/>
                    <a:pt x="108" y="10"/>
                  </a:cubicBezTo>
                  <a:cubicBezTo>
                    <a:pt x="86" y="12"/>
                    <a:pt x="66" y="16"/>
                    <a:pt x="48" y="28"/>
                  </a:cubicBezTo>
                  <a:cubicBezTo>
                    <a:pt x="22" y="45"/>
                    <a:pt x="24" y="76"/>
                    <a:pt x="3" y="93"/>
                  </a:cubicBezTo>
                  <a:cubicBezTo>
                    <a:pt x="0" y="95"/>
                    <a:pt x="4" y="100"/>
                    <a:pt x="7" y="98"/>
                  </a:cubicBezTo>
                  <a:cubicBezTo>
                    <a:pt x="21" y="90"/>
                    <a:pt x="25" y="81"/>
                    <a:pt x="32" y="67"/>
                  </a:cubicBezTo>
                  <a:cubicBezTo>
                    <a:pt x="42" y="41"/>
                    <a:pt x="69" y="30"/>
                    <a:pt x="93" y="25"/>
                  </a:cubicBezTo>
                  <a:cubicBezTo>
                    <a:pt x="116" y="21"/>
                    <a:pt x="142" y="18"/>
                    <a:pt x="165" y="22"/>
                  </a:cubicBezTo>
                  <a:cubicBezTo>
                    <a:pt x="188" y="25"/>
                    <a:pt x="198" y="60"/>
                    <a:pt x="213" y="75"/>
                  </a:cubicBezTo>
                  <a:cubicBezTo>
                    <a:pt x="202" y="80"/>
                    <a:pt x="193" y="88"/>
                    <a:pt x="186" y="97"/>
                  </a:cubicBezTo>
                  <a:cubicBezTo>
                    <a:pt x="182" y="103"/>
                    <a:pt x="191" y="108"/>
                    <a:pt x="195" y="103"/>
                  </a:cubicBezTo>
                  <a:cubicBezTo>
                    <a:pt x="210" y="84"/>
                    <a:pt x="234" y="72"/>
                    <a:pt x="254" y="91"/>
                  </a:cubicBezTo>
                  <a:cubicBezTo>
                    <a:pt x="271" y="107"/>
                    <a:pt x="266" y="132"/>
                    <a:pt x="253" y="150"/>
                  </a:cubicBezTo>
                  <a:cubicBezTo>
                    <a:pt x="242" y="139"/>
                    <a:pt x="231" y="128"/>
                    <a:pt x="218" y="119"/>
                  </a:cubicBezTo>
                  <a:cubicBezTo>
                    <a:pt x="211" y="113"/>
                    <a:pt x="195" y="101"/>
                    <a:pt x="187" y="111"/>
                  </a:cubicBezTo>
                  <a:cubicBezTo>
                    <a:pt x="185" y="112"/>
                    <a:pt x="187" y="115"/>
                    <a:pt x="189" y="114"/>
                  </a:cubicBezTo>
                  <a:cubicBezTo>
                    <a:pt x="196" y="110"/>
                    <a:pt x="216" y="131"/>
                    <a:pt x="221" y="135"/>
                  </a:cubicBezTo>
                  <a:cubicBezTo>
                    <a:pt x="231" y="144"/>
                    <a:pt x="240" y="153"/>
                    <a:pt x="250" y="162"/>
                  </a:cubicBezTo>
                  <a:cubicBezTo>
                    <a:pt x="252" y="164"/>
                    <a:pt x="256" y="165"/>
                    <a:pt x="258" y="162"/>
                  </a:cubicBezTo>
                  <a:cubicBezTo>
                    <a:pt x="278" y="139"/>
                    <a:pt x="285" y="104"/>
                    <a:pt x="260" y="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9"/>
            <p:cNvSpPr/>
            <p:nvPr/>
          </p:nvSpPr>
          <p:spPr bwMode="auto">
            <a:xfrm>
              <a:off x="4433888" y="239712"/>
              <a:ext cx="66675" cy="69850"/>
            </a:xfrm>
            <a:custGeom>
              <a:avLst/>
              <a:gdLst>
                <a:gd name="T0" fmla="*/ 28 w 29"/>
                <a:gd name="T1" fmla="*/ 23 h 30"/>
                <a:gd name="T2" fmla="*/ 23 w 29"/>
                <a:gd name="T3" fmla="*/ 15 h 30"/>
                <a:gd name="T4" fmla="*/ 15 w 29"/>
                <a:gd name="T5" fmla="*/ 9 h 30"/>
                <a:gd name="T6" fmla="*/ 12 w 29"/>
                <a:gd name="T7" fmla="*/ 9 h 30"/>
                <a:gd name="T8" fmla="*/ 11 w 29"/>
                <a:gd name="T9" fmla="*/ 7 h 30"/>
                <a:gd name="T10" fmla="*/ 2 w 29"/>
                <a:gd name="T11" fmla="*/ 6 h 30"/>
                <a:gd name="T12" fmla="*/ 0 w 29"/>
                <a:gd name="T13" fmla="*/ 19 h 30"/>
                <a:gd name="T14" fmla="*/ 4 w 29"/>
                <a:gd name="T15" fmla="*/ 23 h 30"/>
                <a:gd name="T16" fmla="*/ 14 w 29"/>
                <a:gd name="T17" fmla="*/ 23 h 30"/>
                <a:gd name="T18" fmla="*/ 22 w 29"/>
                <a:gd name="T19" fmla="*/ 28 h 30"/>
                <a:gd name="T20" fmla="*/ 28 w 29"/>
                <a:gd name="T21" fmla="*/ 2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30">
                  <a:moveTo>
                    <a:pt x="28" y="23"/>
                  </a:moveTo>
                  <a:cubicBezTo>
                    <a:pt x="26" y="20"/>
                    <a:pt x="25" y="18"/>
                    <a:pt x="23" y="15"/>
                  </a:cubicBezTo>
                  <a:cubicBezTo>
                    <a:pt x="21" y="13"/>
                    <a:pt x="18" y="10"/>
                    <a:pt x="15" y="9"/>
                  </a:cubicBezTo>
                  <a:cubicBezTo>
                    <a:pt x="14" y="8"/>
                    <a:pt x="13" y="9"/>
                    <a:pt x="12" y="9"/>
                  </a:cubicBezTo>
                  <a:cubicBezTo>
                    <a:pt x="12" y="8"/>
                    <a:pt x="11" y="8"/>
                    <a:pt x="11" y="7"/>
                  </a:cubicBezTo>
                  <a:cubicBezTo>
                    <a:pt x="11" y="1"/>
                    <a:pt x="4" y="0"/>
                    <a:pt x="2" y="6"/>
                  </a:cubicBezTo>
                  <a:cubicBezTo>
                    <a:pt x="0" y="10"/>
                    <a:pt x="0" y="14"/>
                    <a:pt x="0" y="19"/>
                  </a:cubicBezTo>
                  <a:cubicBezTo>
                    <a:pt x="0" y="21"/>
                    <a:pt x="2" y="23"/>
                    <a:pt x="4" y="23"/>
                  </a:cubicBezTo>
                  <a:cubicBezTo>
                    <a:pt x="5" y="28"/>
                    <a:pt x="12" y="28"/>
                    <a:pt x="14" y="23"/>
                  </a:cubicBezTo>
                  <a:cubicBezTo>
                    <a:pt x="16" y="25"/>
                    <a:pt x="19" y="27"/>
                    <a:pt x="22" y="28"/>
                  </a:cubicBezTo>
                  <a:cubicBezTo>
                    <a:pt x="25" y="30"/>
                    <a:pt x="29" y="26"/>
                    <a:pt x="28" y="2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9144054" y="3082133"/>
            <a:ext cx="493376" cy="417814"/>
            <a:chOff x="8477251" y="119062"/>
            <a:chExt cx="881063" cy="746125"/>
          </a:xfrm>
        </p:grpSpPr>
        <p:sp>
          <p:nvSpPr>
            <p:cNvPr id="39" name="Freeform 37"/>
            <p:cNvSpPr>
              <a:spLocks noEditPoints="1"/>
            </p:cNvSpPr>
            <p:nvPr/>
          </p:nvSpPr>
          <p:spPr bwMode="auto">
            <a:xfrm>
              <a:off x="8477251" y="119062"/>
              <a:ext cx="881063" cy="746125"/>
            </a:xfrm>
            <a:custGeom>
              <a:avLst/>
              <a:gdLst>
                <a:gd name="T0" fmla="*/ 272 w 378"/>
                <a:gd name="T1" fmla="*/ 68 h 320"/>
                <a:gd name="T2" fmla="*/ 225 w 378"/>
                <a:gd name="T3" fmla="*/ 18 h 320"/>
                <a:gd name="T4" fmla="*/ 106 w 378"/>
                <a:gd name="T5" fmla="*/ 35 h 320"/>
                <a:gd name="T6" fmla="*/ 26 w 378"/>
                <a:gd name="T7" fmla="*/ 183 h 320"/>
                <a:gd name="T8" fmla="*/ 121 w 378"/>
                <a:gd name="T9" fmla="*/ 295 h 320"/>
                <a:gd name="T10" fmla="*/ 294 w 378"/>
                <a:gd name="T11" fmla="*/ 309 h 320"/>
                <a:gd name="T12" fmla="*/ 356 w 378"/>
                <a:gd name="T13" fmla="*/ 312 h 320"/>
                <a:gd name="T14" fmla="*/ 377 w 378"/>
                <a:gd name="T15" fmla="*/ 192 h 320"/>
                <a:gd name="T16" fmla="*/ 174 w 378"/>
                <a:gd name="T17" fmla="*/ 22 h 320"/>
                <a:gd name="T18" fmla="*/ 247 w 378"/>
                <a:gd name="T19" fmla="*/ 34 h 320"/>
                <a:gd name="T20" fmla="*/ 252 w 378"/>
                <a:gd name="T21" fmla="*/ 66 h 320"/>
                <a:gd name="T22" fmla="*/ 169 w 378"/>
                <a:gd name="T23" fmla="*/ 51 h 320"/>
                <a:gd name="T24" fmla="*/ 240 w 378"/>
                <a:gd name="T25" fmla="*/ 65 h 320"/>
                <a:gd name="T26" fmla="*/ 147 w 378"/>
                <a:gd name="T27" fmla="*/ 49 h 320"/>
                <a:gd name="T28" fmla="*/ 301 w 378"/>
                <a:gd name="T29" fmla="*/ 249 h 320"/>
                <a:gd name="T30" fmla="*/ 248 w 378"/>
                <a:gd name="T31" fmla="*/ 302 h 320"/>
                <a:gd name="T32" fmla="*/ 29 w 378"/>
                <a:gd name="T33" fmla="*/ 239 h 320"/>
                <a:gd name="T34" fmla="*/ 117 w 378"/>
                <a:gd name="T35" fmla="*/ 192 h 320"/>
                <a:gd name="T36" fmla="*/ 129 w 378"/>
                <a:gd name="T37" fmla="*/ 191 h 320"/>
                <a:gd name="T38" fmla="*/ 118 w 378"/>
                <a:gd name="T39" fmla="*/ 235 h 320"/>
                <a:gd name="T40" fmla="*/ 157 w 378"/>
                <a:gd name="T41" fmla="*/ 207 h 320"/>
                <a:gd name="T42" fmla="*/ 158 w 378"/>
                <a:gd name="T43" fmla="*/ 192 h 320"/>
                <a:gd name="T44" fmla="*/ 171 w 378"/>
                <a:gd name="T45" fmla="*/ 152 h 320"/>
                <a:gd name="T46" fmla="*/ 116 w 378"/>
                <a:gd name="T47" fmla="*/ 181 h 320"/>
                <a:gd name="T48" fmla="*/ 64 w 378"/>
                <a:gd name="T49" fmla="*/ 179 h 320"/>
                <a:gd name="T50" fmla="*/ 60 w 378"/>
                <a:gd name="T51" fmla="*/ 60 h 320"/>
                <a:gd name="T52" fmla="*/ 325 w 378"/>
                <a:gd name="T53" fmla="*/ 96 h 320"/>
                <a:gd name="T54" fmla="*/ 314 w 378"/>
                <a:gd name="T55" fmla="*/ 104 h 320"/>
                <a:gd name="T56" fmla="*/ 276 w 378"/>
                <a:gd name="T57" fmla="*/ 199 h 320"/>
                <a:gd name="T58" fmla="*/ 163 w 378"/>
                <a:gd name="T59" fmla="*/ 197 h 320"/>
                <a:gd name="T60" fmla="*/ 267 w 378"/>
                <a:gd name="T61" fmla="*/ 227 h 320"/>
                <a:gd name="T62" fmla="*/ 301 w 378"/>
                <a:gd name="T63" fmla="*/ 249 h 320"/>
                <a:gd name="T64" fmla="*/ 160 w 378"/>
                <a:gd name="T65" fmla="*/ 157 h 320"/>
                <a:gd name="T66" fmla="*/ 159 w 378"/>
                <a:gd name="T67" fmla="*/ 184 h 320"/>
                <a:gd name="T68" fmla="*/ 149 w 378"/>
                <a:gd name="T69" fmla="*/ 193 h 320"/>
                <a:gd name="T70" fmla="*/ 144 w 378"/>
                <a:gd name="T71" fmla="*/ 214 h 320"/>
                <a:gd name="T72" fmla="*/ 134 w 378"/>
                <a:gd name="T73" fmla="*/ 229 h 320"/>
                <a:gd name="T74" fmla="*/ 133 w 378"/>
                <a:gd name="T75" fmla="*/ 229 h 320"/>
                <a:gd name="T76" fmla="*/ 130 w 378"/>
                <a:gd name="T77" fmla="*/ 230 h 320"/>
                <a:gd name="T78" fmla="*/ 129 w 378"/>
                <a:gd name="T79" fmla="*/ 230 h 320"/>
                <a:gd name="T80" fmla="*/ 128 w 378"/>
                <a:gd name="T81" fmla="*/ 229 h 320"/>
                <a:gd name="T82" fmla="*/ 126 w 378"/>
                <a:gd name="T83" fmla="*/ 228 h 320"/>
                <a:gd name="T84" fmla="*/ 125 w 378"/>
                <a:gd name="T85" fmla="*/ 227 h 320"/>
                <a:gd name="T86" fmla="*/ 123 w 378"/>
                <a:gd name="T87" fmla="*/ 225 h 320"/>
                <a:gd name="T88" fmla="*/ 121 w 378"/>
                <a:gd name="T89" fmla="*/ 221 h 320"/>
                <a:gd name="T90" fmla="*/ 121 w 378"/>
                <a:gd name="T91" fmla="*/ 217 h 320"/>
                <a:gd name="T92" fmla="*/ 122 w 378"/>
                <a:gd name="T93" fmla="*/ 210 h 320"/>
                <a:gd name="T94" fmla="*/ 136 w 378"/>
                <a:gd name="T95" fmla="*/ 193 h 320"/>
                <a:gd name="T96" fmla="*/ 149 w 378"/>
                <a:gd name="T97" fmla="*/ 193 h 320"/>
                <a:gd name="T98" fmla="*/ 306 w 378"/>
                <a:gd name="T99" fmla="*/ 295 h 320"/>
                <a:gd name="T100" fmla="*/ 313 w 378"/>
                <a:gd name="T101" fmla="*/ 240 h 320"/>
                <a:gd name="T102" fmla="*/ 334 w 378"/>
                <a:gd name="T103" fmla="*/ 104 h 320"/>
                <a:gd name="T104" fmla="*/ 357 w 378"/>
                <a:gd name="T105" fmla="*/ 134 h 320"/>
                <a:gd name="T106" fmla="*/ 357 w 378"/>
                <a:gd name="T107" fmla="*/ 146 h 320"/>
                <a:gd name="T108" fmla="*/ 349 w 378"/>
                <a:gd name="T109" fmla="*/ 272 h 320"/>
                <a:gd name="T110" fmla="*/ 356 w 378"/>
                <a:gd name="T111" fmla="*/ 29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78" h="320">
                  <a:moveTo>
                    <a:pt x="358" y="103"/>
                  </a:moveTo>
                  <a:cubicBezTo>
                    <a:pt x="340" y="76"/>
                    <a:pt x="301" y="71"/>
                    <a:pt x="272" y="68"/>
                  </a:cubicBezTo>
                  <a:cubicBezTo>
                    <a:pt x="272" y="68"/>
                    <a:pt x="271" y="68"/>
                    <a:pt x="271" y="68"/>
                  </a:cubicBezTo>
                  <a:cubicBezTo>
                    <a:pt x="290" y="37"/>
                    <a:pt x="252" y="22"/>
                    <a:pt x="225" y="18"/>
                  </a:cubicBezTo>
                  <a:cubicBezTo>
                    <a:pt x="192" y="14"/>
                    <a:pt x="142" y="0"/>
                    <a:pt x="142" y="48"/>
                  </a:cubicBezTo>
                  <a:cubicBezTo>
                    <a:pt x="130" y="44"/>
                    <a:pt x="118" y="39"/>
                    <a:pt x="106" y="35"/>
                  </a:cubicBezTo>
                  <a:cubicBezTo>
                    <a:pt x="52" y="18"/>
                    <a:pt x="13" y="99"/>
                    <a:pt x="5" y="141"/>
                  </a:cubicBezTo>
                  <a:cubicBezTo>
                    <a:pt x="0" y="163"/>
                    <a:pt x="10" y="176"/>
                    <a:pt x="26" y="183"/>
                  </a:cubicBezTo>
                  <a:cubicBezTo>
                    <a:pt x="17" y="211"/>
                    <a:pt x="6" y="248"/>
                    <a:pt x="35" y="268"/>
                  </a:cubicBezTo>
                  <a:cubicBezTo>
                    <a:pt x="60" y="285"/>
                    <a:pt x="92" y="289"/>
                    <a:pt x="121" y="295"/>
                  </a:cubicBezTo>
                  <a:cubicBezTo>
                    <a:pt x="157" y="303"/>
                    <a:pt x="194" y="307"/>
                    <a:pt x="231" y="312"/>
                  </a:cubicBezTo>
                  <a:cubicBezTo>
                    <a:pt x="251" y="315"/>
                    <a:pt x="277" y="320"/>
                    <a:pt x="294" y="309"/>
                  </a:cubicBezTo>
                  <a:cubicBezTo>
                    <a:pt x="315" y="304"/>
                    <a:pt x="333" y="298"/>
                    <a:pt x="353" y="311"/>
                  </a:cubicBezTo>
                  <a:cubicBezTo>
                    <a:pt x="354" y="311"/>
                    <a:pt x="355" y="312"/>
                    <a:pt x="356" y="312"/>
                  </a:cubicBezTo>
                  <a:cubicBezTo>
                    <a:pt x="357" y="316"/>
                    <a:pt x="364" y="317"/>
                    <a:pt x="365" y="312"/>
                  </a:cubicBezTo>
                  <a:cubicBezTo>
                    <a:pt x="375" y="273"/>
                    <a:pt x="376" y="232"/>
                    <a:pt x="377" y="192"/>
                  </a:cubicBezTo>
                  <a:cubicBezTo>
                    <a:pt x="378" y="161"/>
                    <a:pt x="376" y="129"/>
                    <a:pt x="358" y="103"/>
                  </a:cubicBezTo>
                  <a:close/>
                  <a:moveTo>
                    <a:pt x="174" y="22"/>
                  </a:moveTo>
                  <a:cubicBezTo>
                    <a:pt x="187" y="21"/>
                    <a:pt x="200" y="25"/>
                    <a:pt x="213" y="27"/>
                  </a:cubicBezTo>
                  <a:cubicBezTo>
                    <a:pt x="225" y="29"/>
                    <a:pt x="236" y="30"/>
                    <a:pt x="247" y="34"/>
                  </a:cubicBezTo>
                  <a:cubicBezTo>
                    <a:pt x="266" y="39"/>
                    <a:pt x="265" y="52"/>
                    <a:pt x="261" y="67"/>
                  </a:cubicBezTo>
                  <a:cubicBezTo>
                    <a:pt x="258" y="66"/>
                    <a:pt x="255" y="66"/>
                    <a:pt x="252" y="66"/>
                  </a:cubicBezTo>
                  <a:cubicBezTo>
                    <a:pt x="260" y="21"/>
                    <a:pt x="163" y="15"/>
                    <a:pt x="162" y="50"/>
                  </a:cubicBezTo>
                  <a:cubicBezTo>
                    <a:pt x="162" y="54"/>
                    <a:pt x="168" y="55"/>
                    <a:pt x="169" y="51"/>
                  </a:cubicBezTo>
                  <a:cubicBezTo>
                    <a:pt x="174" y="38"/>
                    <a:pt x="197" y="38"/>
                    <a:pt x="208" y="39"/>
                  </a:cubicBezTo>
                  <a:cubicBezTo>
                    <a:pt x="225" y="39"/>
                    <a:pt x="241" y="47"/>
                    <a:pt x="240" y="65"/>
                  </a:cubicBezTo>
                  <a:cubicBezTo>
                    <a:pt x="222" y="63"/>
                    <a:pt x="204" y="61"/>
                    <a:pt x="186" y="59"/>
                  </a:cubicBezTo>
                  <a:cubicBezTo>
                    <a:pt x="172" y="57"/>
                    <a:pt x="159" y="53"/>
                    <a:pt x="147" y="49"/>
                  </a:cubicBezTo>
                  <a:cubicBezTo>
                    <a:pt x="150" y="33"/>
                    <a:pt x="155" y="22"/>
                    <a:pt x="174" y="22"/>
                  </a:cubicBezTo>
                  <a:close/>
                  <a:moveTo>
                    <a:pt x="301" y="249"/>
                  </a:moveTo>
                  <a:cubicBezTo>
                    <a:pt x="301" y="264"/>
                    <a:pt x="301" y="284"/>
                    <a:pt x="291" y="297"/>
                  </a:cubicBezTo>
                  <a:cubicBezTo>
                    <a:pt x="282" y="307"/>
                    <a:pt x="260" y="303"/>
                    <a:pt x="248" y="302"/>
                  </a:cubicBezTo>
                  <a:cubicBezTo>
                    <a:pt x="195" y="298"/>
                    <a:pt x="142" y="288"/>
                    <a:pt x="90" y="276"/>
                  </a:cubicBezTo>
                  <a:cubicBezTo>
                    <a:pt x="67" y="271"/>
                    <a:pt x="37" y="265"/>
                    <a:pt x="29" y="239"/>
                  </a:cubicBezTo>
                  <a:cubicBezTo>
                    <a:pt x="24" y="224"/>
                    <a:pt x="30" y="203"/>
                    <a:pt x="34" y="186"/>
                  </a:cubicBezTo>
                  <a:cubicBezTo>
                    <a:pt x="60" y="194"/>
                    <a:pt x="97" y="192"/>
                    <a:pt x="117" y="192"/>
                  </a:cubicBezTo>
                  <a:cubicBezTo>
                    <a:pt x="119" y="192"/>
                    <a:pt x="120" y="191"/>
                    <a:pt x="121" y="189"/>
                  </a:cubicBezTo>
                  <a:cubicBezTo>
                    <a:pt x="123" y="190"/>
                    <a:pt x="126" y="191"/>
                    <a:pt x="129" y="191"/>
                  </a:cubicBezTo>
                  <a:cubicBezTo>
                    <a:pt x="121" y="196"/>
                    <a:pt x="114" y="202"/>
                    <a:pt x="112" y="212"/>
                  </a:cubicBezTo>
                  <a:cubicBezTo>
                    <a:pt x="109" y="220"/>
                    <a:pt x="112" y="229"/>
                    <a:pt x="118" y="235"/>
                  </a:cubicBezTo>
                  <a:cubicBezTo>
                    <a:pt x="124" y="241"/>
                    <a:pt x="133" y="242"/>
                    <a:pt x="140" y="238"/>
                  </a:cubicBezTo>
                  <a:cubicBezTo>
                    <a:pt x="151" y="232"/>
                    <a:pt x="155" y="218"/>
                    <a:pt x="157" y="207"/>
                  </a:cubicBezTo>
                  <a:cubicBezTo>
                    <a:pt x="158" y="202"/>
                    <a:pt x="159" y="197"/>
                    <a:pt x="158" y="192"/>
                  </a:cubicBezTo>
                  <a:cubicBezTo>
                    <a:pt x="158" y="192"/>
                    <a:pt x="158" y="192"/>
                    <a:pt x="158" y="192"/>
                  </a:cubicBezTo>
                  <a:cubicBezTo>
                    <a:pt x="161" y="191"/>
                    <a:pt x="165" y="191"/>
                    <a:pt x="168" y="190"/>
                  </a:cubicBezTo>
                  <a:cubicBezTo>
                    <a:pt x="189" y="185"/>
                    <a:pt x="180" y="164"/>
                    <a:pt x="171" y="152"/>
                  </a:cubicBezTo>
                  <a:cubicBezTo>
                    <a:pt x="159" y="135"/>
                    <a:pt x="140" y="136"/>
                    <a:pt x="128" y="152"/>
                  </a:cubicBezTo>
                  <a:cubicBezTo>
                    <a:pt x="122" y="160"/>
                    <a:pt x="116" y="170"/>
                    <a:pt x="116" y="181"/>
                  </a:cubicBezTo>
                  <a:cubicBezTo>
                    <a:pt x="115" y="182"/>
                    <a:pt x="115" y="183"/>
                    <a:pt x="115" y="185"/>
                  </a:cubicBezTo>
                  <a:cubicBezTo>
                    <a:pt x="98" y="182"/>
                    <a:pt x="81" y="180"/>
                    <a:pt x="64" y="179"/>
                  </a:cubicBezTo>
                  <a:cubicBezTo>
                    <a:pt x="33" y="176"/>
                    <a:pt x="8" y="165"/>
                    <a:pt x="20" y="130"/>
                  </a:cubicBezTo>
                  <a:cubicBezTo>
                    <a:pt x="29" y="105"/>
                    <a:pt x="43" y="80"/>
                    <a:pt x="60" y="60"/>
                  </a:cubicBezTo>
                  <a:cubicBezTo>
                    <a:pt x="86" y="28"/>
                    <a:pt x="141" y="62"/>
                    <a:pt x="172" y="69"/>
                  </a:cubicBezTo>
                  <a:cubicBezTo>
                    <a:pt x="215" y="78"/>
                    <a:pt x="283" y="71"/>
                    <a:pt x="325" y="96"/>
                  </a:cubicBezTo>
                  <a:cubicBezTo>
                    <a:pt x="323" y="97"/>
                    <a:pt x="321" y="99"/>
                    <a:pt x="319" y="101"/>
                  </a:cubicBezTo>
                  <a:cubicBezTo>
                    <a:pt x="317" y="101"/>
                    <a:pt x="315" y="102"/>
                    <a:pt x="314" y="104"/>
                  </a:cubicBezTo>
                  <a:cubicBezTo>
                    <a:pt x="314" y="105"/>
                    <a:pt x="314" y="106"/>
                    <a:pt x="313" y="106"/>
                  </a:cubicBezTo>
                  <a:cubicBezTo>
                    <a:pt x="291" y="131"/>
                    <a:pt x="290" y="169"/>
                    <a:pt x="276" y="199"/>
                  </a:cubicBezTo>
                  <a:cubicBezTo>
                    <a:pt x="254" y="245"/>
                    <a:pt x="195" y="185"/>
                    <a:pt x="163" y="195"/>
                  </a:cubicBezTo>
                  <a:cubicBezTo>
                    <a:pt x="162" y="195"/>
                    <a:pt x="162" y="196"/>
                    <a:pt x="163" y="197"/>
                  </a:cubicBezTo>
                  <a:cubicBezTo>
                    <a:pt x="175" y="208"/>
                    <a:pt x="197" y="213"/>
                    <a:pt x="212" y="218"/>
                  </a:cubicBezTo>
                  <a:cubicBezTo>
                    <a:pt x="229" y="224"/>
                    <a:pt x="250" y="232"/>
                    <a:pt x="267" y="227"/>
                  </a:cubicBezTo>
                  <a:cubicBezTo>
                    <a:pt x="289" y="219"/>
                    <a:pt x="296" y="196"/>
                    <a:pt x="302" y="172"/>
                  </a:cubicBezTo>
                  <a:cubicBezTo>
                    <a:pt x="300" y="197"/>
                    <a:pt x="301" y="223"/>
                    <a:pt x="301" y="249"/>
                  </a:cubicBezTo>
                  <a:close/>
                  <a:moveTo>
                    <a:pt x="127" y="180"/>
                  </a:moveTo>
                  <a:cubicBezTo>
                    <a:pt x="135" y="166"/>
                    <a:pt x="143" y="142"/>
                    <a:pt x="160" y="157"/>
                  </a:cubicBezTo>
                  <a:cubicBezTo>
                    <a:pt x="165" y="161"/>
                    <a:pt x="174" y="171"/>
                    <a:pt x="173" y="178"/>
                  </a:cubicBezTo>
                  <a:cubicBezTo>
                    <a:pt x="172" y="184"/>
                    <a:pt x="164" y="184"/>
                    <a:pt x="159" y="184"/>
                  </a:cubicBezTo>
                  <a:cubicBezTo>
                    <a:pt x="148" y="184"/>
                    <a:pt x="138" y="182"/>
                    <a:pt x="127" y="180"/>
                  </a:cubicBezTo>
                  <a:close/>
                  <a:moveTo>
                    <a:pt x="149" y="193"/>
                  </a:moveTo>
                  <a:cubicBezTo>
                    <a:pt x="148" y="196"/>
                    <a:pt x="148" y="201"/>
                    <a:pt x="147" y="204"/>
                  </a:cubicBezTo>
                  <a:cubicBezTo>
                    <a:pt x="146" y="208"/>
                    <a:pt x="145" y="211"/>
                    <a:pt x="144" y="214"/>
                  </a:cubicBezTo>
                  <a:cubicBezTo>
                    <a:pt x="143" y="219"/>
                    <a:pt x="140" y="223"/>
                    <a:pt x="138" y="226"/>
                  </a:cubicBezTo>
                  <a:cubicBezTo>
                    <a:pt x="136" y="228"/>
                    <a:pt x="136" y="228"/>
                    <a:pt x="134" y="229"/>
                  </a:cubicBezTo>
                  <a:cubicBezTo>
                    <a:pt x="134" y="229"/>
                    <a:pt x="134" y="229"/>
                    <a:pt x="134" y="229"/>
                  </a:cubicBezTo>
                  <a:cubicBezTo>
                    <a:pt x="134" y="229"/>
                    <a:pt x="134" y="229"/>
                    <a:pt x="133" y="229"/>
                  </a:cubicBezTo>
                  <a:cubicBezTo>
                    <a:pt x="133" y="229"/>
                    <a:pt x="132" y="230"/>
                    <a:pt x="132" y="230"/>
                  </a:cubicBezTo>
                  <a:cubicBezTo>
                    <a:pt x="131" y="230"/>
                    <a:pt x="131" y="230"/>
                    <a:pt x="130" y="230"/>
                  </a:cubicBezTo>
                  <a:cubicBezTo>
                    <a:pt x="130" y="230"/>
                    <a:pt x="130" y="230"/>
                    <a:pt x="130" y="230"/>
                  </a:cubicBezTo>
                  <a:cubicBezTo>
                    <a:pt x="130" y="230"/>
                    <a:pt x="129" y="230"/>
                    <a:pt x="129" y="230"/>
                  </a:cubicBezTo>
                  <a:cubicBezTo>
                    <a:pt x="129" y="230"/>
                    <a:pt x="128" y="229"/>
                    <a:pt x="128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8" y="229"/>
                    <a:pt x="128" y="229"/>
                    <a:pt x="128" y="229"/>
                  </a:cubicBezTo>
                  <a:cubicBezTo>
                    <a:pt x="127" y="229"/>
                    <a:pt x="126" y="229"/>
                    <a:pt x="126" y="228"/>
                  </a:cubicBezTo>
                  <a:cubicBezTo>
                    <a:pt x="126" y="228"/>
                    <a:pt x="126" y="228"/>
                    <a:pt x="126" y="228"/>
                  </a:cubicBezTo>
                  <a:cubicBezTo>
                    <a:pt x="126" y="228"/>
                    <a:pt x="125" y="228"/>
                    <a:pt x="125" y="227"/>
                  </a:cubicBezTo>
                  <a:cubicBezTo>
                    <a:pt x="125" y="227"/>
                    <a:pt x="124" y="227"/>
                    <a:pt x="124" y="226"/>
                  </a:cubicBezTo>
                  <a:cubicBezTo>
                    <a:pt x="124" y="226"/>
                    <a:pt x="123" y="225"/>
                    <a:pt x="123" y="225"/>
                  </a:cubicBezTo>
                  <a:cubicBezTo>
                    <a:pt x="122" y="224"/>
                    <a:pt x="122" y="224"/>
                    <a:pt x="122" y="223"/>
                  </a:cubicBezTo>
                  <a:cubicBezTo>
                    <a:pt x="122" y="223"/>
                    <a:pt x="121" y="222"/>
                    <a:pt x="121" y="221"/>
                  </a:cubicBezTo>
                  <a:cubicBezTo>
                    <a:pt x="121" y="221"/>
                    <a:pt x="121" y="220"/>
                    <a:pt x="121" y="219"/>
                  </a:cubicBezTo>
                  <a:cubicBezTo>
                    <a:pt x="121" y="219"/>
                    <a:pt x="121" y="218"/>
                    <a:pt x="121" y="217"/>
                  </a:cubicBezTo>
                  <a:cubicBezTo>
                    <a:pt x="121" y="216"/>
                    <a:pt x="121" y="215"/>
                    <a:pt x="121" y="214"/>
                  </a:cubicBezTo>
                  <a:cubicBezTo>
                    <a:pt x="121" y="213"/>
                    <a:pt x="121" y="211"/>
                    <a:pt x="122" y="210"/>
                  </a:cubicBezTo>
                  <a:cubicBezTo>
                    <a:pt x="122" y="208"/>
                    <a:pt x="123" y="206"/>
                    <a:pt x="124" y="204"/>
                  </a:cubicBezTo>
                  <a:cubicBezTo>
                    <a:pt x="127" y="200"/>
                    <a:pt x="131" y="196"/>
                    <a:pt x="136" y="193"/>
                  </a:cubicBezTo>
                  <a:cubicBezTo>
                    <a:pt x="136" y="193"/>
                    <a:pt x="136" y="193"/>
                    <a:pt x="136" y="192"/>
                  </a:cubicBezTo>
                  <a:cubicBezTo>
                    <a:pt x="140" y="193"/>
                    <a:pt x="145" y="193"/>
                    <a:pt x="149" y="193"/>
                  </a:cubicBezTo>
                  <a:close/>
                  <a:moveTo>
                    <a:pt x="356" y="297"/>
                  </a:moveTo>
                  <a:cubicBezTo>
                    <a:pt x="342" y="286"/>
                    <a:pt x="323" y="289"/>
                    <a:pt x="306" y="295"/>
                  </a:cubicBezTo>
                  <a:cubicBezTo>
                    <a:pt x="306" y="295"/>
                    <a:pt x="307" y="295"/>
                    <a:pt x="307" y="295"/>
                  </a:cubicBezTo>
                  <a:cubicBezTo>
                    <a:pt x="314" y="278"/>
                    <a:pt x="313" y="257"/>
                    <a:pt x="313" y="240"/>
                  </a:cubicBezTo>
                  <a:cubicBezTo>
                    <a:pt x="314" y="197"/>
                    <a:pt x="313" y="155"/>
                    <a:pt x="323" y="114"/>
                  </a:cubicBezTo>
                  <a:cubicBezTo>
                    <a:pt x="326" y="110"/>
                    <a:pt x="330" y="107"/>
                    <a:pt x="334" y="104"/>
                  </a:cubicBezTo>
                  <a:cubicBezTo>
                    <a:pt x="335" y="104"/>
                    <a:pt x="335" y="103"/>
                    <a:pt x="336" y="103"/>
                  </a:cubicBezTo>
                  <a:cubicBezTo>
                    <a:pt x="345" y="111"/>
                    <a:pt x="352" y="121"/>
                    <a:pt x="357" y="134"/>
                  </a:cubicBezTo>
                  <a:cubicBezTo>
                    <a:pt x="358" y="137"/>
                    <a:pt x="359" y="141"/>
                    <a:pt x="360" y="144"/>
                  </a:cubicBezTo>
                  <a:cubicBezTo>
                    <a:pt x="359" y="144"/>
                    <a:pt x="358" y="145"/>
                    <a:pt x="357" y="146"/>
                  </a:cubicBezTo>
                  <a:cubicBezTo>
                    <a:pt x="347" y="187"/>
                    <a:pt x="348" y="230"/>
                    <a:pt x="343" y="271"/>
                  </a:cubicBezTo>
                  <a:cubicBezTo>
                    <a:pt x="343" y="275"/>
                    <a:pt x="348" y="275"/>
                    <a:pt x="349" y="272"/>
                  </a:cubicBezTo>
                  <a:cubicBezTo>
                    <a:pt x="356" y="236"/>
                    <a:pt x="360" y="198"/>
                    <a:pt x="363" y="161"/>
                  </a:cubicBezTo>
                  <a:cubicBezTo>
                    <a:pt x="369" y="205"/>
                    <a:pt x="357" y="253"/>
                    <a:pt x="356" y="2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8"/>
            <p:cNvSpPr/>
            <p:nvPr/>
          </p:nvSpPr>
          <p:spPr bwMode="auto">
            <a:xfrm>
              <a:off x="9213851" y="458787"/>
              <a:ext cx="47625" cy="328613"/>
            </a:xfrm>
            <a:custGeom>
              <a:avLst/>
              <a:gdLst>
                <a:gd name="T0" fmla="*/ 15 w 21"/>
                <a:gd name="T1" fmla="*/ 3 h 141"/>
                <a:gd name="T2" fmla="*/ 1 w 21"/>
                <a:gd name="T3" fmla="*/ 137 h 141"/>
                <a:gd name="T4" fmla="*/ 6 w 21"/>
                <a:gd name="T5" fmla="*/ 138 h 141"/>
                <a:gd name="T6" fmla="*/ 21 w 21"/>
                <a:gd name="T7" fmla="*/ 4 h 141"/>
                <a:gd name="T8" fmla="*/ 15 w 21"/>
                <a:gd name="T9" fmla="*/ 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41">
                  <a:moveTo>
                    <a:pt x="15" y="3"/>
                  </a:moveTo>
                  <a:cubicBezTo>
                    <a:pt x="8" y="47"/>
                    <a:pt x="10" y="93"/>
                    <a:pt x="1" y="137"/>
                  </a:cubicBezTo>
                  <a:cubicBezTo>
                    <a:pt x="0" y="140"/>
                    <a:pt x="5" y="141"/>
                    <a:pt x="6" y="138"/>
                  </a:cubicBezTo>
                  <a:cubicBezTo>
                    <a:pt x="20" y="96"/>
                    <a:pt x="19" y="48"/>
                    <a:pt x="21" y="4"/>
                  </a:cubicBezTo>
                  <a:cubicBezTo>
                    <a:pt x="21" y="0"/>
                    <a:pt x="16" y="0"/>
                    <a:pt x="15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558432" y="3064118"/>
            <a:ext cx="463151" cy="470263"/>
            <a:chOff x="7188201" y="5394325"/>
            <a:chExt cx="827088" cy="839788"/>
          </a:xfrm>
        </p:grpSpPr>
        <p:sp>
          <p:nvSpPr>
            <p:cNvPr id="42" name="Freeform 90"/>
            <p:cNvSpPr>
              <a:spLocks noEditPoints="1"/>
            </p:cNvSpPr>
            <p:nvPr/>
          </p:nvSpPr>
          <p:spPr bwMode="auto">
            <a:xfrm>
              <a:off x="7188201" y="5394325"/>
              <a:ext cx="827088" cy="839788"/>
            </a:xfrm>
            <a:custGeom>
              <a:avLst/>
              <a:gdLst>
                <a:gd name="T0" fmla="*/ 190 w 355"/>
                <a:gd name="T1" fmla="*/ 21 h 360"/>
                <a:gd name="T2" fmla="*/ 4 w 355"/>
                <a:gd name="T3" fmla="*/ 209 h 360"/>
                <a:gd name="T4" fmla="*/ 54 w 355"/>
                <a:gd name="T5" fmla="*/ 313 h 360"/>
                <a:gd name="T6" fmla="*/ 205 w 355"/>
                <a:gd name="T7" fmla="*/ 356 h 360"/>
                <a:gd name="T8" fmla="*/ 23 w 355"/>
                <a:gd name="T9" fmla="*/ 243 h 360"/>
                <a:gd name="T10" fmla="*/ 34 w 355"/>
                <a:gd name="T11" fmla="*/ 226 h 360"/>
                <a:gd name="T12" fmla="*/ 44 w 355"/>
                <a:gd name="T13" fmla="*/ 283 h 360"/>
                <a:gd name="T14" fmla="*/ 39 w 355"/>
                <a:gd name="T15" fmla="*/ 247 h 360"/>
                <a:gd name="T16" fmla="*/ 40 w 355"/>
                <a:gd name="T17" fmla="*/ 231 h 360"/>
                <a:gd name="T18" fmla="*/ 175 w 355"/>
                <a:gd name="T19" fmla="*/ 347 h 360"/>
                <a:gd name="T20" fmla="*/ 176 w 355"/>
                <a:gd name="T21" fmla="*/ 331 h 360"/>
                <a:gd name="T22" fmla="*/ 208 w 355"/>
                <a:gd name="T23" fmla="*/ 342 h 360"/>
                <a:gd name="T24" fmla="*/ 204 w 355"/>
                <a:gd name="T25" fmla="*/ 336 h 360"/>
                <a:gd name="T26" fmla="*/ 206 w 355"/>
                <a:gd name="T27" fmla="*/ 331 h 360"/>
                <a:gd name="T28" fmla="*/ 192 w 355"/>
                <a:gd name="T29" fmla="*/ 325 h 360"/>
                <a:gd name="T30" fmla="*/ 173 w 355"/>
                <a:gd name="T31" fmla="*/ 308 h 360"/>
                <a:gd name="T32" fmla="*/ 142 w 355"/>
                <a:gd name="T33" fmla="*/ 330 h 360"/>
                <a:gd name="T34" fmla="*/ 151 w 355"/>
                <a:gd name="T35" fmla="*/ 336 h 360"/>
                <a:gd name="T36" fmla="*/ 132 w 355"/>
                <a:gd name="T37" fmla="*/ 306 h 360"/>
                <a:gd name="T38" fmla="*/ 220 w 355"/>
                <a:gd name="T39" fmla="*/ 338 h 360"/>
                <a:gd name="T40" fmla="*/ 300 w 355"/>
                <a:gd name="T41" fmla="*/ 217 h 360"/>
                <a:gd name="T42" fmla="*/ 305 w 355"/>
                <a:gd name="T43" fmla="*/ 247 h 360"/>
                <a:gd name="T44" fmla="*/ 317 w 355"/>
                <a:gd name="T45" fmla="*/ 256 h 360"/>
                <a:gd name="T46" fmla="*/ 290 w 355"/>
                <a:gd name="T47" fmla="*/ 210 h 360"/>
                <a:gd name="T48" fmla="*/ 327 w 355"/>
                <a:gd name="T49" fmla="*/ 230 h 360"/>
                <a:gd name="T50" fmla="*/ 312 w 355"/>
                <a:gd name="T51" fmla="*/ 211 h 360"/>
                <a:gd name="T52" fmla="*/ 305 w 355"/>
                <a:gd name="T53" fmla="*/ 198 h 360"/>
                <a:gd name="T54" fmla="*/ 327 w 355"/>
                <a:gd name="T55" fmla="*/ 230 h 360"/>
                <a:gd name="T56" fmla="*/ 245 w 355"/>
                <a:gd name="T57" fmla="*/ 196 h 360"/>
                <a:gd name="T58" fmla="*/ 239 w 355"/>
                <a:gd name="T59" fmla="*/ 203 h 360"/>
                <a:gd name="T60" fmla="*/ 297 w 355"/>
                <a:gd name="T61" fmla="*/ 286 h 360"/>
                <a:gd name="T62" fmla="*/ 130 w 355"/>
                <a:gd name="T63" fmla="*/ 294 h 360"/>
                <a:gd name="T64" fmla="*/ 76 w 355"/>
                <a:gd name="T65" fmla="*/ 275 h 360"/>
                <a:gd name="T66" fmla="*/ 119 w 355"/>
                <a:gd name="T67" fmla="*/ 306 h 360"/>
                <a:gd name="T68" fmla="*/ 67 w 355"/>
                <a:gd name="T69" fmla="*/ 243 h 360"/>
                <a:gd name="T70" fmla="*/ 56 w 355"/>
                <a:gd name="T71" fmla="*/ 97 h 360"/>
                <a:gd name="T72" fmla="*/ 89 w 355"/>
                <a:gd name="T73" fmla="*/ 165 h 360"/>
                <a:gd name="T74" fmla="*/ 157 w 355"/>
                <a:gd name="T75" fmla="*/ 207 h 360"/>
                <a:gd name="T76" fmla="*/ 214 w 355"/>
                <a:gd name="T77" fmla="*/ 168 h 360"/>
                <a:gd name="T78" fmla="*/ 104 w 355"/>
                <a:gd name="T79" fmla="*/ 108 h 360"/>
                <a:gd name="T80" fmla="*/ 61 w 355"/>
                <a:gd name="T81" fmla="*/ 89 h 360"/>
                <a:gd name="T82" fmla="*/ 194 w 355"/>
                <a:gd name="T83" fmla="*/ 35 h 360"/>
                <a:gd name="T84" fmla="*/ 284 w 355"/>
                <a:gd name="T85" fmla="*/ 117 h 360"/>
                <a:gd name="T86" fmla="*/ 276 w 355"/>
                <a:gd name="T87" fmla="*/ 120 h 360"/>
                <a:gd name="T88" fmla="*/ 311 w 355"/>
                <a:gd name="T89" fmla="*/ 129 h 360"/>
                <a:gd name="T90" fmla="*/ 335 w 355"/>
                <a:gd name="T91" fmla="*/ 183 h 360"/>
                <a:gd name="T92" fmla="*/ 107 w 355"/>
                <a:gd name="T93" fmla="*/ 146 h 360"/>
                <a:gd name="T94" fmla="*/ 113 w 355"/>
                <a:gd name="T95" fmla="*/ 149 h 360"/>
                <a:gd name="T96" fmla="*/ 110 w 355"/>
                <a:gd name="T97" fmla="*/ 154 h 360"/>
                <a:gd name="T98" fmla="*/ 133 w 355"/>
                <a:gd name="T99" fmla="*/ 160 h 360"/>
                <a:gd name="T100" fmla="*/ 150 w 355"/>
                <a:gd name="T101" fmla="*/ 165 h 360"/>
                <a:gd name="T102" fmla="*/ 172 w 355"/>
                <a:gd name="T103" fmla="*/ 144 h 360"/>
                <a:gd name="T104" fmla="*/ 163 w 355"/>
                <a:gd name="T105" fmla="*/ 130 h 360"/>
                <a:gd name="T106" fmla="*/ 153 w 355"/>
                <a:gd name="T107" fmla="*/ 111 h 360"/>
                <a:gd name="T108" fmla="*/ 179 w 355"/>
                <a:gd name="T109" fmla="*/ 102 h 360"/>
                <a:gd name="T110" fmla="*/ 150 w 355"/>
                <a:gd name="T111" fmla="*/ 197 h 360"/>
                <a:gd name="T112" fmla="*/ 111 w 355"/>
                <a:gd name="T113" fmla="*/ 152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55" h="360">
                  <a:moveTo>
                    <a:pt x="348" y="161"/>
                  </a:moveTo>
                  <a:cubicBezTo>
                    <a:pt x="342" y="78"/>
                    <a:pt x="284" y="0"/>
                    <a:pt x="194" y="24"/>
                  </a:cubicBezTo>
                  <a:cubicBezTo>
                    <a:pt x="194" y="23"/>
                    <a:pt x="192" y="21"/>
                    <a:pt x="190" y="21"/>
                  </a:cubicBezTo>
                  <a:cubicBezTo>
                    <a:pt x="93" y="13"/>
                    <a:pt x="1" y="105"/>
                    <a:pt x="4" y="202"/>
                  </a:cubicBezTo>
                  <a:cubicBezTo>
                    <a:pt x="1" y="203"/>
                    <a:pt x="0" y="207"/>
                    <a:pt x="3" y="208"/>
                  </a:cubicBezTo>
                  <a:cubicBezTo>
                    <a:pt x="3" y="208"/>
                    <a:pt x="4" y="209"/>
                    <a:pt x="4" y="209"/>
                  </a:cubicBezTo>
                  <a:cubicBezTo>
                    <a:pt x="4" y="212"/>
                    <a:pt x="4" y="214"/>
                    <a:pt x="5" y="217"/>
                  </a:cubicBezTo>
                  <a:cubicBezTo>
                    <a:pt x="10" y="255"/>
                    <a:pt x="26" y="286"/>
                    <a:pt x="50" y="310"/>
                  </a:cubicBezTo>
                  <a:cubicBezTo>
                    <a:pt x="51" y="311"/>
                    <a:pt x="52" y="313"/>
                    <a:pt x="54" y="313"/>
                  </a:cubicBezTo>
                  <a:cubicBezTo>
                    <a:pt x="86" y="344"/>
                    <a:pt x="131" y="360"/>
                    <a:pt x="179" y="358"/>
                  </a:cubicBezTo>
                  <a:cubicBezTo>
                    <a:pt x="182" y="360"/>
                    <a:pt x="185" y="360"/>
                    <a:pt x="188" y="358"/>
                  </a:cubicBezTo>
                  <a:cubicBezTo>
                    <a:pt x="193" y="357"/>
                    <a:pt x="199" y="357"/>
                    <a:pt x="205" y="356"/>
                  </a:cubicBezTo>
                  <a:cubicBezTo>
                    <a:pt x="301" y="340"/>
                    <a:pt x="355" y="254"/>
                    <a:pt x="348" y="161"/>
                  </a:cubicBezTo>
                  <a:close/>
                  <a:moveTo>
                    <a:pt x="30" y="228"/>
                  </a:moveTo>
                  <a:cubicBezTo>
                    <a:pt x="25" y="232"/>
                    <a:pt x="24" y="237"/>
                    <a:pt x="23" y="243"/>
                  </a:cubicBezTo>
                  <a:cubicBezTo>
                    <a:pt x="22" y="239"/>
                    <a:pt x="20" y="234"/>
                    <a:pt x="19" y="230"/>
                  </a:cubicBezTo>
                  <a:cubicBezTo>
                    <a:pt x="18" y="225"/>
                    <a:pt x="17" y="220"/>
                    <a:pt x="16" y="215"/>
                  </a:cubicBezTo>
                  <a:cubicBezTo>
                    <a:pt x="22" y="219"/>
                    <a:pt x="29" y="222"/>
                    <a:pt x="34" y="226"/>
                  </a:cubicBezTo>
                  <a:cubicBezTo>
                    <a:pt x="33" y="226"/>
                    <a:pt x="31" y="227"/>
                    <a:pt x="30" y="228"/>
                  </a:cubicBezTo>
                  <a:close/>
                  <a:moveTo>
                    <a:pt x="54" y="296"/>
                  </a:moveTo>
                  <a:cubicBezTo>
                    <a:pt x="50" y="292"/>
                    <a:pt x="47" y="287"/>
                    <a:pt x="44" y="283"/>
                  </a:cubicBezTo>
                  <a:cubicBezTo>
                    <a:pt x="44" y="283"/>
                    <a:pt x="44" y="283"/>
                    <a:pt x="44" y="283"/>
                  </a:cubicBezTo>
                  <a:cubicBezTo>
                    <a:pt x="52" y="277"/>
                    <a:pt x="50" y="260"/>
                    <a:pt x="50" y="251"/>
                  </a:cubicBezTo>
                  <a:cubicBezTo>
                    <a:pt x="51" y="245"/>
                    <a:pt x="43" y="243"/>
                    <a:pt x="39" y="247"/>
                  </a:cubicBezTo>
                  <a:cubicBezTo>
                    <a:pt x="39" y="247"/>
                    <a:pt x="38" y="248"/>
                    <a:pt x="37" y="249"/>
                  </a:cubicBezTo>
                  <a:cubicBezTo>
                    <a:pt x="38" y="244"/>
                    <a:pt x="39" y="238"/>
                    <a:pt x="40" y="233"/>
                  </a:cubicBezTo>
                  <a:cubicBezTo>
                    <a:pt x="40" y="232"/>
                    <a:pt x="40" y="231"/>
                    <a:pt x="40" y="231"/>
                  </a:cubicBezTo>
                  <a:cubicBezTo>
                    <a:pt x="43" y="234"/>
                    <a:pt x="47" y="237"/>
                    <a:pt x="50" y="240"/>
                  </a:cubicBezTo>
                  <a:cubicBezTo>
                    <a:pt x="65" y="256"/>
                    <a:pt x="62" y="278"/>
                    <a:pt x="54" y="296"/>
                  </a:cubicBezTo>
                  <a:close/>
                  <a:moveTo>
                    <a:pt x="175" y="347"/>
                  </a:moveTo>
                  <a:cubicBezTo>
                    <a:pt x="170" y="347"/>
                    <a:pt x="166" y="347"/>
                    <a:pt x="161" y="347"/>
                  </a:cubicBezTo>
                  <a:cubicBezTo>
                    <a:pt x="161" y="347"/>
                    <a:pt x="161" y="347"/>
                    <a:pt x="161" y="347"/>
                  </a:cubicBezTo>
                  <a:cubicBezTo>
                    <a:pt x="167" y="342"/>
                    <a:pt x="172" y="336"/>
                    <a:pt x="176" y="331"/>
                  </a:cubicBezTo>
                  <a:cubicBezTo>
                    <a:pt x="176" y="336"/>
                    <a:pt x="176" y="341"/>
                    <a:pt x="175" y="347"/>
                  </a:cubicBezTo>
                  <a:close/>
                  <a:moveTo>
                    <a:pt x="220" y="338"/>
                  </a:moveTo>
                  <a:cubicBezTo>
                    <a:pt x="216" y="339"/>
                    <a:pt x="212" y="341"/>
                    <a:pt x="208" y="342"/>
                  </a:cubicBezTo>
                  <a:cubicBezTo>
                    <a:pt x="204" y="343"/>
                    <a:pt x="201" y="343"/>
                    <a:pt x="198" y="344"/>
                  </a:cubicBezTo>
                  <a:cubicBezTo>
                    <a:pt x="198" y="344"/>
                    <a:pt x="198" y="344"/>
                    <a:pt x="198" y="343"/>
                  </a:cubicBezTo>
                  <a:cubicBezTo>
                    <a:pt x="200" y="341"/>
                    <a:pt x="202" y="339"/>
                    <a:pt x="204" y="336"/>
                  </a:cubicBezTo>
                  <a:cubicBezTo>
                    <a:pt x="204" y="336"/>
                    <a:pt x="205" y="335"/>
                    <a:pt x="205" y="333"/>
                  </a:cubicBezTo>
                  <a:cubicBezTo>
                    <a:pt x="205" y="333"/>
                    <a:pt x="206" y="332"/>
                    <a:pt x="206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6" y="331"/>
                    <a:pt x="206" y="331"/>
                    <a:pt x="206" y="331"/>
                  </a:cubicBezTo>
                  <a:cubicBezTo>
                    <a:pt x="207" y="325"/>
                    <a:pt x="202" y="321"/>
                    <a:pt x="197" y="322"/>
                  </a:cubicBezTo>
                  <a:cubicBezTo>
                    <a:pt x="195" y="323"/>
                    <a:pt x="194" y="324"/>
                    <a:pt x="192" y="325"/>
                  </a:cubicBezTo>
                  <a:cubicBezTo>
                    <a:pt x="192" y="318"/>
                    <a:pt x="191" y="312"/>
                    <a:pt x="190" y="305"/>
                  </a:cubicBezTo>
                  <a:cubicBezTo>
                    <a:pt x="189" y="298"/>
                    <a:pt x="179" y="298"/>
                    <a:pt x="176" y="303"/>
                  </a:cubicBezTo>
                  <a:cubicBezTo>
                    <a:pt x="175" y="305"/>
                    <a:pt x="174" y="306"/>
                    <a:pt x="173" y="308"/>
                  </a:cubicBezTo>
                  <a:cubicBezTo>
                    <a:pt x="173" y="304"/>
                    <a:pt x="172" y="300"/>
                    <a:pt x="171" y="296"/>
                  </a:cubicBezTo>
                  <a:cubicBezTo>
                    <a:pt x="170" y="291"/>
                    <a:pt x="163" y="290"/>
                    <a:pt x="161" y="295"/>
                  </a:cubicBezTo>
                  <a:cubicBezTo>
                    <a:pt x="153" y="306"/>
                    <a:pt x="148" y="317"/>
                    <a:pt x="142" y="330"/>
                  </a:cubicBezTo>
                  <a:cubicBezTo>
                    <a:pt x="140" y="334"/>
                    <a:pt x="147" y="339"/>
                    <a:pt x="150" y="334"/>
                  </a:cubicBezTo>
                  <a:cubicBezTo>
                    <a:pt x="153" y="328"/>
                    <a:pt x="157" y="321"/>
                    <a:pt x="161" y="315"/>
                  </a:cubicBezTo>
                  <a:cubicBezTo>
                    <a:pt x="159" y="323"/>
                    <a:pt x="156" y="330"/>
                    <a:pt x="151" y="336"/>
                  </a:cubicBezTo>
                  <a:cubicBezTo>
                    <a:pt x="148" y="340"/>
                    <a:pt x="148" y="343"/>
                    <a:pt x="150" y="346"/>
                  </a:cubicBezTo>
                  <a:cubicBezTo>
                    <a:pt x="144" y="345"/>
                    <a:pt x="138" y="344"/>
                    <a:pt x="132" y="343"/>
                  </a:cubicBezTo>
                  <a:cubicBezTo>
                    <a:pt x="132" y="334"/>
                    <a:pt x="126" y="310"/>
                    <a:pt x="132" y="306"/>
                  </a:cubicBezTo>
                  <a:cubicBezTo>
                    <a:pt x="144" y="297"/>
                    <a:pt x="156" y="284"/>
                    <a:pt x="171" y="282"/>
                  </a:cubicBezTo>
                  <a:cubicBezTo>
                    <a:pt x="186" y="280"/>
                    <a:pt x="202" y="295"/>
                    <a:pt x="211" y="304"/>
                  </a:cubicBezTo>
                  <a:cubicBezTo>
                    <a:pt x="220" y="313"/>
                    <a:pt x="220" y="326"/>
                    <a:pt x="220" y="338"/>
                  </a:cubicBezTo>
                  <a:close/>
                  <a:moveTo>
                    <a:pt x="291" y="230"/>
                  </a:moveTo>
                  <a:cubicBezTo>
                    <a:pt x="292" y="227"/>
                    <a:pt x="295" y="224"/>
                    <a:pt x="297" y="220"/>
                  </a:cubicBezTo>
                  <a:cubicBezTo>
                    <a:pt x="298" y="219"/>
                    <a:pt x="299" y="218"/>
                    <a:pt x="300" y="217"/>
                  </a:cubicBezTo>
                  <a:cubicBezTo>
                    <a:pt x="300" y="223"/>
                    <a:pt x="299" y="229"/>
                    <a:pt x="296" y="235"/>
                  </a:cubicBezTo>
                  <a:cubicBezTo>
                    <a:pt x="295" y="237"/>
                    <a:pt x="294" y="240"/>
                    <a:pt x="293" y="242"/>
                  </a:cubicBezTo>
                  <a:cubicBezTo>
                    <a:pt x="290" y="249"/>
                    <a:pt x="302" y="255"/>
                    <a:pt x="305" y="247"/>
                  </a:cubicBezTo>
                  <a:cubicBezTo>
                    <a:pt x="307" y="243"/>
                    <a:pt x="310" y="240"/>
                    <a:pt x="312" y="236"/>
                  </a:cubicBezTo>
                  <a:cubicBezTo>
                    <a:pt x="312" y="240"/>
                    <a:pt x="312" y="243"/>
                    <a:pt x="312" y="247"/>
                  </a:cubicBezTo>
                  <a:cubicBezTo>
                    <a:pt x="311" y="251"/>
                    <a:pt x="314" y="254"/>
                    <a:pt x="317" y="256"/>
                  </a:cubicBezTo>
                  <a:cubicBezTo>
                    <a:pt x="312" y="264"/>
                    <a:pt x="307" y="273"/>
                    <a:pt x="302" y="280"/>
                  </a:cubicBezTo>
                  <a:cubicBezTo>
                    <a:pt x="288" y="264"/>
                    <a:pt x="281" y="246"/>
                    <a:pt x="275" y="226"/>
                  </a:cubicBezTo>
                  <a:cubicBezTo>
                    <a:pt x="274" y="223"/>
                    <a:pt x="285" y="214"/>
                    <a:pt x="290" y="210"/>
                  </a:cubicBezTo>
                  <a:cubicBezTo>
                    <a:pt x="287" y="216"/>
                    <a:pt x="284" y="223"/>
                    <a:pt x="283" y="229"/>
                  </a:cubicBezTo>
                  <a:cubicBezTo>
                    <a:pt x="283" y="234"/>
                    <a:pt x="290" y="234"/>
                    <a:pt x="291" y="230"/>
                  </a:cubicBezTo>
                  <a:close/>
                  <a:moveTo>
                    <a:pt x="327" y="230"/>
                  </a:moveTo>
                  <a:cubicBezTo>
                    <a:pt x="327" y="230"/>
                    <a:pt x="327" y="230"/>
                    <a:pt x="327" y="230"/>
                  </a:cubicBezTo>
                  <a:cubicBezTo>
                    <a:pt x="327" y="225"/>
                    <a:pt x="326" y="220"/>
                    <a:pt x="326" y="215"/>
                  </a:cubicBezTo>
                  <a:cubicBezTo>
                    <a:pt x="326" y="207"/>
                    <a:pt x="316" y="205"/>
                    <a:pt x="312" y="211"/>
                  </a:cubicBezTo>
                  <a:cubicBezTo>
                    <a:pt x="312" y="212"/>
                    <a:pt x="312" y="212"/>
                    <a:pt x="312" y="212"/>
                  </a:cubicBezTo>
                  <a:cubicBezTo>
                    <a:pt x="311" y="208"/>
                    <a:pt x="309" y="204"/>
                    <a:pt x="307" y="200"/>
                  </a:cubicBezTo>
                  <a:cubicBezTo>
                    <a:pt x="306" y="199"/>
                    <a:pt x="306" y="199"/>
                    <a:pt x="305" y="198"/>
                  </a:cubicBezTo>
                  <a:cubicBezTo>
                    <a:pt x="314" y="194"/>
                    <a:pt x="322" y="192"/>
                    <a:pt x="333" y="196"/>
                  </a:cubicBezTo>
                  <a:cubicBezTo>
                    <a:pt x="333" y="196"/>
                    <a:pt x="334" y="196"/>
                    <a:pt x="334" y="196"/>
                  </a:cubicBezTo>
                  <a:cubicBezTo>
                    <a:pt x="333" y="208"/>
                    <a:pt x="331" y="219"/>
                    <a:pt x="327" y="230"/>
                  </a:cubicBezTo>
                  <a:close/>
                  <a:moveTo>
                    <a:pt x="335" y="183"/>
                  </a:moveTo>
                  <a:cubicBezTo>
                    <a:pt x="306" y="173"/>
                    <a:pt x="285" y="200"/>
                    <a:pt x="264" y="217"/>
                  </a:cubicBezTo>
                  <a:cubicBezTo>
                    <a:pt x="259" y="210"/>
                    <a:pt x="250" y="204"/>
                    <a:pt x="245" y="196"/>
                  </a:cubicBezTo>
                  <a:cubicBezTo>
                    <a:pt x="239" y="187"/>
                    <a:pt x="233" y="178"/>
                    <a:pt x="227" y="169"/>
                  </a:cubicBezTo>
                  <a:cubicBezTo>
                    <a:pt x="225" y="165"/>
                    <a:pt x="218" y="169"/>
                    <a:pt x="221" y="173"/>
                  </a:cubicBezTo>
                  <a:cubicBezTo>
                    <a:pt x="226" y="184"/>
                    <a:pt x="233" y="194"/>
                    <a:pt x="239" y="203"/>
                  </a:cubicBezTo>
                  <a:cubicBezTo>
                    <a:pt x="245" y="211"/>
                    <a:pt x="250" y="222"/>
                    <a:pt x="258" y="227"/>
                  </a:cubicBezTo>
                  <a:cubicBezTo>
                    <a:pt x="260" y="228"/>
                    <a:pt x="261" y="228"/>
                    <a:pt x="263" y="227"/>
                  </a:cubicBezTo>
                  <a:cubicBezTo>
                    <a:pt x="270" y="250"/>
                    <a:pt x="277" y="271"/>
                    <a:pt x="297" y="286"/>
                  </a:cubicBezTo>
                  <a:cubicBezTo>
                    <a:pt x="280" y="306"/>
                    <a:pt x="259" y="323"/>
                    <a:pt x="232" y="334"/>
                  </a:cubicBezTo>
                  <a:cubicBezTo>
                    <a:pt x="231" y="308"/>
                    <a:pt x="222" y="294"/>
                    <a:pt x="199" y="278"/>
                  </a:cubicBezTo>
                  <a:cubicBezTo>
                    <a:pt x="172" y="260"/>
                    <a:pt x="151" y="277"/>
                    <a:pt x="130" y="294"/>
                  </a:cubicBezTo>
                  <a:cubicBezTo>
                    <a:pt x="126" y="288"/>
                    <a:pt x="116" y="285"/>
                    <a:pt x="110" y="283"/>
                  </a:cubicBezTo>
                  <a:cubicBezTo>
                    <a:pt x="100" y="278"/>
                    <a:pt x="90" y="273"/>
                    <a:pt x="80" y="267"/>
                  </a:cubicBezTo>
                  <a:cubicBezTo>
                    <a:pt x="75" y="264"/>
                    <a:pt x="71" y="271"/>
                    <a:pt x="76" y="275"/>
                  </a:cubicBezTo>
                  <a:cubicBezTo>
                    <a:pt x="84" y="280"/>
                    <a:pt x="93" y="285"/>
                    <a:pt x="102" y="290"/>
                  </a:cubicBezTo>
                  <a:cubicBezTo>
                    <a:pt x="107" y="293"/>
                    <a:pt x="114" y="299"/>
                    <a:pt x="120" y="302"/>
                  </a:cubicBezTo>
                  <a:cubicBezTo>
                    <a:pt x="119" y="303"/>
                    <a:pt x="119" y="304"/>
                    <a:pt x="119" y="306"/>
                  </a:cubicBezTo>
                  <a:cubicBezTo>
                    <a:pt x="121" y="318"/>
                    <a:pt x="122" y="329"/>
                    <a:pt x="125" y="340"/>
                  </a:cubicBezTo>
                  <a:cubicBezTo>
                    <a:pt x="102" y="334"/>
                    <a:pt x="81" y="322"/>
                    <a:pt x="64" y="306"/>
                  </a:cubicBezTo>
                  <a:cubicBezTo>
                    <a:pt x="73" y="285"/>
                    <a:pt x="78" y="264"/>
                    <a:pt x="67" y="243"/>
                  </a:cubicBezTo>
                  <a:cubicBezTo>
                    <a:pt x="58" y="223"/>
                    <a:pt x="36" y="212"/>
                    <a:pt x="15" y="205"/>
                  </a:cubicBezTo>
                  <a:cubicBezTo>
                    <a:pt x="13" y="164"/>
                    <a:pt x="29" y="126"/>
                    <a:pt x="55" y="96"/>
                  </a:cubicBezTo>
                  <a:cubicBezTo>
                    <a:pt x="55" y="96"/>
                    <a:pt x="56" y="97"/>
                    <a:pt x="56" y="97"/>
                  </a:cubicBezTo>
                  <a:cubicBezTo>
                    <a:pt x="69" y="106"/>
                    <a:pt x="82" y="115"/>
                    <a:pt x="94" y="123"/>
                  </a:cubicBezTo>
                  <a:cubicBezTo>
                    <a:pt x="97" y="124"/>
                    <a:pt x="100" y="123"/>
                    <a:pt x="102" y="121"/>
                  </a:cubicBezTo>
                  <a:cubicBezTo>
                    <a:pt x="99" y="136"/>
                    <a:pt x="95" y="150"/>
                    <a:pt x="89" y="165"/>
                  </a:cubicBezTo>
                  <a:cubicBezTo>
                    <a:pt x="88" y="167"/>
                    <a:pt x="90" y="170"/>
                    <a:pt x="92" y="172"/>
                  </a:cubicBezTo>
                  <a:cubicBezTo>
                    <a:pt x="110" y="185"/>
                    <a:pt x="129" y="196"/>
                    <a:pt x="146" y="210"/>
                  </a:cubicBezTo>
                  <a:cubicBezTo>
                    <a:pt x="151" y="213"/>
                    <a:pt x="156" y="210"/>
                    <a:pt x="157" y="207"/>
                  </a:cubicBezTo>
                  <a:cubicBezTo>
                    <a:pt x="157" y="207"/>
                    <a:pt x="157" y="207"/>
                    <a:pt x="158" y="207"/>
                  </a:cubicBezTo>
                  <a:cubicBezTo>
                    <a:pt x="171" y="202"/>
                    <a:pt x="182" y="193"/>
                    <a:pt x="194" y="186"/>
                  </a:cubicBezTo>
                  <a:cubicBezTo>
                    <a:pt x="203" y="180"/>
                    <a:pt x="213" y="179"/>
                    <a:pt x="214" y="168"/>
                  </a:cubicBezTo>
                  <a:cubicBezTo>
                    <a:pt x="217" y="143"/>
                    <a:pt x="206" y="117"/>
                    <a:pt x="192" y="98"/>
                  </a:cubicBezTo>
                  <a:cubicBezTo>
                    <a:pt x="170" y="67"/>
                    <a:pt x="133" y="87"/>
                    <a:pt x="110" y="106"/>
                  </a:cubicBezTo>
                  <a:cubicBezTo>
                    <a:pt x="108" y="104"/>
                    <a:pt x="104" y="105"/>
                    <a:pt x="104" y="108"/>
                  </a:cubicBezTo>
                  <a:cubicBezTo>
                    <a:pt x="104" y="110"/>
                    <a:pt x="103" y="113"/>
                    <a:pt x="103" y="115"/>
                  </a:cubicBezTo>
                  <a:cubicBezTo>
                    <a:pt x="103" y="115"/>
                    <a:pt x="102" y="114"/>
                    <a:pt x="102" y="113"/>
                  </a:cubicBezTo>
                  <a:cubicBezTo>
                    <a:pt x="90" y="103"/>
                    <a:pt x="74" y="96"/>
                    <a:pt x="61" y="89"/>
                  </a:cubicBezTo>
                  <a:cubicBezTo>
                    <a:pt x="61" y="89"/>
                    <a:pt x="61" y="89"/>
                    <a:pt x="61" y="89"/>
                  </a:cubicBezTo>
                  <a:cubicBezTo>
                    <a:pt x="94" y="54"/>
                    <a:pt x="141" y="31"/>
                    <a:pt x="187" y="30"/>
                  </a:cubicBezTo>
                  <a:cubicBezTo>
                    <a:pt x="187" y="33"/>
                    <a:pt x="190" y="36"/>
                    <a:pt x="194" y="35"/>
                  </a:cubicBezTo>
                  <a:cubicBezTo>
                    <a:pt x="265" y="17"/>
                    <a:pt x="310" y="61"/>
                    <a:pt x="327" y="120"/>
                  </a:cubicBezTo>
                  <a:cubicBezTo>
                    <a:pt x="323" y="119"/>
                    <a:pt x="320" y="119"/>
                    <a:pt x="317" y="118"/>
                  </a:cubicBezTo>
                  <a:cubicBezTo>
                    <a:pt x="306" y="117"/>
                    <a:pt x="295" y="116"/>
                    <a:pt x="284" y="117"/>
                  </a:cubicBezTo>
                  <a:cubicBezTo>
                    <a:pt x="288" y="98"/>
                    <a:pt x="289" y="78"/>
                    <a:pt x="290" y="59"/>
                  </a:cubicBezTo>
                  <a:cubicBezTo>
                    <a:pt x="291" y="53"/>
                    <a:pt x="280" y="52"/>
                    <a:pt x="279" y="58"/>
                  </a:cubicBezTo>
                  <a:cubicBezTo>
                    <a:pt x="276" y="78"/>
                    <a:pt x="276" y="100"/>
                    <a:pt x="276" y="120"/>
                  </a:cubicBezTo>
                  <a:cubicBezTo>
                    <a:pt x="276" y="123"/>
                    <a:pt x="279" y="124"/>
                    <a:pt x="281" y="123"/>
                  </a:cubicBezTo>
                  <a:cubicBezTo>
                    <a:pt x="281" y="123"/>
                    <a:pt x="281" y="123"/>
                    <a:pt x="281" y="123"/>
                  </a:cubicBezTo>
                  <a:cubicBezTo>
                    <a:pt x="291" y="124"/>
                    <a:pt x="301" y="126"/>
                    <a:pt x="311" y="129"/>
                  </a:cubicBezTo>
                  <a:cubicBezTo>
                    <a:pt x="316" y="130"/>
                    <a:pt x="324" y="136"/>
                    <a:pt x="331" y="136"/>
                  </a:cubicBezTo>
                  <a:cubicBezTo>
                    <a:pt x="333" y="147"/>
                    <a:pt x="334" y="157"/>
                    <a:pt x="335" y="168"/>
                  </a:cubicBezTo>
                  <a:cubicBezTo>
                    <a:pt x="335" y="173"/>
                    <a:pt x="335" y="178"/>
                    <a:pt x="335" y="183"/>
                  </a:cubicBezTo>
                  <a:close/>
                  <a:moveTo>
                    <a:pt x="110" y="111"/>
                  </a:moveTo>
                  <a:cubicBezTo>
                    <a:pt x="120" y="107"/>
                    <a:pt x="133" y="101"/>
                    <a:pt x="145" y="98"/>
                  </a:cubicBezTo>
                  <a:cubicBezTo>
                    <a:pt x="129" y="111"/>
                    <a:pt x="115" y="127"/>
                    <a:pt x="107" y="146"/>
                  </a:cubicBezTo>
                  <a:cubicBezTo>
                    <a:pt x="110" y="135"/>
                    <a:pt x="111" y="123"/>
                    <a:pt x="110" y="111"/>
                  </a:cubicBezTo>
                  <a:close/>
                  <a:moveTo>
                    <a:pt x="135" y="121"/>
                  </a:moveTo>
                  <a:cubicBezTo>
                    <a:pt x="129" y="131"/>
                    <a:pt x="121" y="140"/>
                    <a:pt x="113" y="149"/>
                  </a:cubicBezTo>
                  <a:cubicBezTo>
                    <a:pt x="120" y="139"/>
                    <a:pt x="127" y="129"/>
                    <a:pt x="135" y="121"/>
                  </a:cubicBezTo>
                  <a:close/>
                  <a:moveTo>
                    <a:pt x="111" y="152"/>
                  </a:moveTo>
                  <a:cubicBezTo>
                    <a:pt x="111" y="153"/>
                    <a:pt x="110" y="153"/>
                    <a:pt x="110" y="154"/>
                  </a:cubicBezTo>
                  <a:cubicBezTo>
                    <a:pt x="104" y="161"/>
                    <a:pt x="112" y="170"/>
                    <a:pt x="119" y="164"/>
                  </a:cubicBezTo>
                  <a:cubicBezTo>
                    <a:pt x="129" y="156"/>
                    <a:pt x="137" y="147"/>
                    <a:pt x="145" y="138"/>
                  </a:cubicBezTo>
                  <a:cubicBezTo>
                    <a:pt x="142" y="146"/>
                    <a:pt x="138" y="153"/>
                    <a:pt x="133" y="160"/>
                  </a:cubicBezTo>
                  <a:cubicBezTo>
                    <a:pt x="128" y="167"/>
                    <a:pt x="138" y="175"/>
                    <a:pt x="144" y="169"/>
                  </a:cubicBezTo>
                  <a:cubicBezTo>
                    <a:pt x="146" y="167"/>
                    <a:pt x="149" y="164"/>
                    <a:pt x="151" y="162"/>
                  </a:cubicBezTo>
                  <a:cubicBezTo>
                    <a:pt x="150" y="163"/>
                    <a:pt x="150" y="164"/>
                    <a:pt x="150" y="165"/>
                  </a:cubicBezTo>
                  <a:cubicBezTo>
                    <a:pt x="147" y="171"/>
                    <a:pt x="153" y="179"/>
                    <a:pt x="159" y="175"/>
                  </a:cubicBezTo>
                  <a:cubicBezTo>
                    <a:pt x="168" y="169"/>
                    <a:pt x="176" y="162"/>
                    <a:pt x="183" y="154"/>
                  </a:cubicBezTo>
                  <a:cubicBezTo>
                    <a:pt x="189" y="147"/>
                    <a:pt x="180" y="137"/>
                    <a:pt x="172" y="144"/>
                  </a:cubicBezTo>
                  <a:cubicBezTo>
                    <a:pt x="172" y="144"/>
                    <a:pt x="172" y="144"/>
                    <a:pt x="172" y="144"/>
                  </a:cubicBezTo>
                  <a:cubicBezTo>
                    <a:pt x="173" y="142"/>
                    <a:pt x="174" y="139"/>
                    <a:pt x="175" y="136"/>
                  </a:cubicBezTo>
                  <a:cubicBezTo>
                    <a:pt x="178" y="129"/>
                    <a:pt x="168" y="125"/>
                    <a:pt x="163" y="130"/>
                  </a:cubicBezTo>
                  <a:cubicBezTo>
                    <a:pt x="163" y="130"/>
                    <a:pt x="162" y="130"/>
                    <a:pt x="162" y="130"/>
                  </a:cubicBezTo>
                  <a:cubicBezTo>
                    <a:pt x="163" y="126"/>
                    <a:pt x="163" y="122"/>
                    <a:pt x="163" y="118"/>
                  </a:cubicBezTo>
                  <a:cubicBezTo>
                    <a:pt x="163" y="112"/>
                    <a:pt x="158" y="109"/>
                    <a:pt x="153" y="111"/>
                  </a:cubicBezTo>
                  <a:cubicBezTo>
                    <a:pt x="154" y="108"/>
                    <a:pt x="155" y="105"/>
                    <a:pt x="156" y="102"/>
                  </a:cubicBezTo>
                  <a:cubicBezTo>
                    <a:pt x="157" y="99"/>
                    <a:pt x="156" y="97"/>
                    <a:pt x="154" y="96"/>
                  </a:cubicBezTo>
                  <a:cubicBezTo>
                    <a:pt x="164" y="95"/>
                    <a:pt x="172" y="96"/>
                    <a:pt x="179" y="102"/>
                  </a:cubicBezTo>
                  <a:cubicBezTo>
                    <a:pt x="193" y="117"/>
                    <a:pt x="201" y="140"/>
                    <a:pt x="202" y="159"/>
                  </a:cubicBezTo>
                  <a:cubicBezTo>
                    <a:pt x="202" y="172"/>
                    <a:pt x="163" y="188"/>
                    <a:pt x="152" y="195"/>
                  </a:cubicBezTo>
                  <a:cubicBezTo>
                    <a:pt x="152" y="195"/>
                    <a:pt x="151" y="196"/>
                    <a:pt x="150" y="197"/>
                  </a:cubicBezTo>
                  <a:cubicBezTo>
                    <a:pt x="135" y="185"/>
                    <a:pt x="119" y="175"/>
                    <a:pt x="103" y="164"/>
                  </a:cubicBezTo>
                  <a:cubicBezTo>
                    <a:pt x="104" y="159"/>
                    <a:pt x="105" y="155"/>
                    <a:pt x="107" y="150"/>
                  </a:cubicBezTo>
                  <a:cubicBezTo>
                    <a:pt x="107" y="152"/>
                    <a:pt x="110" y="153"/>
                    <a:pt x="111" y="15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7308851" y="5476875"/>
              <a:ext cx="606425" cy="688975"/>
              <a:chOff x="7308851" y="5476875"/>
              <a:chExt cx="606425" cy="688975"/>
            </a:xfrm>
          </p:grpSpPr>
          <p:sp>
            <p:nvSpPr>
              <p:cNvPr id="44" name="Freeform 89"/>
              <p:cNvSpPr/>
              <p:nvPr/>
            </p:nvSpPr>
            <p:spPr bwMode="auto">
              <a:xfrm>
                <a:off x="7667626" y="616585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91"/>
              <p:cNvSpPr/>
              <p:nvPr/>
            </p:nvSpPr>
            <p:spPr bwMode="auto">
              <a:xfrm>
                <a:off x="7685088" y="5678487"/>
                <a:ext cx="160338" cy="57150"/>
              </a:xfrm>
              <a:custGeom>
                <a:avLst/>
                <a:gdLst>
                  <a:gd name="T0" fmla="*/ 62 w 69"/>
                  <a:gd name="T1" fmla="*/ 0 h 24"/>
                  <a:gd name="T2" fmla="*/ 44 w 69"/>
                  <a:gd name="T3" fmla="*/ 4 h 24"/>
                  <a:gd name="T4" fmla="*/ 22 w 69"/>
                  <a:gd name="T5" fmla="*/ 9 h 24"/>
                  <a:gd name="T6" fmla="*/ 6 w 69"/>
                  <a:gd name="T7" fmla="*/ 20 h 24"/>
                  <a:gd name="T8" fmla="*/ 30 w 69"/>
                  <a:gd name="T9" fmla="*/ 18 h 24"/>
                  <a:gd name="T10" fmla="*/ 66 w 69"/>
                  <a:gd name="T11" fmla="*/ 9 h 24"/>
                  <a:gd name="T12" fmla="*/ 62 w 69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" h="24">
                    <a:moveTo>
                      <a:pt x="62" y="0"/>
                    </a:moveTo>
                    <a:cubicBezTo>
                      <a:pt x="56" y="0"/>
                      <a:pt x="49" y="3"/>
                      <a:pt x="44" y="4"/>
                    </a:cubicBezTo>
                    <a:cubicBezTo>
                      <a:pt x="36" y="6"/>
                      <a:pt x="29" y="8"/>
                      <a:pt x="22" y="9"/>
                    </a:cubicBezTo>
                    <a:cubicBezTo>
                      <a:pt x="19" y="10"/>
                      <a:pt x="0" y="13"/>
                      <a:pt x="6" y="20"/>
                    </a:cubicBezTo>
                    <a:cubicBezTo>
                      <a:pt x="10" y="24"/>
                      <a:pt x="25" y="19"/>
                      <a:pt x="30" y="18"/>
                    </a:cubicBezTo>
                    <a:cubicBezTo>
                      <a:pt x="40" y="16"/>
                      <a:pt x="57" y="16"/>
                      <a:pt x="66" y="9"/>
                    </a:cubicBezTo>
                    <a:cubicBezTo>
                      <a:pt x="69" y="6"/>
                      <a:pt x="66" y="1"/>
                      <a:pt x="62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92"/>
              <p:cNvSpPr/>
              <p:nvPr/>
            </p:nvSpPr>
            <p:spPr bwMode="auto">
              <a:xfrm>
                <a:off x="7572376" y="5476875"/>
                <a:ext cx="38100" cy="115888"/>
              </a:xfrm>
              <a:custGeom>
                <a:avLst/>
                <a:gdLst>
                  <a:gd name="T0" fmla="*/ 14 w 16"/>
                  <a:gd name="T1" fmla="*/ 15 h 50"/>
                  <a:gd name="T2" fmla="*/ 8 w 16"/>
                  <a:gd name="T3" fmla="*/ 0 h 50"/>
                  <a:gd name="T4" fmla="*/ 2 w 16"/>
                  <a:gd name="T5" fmla="*/ 15 h 50"/>
                  <a:gd name="T6" fmla="*/ 6 w 16"/>
                  <a:gd name="T7" fmla="*/ 45 h 50"/>
                  <a:gd name="T8" fmla="*/ 15 w 16"/>
                  <a:gd name="T9" fmla="*/ 44 h 50"/>
                  <a:gd name="T10" fmla="*/ 14 w 16"/>
                  <a:gd name="T11" fmla="*/ 1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" h="50">
                    <a:moveTo>
                      <a:pt x="14" y="15"/>
                    </a:moveTo>
                    <a:cubicBezTo>
                      <a:pt x="14" y="11"/>
                      <a:pt x="16" y="0"/>
                      <a:pt x="8" y="0"/>
                    </a:cubicBezTo>
                    <a:cubicBezTo>
                      <a:pt x="0" y="0"/>
                      <a:pt x="1" y="11"/>
                      <a:pt x="2" y="15"/>
                    </a:cubicBezTo>
                    <a:cubicBezTo>
                      <a:pt x="2" y="25"/>
                      <a:pt x="3" y="36"/>
                      <a:pt x="6" y="45"/>
                    </a:cubicBezTo>
                    <a:cubicBezTo>
                      <a:pt x="7" y="50"/>
                      <a:pt x="15" y="49"/>
                      <a:pt x="15" y="44"/>
                    </a:cubicBezTo>
                    <a:cubicBezTo>
                      <a:pt x="14" y="34"/>
                      <a:pt x="14" y="25"/>
                      <a:pt x="14" y="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93"/>
              <p:cNvSpPr/>
              <p:nvPr/>
            </p:nvSpPr>
            <p:spPr bwMode="auto">
              <a:xfrm>
                <a:off x="7308851" y="5810250"/>
                <a:ext cx="125413" cy="82550"/>
              </a:xfrm>
              <a:custGeom>
                <a:avLst/>
                <a:gdLst>
                  <a:gd name="T0" fmla="*/ 51 w 54"/>
                  <a:gd name="T1" fmla="*/ 3 h 36"/>
                  <a:gd name="T2" fmla="*/ 38 w 54"/>
                  <a:gd name="T3" fmla="*/ 6 h 36"/>
                  <a:gd name="T4" fmla="*/ 20 w 54"/>
                  <a:gd name="T5" fmla="*/ 16 h 36"/>
                  <a:gd name="T6" fmla="*/ 5 w 54"/>
                  <a:gd name="T7" fmla="*/ 25 h 36"/>
                  <a:gd name="T8" fmla="*/ 1 w 54"/>
                  <a:gd name="T9" fmla="*/ 30 h 36"/>
                  <a:gd name="T10" fmla="*/ 1 w 54"/>
                  <a:gd name="T11" fmla="*/ 32 h 36"/>
                  <a:gd name="T12" fmla="*/ 2 w 54"/>
                  <a:gd name="T13" fmla="*/ 35 h 36"/>
                  <a:gd name="T14" fmla="*/ 5 w 54"/>
                  <a:gd name="T15" fmla="*/ 36 h 36"/>
                  <a:gd name="T16" fmla="*/ 12 w 54"/>
                  <a:gd name="T17" fmla="*/ 33 h 36"/>
                  <a:gd name="T18" fmla="*/ 28 w 54"/>
                  <a:gd name="T19" fmla="*/ 25 h 36"/>
                  <a:gd name="T20" fmla="*/ 43 w 54"/>
                  <a:gd name="T21" fmla="*/ 18 h 36"/>
                  <a:gd name="T22" fmla="*/ 53 w 54"/>
                  <a:gd name="T23" fmla="*/ 10 h 36"/>
                  <a:gd name="T24" fmla="*/ 51 w 54"/>
                  <a:gd name="T25" fmla="*/ 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4" h="36">
                    <a:moveTo>
                      <a:pt x="51" y="3"/>
                    </a:moveTo>
                    <a:cubicBezTo>
                      <a:pt x="46" y="0"/>
                      <a:pt x="42" y="3"/>
                      <a:pt x="38" y="6"/>
                    </a:cubicBezTo>
                    <a:cubicBezTo>
                      <a:pt x="32" y="9"/>
                      <a:pt x="26" y="12"/>
                      <a:pt x="20" y="16"/>
                    </a:cubicBezTo>
                    <a:cubicBezTo>
                      <a:pt x="15" y="19"/>
                      <a:pt x="10" y="22"/>
                      <a:pt x="5" y="25"/>
                    </a:cubicBezTo>
                    <a:cubicBezTo>
                      <a:pt x="4" y="26"/>
                      <a:pt x="2" y="28"/>
                      <a:pt x="1" y="30"/>
                    </a:cubicBezTo>
                    <a:cubicBezTo>
                      <a:pt x="0" y="34"/>
                      <a:pt x="2" y="29"/>
                      <a:pt x="1" y="32"/>
                    </a:cubicBezTo>
                    <a:cubicBezTo>
                      <a:pt x="0" y="33"/>
                      <a:pt x="1" y="34"/>
                      <a:pt x="2" y="35"/>
                    </a:cubicBezTo>
                    <a:cubicBezTo>
                      <a:pt x="3" y="35"/>
                      <a:pt x="4" y="36"/>
                      <a:pt x="5" y="36"/>
                    </a:cubicBezTo>
                    <a:cubicBezTo>
                      <a:pt x="8" y="36"/>
                      <a:pt x="10" y="34"/>
                      <a:pt x="12" y="33"/>
                    </a:cubicBezTo>
                    <a:cubicBezTo>
                      <a:pt x="17" y="31"/>
                      <a:pt x="22" y="28"/>
                      <a:pt x="28" y="25"/>
                    </a:cubicBezTo>
                    <a:cubicBezTo>
                      <a:pt x="33" y="23"/>
                      <a:pt x="38" y="20"/>
                      <a:pt x="43" y="18"/>
                    </a:cubicBezTo>
                    <a:cubicBezTo>
                      <a:pt x="47" y="16"/>
                      <a:pt x="53" y="14"/>
                      <a:pt x="53" y="10"/>
                    </a:cubicBezTo>
                    <a:cubicBezTo>
                      <a:pt x="54" y="7"/>
                      <a:pt x="53" y="4"/>
                      <a:pt x="51" y="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94"/>
              <p:cNvSpPr/>
              <p:nvPr/>
            </p:nvSpPr>
            <p:spPr bwMode="auto">
              <a:xfrm>
                <a:off x="7556501" y="5886450"/>
                <a:ext cx="41275" cy="138113"/>
              </a:xfrm>
              <a:custGeom>
                <a:avLst/>
                <a:gdLst>
                  <a:gd name="T0" fmla="*/ 15 w 18"/>
                  <a:gd name="T1" fmla="*/ 28 h 59"/>
                  <a:gd name="T2" fmla="*/ 9 w 18"/>
                  <a:gd name="T3" fmla="*/ 4 h 59"/>
                  <a:gd name="T4" fmla="*/ 1 w 18"/>
                  <a:gd name="T5" fmla="*/ 6 h 59"/>
                  <a:gd name="T6" fmla="*/ 6 w 18"/>
                  <a:gd name="T7" fmla="*/ 28 h 59"/>
                  <a:gd name="T8" fmla="*/ 12 w 18"/>
                  <a:gd name="T9" fmla="*/ 56 h 59"/>
                  <a:gd name="T10" fmla="*/ 18 w 18"/>
                  <a:gd name="T11" fmla="*/ 55 h 59"/>
                  <a:gd name="T12" fmla="*/ 15 w 18"/>
                  <a:gd name="T13" fmla="*/ 28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9">
                    <a:moveTo>
                      <a:pt x="15" y="28"/>
                    </a:moveTo>
                    <a:cubicBezTo>
                      <a:pt x="14" y="20"/>
                      <a:pt x="13" y="11"/>
                      <a:pt x="9" y="4"/>
                    </a:cubicBezTo>
                    <a:cubicBezTo>
                      <a:pt x="7" y="0"/>
                      <a:pt x="0" y="2"/>
                      <a:pt x="1" y="6"/>
                    </a:cubicBezTo>
                    <a:cubicBezTo>
                      <a:pt x="1" y="14"/>
                      <a:pt x="4" y="20"/>
                      <a:pt x="6" y="28"/>
                    </a:cubicBezTo>
                    <a:cubicBezTo>
                      <a:pt x="8" y="37"/>
                      <a:pt x="9" y="47"/>
                      <a:pt x="12" y="56"/>
                    </a:cubicBezTo>
                    <a:cubicBezTo>
                      <a:pt x="13" y="59"/>
                      <a:pt x="18" y="58"/>
                      <a:pt x="18" y="55"/>
                    </a:cubicBezTo>
                    <a:cubicBezTo>
                      <a:pt x="18" y="46"/>
                      <a:pt x="17" y="37"/>
                      <a:pt x="15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95"/>
              <p:cNvSpPr/>
              <p:nvPr/>
            </p:nvSpPr>
            <p:spPr bwMode="auto">
              <a:xfrm>
                <a:off x="7735888" y="5980112"/>
                <a:ext cx="88900" cy="79375"/>
              </a:xfrm>
              <a:custGeom>
                <a:avLst/>
                <a:gdLst>
                  <a:gd name="T0" fmla="*/ 31 w 38"/>
                  <a:gd name="T1" fmla="*/ 1 h 34"/>
                  <a:gd name="T2" fmla="*/ 23 w 38"/>
                  <a:gd name="T3" fmla="*/ 8 h 34"/>
                  <a:gd name="T4" fmla="*/ 15 w 38"/>
                  <a:gd name="T5" fmla="*/ 16 h 34"/>
                  <a:gd name="T6" fmla="*/ 7 w 38"/>
                  <a:gd name="T7" fmla="*/ 23 h 34"/>
                  <a:gd name="T8" fmla="*/ 5 w 38"/>
                  <a:gd name="T9" fmla="*/ 25 h 34"/>
                  <a:gd name="T10" fmla="*/ 1 w 38"/>
                  <a:gd name="T11" fmla="*/ 26 h 34"/>
                  <a:gd name="T12" fmla="*/ 3 w 38"/>
                  <a:gd name="T13" fmla="*/ 33 h 34"/>
                  <a:gd name="T14" fmla="*/ 14 w 38"/>
                  <a:gd name="T15" fmla="*/ 30 h 34"/>
                  <a:gd name="T16" fmla="*/ 28 w 38"/>
                  <a:gd name="T17" fmla="*/ 19 h 34"/>
                  <a:gd name="T18" fmla="*/ 38 w 38"/>
                  <a:gd name="T19" fmla="*/ 6 h 34"/>
                  <a:gd name="T20" fmla="*/ 31 w 38"/>
                  <a:gd name="T21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8" h="34">
                    <a:moveTo>
                      <a:pt x="31" y="1"/>
                    </a:moveTo>
                    <a:cubicBezTo>
                      <a:pt x="27" y="2"/>
                      <a:pt x="25" y="5"/>
                      <a:pt x="23" y="8"/>
                    </a:cubicBezTo>
                    <a:cubicBezTo>
                      <a:pt x="20" y="10"/>
                      <a:pt x="18" y="13"/>
                      <a:pt x="15" y="16"/>
                    </a:cubicBezTo>
                    <a:cubicBezTo>
                      <a:pt x="13" y="18"/>
                      <a:pt x="10" y="21"/>
                      <a:pt x="7" y="23"/>
                    </a:cubicBezTo>
                    <a:cubicBezTo>
                      <a:pt x="6" y="24"/>
                      <a:pt x="6" y="24"/>
                      <a:pt x="5" y="25"/>
                    </a:cubicBezTo>
                    <a:cubicBezTo>
                      <a:pt x="4" y="24"/>
                      <a:pt x="2" y="24"/>
                      <a:pt x="1" y="26"/>
                    </a:cubicBezTo>
                    <a:cubicBezTo>
                      <a:pt x="0" y="28"/>
                      <a:pt x="0" y="32"/>
                      <a:pt x="3" y="33"/>
                    </a:cubicBezTo>
                    <a:cubicBezTo>
                      <a:pt x="7" y="34"/>
                      <a:pt x="11" y="32"/>
                      <a:pt x="14" y="30"/>
                    </a:cubicBezTo>
                    <a:cubicBezTo>
                      <a:pt x="19" y="27"/>
                      <a:pt x="23" y="23"/>
                      <a:pt x="28" y="19"/>
                    </a:cubicBezTo>
                    <a:cubicBezTo>
                      <a:pt x="31" y="16"/>
                      <a:pt x="37" y="12"/>
                      <a:pt x="38" y="6"/>
                    </a:cubicBezTo>
                    <a:cubicBezTo>
                      <a:pt x="38" y="2"/>
                      <a:pt x="34" y="0"/>
                      <a:pt x="31" y="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96"/>
              <p:cNvSpPr/>
              <p:nvPr/>
            </p:nvSpPr>
            <p:spPr bwMode="auto">
              <a:xfrm>
                <a:off x="7915276" y="5637212"/>
                <a:ext cx="0" cy="4763"/>
              </a:xfrm>
              <a:custGeom>
                <a:avLst/>
                <a:gdLst>
                  <a:gd name="T0" fmla="*/ 0 h 2"/>
                  <a:gd name="T1" fmla="*/ 1 h 2"/>
                  <a:gd name="T2" fmla="*/ 1 h 2"/>
                  <a:gd name="T3" fmla="*/ 1 h 2"/>
                  <a:gd name="T4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97"/>
              <p:cNvSpPr/>
              <p:nvPr/>
            </p:nvSpPr>
            <p:spPr bwMode="auto">
              <a:xfrm>
                <a:off x="7864476" y="5553075"/>
                <a:ext cx="50800" cy="103188"/>
              </a:xfrm>
              <a:custGeom>
                <a:avLst/>
                <a:gdLst>
                  <a:gd name="T0" fmla="*/ 22 w 22"/>
                  <a:gd name="T1" fmla="*/ 36 h 44"/>
                  <a:gd name="T2" fmla="*/ 22 w 22"/>
                  <a:gd name="T3" fmla="*/ 36 h 44"/>
                  <a:gd name="T4" fmla="*/ 22 w 22"/>
                  <a:gd name="T5" fmla="*/ 35 h 44"/>
                  <a:gd name="T6" fmla="*/ 21 w 22"/>
                  <a:gd name="T7" fmla="*/ 29 h 44"/>
                  <a:gd name="T8" fmla="*/ 20 w 22"/>
                  <a:gd name="T9" fmla="*/ 20 h 44"/>
                  <a:gd name="T10" fmla="*/ 14 w 22"/>
                  <a:gd name="T11" fmla="*/ 14 h 44"/>
                  <a:gd name="T12" fmla="*/ 15 w 22"/>
                  <a:gd name="T13" fmla="*/ 10 h 44"/>
                  <a:gd name="T14" fmla="*/ 6 w 22"/>
                  <a:gd name="T15" fmla="*/ 4 h 44"/>
                  <a:gd name="T16" fmla="*/ 0 w 22"/>
                  <a:gd name="T17" fmla="*/ 23 h 44"/>
                  <a:gd name="T18" fmla="*/ 1 w 22"/>
                  <a:gd name="T19" fmla="*/ 25 h 44"/>
                  <a:gd name="T20" fmla="*/ 1 w 22"/>
                  <a:gd name="T21" fmla="*/ 33 h 44"/>
                  <a:gd name="T22" fmla="*/ 10 w 22"/>
                  <a:gd name="T23" fmla="*/ 38 h 44"/>
                  <a:gd name="T24" fmla="*/ 18 w 22"/>
                  <a:gd name="T25" fmla="*/ 42 h 44"/>
                  <a:gd name="T26" fmla="*/ 22 w 22"/>
                  <a:gd name="T27" fmla="*/ 37 h 44"/>
                  <a:gd name="T28" fmla="*/ 22 w 22"/>
                  <a:gd name="T29" fmla="*/ 37 h 44"/>
                  <a:gd name="T30" fmla="*/ 22 w 22"/>
                  <a:gd name="T31" fmla="*/ 36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44">
                    <a:moveTo>
                      <a:pt x="22" y="36"/>
                    </a:moveTo>
                    <a:cubicBezTo>
                      <a:pt x="22" y="36"/>
                      <a:pt x="22" y="36"/>
                      <a:pt x="22" y="36"/>
                    </a:cubicBezTo>
                    <a:cubicBezTo>
                      <a:pt x="22" y="36"/>
                      <a:pt x="22" y="35"/>
                      <a:pt x="22" y="35"/>
                    </a:cubicBezTo>
                    <a:cubicBezTo>
                      <a:pt x="22" y="33"/>
                      <a:pt x="22" y="31"/>
                      <a:pt x="21" y="29"/>
                    </a:cubicBezTo>
                    <a:cubicBezTo>
                      <a:pt x="21" y="26"/>
                      <a:pt x="20" y="23"/>
                      <a:pt x="20" y="20"/>
                    </a:cubicBezTo>
                    <a:cubicBezTo>
                      <a:pt x="20" y="17"/>
                      <a:pt x="17" y="14"/>
                      <a:pt x="14" y="14"/>
                    </a:cubicBezTo>
                    <a:cubicBezTo>
                      <a:pt x="14" y="13"/>
                      <a:pt x="14" y="11"/>
                      <a:pt x="15" y="10"/>
                    </a:cubicBezTo>
                    <a:cubicBezTo>
                      <a:pt x="16" y="5"/>
                      <a:pt x="9" y="0"/>
                      <a:pt x="6" y="4"/>
                    </a:cubicBezTo>
                    <a:cubicBezTo>
                      <a:pt x="1" y="10"/>
                      <a:pt x="0" y="16"/>
                      <a:pt x="0" y="23"/>
                    </a:cubicBezTo>
                    <a:cubicBezTo>
                      <a:pt x="0" y="24"/>
                      <a:pt x="1" y="24"/>
                      <a:pt x="1" y="25"/>
                    </a:cubicBezTo>
                    <a:cubicBezTo>
                      <a:pt x="1" y="28"/>
                      <a:pt x="1" y="30"/>
                      <a:pt x="1" y="33"/>
                    </a:cubicBezTo>
                    <a:cubicBezTo>
                      <a:pt x="0" y="37"/>
                      <a:pt x="7" y="41"/>
                      <a:pt x="10" y="38"/>
                    </a:cubicBezTo>
                    <a:cubicBezTo>
                      <a:pt x="12" y="41"/>
                      <a:pt x="14" y="44"/>
                      <a:pt x="18" y="42"/>
                    </a:cubicBezTo>
                    <a:cubicBezTo>
                      <a:pt x="20" y="41"/>
                      <a:pt x="22" y="40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2" y="37"/>
                      <a:pt x="22" y="36"/>
                      <a:pt x="22" y="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52" name="Freeform 52"/>
          <p:cNvSpPr>
            <a:spLocks noEditPoints="1"/>
          </p:cNvSpPr>
          <p:nvPr/>
        </p:nvSpPr>
        <p:spPr bwMode="auto">
          <a:xfrm>
            <a:off x="4776400" y="3086342"/>
            <a:ext cx="442705" cy="421370"/>
          </a:xfrm>
          <a:custGeom>
            <a:avLst/>
            <a:gdLst>
              <a:gd name="T0" fmla="*/ 298 w 339"/>
              <a:gd name="T1" fmla="*/ 84 h 323"/>
              <a:gd name="T2" fmla="*/ 104 w 339"/>
              <a:gd name="T3" fmla="*/ 53 h 323"/>
              <a:gd name="T4" fmla="*/ 57 w 339"/>
              <a:gd name="T5" fmla="*/ 250 h 323"/>
              <a:gd name="T6" fmla="*/ 262 w 339"/>
              <a:gd name="T7" fmla="*/ 269 h 323"/>
              <a:gd name="T8" fmla="*/ 298 w 339"/>
              <a:gd name="T9" fmla="*/ 84 h 323"/>
              <a:gd name="T10" fmla="*/ 170 w 339"/>
              <a:gd name="T11" fmla="*/ 38 h 323"/>
              <a:gd name="T12" fmla="*/ 261 w 339"/>
              <a:gd name="T13" fmla="*/ 66 h 323"/>
              <a:gd name="T14" fmla="*/ 163 w 339"/>
              <a:gd name="T15" fmla="*/ 84 h 323"/>
              <a:gd name="T16" fmla="*/ 170 w 339"/>
              <a:gd name="T17" fmla="*/ 38 h 323"/>
              <a:gd name="T18" fmla="*/ 105 w 339"/>
              <a:gd name="T19" fmla="*/ 63 h 323"/>
              <a:gd name="T20" fmla="*/ 112 w 339"/>
              <a:gd name="T21" fmla="*/ 62 h 323"/>
              <a:gd name="T22" fmla="*/ 159 w 339"/>
              <a:gd name="T23" fmla="*/ 39 h 323"/>
              <a:gd name="T24" fmla="*/ 153 w 339"/>
              <a:gd name="T25" fmla="*/ 89 h 323"/>
              <a:gd name="T26" fmla="*/ 118 w 339"/>
              <a:gd name="T27" fmla="*/ 116 h 323"/>
              <a:gd name="T28" fmla="*/ 104 w 339"/>
              <a:gd name="T29" fmla="*/ 63 h 323"/>
              <a:gd name="T30" fmla="*/ 105 w 339"/>
              <a:gd name="T31" fmla="*/ 63 h 323"/>
              <a:gd name="T32" fmla="*/ 98 w 339"/>
              <a:gd name="T33" fmla="*/ 69 h 323"/>
              <a:gd name="T34" fmla="*/ 110 w 339"/>
              <a:gd name="T35" fmla="*/ 123 h 323"/>
              <a:gd name="T36" fmla="*/ 93 w 339"/>
              <a:gd name="T37" fmla="*/ 143 h 323"/>
              <a:gd name="T38" fmla="*/ 48 w 339"/>
              <a:gd name="T39" fmla="*/ 133 h 323"/>
              <a:gd name="T40" fmla="*/ 98 w 339"/>
              <a:gd name="T41" fmla="*/ 69 h 323"/>
              <a:gd name="T42" fmla="*/ 46 w 339"/>
              <a:gd name="T43" fmla="*/ 139 h 323"/>
              <a:gd name="T44" fmla="*/ 47 w 339"/>
              <a:gd name="T45" fmla="*/ 140 h 323"/>
              <a:gd name="T46" fmla="*/ 87 w 339"/>
              <a:gd name="T47" fmla="*/ 152 h 323"/>
              <a:gd name="T48" fmla="*/ 60 w 339"/>
              <a:gd name="T49" fmla="*/ 233 h 323"/>
              <a:gd name="T50" fmla="*/ 46 w 339"/>
              <a:gd name="T51" fmla="*/ 139 h 323"/>
              <a:gd name="T52" fmla="*/ 66 w 339"/>
              <a:gd name="T53" fmla="*/ 242 h 323"/>
              <a:gd name="T54" fmla="*/ 68 w 339"/>
              <a:gd name="T55" fmla="*/ 239 h 323"/>
              <a:gd name="T56" fmla="*/ 96 w 339"/>
              <a:gd name="T57" fmla="*/ 167 h 323"/>
              <a:gd name="T58" fmla="*/ 101 w 339"/>
              <a:gd name="T59" fmla="*/ 206 h 323"/>
              <a:gd name="T60" fmla="*/ 107 w 339"/>
              <a:gd name="T61" fmla="*/ 276 h 323"/>
              <a:gd name="T62" fmla="*/ 78 w 339"/>
              <a:gd name="T63" fmla="*/ 254 h 323"/>
              <a:gd name="T64" fmla="*/ 66 w 339"/>
              <a:gd name="T65" fmla="*/ 242 h 323"/>
              <a:gd name="T66" fmla="*/ 123 w 339"/>
              <a:gd name="T67" fmla="*/ 283 h 323"/>
              <a:gd name="T68" fmla="*/ 103 w 339"/>
              <a:gd name="T69" fmla="*/ 156 h 323"/>
              <a:gd name="T70" fmla="*/ 116 w 339"/>
              <a:gd name="T71" fmla="*/ 139 h 323"/>
              <a:gd name="T72" fmla="*/ 241 w 339"/>
              <a:gd name="T73" fmla="*/ 268 h 323"/>
              <a:gd name="T74" fmla="*/ 123 w 339"/>
              <a:gd name="T75" fmla="*/ 283 h 323"/>
              <a:gd name="T76" fmla="*/ 257 w 339"/>
              <a:gd name="T77" fmla="*/ 254 h 323"/>
              <a:gd name="T78" fmla="*/ 250 w 339"/>
              <a:gd name="T79" fmla="*/ 261 h 323"/>
              <a:gd name="T80" fmla="*/ 152 w 339"/>
              <a:gd name="T81" fmla="*/ 184 h 323"/>
              <a:gd name="T82" fmla="*/ 123 w 339"/>
              <a:gd name="T83" fmla="*/ 131 h 323"/>
              <a:gd name="T84" fmla="*/ 160 w 339"/>
              <a:gd name="T85" fmla="*/ 99 h 323"/>
              <a:gd name="T86" fmla="*/ 176 w 339"/>
              <a:gd name="T87" fmla="*/ 111 h 323"/>
              <a:gd name="T88" fmla="*/ 299 w 339"/>
              <a:gd name="T89" fmla="*/ 177 h 323"/>
              <a:gd name="T90" fmla="*/ 302 w 339"/>
              <a:gd name="T91" fmla="*/ 179 h 323"/>
              <a:gd name="T92" fmla="*/ 257 w 339"/>
              <a:gd name="T93" fmla="*/ 254 h 323"/>
              <a:gd name="T94" fmla="*/ 228 w 339"/>
              <a:gd name="T95" fmla="*/ 118 h 323"/>
              <a:gd name="T96" fmla="*/ 175 w 339"/>
              <a:gd name="T97" fmla="*/ 97 h 323"/>
              <a:gd name="T98" fmla="*/ 170 w 339"/>
              <a:gd name="T99" fmla="*/ 93 h 323"/>
              <a:gd name="T100" fmla="*/ 274 w 339"/>
              <a:gd name="T101" fmla="*/ 81 h 323"/>
              <a:gd name="T102" fmla="*/ 278 w 339"/>
              <a:gd name="T103" fmla="*/ 80 h 323"/>
              <a:gd name="T104" fmla="*/ 291 w 339"/>
              <a:gd name="T105" fmla="*/ 96 h 323"/>
              <a:gd name="T106" fmla="*/ 304 w 339"/>
              <a:gd name="T107" fmla="*/ 168 h 323"/>
              <a:gd name="T108" fmla="*/ 228 w 339"/>
              <a:gd name="T109" fmla="*/ 118 h 3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39" h="323">
                <a:moveTo>
                  <a:pt x="298" y="84"/>
                </a:moveTo>
                <a:cubicBezTo>
                  <a:pt x="261" y="31"/>
                  <a:pt x="153" y="0"/>
                  <a:pt x="104" y="53"/>
                </a:cubicBezTo>
                <a:cubicBezTo>
                  <a:pt x="35" y="93"/>
                  <a:pt x="0" y="182"/>
                  <a:pt x="57" y="250"/>
                </a:cubicBezTo>
                <a:cubicBezTo>
                  <a:pt x="112" y="315"/>
                  <a:pt x="197" y="323"/>
                  <a:pt x="262" y="269"/>
                </a:cubicBezTo>
                <a:cubicBezTo>
                  <a:pt x="314" y="225"/>
                  <a:pt x="339" y="143"/>
                  <a:pt x="298" y="84"/>
                </a:cubicBezTo>
                <a:close/>
                <a:moveTo>
                  <a:pt x="170" y="38"/>
                </a:moveTo>
                <a:cubicBezTo>
                  <a:pt x="201" y="36"/>
                  <a:pt x="235" y="47"/>
                  <a:pt x="261" y="66"/>
                </a:cubicBezTo>
                <a:cubicBezTo>
                  <a:pt x="228" y="60"/>
                  <a:pt x="194" y="67"/>
                  <a:pt x="163" y="84"/>
                </a:cubicBezTo>
                <a:cubicBezTo>
                  <a:pt x="157" y="70"/>
                  <a:pt x="163" y="53"/>
                  <a:pt x="170" y="38"/>
                </a:cubicBezTo>
                <a:close/>
                <a:moveTo>
                  <a:pt x="105" y="63"/>
                </a:moveTo>
                <a:cubicBezTo>
                  <a:pt x="107" y="65"/>
                  <a:pt x="110" y="65"/>
                  <a:pt x="112" y="62"/>
                </a:cubicBezTo>
                <a:cubicBezTo>
                  <a:pt x="125" y="49"/>
                  <a:pt x="142" y="42"/>
                  <a:pt x="159" y="39"/>
                </a:cubicBezTo>
                <a:cubicBezTo>
                  <a:pt x="149" y="56"/>
                  <a:pt x="145" y="74"/>
                  <a:pt x="153" y="89"/>
                </a:cubicBezTo>
                <a:cubicBezTo>
                  <a:pt x="140" y="97"/>
                  <a:pt x="129" y="106"/>
                  <a:pt x="118" y="116"/>
                </a:cubicBezTo>
                <a:cubicBezTo>
                  <a:pt x="112" y="99"/>
                  <a:pt x="108" y="81"/>
                  <a:pt x="104" y="63"/>
                </a:cubicBezTo>
                <a:cubicBezTo>
                  <a:pt x="105" y="63"/>
                  <a:pt x="105" y="63"/>
                  <a:pt x="105" y="63"/>
                </a:cubicBezTo>
                <a:close/>
                <a:moveTo>
                  <a:pt x="98" y="69"/>
                </a:moveTo>
                <a:cubicBezTo>
                  <a:pt x="100" y="87"/>
                  <a:pt x="104" y="105"/>
                  <a:pt x="110" y="123"/>
                </a:cubicBezTo>
                <a:cubicBezTo>
                  <a:pt x="104" y="130"/>
                  <a:pt x="99" y="136"/>
                  <a:pt x="93" y="143"/>
                </a:cubicBezTo>
                <a:cubicBezTo>
                  <a:pt x="84" y="134"/>
                  <a:pt x="69" y="130"/>
                  <a:pt x="48" y="133"/>
                </a:cubicBezTo>
                <a:cubicBezTo>
                  <a:pt x="57" y="106"/>
                  <a:pt x="78" y="87"/>
                  <a:pt x="98" y="69"/>
                </a:cubicBezTo>
                <a:close/>
                <a:moveTo>
                  <a:pt x="46" y="139"/>
                </a:moveTo>
                <a:cubicBezTo>
                  <a:pt x="46" y="139"/>
                  <a:pt x="46" y="140"/>
                  <a:pt x="47" y="140"/>
                </a:cubicBezTo>
                <a:cubicBezTo>
                  <a:pt x="67" y="138"/>
                  <a:pt x="79" y="143"/>
                  <a:pt x="87" y="152"/>
                </a:cubicBezTo>
                <a:cubicBezTo>
                  <a:pt x="71" y="177"/>
                  <a:pt x="61" y="205"/>
                  <a:pt x="60" y="233"/>
                </a:cubicBezTo>
                <a:cubicBezTo>
                  <a:pt x="42" y="205"/>
                  <a:pt x="37" y="171"/>
                  <a:pt x="46" y="139"/>
                </a:cubicBezTo>
                <a:close/>
                <a:moveTo>
                  <a:pt x="66" y="242"/>
                </a:moveTo>
                <a:cubicBezTo>
                  <a:pt x="67" y="242"/>
                  <a:pt x="68" y="241"/>
                  <a:pt x="68" y="239"/>
                </a:cubicBezTo>
                <a:cubicBezTo>
                  <a:pt x="73" y="215"/>
                  <a:pt x="82" y="190"/>
                  <a:pt x="96" y="167"/>
                </a:cubicBezTo>
                <a:cubicBezTo>
                  <a:pt x="100" y="178"/>
                  <a:pt x="101" y="192"/>
                  <a:pt x="101" y="206"/>
                </a:cubicBezTo>
                <a:cubicBezTo>
                  <a:pt x="102" y="230"/>
                  <a:pt x="101" y="253"/>
                  <a:pt x="107" y="276"/>
                </a:cubicBezTo>
                <a:cubicBezTo>
                  <a:pt x="97" y="270"/>
                  <a:pt x="87" y="263"/>
                  <a:pt x="78" y="254"/>
                </a:cubicBezTo>
                <a:cubicBezTo>
                  <a:pt x="74" y="250"/>
                  <a:pt x="70" y="246"/>
                  <a:pt x="66" y="242"/>
                </a:cubicBezTo>
                <a:close/>
                <a:moveTo>
                  <a:pt x="123" y="283"/>
                </a:moveTo>
                <a:cubicBezTo>
                  <a:pt x="110" y="248"/>
                  <a:pt x="119" y="189"/>
                  <a:pt x="103" y="156"/>
                </a:cubicBezTo>
                <a:cubicBezTo>
                  <a:pt x="107" y="150"/>
                  <a:pt x="111" y="144"/>
                  <a:pt x="116" y="139"/>
                </a:cubicBezTo>
                <a:cubicBezTo>
                  <a:pt x="139" y="196"/>
                  <a:pt x="183" y="245"/>
                  <a:pt x="241" y="268"/>
                </a:cubicBezTo>
                <a:cubicBezTo>
                  <a:pt x="205" y="295"/>
                  <a:pt x="162" y="299"/>
                  <a:pt x="123" y="283"/>
                </a:cubicBezTo>
                <a:close/>
                <a:moveTo>
                  <a:pt x="257" y="254"/>
                </a:moveTo>
                <a:cubicBezTo>
                  <a:pt x="255" y="257"/>
                  <a:pt x="252" y="259"/>
                  <a:pt x="250" y="261"/>
                </a:cubicBezTo>
                <a:cubicBezTo>
                  <a:pt x="213" y="240"/>
                  <a:pt x="179" y="219"/>
                  <a:pt x="152" y="184"/>
                </a:cubicBezTo>
                <a:cubicBezTo>
                  <a:pt x="140" y="168"/>
                  <a:pt x="130" y="150"/>
                  <a:pt x="123" y="131"/>
                </a:cubicBezTo>
                <a:cubicBezTo>
                  <a:pt x="134" y="119"/>
                  <a:pt x="147" y="108"/>
                  <a:pt x="160" y="99"/>
                </a:cubicBezTo>
                <a:cubicBezTo>
                  <a:pt x="164" y="104"/>
                  <a:pt x="169" y="108"/>
                  <a:pt x="176" y="111"/>
                </a:cubicBezTo>
                <a:cubicBezTo>
                  <a:pt x="218" y="133"/>
                  <a:pt x="272" y="133"/>
                  <a:pt x="299" y="177"/>
                </a:cubicBezTo>
                <a:cubicBezTo>
                  <a:pt x="300" y="178"/>
                  <a:pt x="301" y="179"/>
                  <a:pt x="302" y="179"/>
                </a:cubicBezTo>
                <a:cubicBezTo>
                  <a:pt x="294" y="208"/>
                  <a:pt x="277" y="235"/>
                  <a:pt x="257" y="254"/>
                </a:cubicBezTo>
                <a:close/>
                <a:moveTo>
                  <a:pt x="228" y="118"/>
                </a:moveTo>
                <a:cubicBezTo>
                  <a:pt x="210" y="112"/>
                  <a:pt x="192" y="107"/>
                  <a:pt x="175" y="97"/>
                </a:cubicBezTo>
                <a:cubicBezTo>
                  <a:pt x="173" y="96"/>
                  <a:pt x="172" y="94"/>
                  <a:pt x="170" y="93"/>
                </a:cubicBezTo>
                <a:cubicBezTo>
                  <a:pt x="201" y="76"/>
                  <a:pt x="237" y="70"/>
                  <a:pt x="274" y="81"/>
                </a:cubicBezTo>
                <a:cubicBezTo>
                  <a:pt x="276" y="81"/>
                  <a:pt x="277" y="81"/>
                  <a:pt x="278" y="80"/>
                </a:cubicBezTo>
                <a:cubicBezTo>
                  <a:pt x="283" y="85"/>
                  <a:pt x="287" y="90"/>
                  <a:pt x="291" y="96"/>
                </a:cubicBezTo>
                <a:cubicBezTo>
                  <a:pt x="306" y="118"/>
                  <a:pt x="309" y="143"/>
                  <a:pt x="304" y="168"/>
                </a:cubicBezTo>
                <a:cubicBezTo>
                  <a:pt x="291" y="139"/>
                  <a:pt x="257" y="127"/>
                  <a:pt x="228" y="118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53" name="文本框 52"/>
          <p:cNvSpPr txBox="1"/>
          <p:nvPr/>
        </p:nvSpPr>
        <p:spPr>
          <a:xfrm>
            <a:off x="1950000" y="402622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一年一班</a:t>
            </a:r>
            <a:endParaRPr lang="zh-CN" altLang="en-US" sz="2400" dirty="0"/>
          </a:p>
        </p:txBody>
      </p:sp>
      <p:cxnSp>
        <p:nvCxnSpPr>
          <p:cNvPr id="54" name="直接连接符 53"/>
          <p:cNvCxnSpPr/>
          <p:nvPr/>
        </p:nvCxnSpPr>
        <p:spPr>
          <a:xfrm>
            <a:off x="2473375" y="453924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矩形 54"/>
          <p:cNvSpPr/>
          <p:nvPr/>
        </p:nvSpPr>
        <p:spPr>
          <a:xfrm>
            <a:off x="1577633" y="4661206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6" name="文本框 55"/>
          <p:cNvSpPr txBox="1"/>
          <p:nvPr/>
        </p:nvSpPr>
        <p:spPr>
          <a:xfrm>
            <a:off x="4185200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57" name="直接连接符 56"/>
          <p:cNvCxnSpPr/>
          <p:nvPr/>
        </p:nvCxnSpPr>
        <p:spPr>
          <a:xfrm>
            <a:off x="4708575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矩形 57"/>
          <p:cNvSpPr/>
          <p:nvPr/>
        </p:nvSpPr>
        <p:spPr>
          <a:xfrm>
            <a:off x="3812833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59" name="文本框 58"/>
          <p:cNvSpPr txBox="1"/>
          <p:nvPr/>
        </p:nvSpPr>
        <p:spPr>
          <a:xfrm>
            <a:off x="6383549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三年一班</a:t>
            </a:r>
            <a:endParaRPr lang="zh-CN" altLang="en-US" sz="2400" dirty="0"/>
          </a:p>
        </p:txBody>
      </p:sp>
      <p:cxnSp>
        <p:nvCxnSpPr>
          <p:cNvPr id="60" name="直接连接符 59"/>
          <p:cNvCxnSpPr/>
          <p:nvPr/>
        </p:nvCxnSpPr>
        <p:spPr>
          <a:xfrm>
            <a:off x="6906924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矩形 60"/>
          <p:cNvSpPr/>
          <p:nvPr/>
        </p:nvSpPr>
        <p:spPr>
          <a:xfrm>
            <a:off x="6011182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8589721" y="4049781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四年一班</a:t>
            </a:r>
            <a:endParaRPr lang="zh-CN" altLang="en-US" sz="2400" dirty="0"/>
          </a:p>
        </p:txBody>
      </p:sp>
      <p:cxnSp>
        <p:nvCxnSpPr>
          <p:cNvPr id="63" name="直接连接符 62"/>
          <p:cNvCxnSpPr/>
          <p:nvPr/>
        </p:nvCxnSpPr>
        <p:spPr>
          <a:xfrm>
            <a:off x="9113096" y="4562794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矩形 63"/>
          <p:cNvSpPr/>
          <p:nvPr/>
        </p:nvSpPr>
        <p:spPr>
          <a:xfrm>
            <a:off x="8217354" y="4684758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335169" y="2336800"/>
            <a:ext cx="3521662" cy="3309257"/>
            <a:chOff x="3939899" y="2336800"/>
            <a:chExt cx="3521662" cy="3309257"/>
          </a:xfrm>
        </p:grpSpPr>
        <p:sp>
          <p:nvSpPr>
            <p:cNvPr id="5" name="矩形: 圆角 4"/>
            <p:cNvSpPr/>
            <p:nvPr/>
          </p:nvSpPr>
          <p:spPr>
            <a:xfrm>
              <a:off x="3939899" y="2336800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矩形: 圆角 5"/>
            <p:cNvSpPr/>
            <p:nvPr/>
          </p:nvSpPr>
          <p:spPr>
            <a:xfrm>
              <a:off x="6008914" y="2336800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: 圆角 6"/>
            <p:cNvSpPr/>
            <p:nvPr/>
          </p:nvSpPr>
          <p:spPr>
            <a:xfrm>
              <a:off x="3939899" y="4209143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: 圆角 7"/>
            <p:cNvSpPr/>
            <p:nvPr/>
          </p:nvSpPr>
          <p:spPr>
            <a:xfrm>
              <a:off x="6008914" y="4209143"/>
              <a:ext cx="1452647" cy="1436914"/>
            </a:xfrm>
            <a:prstGeom prst="roundRect">
              <a:avLst>
                <a:gd name="adj" fmla="val 14482"/>
              </a:avLst>
            </a:prstGeom>
            <a:noFill/>
            <a:ln w="57150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1" name="直接连接符 10"/>
          <p:cNvCxnSpPr/>
          <p:nvPr/>
        </p:nvCxnSpPr>
        <p:spPr>
          <a:xfrm>
            <a:off x="4335169" y="3991429"/>
            <a:ext cx="35216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rot="5400000">
            <a:off x="4364198" y="3991429"/>
            <a:ext cx="352166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组合 12"/>
          <p:cNvGrpSpPr/>
          <p:nvPr/>
        </p:nvGrpSpPr>
        <p:grpSpPr>
          <a:xfrm>
            <a:off x="4528677" y="2618689"/>
            <a:ext cx="967864" cy="802229"/>
            <a:chOff x="3382963" y="6081712"/>
            <a:chExt cx="769938" cy="638175"/>
          </a:xfrm>
        </p:grpSpPr>
        <p:sp>
          <p:nvSpPr>
            <p:cNvPr id="14" name="Freeform 53"/>
            <p:cNvSpPr>
              <a:spLocks noEditPoints="1"/>
            </p:cNvSpPr>
            <p:nvPr/>
          </p:nvSpPr>
          <p:spPr bwMode="auto">
            <a:xfrm>
              <a:off x="3382963" y="6081712"/>
              <a:ext cx="769938" cy="638175"/>
            </a:xfrm>
            <a:custGeom>
              <a:avLst/>
              <a:gdLst>
                <a:gd name="T0" fmla="*/ 210 w 331"/>
                <a:gd name="T1" fmla="*/ 33 h 274"/>
                <a:gd name="T2" fmla="*/ 202 w 331"/>
                <a:gd name="T3" fmla="*/ 29 h 274"/>
                <a:gd name="T4" fmla="*/ 190 w 331"/>
                <a:gd name="T5" fmla="*/ 31 h 274"/>
                <a:gd name="T6" fmla="*/ 103 w 331"/>
                <a:gd name="T7" fmla="*/ 237 h 274"/>
                <a:gd name="T8" fmla="*/ 295 w 331"/>
                <a:gd name="T9" fmla="*/ 190 h 274"/>
                <a:gd name="T10" fmla="*/ 210 w 331"/>
                <a:gd name="T11" fmla="*/ 33 h 274"/>
                <a:gd name="T12" fmla="*/ 267 w 331"/>
                <a:gd name="T13" fmla="*/ 207 h 274"/>
                <a:gd name="T14" fmla="*/ 93 w 331"/>
                <a:gd name="T15" fmla="*/ 214 h 274"/>
                <a:gd name="T16" fmla="*/ 79 w 331"/>
                <a:gd name="T17" fmla="*/ 94 h 274"/>
                <a:gd name="T18" fmla="*/ 178 w 331"/>
                <a:gd name="T19" fmla="*/ 40 h 274"/>
                <a:gd name="T20" fmla="*/ 178 w 331"/>
                <a:gd name="T21" fmla="*/ 44 h 274"/>
                <a:gd name="T22" fmla="*/ 187 w 331"/>
                <a:gd name="T23" fmla="*/ 85 h 274"/>
                <a:gd name="T24" fmla="*/ 158 w 331"/>
                <a:gd name="T25" fmla="*/ 71 h 274"/>
                <a:gd name="T26" fmla="*/ 156 w 331"/>
                <a:gd name="T27" fmla="*/ 77 h 274"/>
                <a:gd name="T28" fmla="*/ 188 w 331"/>
                <a:gd name="T29" fmla="*/ 96 h 274"/>
                <a:gd name="T30" fmla="*/ 188 w 331"/>
                <a:gd name="T31" fmla="*/ 98 h 274"/>
                <a:gd name="T32" fmla="*/ 195 w 331"/>
                <a:gd name="T33" fmla="*/ 104 h 274"/>
                <a:gd name="T34" fmla="*/ 195 w 331"/>
                <a:gd name="T35" fmla="*/ 106 h 274"/>
                <a:gd name="T36" fmla="*/ 198 w 331"/>
                <a:gd name="T37" fmla="*/ 109 h 274"/>
                <a:gd name="T38" fmla="*/ 208 w 331"/>
                <a:gd name="T39" fmla="*/ 110 h 274"/>
                <a:gd name="T40" fmla="*/ 236 w 331"/>
                <a:gd name="T41" fmla="*/ 96 h 274"/>
                <a:gd name="T42" fmla="*/ 231 w 331"/>
                <a:gd name="T43" fmla="*/ 85 h 274"/>
                <a:gd name="T44" fmla="*/ 203 w 331"/>
                <a:gd name="T45" fmla="*/ 97 h 274"/>
                <a:gd name="T46" fmla="*/ 201 w 331"/>
                <a:gd name="T47" fmla="*/ 95 h 274"/>
                <a:gd name="T48" fmla="*/ 200 w 331"/>
                <a:gd name="T49" fmla="*/ 92 h 274"/>
                <a:gd name="T50" fmla="*/ 207 w 331"/>
                <a:gd name="T51" fmla="*/ 46 h 274"/>
                <a:gd name="T52" fmla="*/ 267 w 331"/>
                <a:gd name="T53" fmla="*/ 207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1" h="274">
                  <a:moveTo>
                    <a:pt x="210" y="33"/>
                  </a:moveTo>
                  <a:cubicBezTo>
                    <a:pt x="209" y="30"/>
                    <a:pt x="205" y="28"/>
                    <a:pt x="202" y="29"/>
                  </a:cubicBezTo>
                  <a:cubicBezTo>
                    <a:pt x="198" y="29"/>
                    <a:pt x="194" y="30"/>
                    <a:pt x="190" y="31"/>
                  </a:cubicBezTo>
                  <a:cubicBezTo>
                    <a:pt x="76" y="0"/>
                    <a:pt x="0" y="174"/>
                    <a:pt x="103" y="237"/>
                  </a:cubicBezTo>
                  <a:cubicBezTo>
                    <a:pt x="164" y="274"/>
                    <a:pt x="260" y="253"/>
                    <a:pt x="295" y="190"/>
                  </a:cubicBezTo>
                  <a:cubicBezTo>
                    <a:pt x="331" y="126"/>
                    <a:pt x="283" y="34"/>
                    <a:pt x="210" y="33"/>
                  </a:cubicBezTo>
                  <a:close/>
                  <a:moveTo>
                    <a:pt x="267" y="207"/>
                  </a:moveTo>
                  <a:cubicBezTo>
                    <a:pt x="227" y="252"/>
                    <a:pt x="137" y="254"/>
                    <a:pt x="93" y="214"/>
                  </a:cubicBezTo>
                  <a:cubicBezTo>
                    <a:pt x="59" y="184"/>
                    <a:pt x="60" y="132"/>
                    <a:pt x="79" y="94"/>
                  </a:cubicBezTo>
                  <a:cubicBezTo>
                    <a:pt x="100" y="54"/>
                    <a:pt x="137" y="40"/>
                    <a:pt x="178" y="40"/>
                  </a:cubicBezTo>
                  <a:cubicBezTo>
                    <a:pt x="178" y="41"/>
                    <a:pt x="178" y="43"/>
                    <a:pt x="178" y="44"/>
                  </a:cubicBezTo>
                  <a:cubicBezTo>
                    <a:pt x="182" y="57"/>
                    <a:pt x="186" y="71"/>
                    <a:pt x="187" y="85"/>
                  </a:cubicBezTo>
                  <a:cubicBezTo>
                    <a:pt x="179" y="79"/>
                    <a:pt x="170" y="74"/>
                    <a:pt x="158" y="71"/>
                  </a:cubicBezTo>
                  <a:cubicBezTo>
                    <a:pt x="154" y="69"/>
                    <a:pt x="152" y="76"/>
                    <a:pt x="156" y="77"/>
                  </a:cubicBezTo>
                  <a:cubicBezTo>
                    <a:pt x="167" y="81"/>
                    <a:pt x="179" y="87"/>
                    <a:pt x="188" y="96"/>
                  </a:cubicBezTo>
                  <a:cubicBezTo>
                    <a:pt x="188" y="97"/>
                    <a:pt x="188" y="97"/>
                    <a:pt x="188" y="98"/>
                  </a:cubicBezTo>
                  <a:cubicBezTo>
                    <a:pt x="188" y="103"/>
                    <a:pt x="191" y="104"/>
                    <a:pt x="195" y="104"/>
                  </a:cubicBezTo>
                  <a:cubicBezTo>
                    <a:pt x="195" y="105"/>
                    <a:pt x="195" y="105"/>
                    <a:pt x="195" y="106"/>
                  </a:cubicBezTo>
                  <a:cubicBezTo>
                    <a:pt x="196" y="108"/>
                    <a:pt x="197" y="108"/>
                    <a:pt x="198" y="109"/>
                  </a:cubicBezTo>
                  <a:cubicBezTo>
                    <a:pt x="200" y="112"/>
                    <a:pt x="205" y="113"/>
                    <a:pt x="208" y="110"/>
                  </a:cubicBezTo>
                  <a:cubicBezTo>
                    <a:pt x="215" y="101"/>
                    <a:pt x="227" y="102"/>
                    <a:pt x="236" y="96"/>
                  </a:cubicBezTo>
                  <a:cubicBezTo>
                    <a:pt x="241" y="93"/>
                    <a:pt x="238" y="82"/>
                    <a:pt x="231" y="85"/>
                  </a:cubicBezTo>
                  <a:cubicBezTo>
                    <a:pt x="221" y="89"/>
                    <a:pt x="210" y="90"/>
                    <a:pt x="203" y="97"/>
                  </a:cubicBezTo>
                  <a:cubicBezTo>
                    <a:pt x="202" y="96"/>
                    <a:pt x="201" y="96"/>
                    <a:pt x="201" y="95"/>
                  </a:cubicBezTo>
                  <a:cubicBezTo>
                    <a:pt x="201" y="94"/>
                    <a:pt x="200" y="93"/>
                    <a:pt x="200" y="92"/>
                  </a:cubicBezTo>
                  <a:cubicBezTo>
                    <a:pt x="202" y="76"/>
                    <a:pt x="203" y="61"/>
                    <a:pt x="207" y="46"/>
                  </a:cubicBezTo>
                  <a:cubicBezTo>
                    <a:pt x="288" y="47"/>
                    <a:pt x="318" y="150"/>
                    <a:pt x="267" y="20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54"/>
            <p:cNvSpPr/>
            <p:nvPr/>
          </p:nvSpPr>
          <p:spPr bwMode="auto">
            <a:xfrm>
              <a:off x="3573463" y="6251575"/>
              <a:ext cx="169863" cy="306388"/>
            </a:xfrm>
            <a:custGeom>
              <a:avLst/>
              <a:gdLst>
                <a:gd name="T0" fmla="*/ 68 w 73"/>
                <a:gd name="T1" fmla="*/ 99 h 131"/>
                <a:gd name="T2" fmla="*/ 60 w 73"/>
                <a:gd name="T3" fmla="*/ 97 h 131"/>
                <a:gd name="T4" fmla="*/ 55 w 73"/>
                <a:gd name="T5" fmla="*/ 77 h 131"/>
                <a:gd name="T6" fmla="*/ 44 w 73"/>
                <a:gd name="T7" fmla="*/ 73 h 131"/>
                <a:gd name="T8" fmla="*/ 43 w 73"/>
                <a:gd name="T9" fmla="*/ 65 h 131"/>
                <a:gd name="T10" fmla="*/ 31 w 73"/>
                <a:gd name="T11" fmla="*/ 63 h 131"/>
                <a:gd name="T12" fmla="*/ 27 w 73"/>
                <a:gd name="T13" fmla="*/ 70 h 131"/>
                <a:gd name="T14" fmla="*/ 28 w 73"/>
                <a:gd name="T15" fmla="*/ 40 h 131"/>
                <a:gd name="T16" fmla="*/ 20 w 73"/>
                <a:gd name="T17" fmla="*/ 34 h 131"/>
                <a:gd name="T18" fmla="*/ 22 w 73"/>
                <a:gd name="T19" fmla="*/ 8 h 131"/>
                <a:gd name="T20" fmla="*/ 12 w 73"/>
                <a:gd name="T21" fmla="*/ 5 h 131"/>
                <a:gd name="T22" fmla="*/ 1 w 73"/>
                <a:gd name="T23" fmla="*/ 71 h 131"/>
                <a:gd name="T24" fmla="*/ 3 w 73"/>
                <a:gd name="T25" fmla="*/ 75 h 131"/>
                <a:gd name="T26" fmla="*/ 3 w 73"/>
                <a:gd name="T27" fmla="*/ 79 h 131"/>
                <a:gd name="T28" fmla="*/ 13 w 73"/>
                <a:gd name="T29" fmla="*/ 84 h 131"/>
                <a:gd name="T30" fmla="*/ 12 w 73"/>
                <a:gd name="T31" fmla="*/ 108 h 131"/>
                <a:gd name="T32" fmla="*/ 26 w 73"/>
                <a:gd name="T33" fmla="*/ 110 h 131"/>
                <a:gd name="T34" fmla="*/ 34 w 73"/>
                <a:gd name="T35" fmla="*/ 88 h 131"/>
                <a:gd name="T36" fmla="*/ 35 w 73"/>
                <a:gd name="T37" fmla="*/ 118 h 131"/>
                <a:gd name="T38" fmla="*/ 48 w 73"/>
                <a:gd name="T39" fmla="*/ 119 h 131"/>
                <a:gd name="T40" fmla="*/ 49 w 73"/>
                <a:gd name="T41" fmla="*/ 110 h 131"/>
                <a:gd name="T42" fmla="*/ 50 w 73"/>
                <a:gd name="T43" fmla="*/ 113 h 131"/>
                <a:gd name="T44" fmla="*/ 60 w 73"/>
                <a:gd name="T45" fmla="*/ 117 h 131"/>
                <a:gd name="T46" fmla="*/ 61 w 73"/>
                <a:gd name="T47" fmla="*/ 116 h 131"/>
                <a:gd name="T48" fmla="*/ 64 w 73"/>
                <a:gd name="T49" fmla="*/ 126 h 131"/>
                <a:gd name="T50" fmla="*/ 72 w 73"/>
                <a:gd name="T51" fmla="*/ 125 h 131"/>
                <a:gd name="T52" fmla="*/ 68 w 73"/>
                <a:gd name="T53" fmla="*/ 99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" h="131">
                  <a:moveTo>
                    <a:pt x="68" y="99"/>
                  </a:moveTo>
                  <a:cubicBezTo>
                    <a:pt x="67" y="95"/>
                    <a:pt x="62" y="94"/>
                    <a:pt x="60" y="97"/>
                  </a:cubicBezTo>
                  <a:cubicBezTo>
                    <a:pt x="58" y="90"/>
                    <a:pt x="56" y="83"/>
                    <a:pt x="55" y="77"/>
                  </a:cubicBezTo>
                  <a:cubicBezTo>
                    <a:pt x="54" y="72"/>
                    <a:pt x="48" y="71"/>
                    <a:pt x="44" y="73"/>
                  </a:cubicBezTo>
                  <a:cubicBezTo>
                    <a:pt x="44" y="71"/>
                    <a:pt x="43" y="68"/>
                    <a:pt x="43" y="65"/>
                  </a:cubicBezTo>
                  <a:cubicBezTo>
                    <a:pt x="41" y="59"/>
                    <a:pt x="33" y="58"/>
                    <a:pt x="31" y="63"/>
                  </a:cubicBezTo>
                  <a:cubicBezTo>
                    <a:pt x="29" y="65"/>
                    <a:pt x="28" y="67"/>
                    <a:pt x="27" y="70"/>
                  </a:cubicBezTo>
                  <a:cubicBezTo>
                    <a:pt x="28" y="60"/>
                    <a:pt x="28" y="50"/>
                    <a:pt x="28" y="40"/>
                  </a:cubicBezTo>
                  <a:cubicBezTo>
                    <a:pt x="28" y="35"/>
                    <a:pt x="24" y="33"/>
                    <a:pt x="20" y="34"/>
                  </a:cubicBezTo>
                  <a:cubicBezTo>
                    <a:pt x="21" y="25"/>
                    <a:pt x="22" y="17"/>
                    <a:pt x="22" y="8"/>
                  </a:cubicBezTo>
                  <a:cubicBezTo>
                    <a:pt x="23" y="3"/>
                    <a:pt x="14" y="0"/>
                    <a:pt x="12" y="5"/>
                  </a:cubicBezTo>
                  <a:cubicBezTo>
                    <a:pt x="3" y="27"/>
                    <a:pt x="0" y="48"/>
                    <a:pt x="1" y="71"/>
                  </a:cubicBezTo>
                  <a:cubicBezTo>
                    <a:pt x="1" y="73"/>
                    <a:pt x="2" y="74"/>
                    <a:pt x="3" y="75"/>
                  </a:cubicBezTo>
                  <a:cubicBezTo>
                    <a:pt x="3" y="76"/>
                    <a:pt x="3" y="77"/>
                    <a:pt x="3" y="79"/>
                  </a:cubicBezTo>
                  <a:cubicBezTo>
                    <a:pt x="2" y="85"/>
                    <a:pt x="9" y="87"/>
                    <a:pt x="13" y="84"/>
                  </a:cubicBezTo>
                  <a:cubicBezTo>
                    <a:pt x="13" y="92"/>
                    <a:pt x="13" y="100"/>
                    <a:pt x="12" y="108"/>
                  </a:cubicBezTo>
                  <a:cubicBezTo>
                    <a:pt x="12" y="116"/>
                    <a:pt x="23" y="117"/>
                    <a:pt x="26" y="110"/>
                  </a:cubicBezTo>
                  <a:cubicBezTo>
                    <a:pt x="28" y="102"/>
                    <a:pt x="31" y="95"/>
                    <a:pt x="34" y="88"/>
                  </a:cubicBezTo>
                  <a:cubicBezTo>
                    <a:pt x="35" y="98"/>
                    <a:pt x="35" y="108"/>
                    <a:pt x="35" y="118"/>
                  </a:cubicBezTo>
                  <a:cubicBezTo>
                    <a:pt x="35" y="125"/>
                    <a:pt x="46" y="127"/>
                    <a:pt x="48" y="119"/>
                  </a:cubicBezTo>
                  <a:cubicBezTo>
                    <a:pt x="48" y="116"/>
                    <a:pt x="49" y="113"/>
                    <a:pt x="49" y="110"/>
                  </a:cubicBezTo>
                  <a:cubicBezTo>
                    <a:pt x="49" y="111"/>
                    <a:pt x="49" y="112"/>
                    <a:pt x="50" y="113"/>
                  </a:cubicBezTo>
                  <a:cubicBezTo>
                    <a:pt x="50" y="118"/>
                    <a:pt x="56" y="121"/>
                    <a:pt x="60" y="117"/>
                  </a:cubicBezTo>
                  <a:cubicBezTo>
                    <a:pt x="61" y="117"/>
                    <a:pt x="61" y="116"/>
                    <a:pt x="61" y="116"/>
                  </a:cubicBezTo>
                  <a:cubicBezTo>
                    <a:pt x="62" y="119"/>
                    <a:pt x="63" y="123"/>
                    <a:pt x="64" y="126"/>
                  </a:cubicBezTo>
                  <a:cubicBezTo>
                    <a:pt x="65" y="131"/>
                    <a:pt x="72" y="129"/>
                    <a:pt x="72" y="125"/>
                  </a:cubicBezTo>
                  <a:cubicBezTo>
                    <a:pt x="73" y="116"/>
                    <a:pt x="71" y="108"/>
                    <a:pt x="68" y="9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55"/>
            <p:cNvSpPr/>
            <p:nvPr/>
          </p:nvSpPr>
          <p:spPr bwMode="auto">
            <a:xfrm>
              <a:off x="3895726" y="6400800"/>
              <a:ext cx="150813" cy="157163"/>
            </a:xfrm>
            <a:custGeom>
              <a:avLst/>
              <a:gdLst>
                <a:gd name="T0" fmla="*/ 65 w 65"/>
                <a:gd name="T1" fmla="*/ 22 h 67"/>
                <a:gd name="T2" fmla="*/ 64 w 65"/>
                <a:gd name="T3" fmla="*/ 10 h 67"/>
                <a:gd name="T4" fmla="*/ 49 w 65"/>
                <a:gd name="T5" fmla="*/ 10 h 67"/>
                <a:gd name="T6" fmla="*/ 49 w 65"/>
                <a:gd name="T7" fmla="*/ 10 h 67"/>
                <a:gd name="T8" fmla="*/ 49 w 65"/>
                <a:gd name="T9" fmla="*/ 10 h 67"/>
                <a:gd name="T10" fmla="*/ 40 w 65"/>
                <a:gd name="T11" fmla="*/ 17 h 67"/>
                <a:gd name="T12" fmla="*/ 39 w 65"/>
                <a:gd name="T13" fmla="*/ 20 h 67"/>
                <a:gd name="T14" fmla="*/ 39 w 65"/>
                <a:gd name="T15" fmla="*/ 20 h 67"/>
                <a:gd name="T16" fmla="*/ 25 w 65"/>
                <a:gd name="T17" fmla="*/ 22 h 67"/>
                <a:gd name="T18" fmla="*/ 25 w 65"/>
                <a:gd name="T19" fmla="*/ 27 h 67"/>
                <a:gd name="T20" fmla="*/ 24 w 65"/>
                <a:gd name="T21" fmla="*/ 25 h 67"/>
                <a:gd name="T22" fmla="*/ 11 w 65"/>
                <a:gd name="T23" fmla="*/ 27 h 67"/>
                <a:gd name="T24" fmla="*/ 10 w 65"/>
                <a:gd name="T25" fmla="*/ 33 h 67"/>
                <a:gd name="T26" fmla="*/ 2 w 65"/>
                <a:gd name="T27" fmla="*/ 39 h 67"/>
                <a:gd name="T28" fmla="*/ 0 w 65"/>
                <a:gd name="T29" fmla="*/ 51 h 67"/>
                <a:gd name="T30" fmla="*/ 5 w 65"/>
                <a:gd name="T31" fmla="*/ 56 h 67"/>
                <a:gd name="T32" fmla="*/ 6 w 65"/>
                <a:gd name="T33" fmla="*/ 60 h 67"/>
                <a:gd name="T34" fmla="*/ 19 w 65"/>
                <a:gd name="T35" fmla="*/ 58 h 67"/>
                <a:gd name="T36" fmla="*/ 20 w 65"/>
                <a:gd name="T37" fmla="*/ 49 h 67"/>
                <a:gd name="T38" fmla="*/ 23 w 65"/>
                <a:gd name="T39" fmla="*/ 58 h 67"/>
                <a:gd name="T40" fmla="*/ 36 w 65"/>
                <a:gd name="T41" fmla="*/ 56 h 67"/>
                <a:gd name="T42" fmla="*/ 37 w 65"/>
                <a:gd name="T43" fmla="*/ 49 h 67"/>
                <a:gd name="T44" fmla="*/ 49 w 65"/>
                <a:gd name="T45" fmla="*/ 44 h 67"/>
                <a:gd name="T46" fmla="*/ 51 w 65"/>
                <a:gd name="T47" fmla="*/ 32 h 67"/>
                <a:gd name="T48" fmla="*/ 51 w 65"/>
                <a:gd name="T49" fmla="*/ 32 h 67"/>
                <a:gd name="T50" fmla="*/ 64 w 65"/>
                <a:gd name="T51" fmla="*/ 27 h 67"/>
                <a:gd name="T52" fmla="*/ 64 w 65"/>
                <a:gd name="T53" fmla="*/ 25 h 67"/>
                <a:gd name="T54" fmla="*/ 65 w 65"/>
                <a:gd name="T55" fmla="*/ 22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5" h="67">
                  <a:moveTo>
                    <a:pt x="65" y="22"/>
                  </a:moveTo>
                  <a:cubicBezTo>
                    <a:pt x="65" y="18"/>
                    <a:pt x="64" y="14"/>
                    <a:pt x="64" y="10"/>
                  </a:cubicBezTo>
                  <a:cubicBezTo>
                    <a:pt x="63" y="1"/>
                    <a:pt x="49" y="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4" y="9"/>
                    <a:pt x="40" y="12"/>
                    <a:pt x="40" y="17"/>
                  </a:cubicBezTo>
                  <a:cubicBezTo>
                    <a:pt x="39" y="18"/>
                    <a:pt x="39" y="19"/>
                    <a:pt x="39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6" y="13"/>
                    <a:pt x="25" y="14"/>
                    <a:pt x="25" y="22"/>
                  </a:cubicBezTo>
                  <a:cubicBezTo>
                    <a:pt x="25" y="23"/>
                    <a:pt x="25" y="25"/>
                    <a:pt x="25" y="27"/>
                  </a:cubicBezTo>
                  <a:cubicBezTo>
                    <a:pt x="25" y="26"/>
                    <a:pt x="24" y="26"/>
                    <a:pt x="24" y="25"/>
                  </a:cubicBezTo>
                  <a:cubicBezTo>
                    <a:pt x="21" y="18"/>
                    <a:pt x="11" y="19"/>
                    <a:pt x="11" y="27"/>
                  </a:cubicBezTo>
                  <a:cubicBezTo>
                    <a:pt x="11" y="29"/>
                    <a:pt x="10" y="31"/>
                    <a:pt x="10" y="33"/>
                  </a:cubicBezTo>
                  <a:cubicBezTo>
                    <a:pt x="7" y="32"/>
                    <a:pt x="2" y="34"/>
                    <a:pt x="2" y="39"/>
                  </a:cubicBezTo>
                  <a:cubicBezTo>
                    <a:pt x="1" y="43"/>
                    <a:pt x="0" y="47"/>
                    <a:pt x="0" y="51"/>
                  </a:cubicBezTo>
                  <a:cubicBezTo>
                    <a:pt x="0" y="54"/>
                    <a:pt x="2" y="56"/>
                    <a:pt x="5" y="56"/>
                  </a:cubicBezTo>
                  <a:cubicBezTo>
                    <a:pt x="6" y="58"/>
                    <a:pt x="6" y="59"/>
                    <a:pt x="6" y="60"/>
                  </a:cubicBezTo>
                  <a:cubicBezTo>
                    <a:pt x="9" y="67"/>
                    <a:pt x="19" y="66"/>
                    <a:pt x="19" y="58"/>
                  </a:cubicBezTo>
                  <a:cubicBezTo>
                    <a:pt x="19" y="55"/>
                    <a:pt x="20" y="52"/>
                    <a:pt x="20" y="49"/>
                  </a:cubicBezTo>
                  <a:cubicBezTo>
                    <a:pt x="21" y="52"/>
                    <a:pt x="22" y="55"/>
                    <a:pt x="23" y="58"/>
                  </a:cubicBezTo>
                  <a:cubicBezTo>
                    <a:pt x="25" y="66"/>
                    <a:pt x="36" y="63"/>
                    <a:pt x="36" y="56"/>
                  </a:cubicBezTo>
                  <a:cubicBezTo>
                    <a:pt x="37" y="54"/>
                    <a:pt x="37" y="51"/>
                    <a:pt x="37" y="49"/>
                  </a:cubicBezTo>
                  <a:cubicBezTo>
                    <a:pt x="41" y="53"/>
                    <a:pt x="49" y="51"/>
                    <a:pt x="49" y="44"/>
                  </a:cubicBezTo>
                  <a:cubicBezTo>
                    <a:pt x="49" y="40"/>
                    <a:pt x="50" y="36"/>
                    <a:pt x="51" y="32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5" y="37"/>
                    <a:pt x="64" y="33"/>
                    <a:pt x="64" y="27"/>
                  </a:cubicBezTo>
                  <a:cubicBezTo>
                    <a:pt x="64" y="26"/>
                    <a:pt x="64" y="26"/>
                    <a:pt x="64" y="25"/>
                  </a:cubicBezTo>
                  <a:cubicBezTo>
                    <a:pt x="64" y="24"/>
                    <a:pt x="65" y="23"/>
                    <a:pt x="65" y="2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7" name="Freeform 156"/>
          <p:cNvSpPr>
            <a:spLocks noEditPoints="1"/>
          </p:cNvSpPr>
          <p:nvPr/>
        </p:nvSpPr>
        <p:spPr bwMode="auto">
          <a:xfrm>
            <a:off x="6679730" y="4471606"/>
            <a:ext cx="925956" cy="911987"/>
          </a:xfrm>
          <a:custGeom>
            <a:avLst/>
            <a:gdLst>
              <a:gd name="T0" fmla="*/ 258 w 316"/>
              <a:gd name="T1" fmla="*/ 69 h 311"/>
              <a:gd name="T2" fmla="*/ 230 w 316"/>
              <a:gd name="T3" fmla="*/ 67 h 311"/>
              <a:gd name="T4" fmla="*/ 177 w 316"/>
              <a:gd name="T5" fmla="*/ 52 h 311"/>
              <a:gd name="T6" fmla="*/ 137 w 316"/>
              <a:gd name="T7" fmla="*/ 52 h 311"/>
              <a:gd name="T8" fmla="*/ 112 w 316"/>
              <a:gd name="T9" fmla="*/ 63 h 311"/>
              <a:gd name="T10" fmla="*/ 69 w 316"/>
              <a:gd name="T11" fmla="*/ 4 h 311"/>
              <a:gd name="T12" fmla="*/ 22 w 316"/>
              <a:gd name="T13" fmla="*/ 277 h 311"/>
              <a:gd name="T14" fmla="*/ 39 w 316"/>
              <a:gd name="T15" fmla="*/ 278 h 311"/>
              <a:gd name="T16" fmla="*/ 86 w 316"/>
              <a:gd name="T17" fmla="*/ 234 h 311"/>
              <a:gd name="T18" fmla="*/ 139 w 316"/>
              <a:gd name="T19" fmla="*/ 249 h 311"/>
              <a:gd name="T20" fmla="*/ 184 w 316"/>
              <a:gd name="T21" fmla="*/ 243 h 311"/>
              <a:gd name="T22" fmla="*/ 219 w 316"/>
              <a:gd name="T23" fmla="*/ 300 h 311"/>
              <a:gd name="T24" fmla="*/ 279 w 316"/>
              <a:gd name="T25" fmla="*/ 28 h 311"/>
              <a:gd name="T26" fmla="*/ 247 w 316"/>
              <a:gd name="T27" fmla="*/ 79 h 311"/>
              <a:gd name="T28" fmla="*/ 231 w 316"/>
              <a:gd name="T29" fmla="*/ 78 h 311"/>
              <a:gd name="T30" fmla="*/ 216 w 316"/>
              <a:gd name="T31" fmla="*/ 65 h 311"/>
              <a:gd name="T32" fmla="*/ 218 w 316"/>
              <a:gd name="T33" fmla="*/ 82 h 311"/>
              <a:gd name="T34" fmla="*/ 170 w 316"/>
              <a:gd name="T35" fmla="*/ 62 h 311"/>
              <a:gd name="T36" fmla="*/ 166 w 316"/>
              <a:gd name="T37" fmla="*/ 73 h 311"/>
              <a:gd name="T38" fmla="*/ 145 w 316"/>
              <a:gd name="T39" fmla="*/ 68 h 311"/>
              <a:gd name="T40" fmla="*/ 108 w 316"/>
              <a:gd name="T41" fmla="*/ 70 h 311"/>
              <a:gd name="T42" fmla="*/ 155 w 316"/>
              <a:gd name="T43" fmla="*/ 74 h 311"/>
              <a:gd name="T44" fmla="*/ 208 w 316"/>
              <a:gd name="T45" fmla="*/ 99 h 311"/>
              <a:gd name="T46" fmla="*/ 248 w 316"/>
              <a:gd name="T47" fmla="*/ 147 h 311"/>
              <a:gd name="T48" fmla="*/ 237 w 316"/>
              <a:gd name="T49" fmla="*/ 160 h 311"/>
              <a:gd name="T50" fmla="*/ 236 w 316"/>
              <a:gd name="T51" fmla="*/ 164 h 311"/>
              <a:gd name="T52" fmla="*/ 233 w 316"/>
              <a:gd name="T53" fmla="*/ 164 h 311"/>
              <a:gd name="T54" fmla="*/ 224 w 316"/>
              <a:gd name="T55" fmla="*/ 159 h 311"/>
              <a:gd name="T56" fmla="*/ 219 w 316"/>
              <a:gd name="T57" fmla="*/ 155 h 311"/>
              <a:gd name="T58" fmla="*/ 217 w 316"/>
              <a:gd name="T59" fmla="*/ 152 h 311"/>
              <a:gd name="T60" fmla="*/ 218 w 316"/>
              <a:gd name="T61" fmla="*/ 150 h 311"/>
              <a:gd name="T62" fmla="*/ 228 w 316"/>
              <a:gd name="T63" fmla="*/ 141 h 311"/>
              <a:gd name="T64" fmla="*/ 185 w 316"/>
              <a:gd name="T65" fmla="*/ 127 h 311"/>
              <a:gd name="T66" fmla="*/ 176 w 316"/>
              <a:gd name="T67" fmla="*/ 135 h 311"/>
              <a:gd name="T68" fmla="*/ 148 w 316"/>
              <a:gd name="T69" fmla="*/ 124 h 311"/>
              <a:gd name="T70" fmla="*/ 140 w 316"/>
              <a:gd name="T71" fmla="*/ 127 h 311"/>
              <a:gd name="T72" fmla="*/ 98 w 316"/>
              <a:gd name="T73" fmla="*/ 131 h 311"/>
              <a:gd name="T74" fmla="*/ 192 w 316"/>
              <a:gd name="T75" fmla="*/ 155 h 311"/>
              <a:gd name="T76" fmla="*/ 192 w 316"/>
              <a:gd name="T77" fmla="*/ 155 h 311"/>
              <a:gd name="T78" fmla="*/ 147 w 316"/>
              <a:gd name="T79" fmla="*/ 137 h 311"/>
              <a:gd name="T80" fmla="*/ 109 w 316"/>
              <a:gd name="T81" fmla="*/ 134 h 311"/>
              <a:gd name="T82" fmla="*/ 130 w 316"/>
              <a:gd name="T83" fmla="*/ 131 h 311"/>
              <a:gd name="T84" fmla="*/ 108 w 316"/>
              <a:gd name="T85" fmla="*/ 139 h 311"/>
              <a:gd name="T86" fmla="*/ 29 w 316"/>
              <a:gd name="T87" fmla="*/ 265 h 311"/>
              <a:gd name="T88" fmla="*/ 70 w 316"/>
              <a:gd name="T89" fmla="*/ 16 h 311"/>
              <a:gd name="T90" fmla="*/ 34 w 316"/>
              <a:gd name="T91" fmla="*/ 266 h 311"/>
              <a:gd name="T92" fmla="*/ 65 w 316"/>
              <a:gd name="T93" fmla="*/ 204 h 311"/>
              <a:gd name="T94" fmla="*/ 97 w 316"/>
              <a:gd name="T95" fmla="*/ 232 h 311"/>
              <a:gd name="T96" fmla="*/ 101 w 316"/>
              <a:gd name="T97" fmla="*/ 230 h 311"/>
              <a:gd name="T98" fmla="*/ 140 w 316"/>
              <a:gd name="T99" fmla="*/ 226 h 311"/>
              <a:gd name="T100" fmla="*/ 162 w 316"/>
              <a:gd name="T101" fmla="*/ 244 h 311"/>
              <a:gd name="T102" fmla="*/ 167 w 316"/>
              <a:gd name="T103" fmla="*/ 245 h 311"/>
              <a:gd name="T104" fmla="*/ 161 w 316"/>
              <a:gd name="T105" fmla="*/ 221 h 311"/>
              <a:gd name="T106" fmla="*/ 132 w 316"/>
              <a:gd name="T107" fmla="*/ 209 h 311"/>
              <a:gd name="T108" fmla="*/ 121 w 316"/>
              <a:gd name="T109" fmla="*/ 215 h 311"/>
              <a:gd name="T110" fmla="*/ 94 w 316"/>
              <a:gd name="T111" fmla="*/ 206 h 311"/>
              <a:gd name="T112" fmla="*/ 64 w 316"/>
              <a:gd name="T113" fmla="*/ 195 h 311"/>
              <a:gd name="T114" fmla="*/ 97 w 316"/>
              <a:gd name="T115" fmla="*/ 143 h 311"/>
              <a:gd name="T116" fmla="*/ 170 w 316"/>
              <a:gd name="T117" fmla="*/ 154 h 311"/>
              <a:gd name="T118" fmla="*/ 208 w 316"/>
              <a:gd name="T119" fmla="*/ 157 h 311"/>
              <a:gd name="T120" fmla="*/ 210 w 316"/>
              <a:gd name="T121" fmla="*/ 238 h 311"/>
              <a:gd name="T122" fmla="*/ 230 w 316"/>
              <a:gd name="T123" fmla="*/ 295 h 311"/>
              <a:gd name="T124" fmla="*/ 279 w 316"/>
              <a:gd name="T125" fmla="*/ 4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316" h="311">
                <a:moveTo>
                  <a:pt x="279" y="28"/>
                </a:moveTo>
                <a:cubicBezTo>
                  <a:pt x="276" y="28"/>
                  <a:pt x="274" y="30"/>
                  <a:pt x="273" y="32"/>
                </a:cubicBezTo>
                <a:cubicBezTo>
                  <a:pt x="272" y="32"/>
                  <a:pt x="271" y="33"/>
                  <a:pt x="270" y="34"/>
                </a:cubicBezTo>
                <a:cubicBezTo>
                  <a:pt x="264" y="44"/>
                  <a:pt x="260" y="56"/>
                  <a:pt x="258" y="69"/>
                </a:cubicBezTo>
                <a:cubicBezTo>
                  <a:pt x="256" y="64"/>
                  <a:pt x="252" y="59"/>
                  <a:pt x="246" y="58"/>
                </a:cubicBezTo>
                <a:cubicBezTo>
                  <a:pt x="242" y="57"/>
                  <a:pt x="240" y="61"/>
                  <a:pt x="242" y="64"/>
                </a:cubicBezTo>
                <a:cubicBezTo>
                  <a:pt x="242" y="64"/>
                  <a:pt x="243" y="64"/>
                  <a:pt x="243" y="64"/>
                </a:cubicBezTo>
                <a:cubicBezTo>
                  <a:pt x="239" y="63"/>
                  <a:pt x="234" y="64"/>
                  <a:pt x="230" y="67"/>
                </a:cubicBezTo>
                <a:cubicBezTo>
                  <a:pt x="226" y="59"/>
                  <a:pt x="217" y="51"/>
                  <a:pt x="208" y="55"/>
                </a:cubicBezTo>
                <a:cubicBezTo>
                  <a:pt x="208" y="53"/>
                  <a:pt x="206" y="53"/>
                  <a:pt x="205" y="54"/>
                </a:cubicBezTo>
                <a:cubicBezTo>
                  <a:pt x="201" y="56"/>
                  <a:pt x="198" y="59"/>
                  <a:pt x="195" y="62"/>
                </a:cubicBezTo>
                <a:cubicBezTo>
                  <a:pt x="192" y="54"/>
                  <a:pt x="185" y="51"/>
                  <a:pt x="177" y="52"/>
                </a:cubicBezTo>
                <a:cubicBezTo>
                  <a:pt x="176" y="51"/>
                  <a:pt x="175" y="51"/>
                  <a:pt x="174" y="51"/>
                </a:cubicBezTo>
                <a:cubicBezTo>
                  <a:pt x="168" y="52"/>
                  <a:pt x="163" y="57"/>
                  <a:pt x="160" y="62"/>
                </a:cubicBezTo>
                <a:cubicBezTo>
                  <a:pt x="160" y="58"/>
                  <a:pt x="160" y="54"/>
                  <a:pt x="159" y="50"/>
                </a:cubicBezTo>
                <a:cubicBezTo>
                  <a:pt x="154" y="41"/>
                  <a:pt x="144" y="46"/>
                  <a:pt x="137" y="52"/>
                </a:cubicBezTo>
                <a:cubicBezTo>
                  <a:pt x="138" y="50"/>
                  <a:pt x="139" y="49"/>
                  <a:pt x="139" y="47"/>
                </a:cubicBezTo>
                <a:cubicBezTo>
                  <a:pt x="140" y="46"/>
                  <a:pt x="139" y="44"/>
                  <a:pt x="137" y="45"/>
                </a:cubicBezTo>
                <a:cubicBezTo>
                  <a:pt x="130" y="47"/>
                  <a:pt x="124" y="56"/>
                  <a:pt x="122" y="64"/>
                </a:cubicBezTo>
                <a:cubicBezTo>
                  <a:pt x="119" y="63"/>
                  <a:pt x="115" y="64"/>
                  <a:pt x="112" y="63"/>
                </a:cubicBezTo>
                <a:cubicBezTo>
                  <a:pt x="110" y="63"/>
                  <a:pt x="108" y="62"/>
                  <a:pt x="106" y="62"/>
                </a:cubicBezTo>
                <a:cubicBezTo>
                  <a:pt x="109" y="45"/>
                  <a:pt x="110" y="29"/>
                  <a:pt x="110" y="12"/>
                </a:cubicBezTo>
                <a:cubicBezTo>
                  <a:pt x="110" y="10"/>
                  <a:pt x="108" y="7"/>
                  <a:pt x="105" y="6"/>
                </a:cubicBezTo>
                <a:cubicBezTo>
                  <a:pt x="93" y="4"/>
                  <a:pt x="82" y="2"/>
                  <a:pt x="69" y="4"/>
                </a:cubicBezTo>
                <a:cubicBezTo>
                  <a:pt x="68" y="1"/>
                  <a:pt x="63" y="0"/>
                  <a:pt x="62" y="3"/>
                </a:cubicBezTo>
                <a:cubicBezTo>
                  <a:pt x="41" y="52"/>
                  <a:pt x="34" y="109"/>
                  <a:pt x="26" y="161"/>
                </a:cubicBezTo>
                <a:cubicBezTo>
                  <a:pt x="21" y="189"/>
                  <a:pt x="0" y="246"/>
                  <a:pt x="19" y="273"/>
                </a:cubicBezTo>
                <a:cubicBezTo>
                  <a:pt x="19" y="275"/>
                  <a:pt x="20" y="276"/>
                  <a:pt x="22" y="277"/>
                </a:cubicBezTo>
                <a:cubicBezTo>
                  <a:pt x="24" y="279"/>
                  <a:pt x="29" y="279"/>
                  <a:pt x="33" y="279"/>
                </a:cubicBezTo>
                <a:cubicBezTo>
                  <a:pt x="33" y="279"/>
                  <a:pt x="33" y="280"/>
                  <a:pt x="33" y="280"/>
                </a:cubicBezTo>
                <a:cubicBezTo>
                  <a:pt x="33" y="283"/>
                  <a:pt x="38" y="284"/>
                  <a:pt x="39" y="281"/>
                </a:cubicBezTo>
                <a:cubicBezTo>
                  <a:pt x="39" y="280"/>
                  <a:pt x="39" y="279"/>
                  <a:pt x="39" y="278"/>
                </a:cubicBezTo>
                <a:cubicBezTo>
                  <a:pt x="40" y="277"/>
                  <a:pt x="41" y="276"/>
                  <a:pt x="42" y="274"/>
                </a:cubicBezTo>
                <a:cubicBezTo>
                  <a:pt x="42" y="273"/>
                  <a:pt x="42" y="271"/>
                  <a:pt x="41" y="269"/>
                </a:cubicBezTo>
                <a:cubicBezTo>
                  <a:pt x="44" y="256"/>
                  <a:pt x="48" y="242"/>
                  <a:pt x="52" y="229"/>
                </a:cubicBezTo>
                <a:cubicBezTo>
                  <a:pt x="59" y="239"/>
                  <a:pt x="77" y="242"/>
                  <a:pt x="86" y="234"/>
                </a:cubicBezTo>
                <a:cubicBezTo>
                  <a:pt x="88" y="243"/>
                  <a:pt x="98" y="245"/>
                  <a:pt x="106" y="240"/>
                </a:cubicBezTo>
                <a:cubicBezTo>
                  <a:pt x="109" y="238"/>
                  <a:pt x="111" y="236"/>
                  <a:pt x="113" y="234"/>
                </a:cubicBezTo>
                <a:cubicBezTo>
                  <a:pt x="113" y="234"/>
                  <a:pt x="113" y="235"/>
                  <a:pt x="113" y="235"/>
                </a:cubicBezTo>
                <a:cubicBezTo>
                  <a:pt x="113" y="249"/>
                  <a:pt x="127" y="252"/>
                  <a:pt x="139" y="249"/>
                </a:cubicBezTo>
                <a:cubicBezTo>
                  <a:pt x="144" y="247"/>
                  <a:pt x="149" y="243"/>
                  <a:pt x="151" y="238"/>
                </a:cubicBezTo>
                <a:cubicBezTo>
                  <a:pt x="150" y="241"/>
                  <a:pt x="150" y="245"/>
                  <a:pt x="151" y="248"/>
                </a:cubicBezTo>
                <a:cubicBezTo>
                  <a:pt x="152" y="260"/>
                  <a:pt x="165" y="262"/>
                  <a:pt x="174" y="255"/>
                </a:cubicBezTo>
                <a:cubicBezTo>
                  <a:pt x="178" y="252"/>
                  <a:pt x="182" y="248"/>
                  <a:pt x="184" y="243"/>
                </a:cubicBezTo>
                <a:cubicBezTo>
                  <a:pt x="191" y="244"/>
                  <a:pt x="198" y="246"/>
                  <a:pt x="205" y="247"/>
                </a:cubicBezTo>
                <a:cubicBezTo>
                  <a:pt x="210" y="248"/>
                  <a:pt x="217" y="251"/>
                  <a:pt x="222" y="251"/>
                </a:cubicBezTo>
                <a:cubicBezTo>
                  <a:pt x="218" y="265"/>
                  <a:pt x="215" y="279"/>
                  <a:pt x="212" y="293"/>
                </a:cubicBezTo>
                <a:cubicBezTo>
                  <a:pt x="212" y="298"/>
                  <a:pt x="216" y="301"/>
                  <a:pt x="219" y="300"/>
                </a:cubicBezTo>
                <a:cubicBezTo>
                  <a:pt x="225" y="306"/>
                  <a:pt x="240" y="307"/>
                  <a:pt x="246" y="310"/>
                </a:cubicBezTo>
                <a:cubicBezTo>
                  <a:pt x="249" y="311"/>
                  <a:pt x="252" y="308"/>
                  <a:pt x="253" y="306"/>
                </a:cubicBezTo>
                <a:cubicBezTo>
                  <a:pt x="275" y="237"/>
                  <a:pt x="285" y="167"/>
                  <a:pt x="301" y="97"/>
                </a:cubicBezTo>
                <a:cubicBezTo>
                  <a:pt x="307" y="73"/>
                  <a:pt x="316" y="29"/>
                  <a:pt x="279" y="28"/>
                </a:cubicBezTo>
                <a:close/>
                <a:moveTo>
                  <a:pt x="231" y="78"/>
                </a:moveTo>
                <a:cubicBezTo>
                  <a:pt x="234" y="74"/>
                  <a:pt x="239" y="70"/>
                  <a:pt x="244" y="68"/>
                </a:cubicBezTo>
                <a:cubicBezTo>
                  <a:pt x="244" y="67"/>
                  <a:pt x="245" y="67"/>
                  <a:pt x="245" y="66"/>
                </a:cubicBezTo>
                <a:cubicBezTo>
                  <a:pt x="247" y="70"/>
                  <a:pt x="249" y="74"/>
                  <a:pt x="247" y="79"/>
                </a:cubicBezTo>
                <a:cubicBezTo>
                  <a:pt x="245" y="84"/>
                  <a:pt x="241" y="90"/>
                  <a:pt x="236" y="91"/>
                </a:cubicBezTo>
                <a:cubicBezTo>
                  <a:pt x="234" y="92"/>
                  <a:pt x="232" y="91"/>
                  <a:pt x="230" y="90"/>
                </a:cubicBezTo>
                <a:cubicBezTo>
                  <a:pt x="229" y="89"/>
                  <a:pt x="228" y="87"/>
                  <a:pt x="228" y="86"/>
                </a:cubicBezTo>
                <a:cubicBezTo>
                  <a:pt x="230" y="83"/>
                  <a:pt x="231" y="81"/>
                  <a:pt x="231" y="78"/>
                </a:cubicBezTo>
                <a:close/>
                <a:moveTo>
                  <a:pt x="200" y="78"/>
                </a:moveTo>
                <a:cubicBezTo>
                  <a:pt x="200" y="71"/>
                  <a:pt x="202" y="66"/>
                  <a:pt x="206" y="61"/>
                </a:cubicBezTo>
                <a:cubicBezTo>
                  <a:pt x="206" y="61"/>
                  <a:pt x="206" y="61"/>
                  <a:pt x="207" y="62"/>
                </a:cubicBezTo>
                <a:cubicBezTo>
                  <a:pt x="210" y="63"/>
                  <a:pt x="213" y="63"/>
                  <a:pt x="216" y="65"/>
                </a:cubicBezTo>
                <a:cubicBezTo>
                  <a:pt x="219" y="66"/>
                  <a:pt x="221" y="70"/>
                  <a:pt x="221" y="73"/>
                </a:cubicBezTo>
                <a:cubicBezTo>
                  <a:pt x="221" y="74"/>
                  <a:pt x="221" y="74"/>
                  <a:pt x="221" y="75"/>
                </a:cubicBezTo>
                <a:cubicBezTo>
                  <a:pt x="221" y="76"/>
                  <a:pt x="220" y="77"/>
                  <a:pt x="220" y="77"/>
                </a:cubicBezTo>
                <a:cubicBezTo>
                  <a:pt x="219" y="79"/>
                  <a:pt x="219" y="80"/>
                  <a:pt x="218" y="82"/>
                </a:cubicBezTo>
                <a:cubicBezTo>
                  <a:pt x="215" y="85"/>
                  <a:pt x="210" y="88"/>
                  <a:pt x="205" y="88"/>
                </a:cubicBezTo>
                <a:cubicBezTo>
                  <a:pt x="200" y="88"/>
                  <a:pt x="200" y="81"/>
                  <a:pt x="200" y="78"/>
                </a:cubicBezTo>
                <a:close/>
                <a:moveTo>
                  <a:pt x="166" y="73"/>
                </a:moveTo>
                <a:cubicBezTo>
                  <a:pt x="166" y="69"/>
                  <a:pt x="168" y="66"/>
                  <a:pt x="170" y="62"/>
                </a:cubicBezTo>
                <a:cubicBezTo>
                  <a:pt x="171" y="63"/>
                  <a:pt x="172" y="63"/>
                  <a:pt x="173" y="63"/>
                </a:cubicBezTo>
                <a:cubicBezTo>
                  <a:pt x="178" y="62"/>
                  <a:pt x="185" y="61"/>
                  <a:pt x="185" y="67"/>
                </a:cubicBezTo>
                <a:cubicBezTo>
                  <a:pt x="186" y="73"/>
                  <a:pt x="182" y="78"/>
                  <a:pt x="176" y="80"/>
                </a:cubicBezTo>
                <a:cubicBezTo>
                  <a:pt x="170" y="81"/>
                  <a:pt x="164" y="80"/>
                  <a:pt x="166" y="73"/>
                </a:cubicBezTo>
                <a:close/>
                <a:moveTo>
                  <a:pt x="138" y="66"/>
                </a:moveTo>
                <a:cubicBezTo>
                  <a:pt x="142" y="64"/>
                  <a:pt x="145" y="61"/>
                  <a:pt x="148" y="59"/>
                </a:cubicBezTo>
                <a:cubicBezTo>
                  <a:pt x="148" y="59"/>
                  <a:pt x="148" y="60"/>
                  <a:pt x="148" y="60"/>
                </a:cubicBezTo>
                <a:cubicBezTo>
                  <a:pt x="147" y="63"/>
                  <a:pt x="146" y="66"/>
                  <a:pt x="145" y="68"/>
                </a:cubicBezTo>
                <a:cubicBezTo>
                  <a:pt x="142" y="72"/>
                  <a:pt x="139" y="76"/>
                  <a:pt x="135" y="74"/>
                </a:cubicBezTo>
                <a:cubicBezTo>
                  <a:pt x="133" y="71"/>
                  <a:pt x="132" y="68"/>
                  <a:pt x="132" y="65"/>
                </a:cubicBezTo>
                <a:cubicBezTo>
                  <a:pt x="134" y="66"/>
                  <a:pt x="136" y="67"/>
                  <a:pt x="138" y="66"/>
                </a:cubicBezTo>
                <a:close/>
                <a:moveTo>
                  <a:pt x="108" y="70"/>
                </a:moveTo>
                <a:cubicBezTo>
                  <a:pt x="112" y="71"/>
                  <a:pt x="118" y="74"/>
                  <a:pt x="123" y="73"/>
                </a:cubicBezTo>
                <a:cubicBezTo>
                  <a:pt x="123" y="76"/>
                  <a:pt x="124" y="78"/>
                  <a:pt x="126" y="81"/>
                </a:cubicBezTo>
                <a:cubicBezTo>
                  <a:pt x="135" y="91"/>
                  <a:pt x="147" y="86"/>
                  <a:pt x="154" y="76"/>
                </a:cubicBezTo>
                <a:cubicBezTo>
                  <a:pt x="154" y="76"/>
                  <a:pt x="154" y="75"/>
                  <a:pt x="155" y="74"/>
                </a:cubicBezTo>
                <a:cubicBezTo>
                  <a:pt x="155" y="75"/>
                  <a:pt x="155" y="75"/>
                  <a:pt x="155" y="76"/>
                </a:cubicBezTo>
                <a:cubicBezTo>
                  <a:pt x="153" y="91"/>
                  <a:pt x="170" y="93"/>
                  <a:pt x="181" y="91"/>
                </a:cubicBezTo>
                <a:cubicBezTo>
                  <a:pt x="184" y="90"/>
                  <a:pt x="187" y="88"/>
                  <a:pt x="189" y="86"/>
                </a:cubicBezTo>
                <a:cubicBezTo>
                  <a:pt x="191" y="94"/>
                  <a:pt x="198" y="100"/>
                  <a:pt x="208" y="99"/>
                </a:cubicBezTo>
                <a:cubicBezTo>
                  <a:pt x="212" y="98"/>
                  <a:pt x="216" y="96"/>
                  <a:pt x="220" y="94"/>
                </a:cubicBezTo>
                <a:cubicBezTo>
                  <a:pt x="223" y="99"/>
                  <a:pt x="228" y="102"/>
                  <a:pt x="234" y="103"/>
                </a:cubicBezTo>
                <a:cubicBezTo>
                  <a:pt x="243" y="103"/>
                  <a:pt x="250" y="97"/>
                  <a:pt x="254" y="90"/>
                </a:cubicBezTo>
                <a:cubicBezTo>
                  <a:pt x="252" y="109"/>
                  <a:pt x="251" y="130"/>
                  <a:pt x="248" y="147"/>
                </a:cubicBezTo>
                <a:cubicBezTo>
                  <a:pt x="248" y="148"/>
                  <a:pt x="247" y="149"/>
                  <a:pt x="247" y="150"/>
                </a:cubicBezTo>
                <a:cubicBezTo>
                  <a:pt x="246" y="148"/>
                  <a:pt x="245" y="146"/>
                  <a:pt x="244" y="144"/>
                </a:cubicBezTo>
                <a:cubicBezTo>
                  <a:pt x="242" y="141"/>
                  <a:pt x="235" y="141"/>
                  <a:pt x="236" y="146"/>
                </a:cubicBezTo>
                <a:cubicBezTo>
                  <a:pt x="236" y="151"/>
                  <a:pt x="237" y="155"/>
                  <a:pt x="237" y="160"/>
                </a:cubicBezTo>
                <a:cubicBezTo>
                  <a:pt x="237" y="160"/>
                  <a:pt x="237" y="161"/>
                  <a:pt x="237" y="162"/>
                </a:cubicBezTo>
                <a:cubicBezTo>
                  <a:pt x="237" y="162"/>
                  <a:pt x="237" y="163"/>
                  <a:pt x="237" y="163"/>
                </a:cubicBezTo>
                <a:cubicBezTo>
                  <a:pt x="237" y="163"/>
                  <a:pt x="237" y="163"/>
                  <a:pt x="237" y="163"/>
                </a:cubicBezTo>
                <a:cubicBezTo>
                  <a:pt x="236" y="163"/>
                  <a:pt x="236" y="164"/>
                  <a:pt x="236" y="164"/>
                </a:cubicBezTo>
                <a:cubicBezTo>
                  <a:pt x="236" y="164"/>
                  <a:pt x="236" y="164"/>
                  <a:pt x="235" y="164"/>
                </a:cubicBezTo>
                <a:cubicBezTo>
                  <a:pt x="235" y="164"/>
                  <a:pt x="235" y="164"/>
                  <a:pt x="235" y="164"/>
                </a:cubicBezTo>
                <a:cubicBezTo>
                  <a:pt x="235" y="164"/>
                  <a:pt x="234" y="164"/>
                  <a:pt x="234" y="164"/>
                </a:cubicBezTo>
                <a:cubicBezTo>
                  <a:pt x="233" y="164"/>
                  <a:pt x="233" y="164"/>
                  <a:pt x="233" y="164"/>
                </a:cubicBezTo>
                <a:cubicBezTo>
                  <a:pt x="232" y="163"/>
                  <a:pt x="231" y="163"/>
                  <a:pt x="231" y="163"/>
                </a:cubicBezTo>
                <a:cubicBezTo>
                  <a:pt x="230" y="163"/>
                  <a:pt x="230" y="163"/>
                  <a:pt x="229" y="163"/>
                </a:cubicBezTo>
                <a:cubicBezTo>
                  <a:pt x="229" y="162"/>
                  <a:pt x="228" y="162"/>
                  <a:pt x="228" y="162"/>
                </a:cubicBezTo>
                <a:cubicBezTo>
                  <a:pt x="226" y="161"/>
                  <a:pt x="225" y="160"/>
                  <a:pt x="224" y="159"/>
                </a:cubicBezTo>
                <a:cubicBezTo>
                  <a:pt x="224" y="159"/>
                  <a:pt x="223" y="159"/>
                  <a:pt x="223" y="159"/>
                </a:cubicBezTo>
                <a:cubicBezTo>
                  <a:pt x="223" y="159"/>
                  <a:pt x="223" y="159"/>
                  <a:pt x="223" y="159"/>
                </a:cubicBezTo>
                <a:cubicBezTo>
                  <a:pt x="223" y="158"/>
                  <a:pt x="222" y="158"/>
                  <a:pt x="221" y="157"/>
                </a:cubicBezTo>
                <a:cubicBezTo>
                  <a:pt x="220" y="156"/>
                  <a:pt x="219" y="156"/>
                  <a:pt x="219" y="155"/>
                </a:cubicBezTo>
                <a:cubicBezTo>
                  <a:pt x="218" y="154"/>
                  <a:pt x="218" y="154"/>
                  <a:pt x="218" y="154"/>
                </a:cubicBezTo>
                <a:cubicBezTo>
                  <a:pt x="218" y="154"/>
                  <a:pt x="218" y="153"/>
                  <a:pt x="218" y="153"/>
                </a:cubicBezTo>
                <a:cubicBezTo>
                  <a:pt x="217" y="153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2"/>
                  <a:pt x="217" y="152"/>
                  <a:pt x="217" y="152"/>
                </a:cubicBezTo>
                <a:cubicBezTo>
                  <a:pt x="217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1"/>
                </a:cubicBezTo>
                <a:cubicBezTo>
                  <a:pt x="218" y="151"/>
                  <a:pt x="218" y="151"/>
                  <a:pt x="218" y="150"/>
                </a:cubicBezTo>
                <a:cubicBezTo>
                  <a:pt x="219" y="149"/>
                  <a:pt x="218" y="150"/>
                  <a:pt x="219" y="150"/>
                </a:cubicBezTo>
                <a:cubicBezTo>
                  <a:pt x="221" y="149"/>
                  <a:pt x="222" y="148"/>
                  <a:pt x="224" y="148"/>
                </a:cubicBezTo>
                <a:cubicBezTo>
                  <a:pt x="225" y="147"/>
                  <a:pt x="227" y="147"/>
                  <a:pt x="229" y="146"/>
                </a:cubicBezTo>
                <a:cubicBezTo>
                  <a:pt x="232" y="146"/>
                  <a:pt x="231" y="141"/>
                  <a:pt x="228" y="141"/>
                </a:cubicBezTo>
                <a:cubicBezTo>
                  <a:pt x="223" y="141"/>
                  <a:pt x="218" y="141"/>
                  <a:pt x="213" y="143"/>
                </a:cubicBezTo>
                <a:cubicBezTo>
                  <a:pt x="213" y="139"/>
                  <a:pt x="213" y="136"/>
                  <a:pt x="211" y="133"/>
                </a:cubicBezTo>
                <a:cubicBezTo>
                  <a:pt x="205" y="124"/>
                  <a:pt x="196" y="123"/>
                  <a:pt x="187" y="127"/>
                </a:cubicBezTo>
                <a:cubicBezTo>
                  <a:pt x="186" y="126"/>
                  <a:pt x="186" y="126"/>
                  <a:pt x="185" y="127"/>
                </a:cubicBezTo>
                <a:cubicBezTo>
                  <a:pt x="183" y="128"/>
                  <a:pt x="181" y="130"/>
                  <a:pt x="179" y="132"/>
                </a:cubicBezTo>
                <a:cubicBezTo>
                  <a:pt x="178" y="132"/>
                  <a:pt x="177" y="133"/>
                  <a:pt x="177" y="134"/>
                </a:cubicBezTo>
                <a:cubicBezTo>
                  <a:pt x="176" y="134"/>
                  <a:pt x="176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176" y="133"/>
                  <a:pt x="175" y="131"/>
                  <a:pt x="174" y="129"/>
                </a:cubicBezTo>
                <a:cubicBezTo>
                  <a:pt x="171" y="123"/>
                  <a:pt x="165" y="121"/>
                  <a:pt x="159" y="121"/>
                </a:cubicBezTo>
                <a:cubicBezTo>
                  <a:pt x="159" y="120"/>
                  <a:pt x="158" y="120"/>
                  <a:pt x="157" y="120"/>
                </a:cubicBezTo>
                <a:cubicBezTo>
                  <a:pt x="154" y="121"/>
                  <a:pt x="151" y="122"/>
                  <a:pt x="148" y="124"/>
                </a:cubicBezTo>
                <a:cubicBezTo>
                  <a:pt x="147" y="124"/>
                  <a:pt x="146" y="125"/>
                  <a:pt x="145" y="126"/>
                </a:cubicBezTo>
                <a:cubicBezTo>
                  <a:pt x="144" y="126"/>
                  <a:pt x="144" y="127"/>
                  <a:pt x="144" y="127"/>
                </a:cubicBezTo>
                <a:cubicBezTo>
                  <a:pt x="142" y="128"/>
                  <a:pt x="142" y="129"/>
                  <a:pt x="141" y="131"/>
                </a:cubicBezTo>
                <a:cubicBezTo>
                  <a:pt x="141" y="129"/>
                  <a:pt x="140" y="128"/>
                  <a:pt x="140" y="127"/>
                </a:cubicBezTo>
                <a:cubicBezTo>
                  <a:pt x="138" y="117"/>
                  <a:pt x="128" y="116"/>
                  <a:pt x="121" y="119"/>
                </a:cubicBezTo>
                <a:cubicBezTo>
                  <a:pt x="120" y="118"/>
                  <a:pt x="119" y="117"/>
                  <a:pt x="118" y="117"/>
                </a:cubicBezTo>
                <a:cubicBezTo>
                  <a:pt x="110" y="119"/>
                  <a:pt x="103" y="124"/>
                  <a:pt x="99" y="131"/>
                </a:cubicBezTo>
                <a:cubicBezTo>
                  <a:pt x="99" y="131"/>
                  <a:pt x="98" y="131"/>
                  <a:pt x="98" y="131"/>
                </a:cubicBezTo>
                <a:cubicBezTo>
                  <a:pt x="95" y="131"/>
                  <a:pt x="91" y="130"/>
                  <a:pt x="88" y="129"/>
                </a:cubicBezTo>
                <a:cubicBezTo>
                  <a:pt x="95" y="109"/>
                  <a:pt x="101" y="89"/>
                  <a:pt x="105" y="69"/>
                </a:cubicBezTo>
                <a:cubicBezTo>
                  <a:pt x="106" y="69"/>
                  <a:pt x="107" y="70"/>
                  <a:pt x="108" y="70"/>
                </a:cubicBezTo>
                <a:close/>
                <a:moveTo>
                  <a:pt x="192" y="155"/>
                </a:moveTo>
                <a:cubicBezTo>
                  <a:pt x="186" y="158"/>
                  <a:pt x="181" y="157"/>
                  <a:pt x="181" y="150"/>
                </a:cubicBezTo>
                <a:cubicBezTo>
                  <a:pt x="180" y="146"/>
                  <a:pt x="181" y="142"/>
                  <a:pt x="183" y="139"/>
                </a:cubicBezTo>
                <a:cubicBezTo>
                  <a:pt x="188" y="137"/>
                  <a:pt x="197" y="133"/>
                  <a:pt x="200" y="139"/>
                </a:cubicBezTo>
                <a:cubicBezTo>
                  <a:pt x="203" y="145"/>
                  <a:pt x="197" y="152"/>
                  <a:pt x="192" y="155"/>
                </a:cubicBezTo>
                <a:close/>
                <a:moveTo>
                  <a:pt x="162" y="144"/>
                </a:moveTo>
                <a:cubicBezTo>
                  <a:pt x="162" y="146"/>
                  <a:pt x="160" y="147"/>
                  <a:pt x="159" y="148"/>
                </a:cubicBezTo>
                <a:cubicBezTo>
                  <a:pt x="158" y="149"/>
                  <a:pt x="157" y="149"/>
                  <a:pt x="156" y="149"/>
                </a:cubicBezTo>
                <a:cubicBezTo>
                  <a:pt x="151" y="147"/>
                  <a:pt x="147" y="143"/>
                  <a:pt x="147" y="137"/>
                </a:cubicBezTo>
                <a:cubicBezTo>
                  <a:pt x="147" y="136"/>
                  <a:pt x="147" y="135"/>
                  <a:pt x="148" y="133"/>
                </a:cubicBezTo>
                <a:cubicBezTo>
                  <a:pt x="152" y="133"/>
                  <a:pt x="161" y="129"/>
                  <a:pt x="164" y="133"/>
                </a:cubicBezTo>
                <a:cubicBezTo>
                  <a:pt x="166" y="136"/>
                  <a:pt x="164" y="141"/>
                  <a:pt x="162" y="144"/>
                </a:cubicBezTo>
                <a:close/>
                <a:moveTo>
                  <a:pt x="109" y="134"/>
                </a:moveTo>
                <a:cubicBezTo>
                  <a:pt x="109" y="134"/>
                  <a:pt x="108" y="134"/>
                  <a:pt x="108" y="134"/>
                </a:cubicBezTo>
                <a:cubicBezTo>
                  <a:pt x="109" y="132"/>
                  <a:pt x="110" y="130"/>
                  <a:pt x="112" y="128"/>
                </a:cubicBezTo>
                <a:cubicBezTo>
                  <a:pt x="113" y="130"/>
                  <a:pt x="115" y="132"/>
                  <a:pt x="117" y="131"/>
                </a:cubicBezTo>
                <a:cubicBezTo>
                  <a:pt x="121" y="130"/>
                  <a:pt x="129" y="125"/>
                  <a:pt x="130" y="131"/>
                </a:cubicBezTo>
                <a:cubicBezTo>
                  <a:pt x="131" y="135"/>
                  <a:pt x="127" y="141"/>
                  <a:pt x="124" y="143"/>
                </a:cubicBezTo>
                <a:cubicBezTo>
                  <a:pt x="119" y="147"/>
                  <a:pt x="109" y="147"/>
                  <a:pt x="107" y="140"/>
                </a:cubicBezTo>
                <a:cubicBezTo>
                  <a:pt x="107" y="140"/>
                  <a:pt x="107" y="140"/>
                  <a:pt x="107" y="140"/>
                </a:cubicBezTo>
                <a:cubicBezTo>
                  <a:pt x="108" y="140"/>
                  <a:pt x="108" y="140"/>
                  <a:pt x="108" y="139"/>
                </a:cubicBezTo>
                <a:cubicBezTo>
                  <a:pt x="110" y="138"/>
                  <a:pt x="111" y="136"/>
                  <a:pt x="109" y="134"/>
                </a:cubicBezTo>
                <a:close/>
                <a:moveTo>
                  <a:pt x="34" y="266"/>
                </a:moveTo>
                <a:cubicBezTo>
                  <a:pt x="32" y="266"/>
                  <a:pt x="31" y="266"/>
                  <a:pt x="29" y="266"/>
                </a:cubicBezTo>
                <a:cubicBezTo>
                  <a:pt x="29" y="265"/>
                  <a:pt x="29" y="265"/>
                  <a:pt x="29" y="265"/>
                </a:cubicBezTo>
                <a:cubicBezTo>
                  <a:pt x="29" y="263"/>
                  <a:pt x="26" y="262"/>
                  <a:pt x="25" y="262"/>
                </a:cubicBezTo>
                <a:cubicBezTo>
                  <a:pt x="28" y="227"/>
                  <a:pt x="34" y="193"/>
                  <a:pt x="40" y="158"/>
                </a:cubicBezTo>
                <a:cubicBezTo>
                  <a:pt x="48" y="110"/>
                  <a:pt x="54" y="61"/>
                  <a:pt x="66" y="15"/>
                </a:cubicBezTo>
                <a:cubicBezTo>
                  <a:pt x="67" y="16"/>
                  <a:pt x="68" y="16"/>
                  <a:pt x="70" y="16"/>
                </a:cubicBezTo>
                <a:cubicBezTo>
                  <a:pt x="77" y="15"/>
                  <a:pt x="98" y="10"/>
                  <a:pt x="98" y="23"/>
                </a:cubicBezTo>
                <a:cubicBezTo>
                  <a:pt x="97" y="40"/>
                  <a:pt x="94" y="56"/>
                  <a:pt x="90" y="73"/>
                </a:cubicBezTo>
                <a:cubicBezTo>
                  <a:pt x="85" y="97"/>
                  <a:pt x="76" y="121"/>
                  <a:pt x="67" y="144"/>
                </a:cubicBezTo>
                <a:cubicBezTo>
                  <a:pt x="53" y="184"/>
                  <a:pt x="37" y="224"/>
                  <a:pt x="34" y="266"/>
                </a:cubicBezTo>
                <a:close/>
                <a:moveTo>
                  <a:pt x="81" y="223"/>
                </a:moveTo>
                <a:cubicBezTo>
                  <a:pt x="77" y="230"/>
                  <a:pt x="67" y="227"/>
                  <a:pt x="62" y="223"/>
                </a:cubicBezTo>
                <a:cubicBezTo>
                  <a:pt x="57" y="218"/>
                  <a:pt x="59" y="210"/>
                  <a:pt x="63" y="204"/>
                </a:cubicBezTo>
                <a:cubicBezTo>
                  <a:pt x="64" y="204"/>
                  <a:pt x="64" y="204"/>
                  <a:pt x="65" y="204"/>
                </a:cubicBezTo>
                <a:cubicBezTo>
                  <a:pt x="71" y="203"/>
                  <a:pt x="79" y="201"/>
                  <a:pt x="83" y="207"/>
                </a:cubicBezTo>
                <a:cubicBezTo>
                  <a:pt x="85" y="212"/>
                  <a:pt x="84" y="219"/>
                  <a:pt x="81" y="223"/>
                </a:cubicBezTo>
                <a:close/>
                <a:moveTo>
                  <a:pt x="101" y="230"/>
                </a:moveTo>
                <a:cubicBezTo>
                  <a:pt x="100" y="231"/>
                  <a:pt x="96" y="232"/>
                  <a:pt x="97" y="232"/>
                </a:cubicBezTo>
                <a:cubicBezTo>
                  <a:pt x="96" y="231"/>
                  <a:pt x="96" y="227"/>
                  <a:pt x="97" y="226"/>
                </a:cubicBezTo>
                <a:cubicBezTo>
                  <a:pt x="97" y="222"/>
                  <a:pt x="99" y="216"/>
                  <a:pt x="101" y="212"/>
                </a:cubicBezTo>
                <a:cubicBezTo>
                  <a:pt x="105" y="211"/>
                  <a:pt x="110" y="209"/>
                  <a:pt x="110" y="214"/>
                </a:cubicBezTo>
                <a:cubicBezTo>
                  <a:pt x="111" y="220"/>
                  <a:pt x="106" y="227"/>
                  <a:pt x="101" y="230"/>
                </a:cubicBezTo>
                <a:close/>
                <a:moveTo>
                  <a:pt x="134" y="237"/>
                </a:moveTo>
                <a:cubicBezTo>
                  <a:pt x="128" y="239"/>
                  <a:pt x="124" y="238"/>
                  <a:pt x="125" y="231"/>
                </a:cubicBezTo>
                <a:cubicBezTo>
                  <a:pt x="125" y="228"/>
                  <a:pt x="126" y="225"/>
                  <a:pt x="127" y="222"/>
                </a:cubicBezTo>
                <a:cubicBezTo>
                  <a:pt x="132" y="222"/>
                  <a:pt x="138" y="221"/>
                  <a:pt x="140" y="226"/>
                </a:cubicBezTo>
                <a:cubicBezTo>
                  <a:pt x="142" y="231"/>
                  <a:pt x="139" y="236"/>
                  <a:pt x="134" y="237"/>
                </a:cubicBezTo>
                <a:close/>
                <a:moveTo>
                  <a:pt x="167" y="245"/>
                </a:moveTo>
                <a:cubicBezTo>
                  <a:pt x="166" y="245"/>
                  <a:pt x="163" y="247"/>
                  <a:pt x="163" y="247"/>
                </a:cubicBezTo>
                <a:cubicBezTo>
                  <a:pt x="163" y="247"/>
                  <a:pt x="162" y="246"/>
                  <a:pt x="162" y="244"/>
                </a:cubicBezTo>
                <a:cubicBezTo>
                  <a:pt x="162" y="239"/>
                  <a:pt x="164" y="233"/>
                  <a:pt x="167" y="229"/>
                </a:cubicBezTo>
                <a:cubicBezTo>
                  <a:pt x="168" y="229"/>
                  <a:pt x="168" y="228"/>
                  <a:pt x="168" y="228"/>
                </a:cubicBezTo>
                <a:cubicBezTo>
                  <a:pt x="171" y="227"/>
                  <a:pt x="174" y="227"/>
                  <a:pt x="175" y="230"/>
                </a:cubicBezTo>
                <a:cubicBezTo>
                  <a:pt x="175" y="236"/>
                  <a:pt x="171" y="241"/>
                  <a:pt x="167" y="245"/>
                </a:cubicBezTo>
                <a:close/>
                <a:moveTo>
                  <a:pt x="210" y="238"/>
                </a:moveTo>
                <a:cubicBezTo>
                  <a:pt x="202" y="237"/>
                  <a:pt x="195" y="236"/>
                  <a:pt x="187" y="235"/>
                </a:cubicBezTo>
                <a:cubicBezTo>
                  <a:pt x="187" y="232"/>
                  <a:pt x="187" y="229"/>
                  <a:pt x="186" y="226"/>
                </a:cubicBezTo>
                <a:cubicBezTo>
                  <a:pt x="183" y="214"/>
                  <a:pt x="170" y="214"/>
                  <a:pt x="161" y="221"/>
                </a:cubicBezTo>
                <a:cubicBezTo>
                  <a:pt x="160" y="222"/>
                  <a:pt x="160" y="224"/>
                  <a:pt x="160" y="225"/>
                </a:cubicBezTo>
                <a:cubicBezTo>
                  <a:pt x="157" y="228"/>
                  <a:pt x="154" y="231"/>
                  <a:pt x="153" y="234"/>
                </a:cubicBezTo>
                <a:cubicBezTo>
                  <a:pt x="154" y="231"/>
                  <a:pt x="154" y="227"/>
                  <a:pt x="152" y="223"/>
                </a:cubicBezTo>
                <a:cubicBezTo>
                  <a:pt x="150" y="215"/>
                  <a:pt x="141" y="209"/>
                  <a:pt x="132" y="209"/>
                </a:cubicBezTo>
                <a:cubicBezTo>
                  <a:pt x="131" y="208"/>
                  <a:pt x="130" y="208"/>
                  <a:pt x="129" y="209"/>
                </a:cubicBezTo>
                <a:cubicBezTo>
                  <a:pt x="128" y="209"/>
                  <a:pt x="128" y="210"/>
                  <a:pt x="127" y="210"/>
                </a:cubicBezTo>
                <a:cubicBezTo>
                  <a:pt x="125" y="211"/>
                  <a:pt x="124" y="212"/>
                  <a:pt x="122" y="213"/>
                </a:cubicBezTo>
                <a:cubicBezTo>
                  <a:pt x="122" y="214"/>
                  <a:pt x="122" y="214"/>
                  <a:pt x="121" y="215"/>
                </a:cubicBezTo>
                <a:cubicBezTo>
                  <a:pt x="121" y="215"/>
                  <a:pt x="121" y="215"/>
                  <a:pt x="121" y="216"/>
                </a:cubicBezTo>
                <a:cubicBezTo>
                  <a:pt x="121" y="214"/>
                  <a:pt x="121" y="212"/>
                  <a:pt x="120" y="211"/>
                </a:cubicBezTo>
                <a:cubicBezTo>
                  <a:pt x="119" y="206"/>
                  <a:pt x="116" y="202"/>
                  <a:pt x="111" y="201"/>
                </a:cubicBezTo>
                <a:cubicBezTo>
                  <a:pt x="105" y="199"/>
                  <a:pt x="99" y="202"/>
                  <a:pt x="94" y="206"/>
                </a:cubicBezTo>
                <a:cubicBezTo>
                  <a:pt x="94" y="205"/>
                  <a:pt x="93" y="204"/>
                  <a:pt x="93" y="203"/>
                </a:cubicBezTo>
                <a:cubicBezTo>
                  <a:pt x="89" y="194"/>
                  <a:pt x="78" y="190"/>
                  <a:pt x="69" y="193"/>
                </a:cubicBezTo>
                <a:cubicBezTo>
                  <a:pt x="69" y="193"/>
                  <a:pt x="69" y="193"/>
                  <a:pt x="69" y="193"/>
                </a:cubicBezTo>
                <a:cubicBezTo>
                  <a:pt x="67" y="193"/>
                  <a:pt x="66" y="194"/>
                  <a:pt x="64" y="195"/>
                </a:cubicBezTo>
                <a:cubicBezTo>
                  <a:pt x="71" y="175"/>
                  <a:pt x="79" y="156"/>
                  <a:pt x="86" y="136"/>
                </a:cubicBezTo>
                <a:cubicBezTo>
                  <a:pt x="89" y="137"/>
                  <a:pt x="92" y="138"/>
                  <a:pt x="96" y="139"/>
                </a:cubicBezTo>
                <a:cubicBezTo>
                  <a:pt x="96" y="139"/>
                  <a:pt x="97" y="140"/>
                  <a:pt x="97" y="140"/>
                </a:cubicBezTo>
                <a:cubicBezTo>
                  <a:pt x="97" y="141"/>
                  <a:pt x="97" y="142"/>
                  <a:pt x="97" y="143"/>
                </a:cubicBezTo>
                <a:cubicBezTo>
                  <a:pt x="100" y="156"/>
                  <a:pt x="118" y="160"/>
                  <a:pt x="129" y="153"/>
                </a:cubicBezTo>
                <a:cubicBezTo>
                  <a:pt x="133" y="151"/>
                  <a:pt x="136" y="148"/>
                  <a:pt x="138" y="144"/>
                </a:cubicBezTo>
                <a:cubicBezTo>
                  <a:pt x="138" y="147"/>
                  <a:pt x="140" y="150"/>
                  <a:pt x="142" y="153"/>
                </a:cubicBezTo>
                <a:cubicBezTo>
                  <a:pt x="150" y="162"/>
                  <a:pt x="162" y="163"/>
                  <a:pt x="170" y="154"/>
                </a:cubicBezTo>
                <a:cubicBezTo>
                  <a:pt x="170" y="154"/>
                  <a:pt x="170" y="154"/>
                  <a:pt x="170" y="153"/>
                </a:cubicBezTo>
                <a:cubicBezTo>
                  <a:pt x="171" y="154"/>
                  <a:pt x="170" y="154"/>
                  <a:pt x="170" y="154"/>
                </a:cubicBezTo>
                <a:cubicBezTo>
                  <a:pt x="172" y="169"/>
                  <a:pt x="187" y="171"/>
                  <a:pt x="198" y="165"/>
                </a:cubicBezTo>
                <a:cubicBezTo>
                  <a:pt x="202" y="163"/>
                  <a:pt x="205" y="161"/>
                  <a:pt x="208" y="157"/>
                </a:cubicBezTo>
                <a:cubicBezTo>
                  <a:pt x="209" y="160"/>
                  <a:pt x="211" y="163"/>
                  <a:pt x="213" y="165"/>
                </a:cubicBezTo>
                <a:cubicBezTo>
                  <a:pt x="219" y="172"/>
                  <a:pt x="233" y="179"/>
                  <a:pt x="242" y="174"/>
                </a:cubicBezTo>
                <a:cubicBezTo>
                  <a:pt x="237" y="197"/>
                  <a:pt x="230" y="219"/>
                  <a:pt x="225" y="241"/>
                </a:cubicBezTo>
                <a:cubicBezTo>
                  <a:pt x="221" y="238"/>
                  <a:pt x="214" y="239"/>
                  <a:pt x="210" y="238"/>
                </a:cubicBezTo>
                <a:close/>
                <a:moveTo>
                  <a:pt x="288" y="100"/>
                </a:moveTo>
                <a:cubicBezTo>
                  <a:pt x="282" y="124"/>
                  <a:pt x="279" y="149"/>
                  <a:pt x="274" y="173"/>
                </a:cubicBezTo>
                <a:cubicBezTo>
                  <a:pt x="267" y="209"/>
                  <a:pt x="258" y="244"/>
                  <a:pt x="248" y="279"/>
                </a:cubicBezTo>
                <a:cubicBezTo>
                  <a:pt x="244" y="296"/>
                  <a:pt x="247" y="298"/>
                  <a:pt x="230" y="295"/>
                </a:cubicBezTo>
                <a:cubicBezTo>
                  <a:pt x="228" y="295"/>
                  <a:pt x="226" y="295"/>
                  <a:pt x="224" y="295"/>
                </a:cubicBezTo>
                <a:cubicBezTo>
                  <a:pt x="235" y="250"/>
                  <a:pt x="249" y="206"/>
                  <a:pt x="259" y="162"/>
                </a:cubicBezTo>
                <a:cubicBezTo>
                  <a:pt x="268" y="122"/>
                  <a:pt x="273" y="80"/>
                  <a:pt x="278" y="40"/>
                </a:cubicBezTo>
                <a:cubicBezTo>
                  <a:pt x="278" y="40"/>
                  <a:pt x="279" y="40"/>
                  <a:pt x="279" y="40"/>
                </a:cubicBezTo>
                <a:cubicBezTo>
                  <a:pt x="308" y="41"/>
                  <a:pt x="292" y="85"/>
                  <a:pt x="288" y="100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4652395" y="4549434"/>
            <a:ext cx="818194" cy="756331"/>
            <a:chOff x="2797176" y="3924300"/>
            <a:chExt cx="650875" cy="601663"/>
          </a:xfrm>
        </p:grpSpPr>
        <p:sp>
          <p:nvSpPr>
            <p:cNvPr id="19" name="Freeform 168"/>
            <p:cNvSpPr>
              <a:spLocks noEditPoints="1"/>
            </p:cNvSpPr>
            <p:nvPr/>
          </p:nvSpPr>
          <p:spPr bwMode="auto">
            <a:xfrm>
              <a:off x="2797176" y="3943350"/>
              <a:ext cx="650875" cy="582613"/>
            </a:xfrm>
            <a:custGeom>
              <a:avLst/>
              <a:gdLst>
                <a:gd name="T0" fmla="*/ 272 w 279"/>
                <a:gd name="T1" fmla="*/ 100 h 250"/>
                <a:gd name="T2" fmla="*/ 171 w 279"/>
                <a:gd name="T3" fmla="*/ 84 h 250"/>
                <a:gd name="T4" fmla="*/ 190 w 279"/>
                <a:gd name="T5" fmla="*/ 10 h 250"/>
                <a:gd name="T6" fmla="*/ 180 w 279"/>
                <a:gd name="T7" fmla="*/ 6 h 250"/>
                <a:gd name="T8" fmla="*/ 157 w 279"/>
                <a:gd name="T9" fmla="*/ 81 h 250"/>
                <a:gd name="T10" fmla="*/ 124 w 279"/>
                <a:gd name="T11" fmla="*/ 74 h 250"/>
                <a:gd name="T12" fmla="*/ 139 w 279"/>
                <a:gd name="T13" fmla="*/ 12 h 250"/>
                <a:gd name="T14" fmla="*/ 129 w 279"/>
                <a:gd name="T15" fmla="*/ 8 h 250"/>
                <a:gd name="T16" fmla="*/ 108 w 279"/>
                <a:gd name="T17" fmla="*/ 72 h 250"/>
                <a:gd name="T18" fmla="*/ 24 w 279"/>
                <a:gd name="T19" fmla="*/ 63 h 250"/>
                <a:gd name="T20" fmla="*/ 24 w 279"/>
                <a:gd name="T21" fmla="*/ 71 h 250"/>
                <a:gd name="T22" fmla="*/ 106 w 279"/>
                <a:gd name="T23" fmla="*/ 83 h 250"/>
                <a:gd name="T24" fmla="*/ 101 w 279"/>
                <a:gd name="T25" fmla="*/ 115 h 250"/>
                <a:gd name="T26" fmla="*/ 95 w 279"/>
                <a:gd name="T27" fmla="*/ 146 h 250"/>
                <a:gd name="T28" fmla="*/ 6 w 279"/>
                <a:gd name="T29" fmla="*/ 127 h 250"/>
                <a:gd name="T30" fmla="*/ 3 w 279"/>
                <a:gd name="T31" fmla="*/ 133 h 250"/>
                <a:gd name="T32" fmla="*/ 93 w 279"/>
                <a:gd name="T33" fmla="*/ 156 h 250"/>
                <a:gd name="T34" fmla="*/ 81 w 279"/>
                <a:gd name="T35" fmla="*/ 227 h 250"/>
                <a:gd name="T36" fmla="*/ 88 w 279"/>
                <a:gd name="T37" fmla="*/ 229 h 250"/>
                <a:gd name="T38" fmla="*/ 108 w 279"/>
                <a:gd name="T39" fmla="*/ 157 h 250"/>
                <a:gd name="T40" fmla="*/ 141 w 279"/>
                <a:gd name="T41" fmla="*/ 159 h 250"/>
                <a:gd name="T42" fmla="*/ 136 w 279"/>
                <a:gd name="T43" fmla="*/ 247 h 250"/>
                <a:gd name="T44" fmla="*/ 141 w 279"/>
                <a:gd name="T45" fmla="*/ 247 h 250"/>
                <a:gd name="T46" fmla="*/ 153 w 279"/>
                <a:gd name="T47" fmla="*/ 159 h 250"/>
                <a:gd name="T48" fmla="*/ 254 w 279"/>
                <a:gd name="T49" fmla="*/ 171 h 250"/>
                <a:gd name="T50" fmla="*/ 257 w 279"/>
                <a:gd name="T51" fmla="*/ 163 h 250"/>
                <a:gd name="T52" fmla="*/ 155 w 279"/>
                <a:gd name="T53" fmla="*/ 146 h 250"/>
                <a:gd name="T54" fmla="*/ 160 w 279"/>
                <a:gd name="T55" fmla="*/ 122 h 250"/>
                <a:gd name="T56" fmla="*/ 167 w 279"/>
                <a:gd name="T57" fmla="*/ 96 h 250"/>
                <a:gd name="T58" fmla="*/ 272 w 279"/>
                <a:gd name="T59" fmla="*/ 111 h 250"/>
                <a:gd name="T60" fmla="*/ 272 w 279"/>
                <a:gd name="T61" fmla="*/ 100 h 250"/>
                <a:gd name="T62" fmla="*/ 121 w 279"/>
                <a:gd name="T63" fmla="*/ 86 h 250"/>
                <a:gd name="T64" fmla="*/ 153 w 279"/>
                <a:gd name="T65" fmla="*/ 93 h 250"/>
                <a:gd name="T66" fmla="*/ 153 w 279"/>
                <a:gd name="T67" fmla="*/ 93 h 250"/>
                <a:gd name="T68" fmla="*/ 132 w 279"/>
                <a:gd name="T69" fmla="*/ 110 h 250"/>
                <a:gd name="T70" fmla="*/ 125 w 279"/>
                <a:gd name="T71" fmla="*/ 95 h 250"/>
                <a:gd name="T72" fmla="*/ 120 w 279"/>
                <a:gd name="T73" fmla="*/ 93 h 250"/>
                <a:gd name="T74" fmla="*/ 121 w 279"/>
                <a:gd name="T75" fmla="*/ 86 h 250"/>
                <a:gd name="T76" fmla="*/ 124 w 279"/>
                <a:gd name="T77" fmla="*/ 117 h 250"/>
                <a:gd name="T78" fmla="*/ 113 w 279"/>
                <a:gd name="T79" fmla="*/ 123 h 250"/>
                <a:gd name="T80" fmla="*/ 118 w 279"/>
                <a:gd name="T81" fmla="*/ 98 h 250"/>
                <a:gd name="T82" fmla="*/ 124 w 279"/>
                <a:gd name="T83" fmla="*/ 117 h 250"/>
                <a:gd name="T84" fmla="*/ 144 w 279"/>
                <a:gd name="T85" fmla="*/ 146 h 250"/>
                <a:gd name="T86" fmla="*/ 110 w 279"/>
                <a:gd name="T87" fmla="*/ 146 h 250"/>
                <a:gd name="T88" fmla="*/ 112 w 279"/>
                <a:gd name="T89" fmla="*/ 133 h 250"/>
                <a:gd name="T90" fmla="*/ 128 w 279"/>
                <a:gd name="T91" fmla="*/ 126 h 250"/>
                <a:gd name="T92" fmla="*/ 138 w 279"/>
                <a:gd name="T93" fmla="*/ 140 h 250"/>
                <a:gd name="T94" fmla="*/ 145 w 279"/>
                <a:gd name="T95" fmla="*/ 139 h 250"/>
                <a:gd name="T96" fmla="*/ 144 w 279"/>
                <a:gd name="T97" fmla="*/ 146 h 250"/>
                <a:gd name="T98" fmla="*/ 145 w 279"/>
                <a:gd name="T99" fmla="*/ 137 h 250"/>
                <a:gd name="T100" fmla="*/ 145 w 279"/>
                <a:gd name="T101" fmla="*/ 136 h 250"/>
                <a:gd name="T102" fmla="*/ 137 w 279"/>
                <a:gd name="T103" fmla="*/ 120 h 250"/>
                <a:gd name="T104" fmla="*/ 151 w 279"/>
                <a:gd name="T105" fmla="*/ 107 h 250"/>
                <a:gd name="T106" fmla="*/ 149 w 279"/>
                <a:gd name="T107" fmla="*/ 119 h 250"/>
                <a:gd name="T108" fmla="*/ 145 w 279"/>
                <a:gd name="T109" fmla="*/ 13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9" h="250">
                  <a:moveTo>
                    <a:pt x="272" y="100"/>
                  </a:moveTo>
                  <a:cubicBezTo>
                    <a:pt x="238" y="97"/>
                    <a:pt x="204" y="90"/>
                    <a:pt x="171" y="84"/>
                  </a:cubicBezTo>
                  <a:cubicBezTo>
                    <a:pt x="178" y="59"/>
                    <a:pt x="186" y="35"/>
                    <a:pt x="190" y="10"/>
                  </a:cubicBezTo>
                  <a:cubicBezTo>
                    <a:pt x="190" y="5"/>
                    <a:pt x="183" y="0"/>
                    <a:pt x="180" y="6"/>
                  </a:cubicBezTo>
                  <a:cubicBezTo>
                    <a:pt x="169" y="29"/>
                    <a:pt x="163" y="55"/>
                    <a:pt x="157" y="81"/>
                  </a:cubicBezTo>
                  <a:cubicBezTo>
                    <a:pt x="146" y="79"/>
                    <a:pt x="135" y="76"/>
                    <a:pt x="124" y="74"/>
                  </a:cubicBezTo>
                  <a:cubicBezTo>
                    <a:pt x="129" y="54"/>
                    <a:pt x="134" y="33"/>
                    <a:pt x="139" y="12"/>
                  </a:cubicBezTo>
                  <a:cubicBezTo>
                    <a:pt x="141" y="6"/>
                    <a:pt x="132" y="2"/>
                    <a:pt x="129" y="8"/>
                  </a:cubicBezTo>
                  <a:cubicBezTo>
                    <a:pt x="118" y="27"/>
                    <a:pt x="112" y="49"/>
                    <a:pt x="108" y="72"/>
                  </a:cubicBezTo>
                  <a:cubicBezTo>
                    <a:pt x="80" y="67"/>
                    <a:pt x="52" y="63"/>
                    <a:pt x="24" y="63"/>
                  </a:cubicBezTo>
                  <a:cubicBezTo>
                    <a:pt x="19" y="62"/>
                    <a:pt x="19" y="71"/>
                    <a:pt x="24" y="71"/>
                  </a:cubicBezTo>
                  <a:cubicBezTo>
                    <a:pt x="52" y="73"/>
                    <a:pt x="79" y="77"/>
                    <a:pt x="106" y="83"/>
                  </a:cubicBezTo>
                  <a:cubicBezTo>
                    <a:pt x="104" y="94"/>
                    <a:pt x="103" y="104"/>
                    <a:pt x="101" y="115"/>
                  </a:cubicBezTo>
                  <a:cubicBezTo>
                    <a:pt x="99" y="125"/>
                    <a:pt x="97" y="135"/>
                    <a:pt x="95" y="146"/>
                  </a:cubicBezTo>
                  <a:cubicBezTo>
                    <a:pt x="65" y="144"/>
                    <a:pt x="35" y="141"/>
                    <a:pt x="6" y="127"/>
                  </a:cubicBezTo>
                  <a:cubicBezTo>
                    <a:pt x="3" y="126"/>
                    <a:pt x="0" y="131"/>
                    <a:pt x="3" y="133"/>
                  </a:cubicBezTo>
                  <a:cubicBezTo>
                    <a:pt x="31" y="147"/>
                    <a:pt x="62" y="153"/>
                    <a:pt x="93" y="156"/>
                  </a:cubicBezTo>
                  <a:cubicBezTo>
                    <a:pt x="88" y="180"/>
                    <a:pt x="83" y="204"/>
                    <a:pt x="81" y="227"/>
                  </a:cubicBezTo>
                  <a:cubicBezTo>
                    <a:pt x="81" y="231"/>
                    <a:pt x="86" y="232"/>
                    <a:pt x="88" y="229"/>
                  </a:cubicBezTo>
                  <a:cubicBezTo>
                    <a:pt x="101" y="209"/>
                    <a:pt x="105" y="182"/>
                    <a:pt x="108" y="157"/>
                  </a:cubicBezTo>
                  <a:cubicBezTo>
                    <a:pt x="119" y="158"/>
                    <a:pt x="130" y="158"/>
                    <a:pt x="141" y="159"/>
                  </a:cubicBezTo>
                  <a:cubicBezTo>
                    <a:pt x="137" y="188"/>
                    <a:pt x="134" y="217"/>
                    <a:pt x="136" y="247"/>
                  </a:cubicBezTo>
                  <a:cubicBezTo>
                    <a:pt x="136" y="250"/>
                    <a:pt x="141" y="250"/>
                    <a:pt x="141" y="247"/>
                  </a:cubicBezTo>
                  <a:cubicBezTo>
                    <a:pt x="144" y="217"/>
                    <a:pt x="148" y="188"/>
                    <a:pt x="153" y="159"/>
                  </a:cubicBezTo>
                  <a:cubicBezTo>
                    <a:pt x="187" y="160"/>
                    <a:pt x="222" y="162"/>
                    <a:pt x="254" y="171"/>
                  </a:cubicBezTo>
                  <a:cubicBezTo>
                    <a:pt x="259" y="172"/>
                    <a:pt x="262" y="165"/>
                    <a:pt x="257" y="163"/>
                  </a:cubicBezTo>
                  <a:cubicBezTo>
                    <a:pt x="225" y="149"/>
                    <a:pt x="190" y="146"/>
                    <a:pt x="155" y="146"/>
                  </a:cubicBezTo>
                  <a:cubicBezTo>
                    <a:pt x="157" y="138"/>
                    <a:pt x="159" y="130"/>
                    <a:pt x="160" y="122"/>
                  </a:cubicBezTo>
                  <a:cubicBezTo>
                    <a:pt x="162" y="113"/>
                    <a:pt x="165" y="104"/>
                    <a:pt x="167" y="96"/>
                  </a:cubicBezTo>
                  <a:cubicBezTo>
                    <a:pt x="202" y="103"/>
                    <a:pt x="237" y="109"/>
                    <a:pt x="272" y="111"/>
                  </a:cubicBezTo>
                  <a:cubicBezTo>
                    <a:pt x="279" y="111"/>
                    <a:pt x="279" y="101"/>
                    <a:pt x="272" y="100"/>
                  </a:cubicBezTo>
                  <a:close/>
                  <a:moveTo>
                    <a:pt x="121" y="86"/>
                  </a:moveTo>
                  <a:cubicBezTo>
                    <a:pt x="132" y="88"/>
                    <a:pt x="142" y="90"/>
                    <a:pt x="153" y="93"/>
                  </a:cubicBezTo>
                  <a:cubicBezTo>
                    <a:pt x="153" y="93"/>
                    <a:pt x="153" y="93"/>
                    <a:pt x="153" y="93"/>
                  </a:cubicBezTo>
                  <a:cubicBezTo>
                    <a:pt x="146" y="99"/>
                    <a:pt x="139" y="105"/>
                    <a:pt x="132" y="110"/>
                  </a:cubicBezTo>
                  <a:cubicBezTo>
                    <a:pt x="130" y="105"/>
                    <a:pt x="127" y="100"/>
                    <a:pt x="125" y="95"/>
                  </a:cubicBezTo>
                  <a:cubicBezTo>
                    <a:pt x="124" y="92"/>
                    <a:pt x="121" y="92"/>
                    <a:pt x="120" y="93"/>
                  </a:cubicBezTo>
                  <a:cubicBezTo>
                    <a:pt x="120" y="90"/>
                    <a:pt x="121" y="88"/>
                    <a:pt x="121" y="86"/>
                  </a:cubicBezTo>
                  <a:close/>
                  <a:moveTo>
                    <a:pt x="124" y="117"/>
                  </a:moveTo>
                  <a:cubicBezTo>
                    <a:pt x="121" y="119"/>
                    <a:pt x="117" y="121"/>
                    <a:pt x="113" y="123"/>
                  </a:cubicBezTo>
                  <a:cubicBezTo>
                    <a:pt x="115" y="115"/>
                    <a:pt x="117" y="107"/>
                    <a:pt x="118" y="98"/>
                  </a:cubicBezTo>
                  <a:cubicBezTo>
                    <a:pt x="120" y="104"/>
                    <a:pt x="122" y="110"/>
                    <a:pt x="124" y="117"/>
                  </a:cubicBezTo>
                  <a:close/>
                  <a:moveTo>
                    <a:pt x="144" y="146"/>
                  </a:moveTo>
                  <a:cubicBezTo>
                    <a:pt x="132" y="146"/>
                    <a:pt x="121" y="146"/>
                    <a:pt x="110" y="146"/>
                  </a:cubicBezTo>
                  <a:cubicBezTo>
                    <a:pt x="110" y="142"/>
                    <a:pt x="111" y="137"/>
                    <a:pt x="112" y="133"/>
                  </a:cubicBezTo>
                  <a:cubicBezTo>
                    <a:pt x="117" y="131"/>
                    <a:pt x="123" y="129"/>
                    <a:pt x="128" y="126"/>
                  </a:cubicBezTo>
                  <a:cubicBezTo>
                    <a:pt x="131" y="131"/>
                    <a:pt x="134" y="136"/>
                    <a:pt x="138" y="140"/>
                  </a:cubicBezTo>
                  <a:cubicBezTo>
                    <a:pt x="140" y="143"/>
                    <a:pt x="144" y="142"/>
                    <a:pt x="145" y="139"/>
                  </a:cubicBezTo>
                  <a:cubicBezTo>
                    <a:pt x="144" y="142"/>
                    <a:pt x="144" y="144"/>
                    <a:pt x="144" y="146"/>
                  </a:cubicBezTo>
                  <a:close/>
                  <a:moveTo>
                    <a:pt x="145" y="137"/>
                  </a:moveTo>
                  <a:cubicBezTo>
                    <a:pt x="145" y="137"/>
                    <a:pt x="145" y="136"/>
                    <a:pt x="145" y="136"/>
                  </a:cubicBezTo>
                  <a:cubicBezTo>
                    <a:pt x="144" y="130"/>
                    <a:pt x="140" y="125"/>
                    <a:pt x="137" y="120"/>
                  </a:cubicBezTo>
                  <a:cubicBezTo>
                    <a:pt x="142" y="116"/>
                    <a:pt x="147" y="112"/>
                    <a:pt x="151" y="107"/>
                  </a:cubicBezTo>
                  <a:cubicBezTo>
                    <a:pt x="151" y="111"/>
                    <a:pt x="150" y="115"/>
                    <a:pt x="149" y="119"/>
                  </a:cubicBezTo>
                  <a:cubicBezTo>
                    <a:pt x="148" y="125"/>
                    <a:pt x="147" y="131"/>
                    <a:pt x="145" y="13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69"/>
            <p:cNvSpPr/>
            <p:nvPr/>
          </p:nvSpPr>
          <p:spPr bwMode="auto">
            <a:xfrm>
              <a:off x="2846388" y="4311650"/>
              <a:ext cx="139700" cy="149225"/>
            </a:xfrm>
            <a:custGeom>
              <a:avLst/>
              <a:gdLst>
                <a:gd name="T0" fmla="*/ 50 w 60"/>
                <a:gd name="T1" fmla="*/ 11 h 64"/>
                <a:gd name="T2" fmla="*/ 31 w 60"/>
                <a:gd name="T3" fmla="*/ 21 h 64"/>
                <a:gd name="T4" fmla="*/ 14 w 60"/>
                <a:gd name="T5" fmla="*/ 5 h 64"/>
                <a:gd name="T6" fmla="*/ 7 w 60"/>
                <a:gd name="T7" fmla="*/ 12 h 64"/>
                <a:gd name="T8" fmla="*/ 20 w 60"/>
                <a:gd name="T9" fmla="*/ 27 h 64"/>
                <a:gd name="T10" fmla="*/ 4 w 60"/>
                <a:gd name="T11" fmla="*/ 33 h 64"/>
                <a:gd name="T12" fmla="*/ 6 w 60"/>
                <a:gd name="T13" fmla="*/ 42 h 64"/>
                <a:gd name="T14" fmla="*/ 28 w 60"/>
                <a:gd name="T15" fmla="*/ 37 h 64"/>
                <a:gd name="T16" fmla="*/ 43 w 60"/>
                <a:gd name="T17" fmla="*/ 59 h 64"/>
                <a:gd name="T18" fmla="*/ 53 w 60"/>
                <a:gd name="T19" fmla="*/ 53 h 64"/>
                <a:gd name="T20" fmla="*/ 40 w 60"/>
                <a:gd name="T21" fmla="*/ 31 h 64"/>
                <a:gd name="T22" fmla="*/ 56 w 60"/>
                <a:gd name="T23" fmla="*/ 20 h 64"/>
                <a:gd name="T24" fmla="*/ 50 w 60"/>
                <a:gd name="T25" fmla="*/ 1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0" h="64">
                  <a:moveTo>
                    <a:pt x="50" y="11"/>
                  </a:moveTo>
                  <a:cubicBezTo>
                    <a:pt x="43" y="13"/>
                    <a:pt x="37" y="17"/>
                    <a:pt x="31" y="21"/>
                  </a:cubicBezTo>
                  <a:cubicBezTo>
                    <a:pt x="26" y="15"/>
                    <a:pt x="20" y="9"/>
                    <a:pt x="14" y="5"/>
                  </a:cubicBezTo>
                  <a:cubicBezTo>
                    <a:pt x="9" y="0"/>
                    <a:pt x="2" y="8"/>
                    <a:pt x="7" y="12"/>
                  </a:cubicBezTo>
                  <a:cubicBezTo>
                    <a:pt x="12" y="17"/>
                    <a:pt x="16" y="22"/>
                    <a:pt x="20" y="27"/>
                  </a:cubicBezTo>
                  <a:cubicBezTo>
                    <a:pt x="15" y="29"/>
                    <a:pt x="10" y="31"/>
                    <a:pt x="4" y="33"/>
                  </a:cubicBezTo>
                  <a:cubicBezTo>
                    <a:pt x="0" y="35"/>
                    <a:pt x="0" y="42"/>
                    <a:pt x="6" y="42"/>
                  </a:cubicBezTo>
                  <a:cubicBezTo>
                    <a:pt x="13" y="42"/>
                    <a:pt x="20" y="40"/>
                    <a:pt x="28" y="37"/>
                  </a:cubicBezTo>
                  <a:cubicBezTo>
                    <a:pt x="33" y="44"/>
                    <a:pt x="37" y="52"/>
                    <a:pt x="43" y="59"/>
                  </a:cubicBezTo>
                  <a:cubicBezTo>
                    <a:pt x="46" y="64"/>
                    <a:pt x="55" y="59"/>
                    <a:pt x="53" y="53"/>
                  </a:cubicBezTo>
                  <a:cubicBezTo>
                    <a:pt x="50" y="45"/>
                    <a:pt x="45" y="38"/>
                    <a:pt x="40" y="31"/>
                  </a:cubicBezTo>
                  <a:cubicBezTo>
                    <a:pt x="46" y="27"/>
                    <a:pt x="51" y="23"/>
                    <a:pt x="56" y="20"/>
                  </a:cubicBezTo>
                  <a:cubicBezTo>
                    <a:pt x="60" y="16"/>
                    <a:pt x="55" y="9"/>
                    <a:pt x="50" y="1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70"/>
            <p:cNvSpPr/>
            <p:nvPr/>
          </p:nvSpPr>
          <p:spPr bwMode="auto">
            <a:xfrm>
              <a:off x="3270251" y="3965575"/>
              <a:ext cx="174625" cy="158750"/>
            </a:xfrm>
            <a:custGeom>
              <a:avLst/>
              <a:gdLst>
                <a:gd name="T0" fmla="*/ 64 w 75"/>
                <a:gd name="T1" fmla="*/ 13 h 68"/>
                <a:gd name="T2" fmla="*/ 41 w 75"/>
                <a:gd name="T3" fmla="*/ 26 h 68"/>
                <a:gd name="T4" fmla="*/ 22 w 75"/>
                <a:gd name="T5" fmla="*/ 4 h 68"/>
                <a:gd name="T6" fmla="*/ 15 w 75"/>
                <a:gd name="T7" fmla="*/ 12 h 68"/>
                <a:gd name="T8" fmla="*/ 31 w 75"/>
                <a:gd name="T9" fmla="*/ 33 h 68"/>
                <a:gd name="T10" fmla="*/ 6 w 75"/>
                <a:gd name="T11" fmla="*/ 47 h 68"/>
                <a:gd name="T12" fmla="*/ 11 w 75"/>
                <a:gd name="T13" fmla="*/ 56 h 68"/>
                <a:gd name="T14" fmla="*/ 37 w 75"/>
                <a:gd name="T15" fmla="*/ 43 h 68"/>
                <a:gd name="T16" fmla="*/ 51 w 75"/>
                <a:gd name="T17" fmla="*/ 63 h 68"/>
                <a:gd name="T18" fmla="*/ 60 w 75"/>
                <a:gd name="T19" fmla="*/ 58 h 68"/>
                <a:gd name="T20" fmla="*/ 49 w 75"/>
                <a:gd name="T21" fmla="*/ 36 h 68"/>
                <a:gd name="T22" fmla="*/ 70 w 75"/>
                <a:gd name="T23" fmla="*/ 23 h 68"/>
                <a:gd name="T24" fmla="*/ 64 w 75"/>
                <a:gd name="T25" fmla="*/ 13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68">
                  <a:moveTo>
                    <a:pt x="64" y="13"/>
                  </a:moveTo>
                  <a:cubicBezTo>
                    <a:pt x="56" y="17"/>
                    <a:pt x="49" y="21"/>
                    <a:pt x="41" y="26"/>
                  </a:cubicBezTo>
                  <a:cubicBezTo>
                    <a:pt x="35" y="18"/>
                    <a:pt x="29" y="11"/>
                    <a:pt x="22" y="4"/>
                  </a:cubicBezTo>
                  <a:cubicBezTo>
                    <a:pt x="17" y="0"/>
                    <a:pt x="10" y="7"/>
                    <a:pt x="15" y="12"/>
                  </a:cubicBezTo>
                  <a:cubicBezTo>
                    <a:pt x="20" y="18"/>
                    <a:pt x="26" y="25"/>
                    <a:pt x="31" y="33"/>
                  </a:cubicBezTo>
                  <a:cubicBezTo>
                    <a:pt x="22" y="38"/>
                    <a:pt x="14" y="43"/>
                    <a:pt x="6" y="47"/>
                  </a:cubicBezTo>
                  <a:cubicBezTo>
                    <a:pt x="0" y="51"/>
                    <a:pt x="5" y="59"/>
                    <a:pt x="11" y="56"/>
                  </a:cubicBezTo>
                  <a:cubicBezTo>
                    <a:pt x="20" y="52"/>
                    <a:pt x="29" y="48"/>
                    <a:pt x="37" y="43"/>
                  </a:cubicBezTo>
                  <a:cubicBezTo>
                    <a:pt x="41" y="50"/>
                    <a:pt x="45" y="57"/>
                    <a:pt x="51" y="63"/>
                  </a:cubicBezTo>
                  <a:cubicBezTo>
                    <a:pt x="55" y="68"/>
                    <a:pt x="62" y="63"/>
                    <a:pt x="60" y="58"/>
                  </a:cubicBezTo>
                  <a:cubicBezTo>
                    <a:pt x="58" y="50"/>
                    <a:pt x="54" y="43"/>
                    <a:pt x="49" y="36"/>
                  </a:cubicBezTo>
                  <a:cubicBezTo>
                    <a:pt x="56" y="32"/>
                    <a:pt x="63" y="28"/>
                    <a:pt x="70" y="23"/>
                  </a:cubicBezTo>
                  <a:cubicBezTo>
                    <a:pt x="75" y="18"/>
                    <a:pt x="71" y="10"/>
                    <a:pt x="64" y="1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71"/>
            <p:cNvSpPr>
              <a:spLocks noEditPoints="1"/>
            </p:cNvSpPr>
            <p:nvPr/>
          </p:nvSpPr>
          <p:spPr bwMode="auto">
            <a:xfrm>
              <a:off x="2921001" y="3924300"/>
              <a:ext cx="111125" cy="149225"/>
            </a:xfrm>
            <a:custGeom>
              <a:avLst/>
              <a:gdLst>
                <a:gd name="T0" fmla="*/ 47 w 48"/>
                <a:gd name="T1" fmla="*/ 34 h 64"/>
                <a:gd name="T2" fmla="*/ 25 w 48"/>
                <a:gd name="T3" fmla="*/ 2 h 64"/>
                <a:gd name="T4" fmla="*/ 9 w 48"/>
                <a:gd name="T5" fmla="*/ 4 h 64"/>
                <a:gd name="T6" fmla="*/ 3 w 48"/>
                <a:gd name="T7" fmla="*/ 25 h 64"/>
                <a:gd name="T8" fmla="*/ 3 w 48"/>
                <a:gd name="T9" fmla="*/ 26 h 64"/>
                <a:gd name="T10" fmla="*/ 6 w 48"/>
                <a:gd name="T11" fmla="*/ 30 h 64"/>
                <a:gd name="T12" fmla="*/ 14 w 48"/>
                <a:gd name="T13" fmla="*/ 58 h 64"/>
                <a:gd name="T14" fmla="*/ 47 w 48"/>
                <a:gd name="T15" fmla="*/ 34 h 64"/>
                <a:gd name="T16" fmla="*/ 23 w 48"/>
                <a:gd name="T17" fmla="*/ 47 h 64"/>
                <a:gd name="T18" fmla="*/ 14 w 48"/>
                <a:gd name="T19" fmla="*/ 40 h 64"/>
                <a:gd name="T20" fmla="*/ 19 w 48"/>
                <a:gd name="T21" fmla="*/ 27 h 64"/>
                <a:gd name="T22" fmla="*/ 16 w 48"/>
                <a:gd name="T23" fmla="*/ 20 h 64"/>
                <a:gd name="T24" fmla="*/ 13 w 48"/>
                <a:gd name="T25" fmla="*/ 22 h 64"/>
                <a:gd name="T26" fmla="*/ 16 w 48"/>
                <a:gd name="T27" fmla="*/ 12 h 64"/>
                <a:gd name="T28" fmla="*/ 17 w 48"/>
                <a:gd name="T29" fmla="*/ 11 h 64"/>
                <a:gd name="T30" fmla="*/ 20 w 48"/>
                <a:gd name="T31" fmla="*/ 12 h 64"/>
                <a:gd name="T32" fmla="*/ 34 w 48"/>
                <a:gd name="T33" fmla="*/ 32 h 64"/>
                <a:gd name="T34" fmla="*/ 23 w 48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" h="64">
                  <a:moveTo>
                    <a:pt x="47" y="34"/>
                  </a:moveTo>
                  <a:cubicBezTo>
                    <a:pt x="46" y="22"/>
                    <a:pt x="37" y="8"/>
                    <a:pt x="25" y="2"/>
                  </a:cubicBezTo>
                  <a:cubicBezTo>
                    <a:pt x="20" y="0"/>
                    <a:pt x="14" y="0"/>
                    <a:pt x="9" y="4"/>
                  </a:cubicBezTo>
                  <a:cubicBezTo>
                    <a:pt x="3" y="8"/>
                    <a:pt x="3" y="18"/>
                    <a:pt x="3" y="25"/>
                  </a:cubicBezTo>
                  <a:cubicBezTo>
                    <a:pt x="3" y="25"/>
                    <a:pt x="3" y="26"/>
                    <a:pt x="3" y="26"/>
                  </a:cubicBezTo>
                  <a:cubicBezTo>
                    <a:pt x="3" y="28"/>
                    <a:pt x="4" y="29"/>
                    <a:pt x="6" y="30"/>
                  </a:cubicBezTo>
                  <a:cubicBezTo>
                    <a:pt x="0" y="40"/>
                    <a:pt x="2" y="53"/>
                    <a:pt x="14" y="58"/>
                  </a:cubicBezTo>
                  <a:cubicBezTo>
                    <a:pt x="30" y="64"/>
                    <a:pt x="48" y="51"/>
                    <a:pt x="47" y="34"/>
                  </a:cubicBezTo>
                  <a:close/>
                  <a:moveTo>
                    <a:pt x="23" y="47"/>
                  </a:moveTo>
                  <a:cubicBezTo>
                    <a:pt x="18" y="47"/>
                    <a:pt x="14" y="45"/>
                    <a:pt x="14" y="40"/>
                  </a:cubicBezTo>
                  <a:cubicBezTo>
                    <a:pt x="14" y="36"/>
                    <a:pt x="16" y="30"/>
                    <a:pt x="19" y="27"/>
                  </a:cubicBezTo>
                  <a:cubicBezTo>
                    <a:pt x="23" y="25"/>
                    <a:pt x="21" y="18"/>
                    <a:pt x="16" y="20"/>
                  </a:cubicBezTo>
                  <a:cubicBezTo>
                    <a:pt x="15" y="20"/>
                    <a:pt x="14" y="21"/>
                    <a:pt x="13" y="22"/>
                  </a:cubicBezTo>
                  <a:cubicBezTo>
                    <a:pt x="13" y="18"/>
                    <a:pt x="14" y="14"/>
                    <a:pt x="16" y="1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9" y="11"/>
                    <a:pt x="19" y="11"/>
                    <a:pt x="20" y="12"/>
                  </a:cubicBezTo>
                  <a:cubicBezTo>
                    <a:pt x="28" y="15"/>
                    <a:pt x="32" y="24"/>
                    <a:pt x="34" y="32"/>
                  </a:cubicBezTo>
                  <a:cubicBezTo>
                    <a:pt x="36" y="39"/>
                    <a:pt x="33" y="46"/>
                    <a:pt x="23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72"/>
            <p:cNvSpPr>
              <a:spLocks noEditPoints="1"/>
            </p:cNvSpPr>
            <p:nvPr/>
          </p:nvSpPr>
          <p:spPr bwMode="auto">
            <a:xfrm>
              <a:off x="3205163" y="4327525"/>
              <a:ext cx="125413" cy="179388"/>
            </a:xfrm>
            <a:custGeom>
              <a:avLst/>
              <a:gdLst>
                <a:gd name="T0" fmla="*/ 52 w 54"/>
                <a:gd name="T1" fmla="*/ 37 h 77"/>
                <a:gd name="T2" fmla="*/ 40 w 54"/>
                <a:gd name="T3" fmla="*/ 8 h 77"/>
                <a:gd name="T4" fmla="*/ 21 w 54"/>
                <a:gd name="T5" fmla="*/ 3 h 77"/>
                <a:gd name="T6" fmla="*/ 5 w 54"/>
                <a:gd name="T7" fmla="*/ 26 h 77"/>
                <a:gd name="T8" fmla="*/ 4 w 54"/>
                <a:gd name="T9" fmla="*/ 27 h 77"/>
                <a:gd name="T10" fmla="*/ 1 w 54"/>
                <a:gd name="T11" fmla="*/ 45 h 77"/>
                <a:gd name="T12" fmla="*/ 20 w 54"/>
                <a:gd name="T13" fmla="*/ 69 h 77"/>
                <a:gd name="T14" fmla="*/ 48 w 54"/>
                <a:gd name="T15" fmla="*/ 67 h 77"/>
                <a:gd name="T16" fmla="*/ 52 w 54"/>
                <a:gd name="T17" fmla="*/ 37 h 77"/>
                <a:gd name="T18" fmla="*/ 39 w 54"/>
                <a:gd name="T19" fmla="*/ 50 h 77"/>
                <a:gd name="T20" fmla="*/ 36 w 54"/>
                <a:gd name="T21" fmla="*/ 60 h 77"/>
                <a:gd name="T22" fmla="*/ 36 w 54"/>
                <a:gd name="T23" fmla="*/ 60 h 77"/>
                <a:gd name="T24" fmla="*/ 36 w 54"/>
                <a:gd name="T25" fmla="*/ 61 h 77"/>
                <a:gd name="T26" fmla="*/ 36 w 54"/>
                <a:gd name="T27" fmla="*/ 61 h 77"/>
                <a:gd name="T28" fmla="*/ 35 w 54"/>
                <a:gd name="T29" fmla="*/ 61 h 77"/>
                <a:gd name="T30" fmla="*/ 34 w 54"/>
                <a:gd name="T31" fmla="*/ 61 h 77"/>
                <a:gd name="T32" fmla="*/ 33 w 54"/>
                <a:gd name="T33" fmla="*/ 61 h 77"/>
                <a:gd name="T34" fmla="*/ 20 w 54"/>
                <a:gd name="T35" fmla="*/ 51 h 77"/>
                <a:gd name="T36" fmla="*/ 12 w 54"/>
                <a:gd name="T37" fmla="*/ 38 h 77"/>
                <a:gd name="T38" fmla="*/ 13 w 54"/>
                <a:gd name="T39" fmla="*/ 33 h 77"/>
                <a:gd name="T40" fmla="*/ 14 w 54"/>
                <a:gd name="T41" fmla="*/ 31 h 77"/>
                <a:gd name="T42" fmla="*/ 17 w 54"/>
                <a:gd name="T43" fmla="*/ 26 h 77"/>
                <a:gd name="T44" fmla="*/ 18 w 54"/>
                <a:gd name="T45" fmla="*/ 25 h 77"/>
                <a:gd name="T46" fmla="*/ 19 w 54"/>
                <a:gd name="T47" fmla="*/ 23 h 77"/>
                <a:gd name="T48" fmla="*/ 25 w 54"/>
                <a:gd name="T49" fmla="*/ 15 h 77"/>
                <a:gd name="T50" fmla="*/ 27 w 54"/>
                <a:gd name="T51" fmla="*/ 14 h 77"/>
                <a:gd name="T52" fmla="*/ 26 w 54"/>
                <a:gd name="T53" fmla="*/ 14 h 77"/>
                <a:gd name="T54" fmla="*/ 27 w 54"/>
                <a:gd name="T55" fmla="*/ 14 h 77"/>
                <a:gd name="T56" fmla="*/ 28 w 54"/>
                <a:gd name="T57" fmla="*/ 14 h 77"/>
                <a:gd name="T58" fmla="*/ 29 w 54"/>
                <a:gd name="T59" fmla="*/ 15 h 77"/>
                <a:gd name="T60" fmla="*/ 29 w 54"/>
                <a:gd name="T61" fmla="*/ 15 h 77"/>
                <a:gd name="T62" fmla="*/ 30 w 54"/>
                <a:gd name="T63" fmla="*/ 15 h 77"/>
                <a:gd name="T64" fmla="*/ 31 w 54"/>
                <a:gd name="T65" fmla="*/ 17 h 77"/>
                <a:gd name="T66" fmla="*/ 34 w 54"/>
                <a:gd name="T67" fmla="*/ 22 h 77"/>
                <a:gd name="T68" fmla="*/ 36 w 54"/>
                <a:gd name="T69" fmla="*/ 28 h 77"/>
                <a:gd name="T70" fmla="*/ 38 w 54"/>
                <a:gd name="T71" fmla="*/ 36 h 77"/>
                <a:gd name="T72" fmla="*/ 39 w 54"/>
                <a:gd name="T73" fmla="*/ 5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54" h="77">
                  <a:moveTo>
                    <a:pt x="52" y="37"/>
                  </a:moveTo>
                  <a:cubicBezTo>
                    <a:pt x="50" y="27"/>
                    <a:pt x="47" y="16"/>
                    <a:pt x="40" y="8"/>
                  </a:cubicBezTo>
                  <a:cubicBezTo>
                    <a:pt x="35" y="2"/>
                    <a:pt x="28" y="0"/>
                    <a:pt x="21" y="3"/>
                  </a:cubicBezTo>
                  <a:cubicBezTo>
                    <a:pt x="12" y="7"/>
                    <a:pt x="8" y="17"/>
                    <a:pt x="5" y="26"/>
                  </a:cubicBezTo>
                  <a:cubicBezTo>
                    <a:pt x="5" y="26"/>
                    <a:pt x="4" y="27"/>
                    <a:pt x="4" y="27"/>
                  </a:cubicBezTo>
                  <a:cubicBezTo>
                    <a:pt x="0" y="33"/>
                    <a:pt x="0" y="39"/>
                    <a:pt x="1" y="45"/>
                  </a:cubicBezTo>
                  <a:cubicBezTo>
                    <a:pt x="3" y="55"/>
                    <a:pt x="13" y="63"/>
                    <a:pt x="20" y="69"/>
                  </a:cubicBezTo>
                  <a:cubicBezTo>
                    <a:pt x="29" y="75"/>
                    <a:pt x="41" y="77"/>
                    <a:pt x="48" y="67"/>
                  </a:cubicBezTo>
                  <a:cubicBezTo>
                    <a:pt x="54" y="59"/>
                    <a:pt x="53" y="46"/>
                    <a:pt x="52" y="37"/>
                  </a:cubicBezTo>
                  <a:close/>
                  <a:moveTo>
                    <a:pt x="39" y="50"/>
                  </a:moveTo>
                  <a:cubicBezTo>
                    <a:pt x="39" y="54"/>
                    <a:pt x="38" y="57"/>
                    <a:pt x="36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60"/>
                    <a:pt x="36" y="60"/>
                    <a:pt x="36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5" y="61"/>
                    <a:pt x="35" y="61"/>
                    <a:pt x="35" y="61"/>
                  </a:cubicBezTo>
                  <a:cubicBezTo>
                    <a:pt x="35" y="61"/>
                    <a:pt x="34" y="61"/>
                    <a:pt x="34" y="61"/>
                  </a:cubicBezTo>
                  <a:cubicBezTo>
                    <a:pt x="34" y="61"/>
                    <a:pt x="34" y="61"/>
                    <a:pt x="33" y="61"/>
                  </a:cubicBezTo>
                  <a:cubicBezTo>
                    <a:pt x="29" y="60"/>
                    <a:pt x="24" y="55"/>
                    <a:pt x="20" y="51"/>
                  </a:cubicBezTo>
                  <a:cubicBezTo>
                    <a:pt x="16" y="47"/>
                    <a:pt x="12" y="44"/>
                    <a:pt x="12" y="38"/>
                  </a:cubicBezTo>
                  <a:cubicBezTo>
                    <a:pt x="11" y="36"/>
                    <a:pt x="12" y="34"/>
                    <a:pt x="13" y="33"/>
                  </a:cubicBezTo>
                  <a:cubicBezTo>
                    <a:pt x="13" y="32"/>
                    <a:pt x="14" y="32"/>
                    <a:pt x="14" y="31"/>
                  </a:cubicBezTo>
                  <a:cubicBezTo>
                    <a:pt x="15" y="29"/>
                    <a:pt x="16" y="28"/>
                    <a:pt x="17" y="26"/>
                  </a:cubicBezTo>
                  <a:cubicBezTo>
                    <a:pt x="17" y="26"/>
                    <a:pt x="18" y="25"/>
                    <a:pt x="18" y="25"/>
                  </a:cubicBezTo>
                  <a:cubicBezTo>
                    <a:pt x="19" y="25"/>
                    <a:pt x="19" y="23"/>
                    <a:pt x="19" y="23"/>
                  </a:cubicBezTo>
                  <a:cubicBezTo>
                    <a:pt x="21" y="20"/>
                    <a:pt x="23" y="17"/>
                    <a:pt x="25" y="15"/>
                  </a:cubicBezTo>
                  <a:cubicBezTo>
                    <a:pt x="24" y="16"/>
                    <a:pt x="26" y="15"/>
                    <a:pt x="27" y="14"/>
                  </a:cubicBezTo>
                  <a:cubicBezTo>
                    <a:pt x="26" y="15"/>
                    <a:pt x="28" y="14"/>
                    <a:pt x="26" y="14"/>
                  </a:cubicBezTo>
                  <a:cubicBezTo>
                    <a:pt x="28" y="14"/>
                    <a:pt x="28" y="14"/>
                    <a:pt x="27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30" y="15"/>
                  </a:cubicBezTo>
                  <a:cubicBezTo>
                    <a:pt x="30" y="16"/>
                    <a:pt x="31" y="17"/>
                    <a:pt x="31" y="17"/>
                  </a:cubicBezTo>
                  <a:cubicBezTo>
                    <a:pt x="32" y="19"/>
                    <a:pt x="33" y="21"/>
                    <a:pt x="34" y="22"/>
                  </a:cubicBezTo>
                  <a:cubicBezTo>
                    <a:pt x="35" y="24"/>
                    <a:pt x="35" y="25"/>
                    <a:pt x="36" y="28"/>
                  </a:cubicBezTo>
                  <a:cubicBezTo>
                    <a:pt x="37" y="31"/>
                    <a:pt x="38" y="33"/>
                    <a:pt x="38" y="36"/>
                  </a:cubicBezTo>
                  <a:cubicBezTo>
                    <a:pt x="39" y="40"/>
                    <a:pt x="39" y="45"/>
                    <a:pt x="39" y="5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792491" y="2607245"/>
            <a:ext cx="720411" cy="896023"/>
            <a:chOff x="8821738" y="3665537"/>
            <a:chExt cx="573088" cy="712788"/>
          </a:xfrm>
        </p:grpSpPr>
        <p:sp>
          <p:nvSpPr>
            <p:cNvPr id="25" name="Freeform 144"/>
            <p:cNvSpPr>
              <a:spLocks noEditPoints="1"/>
            </p:cNvSpPr>
            <p:nvPr/>
          </p:nvSpPr>
          <p:spPr bwMode="auto">
            <a:xfrm>
              <a:off x="8851901" y="3744912"/>
              <a:ext cx="542925" cy="633413"/>
            </a:xfrm>
            <a:custGeom>
              <a:avLst/>
              <a:gdLst>
                <a:gd name="T0" fmla="*/ 105 w 233"/>
                <a:gd name="T1" fmla="*/ 56 h 272"/>
                <a:gd name="T2" fmla="*/ 106 w 233"/>
                <a:gd name="T3" fmla="*/ 42 h 272"/>
                <a:gd name="T4" fmla="*/ 114 w 233"/>
                <a:gd name="T5" fmla="*/ 22 h 272"/>
                <a:gd name="T6" fmla="*/ 122 w 233"/>
                <a:gd name="T7" fmla="*/ 7 h 272"/>
                <a:gd name="T8" fmla="*/ 117 w 233"/>
                <a:gd name="T9" fmla="*/ 1 h 272"/>
                <a:gd name="T10" fmla="*/ 90 w 233"/>
                <a:gd name="T11" fmla="*/ 37 h 272"/>
                <a:gd name="T12" fmla="*/ 89 w 233"/>
                <a:gd name="T13" fmla="*/ 51 h 272"/>
                <a:gd name="T14" fmla="*/ 21 w 233"/>
                <a:gd name="T15" fmla="*/ 58 h 272"/>
                <a:gd name="T16" fmla="*/ 3 w 233"/>
                <a:gd name="T17" fmla="*/ 146 h 272"/>
                <a:gd name="T18" fmla="*/ 100 w 233"/>
                <a:gd name="T19" fmla="*/ 267 h 272"/>
                <a:gd name="T20" fmla="*/ 230 w 233"/>
                <a:gd name="T21" fmla="*/ 130 h 272"/>
                <a:gd name="T22" fmla="*/ 105 w 233"/>
                <a:gd name="T23" fmla="*/ 56 h 272"/>
                <a:gd name="T24" fmla="*/ 206 w 233"/>
                <a:gd name="T25" fmla="*/ 181 h 272"/>
                <a:gd name="T26" fmla="*/ 212 w 233"/>
                <a:gd name="T27" fmla="*/ 150 h 272"/>
                <a:gd name="T28" fmla="*/ 209 w 233"/>
                <a:gd name="T29" fmla="*/ 145 h 272"/>
                <a:gd name="T30" fmla="*/ 208 w 233"/>
                <a:gd name="T31" fmla="*/ 131 h 272"/>
                <a:gd name="T32" fmla="*/ 198 w 233"/>
                <a:gd name="T33" fmla="*/ 130 h 272"/>
                <a:gd name="T34" fmla="*/ 183 w 233"/>
                <a:gd name="T35" fmla="*/ 161 h 272"/>
                <a:gd name="T36" fmla="*/ 186 w 233"/>
                <a:gd name="T37" fmla="*/ 135 h 272"/>
                <a:gd name="T38" fmla="*/ 176 w 233"/>
                <a:gd name="T39" fmla="*/ 132 h 272"/>
                <a:gd name="T40" fmla="*/ 159 w 233"/>
                <a:gd name="T41" fmla="*/ 160 h 272"/>
                <a:gd name="T42" fmla="*/ 159 w 233"/>
                <a:gd name="T43" fmla="*/ 142 h 272"/>
                <a:gd name="T44" fmla="*/ 149 w 233"/>
                <a:gd name="T45" fmla="*/ 140 h 272"/>
                <a:gd name="T46" fmla="*/ 137 w 233"/>
                <a:gd name="T47" fmla="*/ 193 h 272"/>
                <a:gd name="T48" fmla="*/ 142 w 233"/>
                <a:gd name="T49" fmla="*/ 190 h 272"/>
                <a:gd name="T50" fmla="*/ 148 w 233"/>
                <a:gd name="T51" fmla="*/ 165 h 272"/>
                <a:gd name="T52" fmla="*/ 143 w 233"/>
                <a:gd name="T53" fmla="*/ 187 h 272"/>
                <a:gd name="T54" fmla="*/ 154 w 233"/>
                <a:gd name="T55" fmla="*/ 191 h 272"/>
                <a:gd name="T56" fmla="*/ 172 w 233"/>
                <a:gd name="T57" fmla="*/ 160 h 272"/>
                <a:gd name="T58" fmla="*/ 165 w 233"/>
                <a:gd name="T59" fmla="*/ 187 h 272"/>
                <a:gd name="T60" fmla="*/ 175 w 233"/>
                <a:gd name="T61" fmla="*/ 192 h 272"/>
                <a:gd name="T62" fmla="*/ 198 w 233"/>
                <a:gd name="T63" fmla="*/ 156 h 272"/>
                <a:gd name="T64" fmla="*/ 187 w 233"/>
                <a:gd name="T65" fmla="*/ 192 h 272"/>
                <a:gd name="T66" fmla="*/ 195 w 233"/>
                <a:gd name="T67" fmla="*/ 198 h 272"/>
                <a:gd name="T68" fmla="*/ 114 w 233"/>
                <a:gd name="T69" fmla="*/ 255 h 272"/>
                <a:gd name="T70" fmla="*/ 14 w 233"/>
                <a:gd name="T71" fmla="*/ 153 h 272"/>
                <a:gd name="T72" fmla="*/ 18 w 233"/>
                <a:gd name="T73" fmla="*/ 89 h 272"/>
                <a:gd name="T74" fmla="*/ 90 w 233"/>
                <a:gd name="T75" fmla="*/ 60 h 272"/>
                <a:gd name="T76" fmla="*/ 97 w 233"/>
                <a:gd name="T77" fmla="*/ 84 h 272"/>
                <a:gd name="T78" fmla="*/ 89 w 233"/>
                <a:gd name="T79" fmla="*/ 79 h 272"/>
                <a:gd name="T80" fmla="*/ 82 w 233"/>
                <a:gd name="T81" fmla="*/ 84 h 272"/>
                <a:gd name="T82" fmla="*/ 133 w 233"/>
                <a:gd name="T83" fmla="*/ 82 h 272"/>
                <a:gd name="T84" fmla="*/ 126 w 233"/>
                <a:gd name="T85" fmla="*/ 76 h 272"/>
                <a:gd name="T86" fmla="*/ 111 w 233"/>
                <a:gd name="T87" fmla="*/ 85 h 272"/>
                <a:gd name="T88" fmla="*/ 110 w 233"/>
                <a:gd name="T89" fmla="*/ 85 h 272"/>
                <a:gd name="T90" fmla="*/ 106 w 233"/>
                <a:gd name="T91" fmla="*/ 68 h 272"/>
                <a:gd name="T92" fmla="*/ 219 w 233"/>
                <a:gd name="T93" fmla="*/ 121 h 272"/>
                <a:gd name="T94" fmla="*/ 206 w 233"/>
                <a:gd name="T95" fmla="*/ 18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72">
                  <a:moveTo>
                    <a:pt x="105" y="56"/>
                  </a:moveTo>
                  <a:cubicBezTo>
                    <a:pt x="105" y="51"/>
                    <a:pt x="105" y="47"/>
                    <a:pt x="106" y="42"/>
                  </a:cubicBezTo>
                  <a:cubicBezTo>
                    <a:pt x="107" y="35"/>
                    <a:pt x="110" y="28"/>
                    <a:pt x="114" y="22"/>
                  </a:cubicBezTo>
                  <a:cubicBezTo>
                    <a:pt x="117" y="16"/>
                    <a:pt x="121" y="14"/>
                    <a:pt x="122" y="7"/>
                  </a:cubicBezTo>
                  <a:cubicBezTo>
                    <a:pt x="122" y="4"/>
                    <a:pt x="121" y="2"/>
                    <a:pt x="117" y="1"/>
                  </a:cubicBezTo>
                  <a:cubicBezTo>
                    <a:pt x="101" y="0"/>
                    <a:pt x="92" y="25"/>
                    <a:pt x="90" y="37"/>
                  </a:cubicBezTo>
                  <a:cubicBezTo>
                    <a:pt x="89" y="42"/>
                    <a:pt x="89" y="46"/>
                    <a:pt x="89" y="51"/>
                  </a:cubicBezTo>
                  <a:cubicBezTo>
                    <a:pt x="65" y="43"/>
                    <a:pt x="41" y="37"/>
                    <a:pt x="21" y="58"/>
                  </a:cubicBezTo>
                  <a:cubicBezTo>
                    <a:pt x="0" y="79"/>
                    <a:pt x="2" y="119"/>
                    <a:pt x="3" y="146"/>
                  </a:cubicBezTo>
                  <a:cubicBezTo>
                    <a:pt x="6" y="203"/>
                    <a:pt x="36" y="266"/>
                    <a:pt x="100" y="267"/>
                  </a:cubicBezTo>
                  <a:cubicBezTo>
                    <a:pt x="167" y="267"/>
                    <a:pt x="227" y="192"/>
                    <a:pt x="230" y="130"/>
                  </a:cubicBezTo>
                  <a:cubicBezTo>
                    <a:pt x="233" y="56"/>
                    <a:pt x="160" y="54"/>
                    <a:pt x="105" y="56"/>
                  </a:cubicBezTo>
                  <a:close/>
                  <a:moveTo>
                    <a:pt x="206" y="181"/>
                  </a:moveTo>
                  <a:cubicBezTo>
                    <a:pt x="210" y="171"/>
                    <a:pt x="211" y="161"/>
                    <a:pt x="212" y="150"/>
                  </a:cubicBezTo>
                  <a:cubicBezTo>
                    <a:pt x="212" y="147"/>
                    <a:pt x="211" y="146"/>
                    <a:pt x="209" y="145"/>
                  </a:cubicBezTo>
                  <a:cubicBezTo>
                    <a:pt x="209" y="141"/>
                    <a:pt x="208" y="136"/>
                    <a:pt x="208" y="131"/>
                  </a:cubicBezTo>
                  <a:cubicBezTo>
                    <a:pt x="207" y="127"/>
                    <a:pt x="200" y="126"/>
                    <a:pt x="198" y="130"/>
                  </a:cubicBezTo>
                  <a:cubicBezTo>
                    <a:pt x="193" y="140"/>
                    <a:pt x="188" y="151"/>
                    <a:pt x="183" y="161"/>
                  </a:cubicBezTo>
                  <a:cubicBezTo>
                    <a:pt x="184" y="153"/>
                    <a:pt x="186" y="144"/>
                    <a:pt x="186" y="135"/>
                  </a:cubicBezTo>
                  <a:cubicBezTo>
                    <a:pt x="186" y="129"/>
                    <a:pt x="179" y="128"/>
                    <a:pt x="176" y="132"/>
                  </a:cubicBezTo>
                  <a:cubicBezTo>
                    <a:pt x="169" y="141"/>
                    <a:pt x="164" y="151"/>
                    <a:pt x="159" y="160"/>
                  </a:cubicBezTo>
                  <a:cubicBezTo>
                    <a:pt x="159" y="154"/>
                    <a:pt x="159" y="148"/>
                    <a:pt x="159" y="142"/>
                  </a:cubicBezTo>
                  <a:cubicBezTo>
                    <a:pt x="158" y="138"/>
                    <a:pt x="152" y="135"/>
                    <a:pt x="149" y="140"/>
                  </a:cubicBezTo>
                  <a:cubicBezTo>
                    <a:pt x="143" y="152"/>
                    <a:pt x="126" y="181"/>
                    <a:pt x="137" y="193"/>
                  </a:cubicBezTo>
                  <a:cubicBezTo>
                    <a:pt x="139" y="196"/>
                    <a:pt x="142" y="193"/>
                    <a:pt x="142" y="190"/>
                  </a:cubicBezTo>
                  <a:cubicBezTo>
                    <a:pt x="141" y="182"/>
                    <a:pt x="144" y="173"/>
                    <a:pt x="148" y="165"/>
                  </a:cubicBezTo>
                  <a:cubicBezTo>
                    <a:pt x="147" y="172"/>
                    <a:pt x="145" y="180"/>
                    <a:pt x="143" y="187"/>
                  </a:cubicBezTo>
                  <a:cubicBezTo>
                    <a:pt x="142" y="194"/>
                    <a:pt x="150" y="197"/>
                    <a:pt x="154" y="191"/>
                  </a:cubicBezTo>
                  <a:cubicBezTo>
                    <a:pt x="161" y="181"/>
                    <a:pt x="167" y="171"/>
                    <a:pt x="172" y="160"/>
                  </a:cubicBezTo>
                  <a:cubicBezTo>
                    <a:pt x="171" y="169"/>
                    <a:pt x="168" y="178"/>
                    <a:pt x="165" y="187"/>
                  </a:cubicBezTo>
                  <a:cubicBezTo>
                    <a:pt x="164" y="192"/>
                    <a:pt x="171" y="196"/>
                    <a:pt x="175" y="192"/>
                  </a:cubicBezTo>
                  <a:cubicBezTo>
                    <a:pt x="185" y="182"/>
                    <a:pt x="192" y="169"/>
                    <a:pt x="198" y="156"/>
                  </a:cubicBezTo>
                  <a:cubicBezTo>
                    <a:pt x="196" y="168"/>
                    <a:pt x="192" y="180"/>
                    <a:pt x="187" y="192"/>
                  </a:cubicBezTo>
                  <a:cubicBezTo>
                    <a:pt x="185" y="197"/>
                    <a:pt x="191" y="200"/>
                    <a:pt x="195" y="198"/>
                  </a:cubicBezTo>
                  <a:cubicBezTo>
                    <a:pt x="175" y="226"/>
                    <a:pt x="144" y="247"/>
                    <a:pt x="114" y="255"/>
                  </a:cubicBezTo>
                  <a:cubicBezTo>
                    <a:pt x="51" y="272"/>
                    <a:pt x="20" y="203"/>
                    <a:pt x="14" y="153"/>
                  </a:cubicBezTo>
                  <a:cubicBezTo>
                    <a:pt x="11" y="132"/>
                    <a:pt x="13" y="110"/>
                    <a:pt x="18" y="89"/>
                  </a:cubicBezTo>
                  <a:cubicBezTo>
                    <a:pt x="28" y="47"/>
                    <a:pt x="59" y="58"/>
                    <a:pt x="90" y="60"/>
                  </a:cubicBezTo>
                  <a:cubicBezTo>
                    <a:pt x="91" y="69"/>
                    <a:pt x="93" y="77"/>
                    <a:pt x="97" y="84"/>
                  </a:cubicBezTo>
                  <a:cubicBezTo>
                    <a:pt x="94" y="83"/>
                    <a:pt x="92" y="81"/>
                    <a:pt x="89" y="79"/>
                  </a:cubicBezTo>
                  <a:cubicBezTo>
                    <a:pt x="85" y="75"/>
                    <a:pt x="79" y="80"/>
                    <a:pt x="82" y="84"/>
                  </a:cubicBezTo>
                  <a:cubicBezTo>
                    <a:pt x="96" y="102"/>
                    <a:pt x="122" y="102"/>
                    <a:pt x="133" y="82"/>
                  </a:cubicBezTo>
                  <a:cubicBezTo>
                    <a:pt x="136" y="77"/>
                    <a:pt x="130" y="72"/>
                    <a:pt x="126" y="76"/>
                  </a:cubicBezTo>
                  <a:cubicBezTo>
                    <a:pt x="121" y="81"/>
                    <a:pt x="116" y="84"/>
                    <a:pt x="111" y="85"/>
                  </a:cubicBezTo>
                  <a:cubicBezTo>
                    <a:pt x="110" y="85"/>
                    <a:pt x="111" y="85"/>
                    <a:pt x="110" y="85"/>
                  </a:cubicBezTo>
                  <a:cubicBezTo>
                    <a:pt x="109" y="79"/>
                    <a:pt x="107" y="74"/>
                    <a:pt x="106" y="68"/>
                  </a:cubicBezTo>
                  <a:cubicBezTo>
                    <a:pt x="153" y="65"/>
                    <a:pt x="212" y="61"/>
                    <a:pt x="219" y="121"/>
                  </a:cubicBezTo>
                  <a:cubicBezTo>
                    <a:pt x="221" y="142"/>
                    <a:pt x="216" y="163"/>
                    <a:pt x="206" y="1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45"/>
            <p:cNvSpPr>
              <a:spLocks noEditPoints="1"/>
            </p:cNvSpPr>
            <p:nvPr/>
          </p:nvSpPr>
          <p:spPr bwMode="auto">
            <a:xfrm>
              <a:off x="8821738" y="3665537"/>
              <a:ext cx="255588" cy="188913"/>
            </a:xfrm>
            <a:custGeom>
              <a:avLst/>
              <a:gdLst>
                <a:gd name="T0" fmla="*/ 108 w 110"/>
                <a:gd name="T1" fmla="*/ 43 h 81"/>
                <a:gd name="T2" fmla="*/ 94 w 110"/>
                <a:gd name="T3" fmla="*/ 35 h 81"/>
                <a:gd name="T4" fmla="*/ 95 w 110"/>
                <a:gd name="T5" fmla="*/ 31 h 81"/>
                <a:gd name="T6" fmla="*/ 41 w 110"/>
                <a:gd name="T7" fmla="*/ 14 h 81"/>
                <a:gd name="T8" fmla="*/ 7 w 110"/>
                <a:gd name="T9" fmla="*/ 72 h 81"/>
                <a:gd name="T10" fmla="*/ 3 w 110"/>
                <a:gd name="T11" fmla="*/ 74 h 81"/>
                <a:gd name="T12" fmla="*/ 7 w 110"/>
                <a:gd name="T13" fmla="*/ 80 h 81"/>
                <a:gd name="T14" fmla="*/ 57 w 110"/>
                <a:gd name="T15" fmla="*/ 66 h 81"/>
                <a:gd name="T16" fmla="*/ 90 w 110"/>
                <a:gd name="T17" fmla="*/ 43 h 81"/>
                <a:gd name="T18" fmla="*/ 105 w 110"/>
                <a:gd name="T19" fmla="*/ 48 h 81"/>
                <a:gd name="T20" fmla="*/ 108 w 110"/>
                <a:gd name="T21" fmla="*/ 43 h 81"/>
                <a:gd name="T22" fmla="*/ 39 w 110"/>
                <a:gd name="T23" fmla="*/ 56 h 81"/>
                <a:gd name="T24" fmla="*/ 81 w 110"/>
                <a:gd name="T25" fmla="*/ 42 h 81"/>
                <a:gd name="T26" fmla="*/ 46 w 110"/>
                <a:gd name="T27" fmla="*/ 58 h 81"/>
                <a:gd name="T28" fmla="*/ 15 w 110"/>
                <a:gd name="T29" fmla="*/ 67 h 81"/>
                <a:gd name="T30" fmla="*/ 36 w 110"/>
                <a:gd name="T31" fmla="*/ 31 h 81"/>
                <a:gd name="T32" fmla="*/ 57 w 110"/>
                <a:gd name="T33" fmla="*/ 15 h 81"/>
                <a:gd name="T34" fmla="*/ 87 w 110"/>
                <a:gd name="T35" fmla="*/ 34 h 81"/>
                <a:gd name="T36" fmla="*/ 36 w 110"/>
                <a:gd name="T37" fmla="*/ 54 h 81"/>
                <a:gd name="T38" fmla="*/ 39 w 110"/>
                <a:gd name="T3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81">
                  <a:moveTo>
                    <a:pt x="108" y="43"/>
                  </a:moveTo>
                  <a:cubicBezTo>
                    <a:pt x="104" y="40"/>
                    <a:pt x="99" y="37"/>
                    <a:pt x="94" y="35"/>
                  </a:cubicBezTo>
                  <a:cubicBezTo>
                    <a:pt x="95" y="34"/>
                    <a:pt x="96" y="33"/>
                    <a:pt x="95" y="31"/>
                  </a:cubicBezTo>
                  <a:cubicBezTo>
                    <a:pt x="82" y="10"/>
                    <a:pt x="62" y="0"/>
                    <a:pt x="41" y="14"/>
                  </a:cubicBezTo>
                  <a:cubicBezTo>
                    <a:pt x="22" y="26"/>
                    <a:pt x="12" y="51"/>
                    <a:pt x="7" y="72"/>
                  </a:cubicBezTo>
                  <a:cubicBezTo>
                    <a:pt x="6" y="72"/>
                    <a:pt x="4" y="73"/>
                    <a:pt x="3" y="74"/>
                  </a:cubicBezTo>
                  <a:cubicBezTo>
                    <a:pt x="0" y="77"/>
                    <a:pt x="4" y="81"/>
                    <a:pt x="7" y="80"/>
                  </a:cubicBezTo>
                  <a:cubicBezTo>
                    <a:pt x="23" y="78"/>
                    <a:pt x="41" y="70"/>
                    <a:pt x="57" y="66"/>
                  </a:cubicBezTo>
                  <a:cubicBezTo>
                    <a:pt x="71" y="62"/>
                    <a:pt x="81" y="54"/>
                    <a:pt x="90" y="43"/>
                  </a:cubicBezTo>
                  <a:cubicBezTo>
                    <a:pt x="95" y="44"/>
                    <a:pt x="100" y="46"/>
                    <a:pt x="105" y="48"/>
                  </a:cubicBezTo>
                  <a:cubicBezTo>
                    <a:pt x="108" y="48"/>
                    <a:pt x="110" y="45"/>
                    <a:pt x="108" y="43"/>
                  </a:cubicBezTo>
                  <a:close/>
                  <a:moveTo>
                    <a:pt x="39" y="56"/>
                  </a:moveTo>
                  <a:cubicBezTo>
                    <a:pt x="52" y="43"/>
                    <a:pt x="66" y="40"/>
                    <a:pt x="81" y="42"/>
                  </a:cubicBezTo>
                  <a:cubicBezTo>
                    <a:pt x="70" y="49"/>
                    <a:pt x="59" y="54"/>
                    <a:pt x="46" y="58"/>
                  </a:cubicBezTo>
                  <a:cubicBezTo>
                    <a:pt x="36" y="61"/>
                    <a:pt x="25" y="63"/>
                    <a:pt x="15" y="67"/>
                  </a:cubicBezTo>
                  <a:cubicBezTo>
                    <a:pt x="20" y="54"/>
                    <a:pt x="27" y="42"/>
                    <a:pt x="36" y="31"/>
                  </a:cubicBezTo>
                  <a:cubicBezTo>
                    <a:pt x="42" y="23"/>
                    <a:pt x="48" y="17"/>
                    <a:pt x="57" y="15"/>
                  </a:cubicBezTo>
                  <a:cubicBezTo>
                    <a:pt x="71" y="11"/>
                    <a:pt x="80" y="24"/>
                    <a:pt x="87" y="34"/>
                  </a:cubicBezTo>
                  <a:cubicBezTo>
                    <a:pt x="68" y="30"/>
                    <a:pt x="45" y="37"/>
                    <a:pt x="36" y="54"/>
                  </a:cubicBezTo>
                  <a:cubicBezTo>
                    <a:pt x="35" y="56"/>
                    <a:pt x="38" y="58"/>
                    <a:pt x="39" y="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8135985" y="2314433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1905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252100" y="2920282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179747" y="3047623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8135985" y="4222989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1" name="直接连接符 30"/>
          <p:cNvCxnSpPr/>
          <p:nvPr/>
        </p:nvCxnSpPr>
        <p:spPr>
          <a:xfrm>
            <a:off x="8252100" y="4828838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矩形 31"/>
          <p:cNvSpPr/>
          <p:nvPr/>
        </p:nvSpPr>
        <p:spPr>
          <a:xfrm>
            <a:off x="8179747" y="4956179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2153548" y="2402659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4" name="直接连接符 33"/>
          <p:cNvCxnSpPr/>
          <p:nvPr/>
        </p:nvCxnSpPr>
        <p:spPr>
          <a:xfrm>
            <a:off x="3414204" y="3007802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528180" y="3055257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2153548" y="426358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说课课件</a:t>
            </a:r>
            <a:endParaRPr lang="zh-CN" altLang="en-US" dirty="0"/>
          </a:p>
        </p:txBody>
      </p:sp>
      <p:cxnSp>
        <p:nvCxnSpPr>
          <p:cNvPr id="37" name="直接连接符 36"/>
          <p:cNvCxnSpPr/>
          <p:nvPr/>
        </p:nvCxnSpPr>
        <p:spPr>
          <a:xfrm>
            <a:off x="3414204" y="4868725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>
            <a:off x="528180" y="4916180"/>
            <a:ext cx="3504254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l="24283" t="23136" r="24283"/>
          <a:stretch>
            <a:fillRect/>
          </a:stretch>
        </p:blipFill>
        <p:spPr>
          <a:xfrm>
            <a:off x="1815678" y="2035706"/>
            <a:ext cx="2203385" cy="2203385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3"/>
          <a:srcRect l="20359" t="11077" r="20359"/>
          <a:stretch>
            <a:fillRect/>
          </a:stretch>
        </p:blipFill>
        <p:spPr>
          <a:xfrm>
            <a:off x="8077930" y="2035706"/>
            <a:ext cx="2194560" cy="219456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l="24278" t="14260" r="24278"/>
          <a:stretch>
            <a:fillRect/>
          </a:stretch>
        </p:blipFill>
        <p:spPr>
          <a:xfrm>
            <a:off x="4951217" y="2035706"/>
            <a:ext cx="2194560" cy="2194560"/>
          </a:xfrm>
          <a:prstGeom prst="ellipse">
            <a:avLst/>
          </a:prstGeom>
          <a:ln w="57150">
            <a:solidFill>
              <a:schemeClr val="bg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5678" y="4463951"/>
            <a:ext cx="2116381" cy="77682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538076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65199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0856" y="4463951"/>
            <a:ext cx="2116381" cy="776820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713254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4840377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6034" y="4463951"/>
            <a:ext cx="2116381" cy="776820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8888432" y="4430987"/>
            <a:ext cx="645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 b="1">
                <a:ln w="3175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000" b="1" dirty="0">
              <a:ln w="3175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015555" y="5240771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448171" y="1643011"/>
            <a:ext cx="1514605" cy="1555157"/>
            <a:chOff x="8215313" y="5661025"/>
            <a:chExt cx="1185863" cy="1217613"/>
          </a:xfrm>
        </p:grpSpPr>
        <p:sp>
          <p:nvSpPr>
            <p:cNvPr id="13" name="Freeform 39"/>
            <p:cNvSpPr/>
            <p:nvPr/>
          </p:nvSpPr>
          <p:spPr bwMode="auto">
            <a:xfrm>
              <a:off x="8415338" y="6105525"/>
              <a:ext cx="400050" cy="190500"/>
            </a:xfrm>
            <a:custGeom>
              <a:avLst/>
              <a:gdLst>
                <a:gd name="T0" fmla="*/ 6 w 171"/>
                <a:gd name="T1" fmla="*/ 15 h 82"/>
                <a:gd name="T2" fmla="*/ 4 w 171"/>
                <a:gd name="T3" fmla="*/ 21 h 82"/>
                <a:gd name="T4" fmla="*/ 161 w 171"/>
                <a:gd name="T5" fmla="*/ 76 h 82"/>
                <a:gd name="T6" fmla="*/ 170 w 171"/>
                <a:gd name="T7" fmla="*/ 73 h 82"/>
                <a:gd name="T8" fmla="*/ 6 w 171"/>
                <a:gd name="T9" fmla="*/ 15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1" h="82">
                  <a:moveTo>
                    <a:pt x="6" y="15"/>
                  </a:moveTo>
                  <a:cubicBezTo>
                    <a:pt x="2" y="14"/>
                    <a:pt x="0" y="20"/>
                    <a:pt x="4" y="21"/>
                  </a:cubicBezTo>
                  <a:cubicBezTo>
                    <a:pt x="61" y="38"/>
                    <a:pt x="132" y="9"/>
                    <a:pt x="161" y="76"/>
                  </a:cubicBezTo>
                  <a:cubicBezTo>
                    <a:pt x="164" y="82"/>
                    <a:pt x="171" y="78"/>
                    <a:pt x="170" y="73"/>
                  </a:cubicBezTo>
                  <a:cubicBezTo>
                    <a:pt x="158" y="0"/>
                    <a:pt x="56" y="22"/>
                    <a:pt x="6" y="1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40"/>
            <p:cNvSpPr>
              <a:spLocks noEditPoints="1"/>
            </p:cNvSpPr>
            <p:nvPr/>
          </p:nvSpPr>
          <p:spPr bwMode="auto">
            <a:xfrm>
              <a:off x="8378826" y="6427787"/>
              <a:ext cx="517525" cy="336550"/>
            </a:xfrm>
            <a:custGeom>
              <a:avLst/>
              <a:gdLst>
                <a:gd name="T0" fmla="*/ 209 w 222"/>
                <a:gd name="T1" fmla="*/ 23 h 145"/>
                <a:gd name="T2" fmla="*/ 209 w 222"/>
                <a:gd name="T3" fmla="*/ 23 h 145"/>
                <a:gd name="T4" fmla="*/ 207 w 222"/>
                <a:gd name="T5" fmla="*/ 14 h 145"/>
                <a:gd name="T6" fmla="*/ 30 w 222"/>
                <a:gd name="T7" fmla="*/ 10 h 145"/>
                <a:gd name="T8" fmla="*/ 27 w 222"/>
                <a:gd name="T9" fmla="*/ 9 h 145"/>
                <a:gd name="T10" fmla="*/ 25 w 222"/>
                <a:gd name="T11" fmla="*/ 10 h 145"/>
                <a:gd name="T12" fmla="*/ 21 w 222"/>
                <a:gd name="T13" fmla="*/ 10 h 145"/>
                <a:gd name="T14" fmla="*/ 18 w 222"/>
                <a:gd name="T15" fmla="*/ 16 h 145"/>
                <a:gd name="T16" fmla="*/ 10 w 222"/>
                <a:gd name="T17" fmla="*/ 100 h 145"/>
                <a:gd name="T18" fmla="*/ 74 w 222"/>
                <a:gd name="T19" fmla="*/ 138 h 145"/>
                <a:gd name="T20" fmla="*/ 188 w 222"/>
                <a:gd name="T21" fmla="*/ 123 h 145"/>
                <a:gd name="T22" fmla="*/ 209 w 222"/>
                <a:gd name="T23" fmla="*/ 23 h 145"/>
                <a:gd name="T24" fmla="*/ 174 w 222"/>
                <a:gd name="T25" fmla="*/ 116 h 145"/>
                <a:gd name="T26" fmla="*/ 89 w 222"/>
                <a:gd name="T27" fmla="*/ 124 h 145"/>
                <a:gd name="T28" fmla="*/ 23 w 222"/>
                <a:gd name="T29" fmla="*/ 103 h 145"/>
                <a:gd name="T30" fmla="*/ 28 w 222"/>
                <a:gd name="T31" fmla="*/ 17 h 145"/>
                <a:gd name="T32" fmla="*/ 199 w 222"/>
                <a:gd name="T33" fmla="*/ 23 h 145"/>
                <a:gd name="T34" fmla="*/ 198 w 222"/>
                <a:gd name="T35" fmla="*/ 27 h 145"/>
                <a:gd name="T36" fmla="*/ 174 w 222"/>
                <a:gd name="T37" fmla="*/ 116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2" h="145">
                  <a:moveTo>
                    <a:pt x="209" y="23"/>
                  </a:moveTo>
                  <a:cubicBezTo>
                    <a:pt x="209" y="23"/>
                    <a:pt x="209" y="23"/>
                    <a:pt x="209" y="23"/>
                  </a:cubicBezTo>
                  <a:cubicBezTo>
                    <a:pt x="212" y="21"/>
                    <a:pt x="213" y="15"/>
                    <a:pt x="207" y="14"/>
                  </a:cubicBezTo>
                  <a:cubicBezTo>
                    <a:pt x="150" y="0"/>
                    <a:pt x="89" y="8"/>
                    <a:pt x="30" y="10"/>
                  </a:cubicBezTo>
                  <a:cubicBezTo>
                    <a:pt x="30" y="9"/>
                    <a:pt x="28" y="9"/>
                    <a:pt x="27" y="9"/>
                  </a:cubicBezTo>
                  <a:cubicBezTo>
                    <a:pt x="27" y="10"/>
                    <a:pt x="26" y="10"/>
                    <a:pt x="25" y="10"/>
                  </a:cubicBezTo>
                  <a:cubicBezTo>
                    <a:pt x="24" y="10"/>
                    <a:pt x="23" y="10"/>
                    <a:pt x="21" y="10"/>
                  </a:cubicBezTo>
                  <a:cubicBezTo>
                    <a:pt x="18" y="10"/>
                    <a:pt x="17" y="14"/>
                    <a:pt x="18" y="16"/>
                  </a:cubicBezTo>
                  <a:cubicBezTo>
                    <a:pt x="0" y="34"/>
                    <a:pt x="6" y="78"/>
                    <a:pt x="10" y="100"/>
                  </a:cubicBezTo>
                  <a:cubicBezTo>
                    <a:pt x="15" y="133"/>
                    <a:pt x="45" y="139"/>
                    <a:pt x="74" y="138"/>
                  </a:cubicBezTo>
                  <a:cubicBezTo>
                    <a:pt x="107" y="137"/>
                    <a:pt x="160" y="145"/>
                    <a:pt x="188" y="123"/>
                  </a:cubicBezTo>
                  <a:cubicBezTo>
                    <a:pt x="215" y="101"/>
                    <a:pt x="222" y="54"/>
                    <a:pt x="209" y="23"/>
                  </a:cubicBezTo>
                  <a:close/>
                  <a:moveTo>
                    <a:pt x="174" y="116"/>
                  </a:moveTo>
                  <a:cubicBezTo>
                    <a:pt x="151" y="130"/>
                    <a:pt x="115" y="123"/>
                    <a:pt x="89" y="124"/>
                  </a:cubicBezTo>
                  <a:cubicBezTo>
                    <a:pt x="64" y="125"/>
                    <a:pt x="34" y="133"/>
                    <a:pt x="23" y="103"/>
                  </a:cubicBezTo>
                  <a:cubicBezTo>
                    <a:pt x="13" y="77"/>
                    <a:pt x="17" y="42"/>
                    <a:pt x="28" y="17"/>
                  </a:cubicBezTo>
                  <a:cubicBezTo>
                    <a:pt x="85" y="18"/>
                    <a:pt x="142" y="15"/>
                    <a:pt x="199" y="23"/>
                  </a:cubicBezTo>
                  <a:cubicBezTo>
                    <a:pt x="198" y="24"/>
                    <a:pt x="197" y="26"/>
                    <a:pt x="198" y="27"/>
                  </a:cubicBezTo>
                  <a:cubicBezTo>
                    <a:pt x="206" y="56"/>
                    <a:pt x="202" y="100"/>
                    <a:pt x="174" y="11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41"/>
            <p:cNvSpPr/>
            <p:nvPr/>
          </p:nvSpPr>
          <p:spPr bwMode="auto">
            <a:xfrm>
              <a:off x="8429626" y="6489700"/>
              <a:ext cx="373063" cy="73025"/>
            </a:xfrm>
            <a:custGeom>
              <a:avLst/>
              <a:gdLst>
                <a:gd name="T0" fmla="*/ 154 w 160"/>
                <a:gd name="T1" fmla="*/ 18 h 31"/>
                <a:gd name="T2" fmla="*/ 8 w 160"/>
                <a:gd name="T3" fmla="*/ 7 h 31"/>
                <a:gd name="T4" fmla="*/ 5 w 160"/>
                <a:gd name="T5" fmla="*/ 15 h 31"/>
                <a:gd name="T6" fmla="*/ 151 w 160"/>
                <a:gd name="T7" fmla="*/ 28 h 31"/>
                <a:gd name="T8" fmla="*/ 154 w 160"/>
                <a:gd name="T9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31">
                  <a:moveTo>
                    <a:pt x="154" y="18"/>
                  </a:moveTo>
                  <a:cubicBezTo>
                    <a:pt x="109" y="0"/>
                    <a:pt x="55" y="17"/>
                    <a:pt x="8" y="7"/>
                  </a:cubicBezTo>
                  <a:cubicBezTo>
                    <a:pt x="2" y="6"/>
                    <a:pt x="0" y="14"/>
                    <a:pt x="5" y="15"/>
                  </a:cubicBezTo>
                  <a:cubicBezTo>
                    <a:pt x="52" y="31"/>
                    <a:pt x="103" y="20"/>
                    <a:pt x="151" y="28"/>
                  </a:cubicBezTo>
                  <a:cubicBezTo>
                    <a:pt x="158" y="29"/>
                    <a:pt x="160" y="21"/>
                    <a:pt x="154" y="1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42"/>
            <p:cNvSpPr>
              <a:spLocks noEditPoints="1"/>
            </p:cNvSpPr>
            <p:nvPr/>
          </p:nvSpPr>
          <p:spPr bwMode="auto">
            <a:xfrm>
              <a:off x="8215313" y="5661025"/>
              <a:ext cx="1185863" cy="1217613"/>
            </a:xfrm>
            <a:custGeom>
              <a:avLst/>
              <a:gdLst>
                <a:gd name="T0" fmla="*/ 347 w 509"/>
                <a:gd name="T1" fmla="*/ 68 h 523"/>
                <a:gd name="T2" fmla="*/ 185 w 509"/>
                <a:gd name="T3" fmla="*/ 73 h 523"/>
                <a:gd name="T4" fmla="*/ 216 w 509"/>
                <a:gd name="T5" fmla="*/ 70 h 523"/>
                <a:gd name="T6" fmla="*/ 303 w 509"/>
                <a:gd name="T7" fmla="*/ 107 h 523"/>
                <a:gd name="T8" fmla="*/ 339 w 509"/>
                <a:gd name="T9" fmla="*/ 98 h 523"/>
                <a:gd name="T10" fmla="*/ 399 w 509"/>
                <a:gd name="T11" fmla="*/ 128 h 523"/>
                <a:gd name="T12" fmla="*/ 405 w 509"/>
                <a:gd name="T13" fmla="*/ 265 h 523"/>
                <a:gd name="T14" fmla="*/ 335 w 509"/>
                <a:gd name="T15" fmla="*/ 483 h 523"/>
                <a:gd name="T16" fmla="*/ 346 w 509"/>
                <a:gd name="T17" fmla="*/ 360 h 523"/>
                <a:gd name="T18" fmla="*/ 266 w 509"/>
                <a:gd name="T19" fmla="*/ 114 h 523"/>
                <a:gd name="T20" fmla="*/ 180 w 509"/>
                <a:gd name="T21" fmla="*/ 66 h 523"/>
                <a:gd name="T22" fmla="*/ 114 w 509"/>
                <a:gd name="T23" fmla="*/ 80 h 523"/>
                <a:gd name="T24" fmla="*/ 40 w 509"/>
                <a:gd name="T25" fmla="*/ 228 h 523"/>
                <a:gd name="T26" fmla="*/ 15 w 509"/>
                <a:gd name="T27" fmla="*/ 444 h 523"/>
                <a:gd name="T28" fmla="*/ 72 w 509"/>
                <a:gd name="T29" fmla="*/ 491 h 523"/>
                <a:gd name="T30" fmla="*/ 309 w 509"/>
                <a:gd name="T31" fmla="*/ 500 h 523"/>
                <a:gd name="T32" fmla="*/ 338 w 509"/>
                <a:gd name="T33" fmla="*/ 494 h 523"/>
                <a:gd name="T34" fmla="*/ 439 w 509"/>
                <a:gd name="T35" fmla="*/ 450 h 523"/>
                <a:gd name="T36" fmla="*/ 445 w 509"/>
                <a:gd name="T37" fmla="*/ 358 h 523"/>
                <a:gd name="T38" fmla="*/ 205 w 509"/>
                <a:gd name="T39" fmla="*/ 66 h 523"/>
                <a:gd name="T40" fmla="*/ 199 w 509"/>
                <a:gd name="T41" fmla="*/ 31 h 523"/>
                <a:gd name="T42" fmla="*/ 216 w 509"/>
                <a:gd name="T43" fmla="*/ 51 h 523"/>
                <a:gd name="T44" fmla="*/ 263 w 509"/>
                <a:gd name="T45" fmla="*/ 37 h 523"/>
                <a:gd name="T46" fmla="*/ 334 w 509"/>
                <a:gd name="T47" fmla="*/ 88 h 523"/>
                <a:gd name="T48" fmla="*/ 308 w 509"/>
                <a:gd name="T49" fmla="*/ 64 h 523"/>
                <a:gd name="T50" fmla="*/ 204 w 509"/>
                <a:gd name="T51" fmla="*/ 26 h 523"/>
                <a:gd name="T52" fmla="*/ 329 w 509"/>
                <a:gd name="T53" fmla="*/ 41 h 523"/>
                <a:gd name="T54" fmla="*/ 55 w 509"/>
                <a:gd name="T55" fmla="*/ 234 h 523"/>
                <a:gd name="T56" fmla="*/ 254 w 509"/>
                <a:gd name="T57" fmla="*/ 316 h 523"/>
                <a:gd name="T58" fmla="*/ 66 w 509"/>
                <a:gd name="T59" fmla="*/ 215 h 523"/>
                <a:gd name="T60" fmla="*/ 75 w 509"/>
                <a:gd name="T61" fmla="*/ 210 h 523"/>
                <a:gd name="T62" fmla="*/ 256 w 509"/>
                <a:gd name="T63" fmla="*/ 319 h 523"/>
                <a:gd name="T64" fmla="*/ 65 w 509"/>
                <a:gd name="T65" fmla="*/ 318 h 523"/>
                <a:gd name="T66" fmla="*/ 46 w 509"/>
                <a:gd name="T67" fmla="*/ 449 h 523"/>
                <a:gd name="T68" fmla="*/ 50 w 509"/>
                <a:gd name="T69" fmla="*/ 313 h 523"/>
                <a:gd name="T70" fmla="*/ 46 w 509"/>
                <a:gd name="T71" fmla="*/ 449 h 523"/>
                <a:gd name="T72" fmla="*/ 95 w 509"/>
                <a:gd name="T73" fmla="*/ 489 h 523"/>
                <a:gd name="T74" fmla="*/ 259 w 509"/>
                <a:gd name="T75" fmla="*/ 325 h 523"/>
                <a:gd name="T76" fmla="*/ 74 w 509"/>
                <a:gd name="T77" fmla="*/ 198 h 523"/>
                <a:gd name="T78" fmla="*/ 289 w 509"/>
                <a:gd name="T79" fmla="*/ 224 h 523"/>
                <a:gd name="T80" fmla="*/ 299 w 509"/>
                <a:gd name="T81" fmla="*/ 490 h 523"/>
                <a:gd name="T82" fmla="*/ 407 w 509"/>
                <a:gd name="T83" fmla="*/ 328 h 523"/>
                <a:gd name="T84" fmla="*/ 380 w 509"/>
                <a:gd name="T85" fmla="*/ 468 h 523"/>
                <a:gd name="T86" fmla="*/ 417 w 509"/>
                <a:gd name="T87" fmla="*/ 252 h 523"/>
                <a:gd name="T88" fmla="*/ 432 w 509"/>
                <a:gd name="T89" fmla="*/ 334 h 523"/>
                <a:gd name="T90" fmla="*/ 433 w 509"/>
                <a:gd name="T91" fmla="*/ 442 h 523"/>
                <a:gd name="T92" fmla="*/ 386 w 509"/>
                <a:gd name="T93" fmla="*/ 466 h 523"/>
                <a:gd name="T94" fmla="*/ 433 w 509"/>
                <a:gd name="T95" fmla="*/ 442 h 523"/>
                <a:gd name="T96" fmla="*/ 439 w 509"/>
                <a:gd name="T97" fmla="*/ 347 h 523"/>
                <a:gd name="T98" fmla="*/ 473 w 509"/>
                <a:gd name="T99" fmla="*/ 214 h 523"/>
                <a:gd name="T100" fmla="*/ 411 w 509"/>
                <a:gd name="T101" fmla="*/ 131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09" h="523">
                  <a:moveTo>
                    <a:pt x="496" y="207"/>
                  </a:moveTo>
                  <a:cubicBezTo>
                    <a:pt x="486" y="159"/>
                    <a:pt x="463" y="108"/>
                    <a:pt x="408" y="123"/>
                  </a:cubicBezTo>
                  <a:cubicBezTo>
                    <a:pt x="398" y="96"/>
                    <a:pt x="378" y="74"/>
                    <a:pt x="347" y="68"/>
                  </a:cubicBezTo>
                  <a:cubicBezTo>
                    <a:pt x="343" y="34"/>
                    <a:pt x="318" y="9"/>
                    <a:pt x="280" y="6"/>
                  </a:cubicBezTo>
                  <a:cubicBezTo>
                    <a:pt x="225" y="0"/>
                    <a:pt x="182" y="10"/>
                    <a:pt x="182" y="73"/>
                  </a:cubicBezTo>
                  <a:cubicBezTo>
                    <a:pt x="182" y="74"/>
                    <a:pt x="185" y="75"/>
                    <a:pt x="185" y="73"/>
                  </a:cubicBezTo>
                  <a:cubicBezTo>
                    <a:pt x="185" y="75"/>
                    <a:pt x="187" y="76"/>
                    <a:pt x="188" y="76"/>
                  </a:cubicBezTo>
                  <a:cubicBezTo>
                    <a:pt x="195" y="77"/>
                    <a:pt x="202" y="74"/>
                    <a:pt x="209" y="75"/>
                  </a:cubicBezTo>
                  <a:cubicBezTo>
                    <a:pt x="212" y="76"/>
                    <a:pt x="216" y="74"/>
                    <a:pt x="216" y="70"/>
                  </a:cubicBezTo>
                  <a:cubicBezTo>
                    <a:pt x="216" y="67"/>
                    <a:pt x="216" y="63"/>
                    <a:pt x="216" y="59"/>
                  </a:cubicBezTo>
                  <a:cubicBezTo>
                    <a:pt x="243" y="66"/>
                    <a:pt x="271" y="67"/>
                    <a:pt x="298" y="72"/>
                  </a:cubicBezTo>
                  <a:cubicBezTo>
                    <a:pt x="302" y="83"/>
                    <a:pt x="303" y="95"/>
                    <a:pt x="303" y="107"/>
                  </a:cubicBezTo>
                  <a:cubicBezTo>
                    <a:pt x="303" y="110"/>
                    <a:pt x="306" y="112"/>
                    <a:pt x="309" y="111"/>
                  </a:cubicBezTo>
                  <a:cubicBezTo>
                    <a:pt x="321" y="108"/>
                    <a:pt x="329" y="105"/>
                    <a:pt x="339" y="98"/>
                  </a:cubicBezTo>
                  <a:cubicBezTo>
                    <a:pt x="339" y="98"/>
                    <a:pt x="339" y="98"/>
                    <a:pt x="339" y="98"/>
                  </a:cubicBezTo>
                  <a:cubicBezTo>
                    <a:pt x="339" y="101"/>
                    <a:pt x="344" y="101"/>
                    <a:pt x="345" y="98"/>
                  </a:cubicBezTo>
                  <a:cubicBezTo>
                    <a:pt x="346" y="90"/>
                    <a:pt x="347" y="83"/>
                    <a:pt x="347" y="76"/>
                  </a:cubicBezTo>
                  <a:cubicBezTo>
                    <a:pt x="375" y="85"/>
                    <a:pt x="390" y="104"/>
                    <a:pt x="399" y="128"/>
                  </a:cubicBezTo>
                  <a:cubicBezTo>
                    <a:pt x="399" y="129"/>
                    <a:pt x="399" y="131"/>
                    <a:pt x="400" y="132"/>
                  </a:cubicBezTo>
                  <a:cubicBezTo>
                    <a:pt x="407" y="152"/>
                    <a:pt x="409" y="175"/>
                    <a:pt x="409" y="197"/>
                  </a:cubicBezTo>
                  <a:cubicBezTo>
                    <a:pt x="409" y="220"/>
                    <a:pt x="407" y="243"/>
                    <a:pt x="405" y="265"/>
                  </a:cubicBezTo>
                  <a:cubicBezTo>
                    <a:pt x="404" y="282"/>
                    <a:pt x="399" y="303"/>
                    <a:pt x="403" y="321"/>
                  </a:cubicBezTo>
                  <a:cubicBezTo>
                    <a:pt x="330" y="318"/>
                    <a:pt x="345" y="429"/>
                    <a:pt x="350" y="475"/>
                  </a:cubicBezTo>
                  <a:cubicBezTo>
                    <a:pt x="345" y="478"/>
                    <a:pt x="340" y="481"/>
                    <a:pt x="335" y="483"/>
                  </a:cubicBezTo>
                  <a:cubicBezTo>
                    <a:pt x="331" y="485"/>
                    <a:pt x="324" y="485"/>
                    <a:pt x="320" y="488"/>
                  </a:cubicBezTo>
                  <a:cubicBezTo>
                    <a:pt x="320" y="488"/>
                    <a:pt x="319" y="488"/>
                    <a:pt x="319" y="488"/>
                  </a:cubicBezTo>
                  <a:cubicBezTo>
                    <a:pt x="344" y="454"/>
                    <a:pt x="344" y="398"/>
                    <a:pt x="346" y="360"/>
                  </a:cubicBezTo>
                  <a:cubicBezTo>
                    <a:pt x="347" y="330"/>
                    <a:pt x="344" y="301"/>
                    <a:pt x="334" y="273"/>
                  </a:cubicBezTo>
                  <a:cubicBezTo>
                    <a:pt x="322" y="242"/>
                    <a:pt x="294" y="221"/>
                    <a:pt x="286" y="188"/>
                  </a:cubicBezTo>
                  <a:cubicBezTo>
                    <a:pt x="279" y="159"/>
                    <a:pt x="288" y="138"/>
                    <a:pt x="266" y="114"/>
                  </a:cubicBezTo>
                  <a:cubicBezTo>
                    <a:pt x="250" y="97"/>
                    <a:pt x="224" y="92"/>
                    <a:pt x="202" y="89"/>
                  </a:cubicBezTo>
                  <a:cubicBezTo>
                    <a:pt x="189" y="87"/>
                    <a:pt x="171" y="83"/>
                    <a:pt x="153" y="81"/>
                  </a:cubicBezTo>
                  <a:cubicBezTo>
                    <a:pt x="163" y="77"/>
                    <a:pt x="172" y="73"/>
                    <a:pt x="180" y="66"/>
                  </a:cubicBezTo>
                  <a:cubicBezTo>
                    <a:pt x="184" y="63"/>
                    <a:pt x="179" y="57"/>
                    <a:pt x="175" y="58"/>
                  </a:cubicBezTo>
                  <a:cubicBezTo>
                    <a:pt x="163" y="62"/>
                    <a:pt x="151" y="68"/>
                    <a:pt x="139" y="72"/>
                  </a:cubicBezTo>
                  <a:cubicBezTo>
                    <a:pt x="131" y="75"/>
                    <a:pt x="122" y="78"/>
                    <a:pt x="114" y="80"/>
                  </a:cubicBezTo>
                  <a:cubicBezTo>
                    <a:pt x="102" y="81"/>
                    <a:pt x="90" y="85"/>
                    <a:pt x="82" y="92"/>
                  </a:cubicBezTo>
                  <a:cubicBezTo>
                    <a:pt x="55" y="114"/>
                    <a:pt x="52" y="170"/>
                    <a:pt x="63" y="205"/>
                  </a:cubicBezTo>
                  <a:cubicBezTo>
                    <a:pt x="54" y="211"/>
                    <a:pt x="47" y="219"/>
                    <a:pt x="40" y="228"/>
                  </a:cubicBezTo>
                  <a:cubicBezTo>
                    <a:pt x="35" y="231"/>
                    <a:pt x="31" y="235"/>
                    <a:pt x="28" y="240"/>
                  </a:cubicBezTo>
                  <a:cubicBezTo>
                    <a:pt x="16" y="261"/>
                    <a:pt x="30" y="287"/>
                    <a:pt x="45" y="307"/>
                  </a:cubicBezTo>
                  <a:cubicBezTo>
                    <a:pt x="0" y="325"/>
                    <a:pt x="8" y="407"/>
                    <a:pt x="15" y="444"/>
                  </a:cubicBezTo>
                  <a:cubicBezTo>
                    <a:pt x="15" y="446"/>
                    <a:pt x="17" y="447"/>
                    <a:pt x="19" y="448"/>
                  </a:cubicBezTo>
                  <a:cubicBezTo>
                    <a:pt x="29" y="450"/>
                    <a:pt x="37" y="454"/>
                    <a:pt x="47" y="455"/>
                  </a:cubicBezTo>
                  <a:cubicBezTo>
                    <a:pt x="52" y="469"/>
                    <a:pt x="59" y="482"/>
                    <a:pt x="72" y="491"/>
                  </a:cubicBezTo>
                  <a:cubicBezTo>
                    <a:pt x="85" y="502"/>
                    <a:pt x="104" y="502"/>
                    <a:pt x="120" y="502"/>
                  </a:cubicBezTo>
                  <a:cubicBezTo>
                    <a:pt x="151" y="501"/>
                    <a:pt x="179" y="496"/>
                    <a:pt x="210" y="503"/>
                  </a:cubicBezTo>
                  <a:cubicBezTo>
                    <a:pt x="239" y="509"/>
                    <a:pt x="284" y="523"/>
                    <a:pt x="309" y="500"/>
                  </a:cubicBezTo>
                  <a:cubicBezTo>
                    <a:pt x="312" y="497"/>
                    <a:pt x="314" y="495"/>
                    <a:pt x="316" y="492"/>
                  </a:cubicBezTo>
                  <a:cubicBezTo>
                    <a:pt x="316" y="494"/>
                    <a:pt x="318" y="495"/>
                    <a:pt x="319" y="496"/>
                  </a:cubicBezTo>
                  <a:cubicBezTo>
                    <a:pt x="323" y="500"/>
                    <a:pt x="333" y="496"/>
                    <a:pt x="338" y="494"/>
                  </a:cubicBezTo>
                  <a:cubicBezTo>
                    <a:pt x="345" y="492"/>
                    <a:pt x="356" y="488"/>
                    <a:pt x="362" y="482"/>
                  </a:cubicBezTo>
                  <a:cubicBezTo>
                    <a:pt x="388" y="477"/>
                    <a:pt x="414" y="467"/>
                    <a:pt x="437" y="452"/>
                  </a:cubicBezTo>
                  <a:cubicBezTo>
                    <a:pt x="438" y="451"/>
                    <a:pt x="438" y="451"/>
                    <a:pt x="439" y="450"/>
                  </a:cubicBezTo>
                  <a:cubicBezTo>
                    <a:pt x="441" y="450"/>
                    <a:pt x="444" y="449"/>
                    <a:pt x="444" y="445"/>
                  </a:cubicBezTo>
                  <a:cubicBezTo>
                    <a:pt x="444" y="427"/>
                    <a:pt x="448" y="389"/>
                    <a:pt x="443" y="360"/>
                  </a:cubicBezTo>
                  <a:cubicBezTo>
                    <a:pt x="443" y="359"/>
                    <a:pt x="444" y="359"/>
                    <a:pt x="445" y="358"/>
                  </a:cubicBezTo>
                  <a:cubicBezTo>
                    <a:pt x="464" y="340"/>
                    <a:pt x="489" y="320"/>
                    <a:pt x="499" y="294"/>
                  </a:cubicBezTo>
                  <a:cubicBezTo>
                    <a:pt x="509" y="265"/>
                    <a:pt x="502" y="236"/>
                    <a:pt x="496" y="207"/>
                  </a:cubicBezTo>
                  <a:close/>
                  <a:moveTo>
                    <a:pt x="205" y="66"/>
                  </a:moveTo>
                  <a:cubicBezTo>
                    <a:pt x="199" y="67"/>
                    <a:pt x="193" y="68"/>
                    <a:pt x="187" y="69"/>
                  </a:cubicBezTo>
                  <a:cubicBezTo>
                    <a:pt x="187" y="69"/>
                    <a:pt x="186" y="70"/>
                    <a:pt x="186" y="70"/>
                  </a:cubicBezTo>
                  <a:cubicBezTo>
                    <a:pt x="188" y="56"/>
                    <a:pt x="191" y="42"/>
                    <a:pt x="199" y="31"/>
                  </a:cubicBezTo>
                  <a:cubicBezTo>
                    <a:pt x="202" y="32"/>
                    <a:pt x="205" y="32"/>
                    <a:pt x="208" y="33"/>
                  </a:cubicBezTo>
                  <a:cubicBezTo>
                    <a:pt x="204" y="43"/>
                    <a:pt x="204" y="55"/>
                    <a:pt x="205" y="66"/>
                  </a:cubicBezTo>
                  <a:close/>
                  <a:moveTo>
                    <a:pt x="216" y="51"/>
                  </a:moveTo>
                  <a:cubicBezTo>
                    <a:pt x="216" y="51"/>
                    <a:pt x="216" y="51"/>
                    <a:pt x="216" y="51"/>
                  </a:cubicBezTo>
                  <a:cubicBezTo>
                    <a:pt x="216" y="45"/>
                    <a:pt x="217" y="40"/>
                    <a:pt x="217" y="34"/>
                  </a:cubicBezTo>
                  <a:cubicBezTo>
                    <a:pt x="232" y="35"/>
                    <a:pt x="248" y="34"/>
                    <a:pt x="263" y="37"/>
                  </a:cubicBezTo>
                  <a:cubicBezTo>
                    <a:pt x="277" y="40"/>
                    <a:pt x="286" y="47"/>
                    <a:pt x="292" y="57"/>
                  </a:cubicBezTo>
                  <a:cubicBezTo>
                    <a:pt x="268" y="50"/>
                    <a:pt x="241" y="55"/>
                    <a:pt x="216" y="51"/>
                  </a:cubicBezTo>
                  <a:close/>
                  <a:moveTo>
                    <a:pt x="334" y="88"/>
                  </a:moveTo>
                  <a:cubicBezTo>
                    <a:pt x="327" y="93"/>
                    <a:pt x="320" y="97"/>
                    <a:pt x="312" y="100"/>
                  </a:cubicBezTo>
                  <a:cubicBezTo>
                    <a:pt x="312" y="90"/>
                    <a:pt x="312" y="79"/>
                    <a:pt x="309" y="70"/>
                  </a:cubicBezTo>
                  <a:cubicBezTo>
                    <a:pt x="310" y="68"/>
                    <a:pt x="310" y="65"/>
                    <a:pt x="308" y="64"/>
                  </a:cubicBezTo>
                  <a:cubicBezTo>
                    <a:pt x="307" y="64"/>
                    <a:pt x="307" y="64"/>
                    <a:pt x="307" y="64"/>
                  </a:cubicBezTo>
                  <a:cubicBezTo>
                    <a:pt x="303" y="50"/>
                    <a:pt x="294" y="39"/>
                    <a:pt x="280" y="32"/>
                  </a:cubicBezTo>
                  <a:cubicBezTo>
                    <a:pt x="260" y="23"/>
                    <a:pt x="228" y="22"/>
                    <a:pt x="204" y="26"/>
                  </a:cubicBezTo>
                  <a:cubicBezTo>
                    <a:pt x="206" y="25"/>
                    <a:pt x="207" y="23"/>
                    <a:pt x="209" y="22"/>
                  </a:cubicBezTo>
                  <a:cubicBezTo>
                    <a:pt x="225" y="10"/>
                    <a:pt x="252" y="13"/>
                    <a:pt x="271" y="14"/>
                  </a:cubicBezTo>
                  <a:cubicBezTo>
                    <a:pt x="293" y="16"/>
                    <a:pt x="316" y="21"/>
                    <a:pt x="329" y="41"/>
                  </a:cubicBezTo>
                  <a:cubicBezTo>
                    <a:pt x="337" y="54"/>
                    <a:pt x="336" y="71"/>
                    <a:pt x="337" y="87"/>
                  </a:cubicBezTo>
                  <a:cubicBezTo>
                    <a:pt x="336" y="87"/>
                    <a:pt x="335" y="87"/>
                    <a:pt x="334" y="88"/>
                  </a:cubicBezTo>
                  <a:close/>
                  <a:moveTo>
                    <a:pt x="55" y="234"/>
                  </a:moveTo>
                  <a:cubicBezTo>
                    <a:pt x="77" y="227"/>
                    <a:pt x="107" y="233"/>
                    <a:pt x="131" y="233"/>
                  </a:cubicBezTo>
                  <a:cubicBezTo>
                    <a:pt x="190" y="234"/>
                    <a:pt x="244" y="246"/>
                    <a:pt x="245" y="316"/>
                  </a:cubicBezTo>
                  <a:cubicBezTo>
                    <a:pt x="245" y="322"/>
                    <a:pt x="253" y="322"/>
                    <a:pt x="254" y="316"/>
                  </a:cubicBezTo>
                  <a:cubicBezTo>
                    <a:pt x="263" y="233"/>
                    <a:pt x="181" y="223"/>
                    <a:pt x="117" y="224"/>
                  </a:cubicBezTo>
                  <a:cubicBezTo>
                    <a:pt x="101" y="224"/>
                    <a:pt x="77" y="219"/>
                    <a:pt x="57" y="223"/>
                  </a:cubicBezTo>
                  <a:cubicBezTo>
                    <a:pt x="60" y="220"/>
                    <a:pt x="63" y="218"/>
                    <a:pt x="66" y="215"/>
                  </a:cubicBezTo>
                  <a:cubicBezTo>
                    <a:pt x="67" y="216"/>
                    <a:pt x="67" y="218"/>
                    <a:pt x="68" y="219"/>
                  </a:cubicBezTo>
                  <a:cubicBezTo>
                    <a:pt x="70" y="224"/>
                    <a:pt x="77" y="220"/>
                    <a:pt x="76" y="215"/>
                  </a:cubicBezTo>
                  <a:cubicBezTo>
                    <a:pt x="76" y="213"/>
                    <a:pt x="75" y="212"/>
                    <a:pt x="75" y="210"/>
                  </a:cubicBezTo>
                  <a:cubicBezTo>
                    <a:pt x="107" y="192"/>
                    <a:pt x="145" y="195"/>
                    <a:pt x="187" y="198"/>
                  </a:cubicBezTo>
                  <a:cubicBezTo>
                    <a:pt x="219" y="200"/>
                    <a:pt x="250" y="204"/>
                    <a:pt x="259" y="240"/>
                  </a:cubicBezTo>
                  <a:cubicBezTo>
                    <a:pt x="265" y="265"/>
                    <a:pt x="263" y="295"/>
                    <a:pt x="256" y="319"/>
                  </a:cubicBezTo>
                  <a:cubicBezTo>
                    <a:pt x="256" y="320"/>
                    <a:pt x="256" y="320"/>
                    <a:pt x="256" y="321"/>
                  </a:cubicBezTo>
                  <a:cubicBezTo>
                    <a:pt x="256" y="321"/>
                    <a:pt x="255" y="320"/>
                    <a:pt x="254" y="320"/>
                  </a:cubicBezTo>
                  <a:cubicBezTo>
                    <a:pt x="191" y="319"/>
                    <a:pt x="127" y="314"/>
                    <a:pt x="65" y="318"/>
                  </a:cubicBezTo>
                  <a:cubicBezTo>
                    <a:pt x="64" y="315"/>
                    <a:pt x="61" y="315"/>
                    <a:pt x="59" y="316"/>
                  </a:cubicBezTo>
                  <a:cubicBezTo>
                    <a:pt x="46" y="293"/>
                    <a:pt x="16" y="247"/>
                    <a:pt x="55" y="234"/>
                  </a:cubicBezTo>
                  <a:close/>
                  <a:moveTo>
                    <a:pt x="46" y="449"/>
                  </a:moveTo>
                  <a:cubicBezTo>
                    <a:pt x="30" y="444"/>
                    <a:pt x="25" y="437"/>
                    <a:pt x="23" y="421"/>
                  </a:cubicBezTo>
                  <a:cubicBezTo>
                    <a:pt x="21" y="408"/>
                    <a:pt x="21" y="395"/>
                    <a:pt x="21" y="383"/>
                  </a:cubicBezTo>
                  <a:cubicBezTo>
                    <a:pt x="22" y="354"/>
                    <a:pt x="30" y="332"/>
                    <a:pt x="50" y="313"/>
                  </a:cubicBezTo>
                  <a:cubicBezTo>
                    <a:pt x="53" y="317"/>
                    <a:pt x="55" y="320"/>
                    <a:pt x="58" y="322"/>
                  </a:cubicBezTo>
                  <a:cubicBezTo>
                    <a:pt x="58" y="322"/>
                    <a:pt x="58" y="322"/>
                    <a:pt x="58" y="322"/>
                  </a:cubicBezTo>
                  <a:cubicBezTo>
                    <a:pt x="50" y="359"/>
                    <a:pt x="36" y="409"/>
                    <a:pt x="46" y="449"/>
                  </a:cubicBezTo>
                  <a:close/>
                  <a:moveTo>
                    <a:pt x="299" y="490"/>
                  </a:moveTo>
                  <a:cubicBezTo>
                    <a:pt x="276" y="513"/>
                    <a:pt x="224" y="494"/>
                    <a:pt x="197" y="488"/>
                  </a:cubicBezTo>
                  <a:cubicBezTo>
                    <a:pt x="163" y="481"/>
                    <a:pt x="129" y="495"/>
                    <a:pt x="95" y="489"/>
                  </a:cubicBezTo>
                  <a:cubicBezTo>
                    <a:pt x="29" y="479"/>
                    <a:pt x="60" y="372"/>
                    <a:pt x="64" y="324"/>
                  </a:cubicBezTo>
                  <a:cubicBezTo>
                    <a:pt x="127" y="329"/>
                    <a:pt x="192" y="336"/>
                    <a:pt x="254" y="331"/>
                  </a:cubicBezTo>
                  <a:cubicBezTo>
                    <a:pt x="258" y="331"/>
                    <a:pt x="259" y="328"/>
                    <a:pt x="259" y="325"/>
                  </a:cubicBezTo>
                  <a:cubicBezTo>
                    <a:pt x="262" y="326"/>
                    <a:pt x="265" y="326"/>
                    <a:pt x="266" y="322"/>
                  </a:cubicBezTo>
                  <a:cubicBezTo>
                    <a:pt x="285" y="271"/>
                    <a:pt x="277" y="194"/>
                    <a:pt x="211" y="188"/>
                  </a:cubicBezTo>
                  <a:cubicBezTo>
                    <a:pt x="165" y="184"/>
                    <a:pt x="113" y="178"/>
                    <a:pt x="74" y="198"/>
                  </a:cubicBezTo>
                  <a:cubicBezTo>
                    <a:pt x="69" y="159"/>
                    <a:pt x="67" y="101"/>
                    <a:pt x="112" y="96"/>
                  </a:cubicBezTo>
                  <a:cubicBezTo>
                    <a:pt x="148" y="92"/>
                    <a:pt x="194" y="98"/>
                    <a:pt x="229" y="107"/>
                  </a:cubicBezTo>
                  <a:cubicBezTo>
                    <a:pt x="287" y="122"/>
                    <a:pt x="264" y="184"/>
                    <a:pt x="289" y="224"/>
                  </a:cubicBezTo>
                  <a:cubicBezTo>
                    <a:pt x="302" y="245"/>
                    <a:pt x="317" y="261"/>
                    <a:pt x="325" y="285"/>
                  </a:cubicBezTo>
                  <a:cubicBezTo>
                    <a:pt x="334" y="312"/>
                    <a:pt x="333" y="342"/>
                    <a:pt x="331" y="369"/>
                  </a:cubicBezTo>
                  <a:cubicBezTo>
                    <a:pt x="329" y="406"/>
                    <a:pt x="328" y="462"/>
                    <a:pt x="299" y="490"/>
                  </a:cubicBezTo>
                  <a:close/>
                  <a:moveTo>
                    <a:pt x="364" y="474"/>
                  </a:moveTo>
                  <a:cubicBezTo>
                    <a:pt x="362" y="472"/>
                    <a:pt x="360" y="471"/>
                    <a:pt x="357" y="471"/>
                  </a:cubicBezTo>
                  <a:cubicBezTo>
                    <a:pt x="355" y="424"/>
                    <a:pt x="340" y="328"/>
                    <a:pt x="407" y="328"/>
                  </a:cubicBezTo>
                  <a:cubicBezTo>
                    <a:pt x="417" y="328"/>
                    <a:pt x="423" y="334"/>
                    <a:pt x="428" y="342"/>
                  </a:cubicBezTo>
                  <a:cubicBezTo>
                    <a:pt x="428" y="343"/>
                    <a:pt x="428" y="343"/>
                    <a:pt x="428" y="343"/>
                  </a:cubicBezTo>
                  <a:cubicBezTo>
                    <a:pt x="371" y="353"/>
                    <a:pt x="363" y="420"/>
                    <a:pt x="380" y="468"/>
                  </a:cubicBezTo>
                  <a:cubicBezTo>
                    <a:pt x="380" y="468"/>
                    <a:pt x="380" y="469"/>
                    <a:pt x="380" y="469"/>
                  </a:cubicBezTo>
                  <a:cubicBezTo>
                    <a:pt x="375" y="471"/>
                    <a:pt x="369" y="473"/>
                    <a:pt x="364" y="474"/>
                  </a:cubicBezTo>
                  <a:close/>
                  <a:moveTo>
                    <a:pt x="417" y="252"/>
                  </a:moveTo>
                  <a:cubicBezTo>
                    <a:pt x="419" y="226"/>
                    <a:pt x="421" y="200"/>
                    <a:pt x="419" y="175"/>
                  </a:cubicBezTo>
                  <a:cubicBezTo>
                    <a:pt x="460" y="154"/>
                    <a:pt x="467" y="230"/>
                    <a:pt x="468" y="255"/>
                  </a:cubicBezTo>
                  <a:cubicBezTo>
                    <a:pt x="470" y="285"/>
                    <a:pt x="447" y="309"/>
                    <a:pt x="432" y="334"/>
                  </a:cubicBezTo>
                  <a:cubicBezTo>
                    <a:pt x="427" y="327"/>
                    <a:pt x="421" y="323"/>
                    <a:pt x="412" y="321"/>
                  </a:cubicBezTo>
                  <a:cubicBezTo>
                    <a:pt x="417" y="300"/>
                    <a:pt x="416" y="274"/>
                    <a:pt x="417" y="252"/>
                  </a:cubicBezTo>
                  <a:close/>
                  <a:moveTo>
                    <a:pt x="433" y="442"/>
                  </a:moveTo>
                  <a:cubicBezTo>
                    <a:pt x="433" y="442"/>
                    <a:pt x="432" y="442"/>
                    <a:pt x="431" y="443"/>
                  </a:cubicBezTo>
                  <a:cubicBezTo>
                    <a:pt x="417" y="452"/>
                    <a:pt x="402" y="460"/>
                    <a:pt x="386" y="466"/>
                  </a:cubicBezTo>
                  <a:cubicBezTo>
                    <a:pt x="386" y="466"/>
                    <a:pt x="386" y="466"/>
                    <a:pt x="386" y="466"/>
                  </a:cubicBezTo>
                  <a:cubicBezTo>
                    <a:pt x="379" y="424"/>
                    <a:pt x="376" y="360"/>
                    <a:pt x="432" y="353"/>
                  </a:cubicBezTo>
                  <a:cubicBezTo>
                    <a:pt x="432" y="353"/>
                    <a:pt x="432" y="353"/>
                    <a:pt x="432" y="353"/>
                  </a:cubicBezTo>
                  <a:cubicBezTo>
                    <a:pt x="439" y="380"/>
                    <a:pt x="433" y="423"/>
                    <a:pt x="433" y="442"/>
                  </a:cubicBezTo>
                  <a:close/>
                  <a:moveTo>
                    <a:pt x="483" y="301"/>
                  </a:moveTo>
                  <a:cubicBezTo>
                    <a:pt x="472" y="319"/>
                    <a:pt x="454" y="334"/>
                    <a:pt x="440" y="349"/>
                  </a:cubicBezTo>
                  <a:cubicBezTo>
                    <a:pt x="440" y="348"/>
                    <a:pt x="439" y="348"/>
                    <a:pt x="439" y="347"/>
                  </a:cubicBezTo>
                  <a:cubicBezTo>
                    <a:pt x="439" y="346"/>
                    <a:pt x="439" y="346"/>
                    <a:pt x="440" y="346"/>
                  </a:cubicBezTo>
                  <a:cubicBezTo>
                    <a:pt x="452" y="325"/>
                    <a:pt x="467" y="306"/>
                    <a:pt x="476" y="283"/>
                  </a:cubicBezTo>
                  <a:cubicBezTo>
                    <a:pt x="484" y="261"/>
                    <a:pt x="479" y="236"/>
                    <a:pt x="473" y="214"/>
                  </a:cubicBezTo>
                  <a:cubicBezTo>
                    <a:pt x="467" y="189"/>
                    <a:pt x="448" y="135"/>
                    <a:pt x="418" y="167"/>
                  </a:cubicBezTo>
                  <a:cubicBezTo>
                    <a:pt x="418" y="166"/>
                    <a:pt x="418" y="164"/>
                    <a:pt x="418" y="163"/>
                  </a:cubicBezTo>
                  <a:cubicBezTo>
                    <a:pt x="417" y="152"/>
                    <a:pt x="414" y="141"/>
                    <a:pt x="411" y="131"/>
                  </a:cubicBezTo>
                  <a:cubicBezTo>
                    <a:pt x="467" y="122"/>
                    <a:pt x="480" y="179"/>
                    <a:pt x="488" y="225"/>
                  </a:cubicBezTo>
                  <a:cubicBezTo>
                    <a:pt x="493" y="252"/>
                    <a:pt x="497" y="276"/>
                    <a:pt x="483" y="30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等腰三角形 4"/>
          <p:cNvSpPr/>
          <p:nvPr/>
        </p:nvSpPr>
        <p:spPr>
          <a:xfrm>
            <a:off x="1088706" y="2175164"/>
            <a:ext cx="3405448" cy="3851562"/>
          </a:xfrm>
          <a:prstGeom prst="triangl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225885" y="3494644"/>
            <a:ext cx="1138258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1827443" y="4365501"/>
            <a:ext cx="1923774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455968" y="5236358"/>
            <a:ext cx="2682875" cy="0"/>
          </a:xfrm>
          <a:prstGeom prst="lin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4" name="文本框 23"/>
          <p:cNvSpPr txBox="1"/>
          <p:nvPr/>
        </p:nvSpPr>
        <p:spPr>
          <a:xfrm>
            <a:off x="2000893" y="5369932"/>
            <a:ext cx="15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一年级</a:t>
            </a:r>
            <a:endParaRPr lang="zh-CN" altLang="en-US" dirty="0"/>
          </a:p>
        </p:txBody>
      </p:sp>
      <p:sp>
        <p:nvSpPr>
          <p:cNvPr id="25" name="文本框 24"/>
          <p:cNvSpPr txBox="1"/>
          <p:nvPr/>
        </p:nvSpPr>
        <p:spPr>
          <a:xfrm>
            <a:off x="2000893" y="4552515"/>
            <a:ext cx="157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二年级</a:t>
            </a:r>
            <a:endParaRPr lang="zh-CN" altLang="en-US" dirty="0"/>
          </a:p>
        </p:txBody>
      </p:sp>
      <p:sp>
        <p:nvSpPr>
          <p:cNvPr id="26" name="文本框 25"/>
          <p:cNvSpPr txBox="1"/>
          <p:nvPr/>
        </p:nvSpPr>
        <p:spPr>
          <a:xfrm>
            <a:off x="2107705" y="3699240"/>
            <a:ext cx="1363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1905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三年级</a:t>
            </a:r>
            <a:endParaRPr lang="zh-CN" altLang="en-US" sz="2400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597612" y="2807625"/>
            <a:ext cx="406850" cy="506027"/>
            <a:chOff x="8821738" y="3665537"/>
            <a:chExt cx="573088" cy="712788"/>
          </a:xfrm>
        </p:grpSpPr>
        <p:sp>
          <p:nvSpPr>
            <p:cNvPr id="29" name="Freeform 144"/>
            <p:cNvSpPr>
              <a:spLocks noEditPoints="1"/>
            </p:cNvSpPr>
            <p:nvPr/>
          </p:nvSpPr>
          <p:spPr bwMode="auto">
            <a:xfrm>
              <a:off x="8851901" y="3744912"/>
              <a:ext cx="542925" cy="633413"/>
            </a:xfrm>
            <a:custGeom>
              <a:avLst/>
              <a:gdLst>
                <a:gd name="T0" fmla="*/ 105 w 233"/>
                <a:gd name="T1" fmla="*/ 56 h 272"/>
                <a:gd name="T2" fmla="*/ 106 w 233"/>
                <a:gd name="T3" fmla="*/ 42 h 272"/>
                <a:gd name="T4" fmla="*/ 114 w 233"/>
                <a:gd name="T5" fmla="*/ 22 h 272"/>
                <a:gd name="T6" fmla="*/ 122 w 233"/>
                <a:gd name="T7" fmla="*/ 7 h 272"/>
                <a:gd name="T8" fmla="*/ 117 w 233"/>
                <a:gd name="T9" fmla="*/ 1 h 272"/>
                <a:gd name="T10" fmla="*/ 90 w 233"/>
                <a:gd name="T11" fmla="*/ 37 h 272"/>
                <a:gd name="T12" fmla="*/ 89 w 233"/>
                <a:gd name="T13" fmla="*/ 51 h 272"/>
                <a:gd name="T14" fmla="*/ 21 w 233"/>
                <a:gd name="T15" fmla="*/ 58 h 272"/>
                <a:gd name="T16" fmla="*/ 3 w 233"/>
                <a:gd name="T17" fmla="*/ 146 h 272"/>
                <a:gd name="T18" fmla="*/ 100 w 233"/>
                <a:gd name="T19" fmla="*/ 267 h 272"/>
                <a:gd name="T20" fmla="*/ 230 w 233"/>
                <a:gd name="T21" fmla="*/ 130 h 272"/>
                <a:gd name="T22" fmla="*/ 105 w 233"/>
                <a:gd name="T23" fmla="*/ 56 h 272"/>
                <a:gd name="T24" fmla="*/ 206 w 233"/>
                <a:gd name="T25" fmla="*/ 181 h 272"/>
                <a:gd name="T26" fmla="*/ 212 w 233"/>
                <a:gd name="T27" fmla="*/ 150 h 272"/>
                <a:gd name="T28" fmla="*/ 209 w 233"/>
                <a:gd name="T29" fmla="*/ 145 h 272"/>
                <a:gd name="T30" fmla="*/ 208 w 233"/>
                <a:gd name="T31" fmla="*/ 131 h 272"/>
                <a:gd name="T32" fmla="*/ 198 w 233"/>
                <a:gd name="T33" fmla="*/ 130 h 272"/>
                <a:gd name="T34" fmla="*/ 183 w 233"/>
                <a:gd name="T35" fmla="*/ 161 h 272"/>
                <a:gd name="T36" fmla="*/ 186 w 233"/>
                <a:gd name="T37" fmla="*/ 135 h 272"/>
                <a:gd name="T38" fmla="*/ 176 w 233"/>
                <a:gd name="T39" fmla="*/ 132 h 272"/>
                <a:gd name="T40" fmla="*/ 159 w 233"/>
                <a:gd name="T41" fmla="*/ 160 h 272"/>
                <a:gd name="T42" fmla="*/ 159 w 233"/>
                <a:gd name="T43" fmla="*/ 142 h 272"/>
                <a:gd name="T44" fmla="*/ 149 w 233"/>
                <a:gd name="T45" fmla="*/ 140 h 272"/>
                <a:gd name="T46" fmla="*/ 137 w 233"/>
                <a:gd name="T47" fmla="*/ 193 h 272"/>
                <a:gd name="T48" fmla="*/ 142 w 233"/>
                <a:gd name="T49" fmla="*/ 190 h 272"/>
                <a:gd name="T50" fmla="*/ 148 w 233"/>
                <a:gd name="T51" fmla="*/ 165 h 272"/>
                <a:gd name="T52" fmla="*/ 143 w 233"/>
                <a:gd name="T53" fmla="*/ 187 h 272"/>
                <a:gd name="T54" fmla="*/ 154 w 233"/>
                <a:gd name="T55" fmla="*/ 191 h 272"/>
                <a:gd name="T56" fmla="*/ 172 w 233"/>
                <a:gd name="T57" fmla="*/ 160 h 272"/>
                <a:gd name="T58" fmla="*/ 165 w 233"/>
                <a:gd name="T59" fmla="*/ 187 h 272"/>
                <a:gd name="T60" fmla="*/ 175 w 233"/>
                <a:gd name="T61" fmla="*/ 192 h 272"/>
                <a:gd name="T62" fmla="*/ 198 w 233"/>
                <a:gd name="T63" fmla="*/ 156 h 272"/>
                <a:gd name="T64" fmla="*/ 187 w 233"/>
                <a:gd name="T65" fmla="*/ 192 h 272"/>
                <a:gd name="T66" fmla="*/ 195 w 233"/>
                <a:gd name="T67" fmla="*/ 198 h 272"/>
                <a:gd name="T68" fmla="*/ 114 w 233"/>
                <a:gd name="T69" fmla="*/ 255 h 272"/>
                <a:gd name="T70" fmla="*/ 14 w 233"/>
                <a:gd name="T71" fmla="*/ 153 h 272"/>
                <a:gd name="T72" fmla="*/ 18 w 233"/>
                <a:gd name="T73" fmla="*/ 89 h 272"/>
                <a:gd name="T74" fmla="*/ 90 w 233"/>
                <a:gd name="T75" fmla="*/ 60 h 272"/>
                <a:gd name="T76" fmla="*/ 97 w 233"/>
                <a:gd name="T77" fmla="*/ 84 h 272"/>
                <a:gd name="T78" fmla="*/ 89 w 233"/>
                <a:gd name="T79" fmla="*/ 79 h 272"/>
                <a:gd name="T80" fmla="*/ 82 w 233"/>
                <a:gd name="T81" fmla="*/ 84 h 272"/>
                <a:gd name="T82" fmla="*/ 133 w 233"/>
                <a:gd name="T83" fmla="*/ 82 h 272"/>
                <a:gd name="T84" fmla="*/ 126 w 233"/>
                <a:gd name="T85" fmla="*/ 76 h 272"/>
                <a:gd name="T86" fmla="*/ 111 w 233"/>
                <a:gd name="T87" fmla="*/ 85 h 272"/>
                <a:gd name="T88" fmla="*/ 110 w 233"/>
                <a:gd name="T89" fmla="*/ 85 h 272"/>
                <a:gd name="T90" fmla="*/ 106 w 233"/>
                <a:gd name="T91" fmla="*/ 68 h 272"/>
                <a:gd name="T92" fmla="*/ 219 w 233"/>
                <a:gd name="T93" fmla="*/ 121 h 272"/>
                <a:gd name="T94" fmla="*/ 206 w 233"/>
                <a:gd name="T95" fmla="*/ 181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3" h="272">
                  <a:moveTo>
                    <a:pt x="105" y="56"/>
                  </a:moveTo>
                  <a:cubicBezTo>
                    <a:pt x="105" y="51"/>
                    <a:pt x="105" y="47"/>
                    <a:pt x="106" y="42"/>
                  </a:cubicBezTo>
                  <a:cubicBezTo>
                    <a:pt x="107" y="35"/>
                    <a:pt x="110" y="28"/>
                    <a:pt x="114" y="22"/>
                  </a:cubicBezTo>
                  <a:cubicBezTo>
                    <a:pt x="117" y="16"/>
                    <a:pt x="121" y="14"/>
                    <a:pt x="122" y="7"/>
                  </a:cubicBezTo>
                  <a:cubicBezTo>
                    <a:pt x="122" y="4"/>
                    <a:pt x="121" y="2"/>
                    <a:pt x="117" y="1"/>
                  </a:cubicBezTo>
                  <a:cubicBezTo>
                    <a:pt x="101" y="0"/>
                    <a:pt x="92" y="25"/>
                    <a:pt x="90" y="37"/>
                  </a:cubicBezTo>
                  <a:cubicBezTo>
                    <a:pt x="89" y="42"/>
                    <a:pt x="89" y="46"/>
                    <a:pt x="89" y="51"/>
                  </a:cubicBezTo>
                  <a:cubicBezTo>
                    <a:pt x="65" y="43"/>
                    <a:pt x="41" y="37"/>
                    <a:pt x="21" y="58"/>
                  </a:cubicBezTo>
                  <a:cubicBezTo>
                    <a:pt x="0" y="79"/>
                    <a:pt x="2" y="119"/>
                    <a:pt x="3" y="146"/>
                  </a:cubicBezTo>
                  <a:cubicBezTo>
                    <a:pt x="6" y="203"/>
                    <a:pt x="36" y="266"/>
                    <a:pt x="100" y="267"/>
                  </a:cubicBezTo>
                  <a:cubicBezTo>
                    <a:pt x="167" y="267"/>
                    <a:pt x="227" y="192"/>
                    <a:pt x="230" y="130"/>
                  </a:cubicBezTo>
                  <a:cubicBezTo>
                    <a:pt x="233" y="56"/>
                    <a:pt x="160" y="54"/>
                    <a:pt x="105" y="56"/>
                  </a:cubicBezTo>
                  <a:close/>
                  <a:moveTo>
                    <a:pt x="206" y="181"/>
                  </a:moveTo>
                  <a:cubicBezTo>
                    <a:pt x="210" y="171"/>
                    <a:pt x="211" y="161"/>
                    <a:pt x="212" y="150"/>
                  </a:cubicBezTo>
                  <a:cubicBezTo>
                    <a:pt x="212" y="147"/>
                    <a:pt x="211" y="146"/>
                    <a:pt x="209" y="145"/>
                  </a:cubicBezTo>
                  <a:cubicBezTo>
                    <a:pt x="209" y="141"/>
                    <a:pt x="208" y="136"/>
                    <a:pt x="208" y="131"/>
                  </a:cubicBezTo>
                  <a:cubicBezTo>
                    <a:pt x="207" y="127"/>
                    <a:pt x="200" y="126"/>
                    <a:pt x="198" y="130"/>
                  </a:cubicBezTo>
                  <a:cubicBezTo>
                    <a:pt x="193" y="140"/>
                    <a:pt x="188" y="151"/>
                    <a:pt x="183" y="161"/>
                  </a:cubicBezTo>
                  <a:cubicBezTo>
                    <a:pt x="184" y="153"/>
                    <a:pt x="186" y="144"/>
                    <a:pt x="186" y="135"/>
                  </a:cubicBezTo>
                  <a:cubicBezTo>
                    <a:pt x="186" y="129"/>
                    <a:pt x="179" y="128"/>
                    <a:pt x="176" y="132"/>
                  </a:cubicBezTo>
                  <a:cubicBezTo>
                    <a:pt x="169" y="141"/>
                    <a:pt x="164" y="151"/>
                    <a:pt x="159" y="160"/>
                  </a:cubicBezTo>
                  <a:cubicBezTo>
                    <a:pt x="159" y="154"/>
                    <a:pt x="159" y="148"/>
                    <a:pt x="159" y="142"/>
                  </a:cubicBezTo>
                  <a:cubicBezTo>
                    <a:pt x="158" y="138"/>
                    <a:pt x="152" y="135"/>
                    <a:pt x="149" y="140"/>
                  </a:cubicBezTo>
                  <a:cubicBezTo>
                    <a:pt x="143" y="152"/>
                    <a:pt x="126" y="181"/>
                    <a:pt x="137" y="193"/>
                  </a:cubicBezTo>
                  <a:cubicBezTo>
                    <a:pt x="139" y="196"/>
                    <a:pt x="142" y="193"/>
                    <a:pt x="142" y="190"/>
                  </a:cubicBezTo>
                  <a:cubicBezTo>
                    <a:pt x="141" y="182"/>
                    <a:pt x="144" y="173"/>
                    <a:pt x="148" y="165"/>
                  </a:cubicBezTo>
                  <a:cubicBezTo>
                    <a:pt x="147" y="172"/>
                    <a:pt x="145" y="180"/>
                    <a:pt x="143" y="187"/>
                  </a:cubicBezTo>
                  <a:cubicBezTo>
                    <a:pt x="142" y="194"/>
                    <a:pt x="150" y="197"/>
                    <a:pt x="154" y="191"/>
                  </a:cubicBezTo>
                  <a:cubicBezTo>
                    <a:pt x="161" y="181"/>
                    <a:pt x="167" y="171"/>
                    <a:pt x="172" y="160"/>
                  </a:cubicBezTo>
                  <a:cubicBezTo>
                    <a:pt x="171" y="169"/>
                    <a:pt x="168" y="178"/>
                    <a:pt x="165" y="187"/>
                  </a:cubicBezTo>
                  <a:cubicBezTo>
                    <a:pt x="164" y="192"/>
                    <a:pt x="171" y="196"/>
                    <a:pt x="175" y="192"/>
                  </a:cubicBezTo>
                  <a:cubicBezTo>
                    <a:pt x="185" y="182"/>
                    <a:pt x="192" y="169"/>
                    <a:pt x="198" y="156"/>
                  </a:cubicBezTo>
                  <a:cubicBezTo>
                    <a:pt x="196" y="168"/>
                    <a:pt x="192" y="180"/>
                    <a:pt x="187" y="192"/>
                  </a:cubicBezTo>
                  <a:cubicBezTo>
                    <a:pt x="185" y="197"/>
                    <a:pt x="191" y="200"/>
                    <a:pt x="195" y="198"/>
                  </a:cubicBezTo>
                  <a:cubicBezTo>
                    <a:pt x="175" y="226"/>
                    <a:pt x="144" y="247"/>
                    <a:pt x="114" y="255"/>
                  </a:cubicBezTo>
                  <a:cubicBezTo>
                    <a:pt x="51" y="272"/>
                    <a:pt x="20" y="203"/>
                    <a:pt x="14" y="153"/>
                  </a:cubicBezTo>
                  <a:cubicBezTo>
                    <a:pt x="11" y="132"/>
                    <a:pt x="13" y="110"/>
                    <a:pt x="18" y="89"/>
                  </a:cubicBezTo>
                  <a:cubicBezTo>
                    <a:pt x="28" y="47"/>
                    <a:pt x="59" y="58"/>
                    <a:pt x="90" y="60"/>
                  </a:cubicBezTo>
                  <a:cubicBezTo>
                    <a:pt x="91" y="69"/>
                    <a:pt x="93" y="77"/>
                    <a:pt x="97" y="84"/>
                  </a:cubicBezTo>
                  <a:cubicBezTo>
                    <a:pt x="94" y="83"/>
                    <a:pt x="92" y="81"/>
                    <a:pt x="89" y="79"/>
                  </a:cubicBezTo>
                  <a:cubicBezTo>
                    <a:pt x="85" y="75"/>
                    <a:pt x="79" y="80"/>
                    <a:pt x="82" y="84"/>
                  </a:cubicBezTo>
                  <a:cubicBezTo>
                    <a:pt x="96" y="102"/>
                    <a:pt x="122" y="102"/>
                    <a:pt x="133" y="82"/>
                  </a:cubicBezTo>
                  <a:cubicBezTo>
                    <a:pt x="136" y="77"/>
                    <a:pt x="130" y="72"/>
                    <a:pt x="126" y="76"/>
                  </a:cubicBezTo>
                  <a:cubicBezTo>
                    <a:pt x="121" y="81"/>
                    <a:pt x="116" y="84"/>
                    <a:pt x="111" y="85"/>
                  </a:cubicBezTo>
                  <a:cubicBezTo>
                    <a:pt x="110" y="85"/>
                    <a:pt x="111" y="85"/>
                    <a:pt x="110" y="85"/>
                  </a:cubicBezTo>
                  <a:cubicBezTo>
                    <a:pt x="109" y="79"/>
                    <a:pt x="107" y="74"/>
                    <a:pt x="106" y="68"/>
                  </a:cubicBezTo>
                  <a:cubicBezTo>
                    <a:pt x="153" y="65"/>
                    <a:pt x="212" y="61"/>
                    <a:pt x="219" y="121"/>
                  </a:cubicBezTo>
                  <a:cubicBezTo>
                    <a:pt x="221" y="142"/>
                    <a:pt x="216" y="163"/>
                    <a:pt x="206" y="18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45"/>
            <p:cNvSpPr>
              <a:spLocks noEditPoints="1"/>
            </p:cNvSpPr>
            <p:nvPr/>
          </p:nvSpPr>
          <p:spPr bwMode="auto">
            <a:xfrm>
              <a:off x="8821738" y="3665537"/>
              <a:ext cx="255588" cy="188913"/>
            </a:xfrm>
            <a:custGeom>
              <a:avLst/>
              <a:gdLst>
                <a:gd name="T0" fmla="*/ 108 w 110"/>
                <a:gd name="T1" fmla="*/ 43 h 81"/>
                <a:gd name="T2" fmla="*/ 94 w 110"/>
                <a:gd name="T3" fmla="*/ 35 h 81"/>
                <a:gd name="T4" fmla="*/ 95 w 110"/>
                <a:gd name="T5" fmla="*/ 31 h 81"/>
                <a:gd name="T6" fmla="*/ 41 w 110"/>
                <a:gd name="T7" fmla="*/ 14 h 81"/>
                <a:gd name="T8" fmla="*/ 7 w 110"/>
                <a:gd name="T9" fmla="*/ 72 h 81"/>
                <a:gd name="T10" fmla="*/ 3 w 110"/>
                <a:gd name="T11" fmla="*/ 74 h 81"/>
                <a:gd name="T12" fmla="*/ 7 w 110"/>
                <a:gd name="T13" fmla="*/ 80 h 81"/>
                <a:gd name="T14" fmla="*/ 57 w 110"/>
                <a:gd name="T15" fmla="*/ 66 h 81"/>
                <a:gd name="T16" fmla="*/ 90 w 110"/>
                <a:gd name="T17" fmla="*/ 43 h 81"/>
                <a:gd name="T18" fmla="*/ 105 w 110"/>
                <a:gd name="T19" fmla="*/ 48 h 81"/>
                <a:gd name="T20" fmla="*/ 108 w 110"/>
                <a:gd name="T21" fmla="*/ 43 h 81"/>
                <a:gd name="T22" fmla="*/ 39 w 110"/>
                <a:gd name="T23" fmla="*/ 56 h 81"/>
                <a:gd name="T24" fmla="*/ 81 w 110"/>
                <a:gd name="T25" fmla="*/ 42 h 81"/>
                <a:gd name="T26" fmla="*/ 46 w 110"/>
                <a:gd name="T27" fmla="*/ 58 h 81"/>
                <a:gd name="T28" fmla="*/ 15 w 110"/>
                <a:gd name="T29" fmla="*/ 67 h 81"/>
                <a:gd name="T30" fmla="*/ 36 w 110"/>
                <a:gd name="T31" fmla="*/ 31 h 81"/>
                <a:gd name="T32" fmla="*/ 57 w 110"/>
                <a:gd name="T33" fmla="*/ 15 h 81"/>
                <a:gd name="T34" fmla="*/ 87 w 110"/>
                <a:gd name="T35" fmla="*/ 34 h 81"/>
                <a:gd name="T36" fmla="*/ 36 w 110"/>
                <a:gd name="T37" fmla="*/ 54 h 81"/>
                <a:gd name="T38" fmla="*/ 39 w 110"/>
                <a:gd name="T39" fmla="*/ 5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10" h="81">
                  <a:moveTo>
                    <a:pt x="108" y="43"/>
                  </a:moveTo>
                  <a:cubicBezTo>
                    <a:pt x="104" y="40"/>
                    <a:pt x="99" y="37"/>
                    <a:pt x="94" y="35"/>
                  </a:cubicBezTo>
                  <a:cubicBezTo>
                    <a:pt x="95" y="34"/>
                    <a:pt x="96" y="33"/>
                    <a:pt x="95" y="31"/>
                  </a:cubicBezTo>
                  <a:cubicBezTo>
                    <a:pt x="82" y="10"/>
                    <a:pt x="62" y="0"/>
                    <a:pt x="41" y="14"/>
                  </a:cubicBezTo>
                  <a:cubicBezTo>
                    <a:pt x="22" y="26"/>
                    <a:pt x="12" y="51"/>
                    <a:pt x="7" y="72"/>
                  </a:cubicBezTo>
                  <a:cubicBezTo>
                    <a:pt x="6" y="72"/>
                    <a:pt x="4" y="73"/>
                    <a:pt x="3" y="74"/>
                  </a:cubicBezTo>
                  <a:cubicBezTo>
                    <a:pt x="0" y="77"/>
                    <a:pt x="4" y="81"/>
                    <a:pt x="7" y="80"/>
                  </a:cubicBezTo>
                  <a:cubicBezTo>
                    <a:pt x="23" y="78"/>
                    <a:pt x="41" y="70"/>
                    <a:pt x="57" y="66"/>
                  </a:cubicBezTo>
                  <a:cubicBezTo>
                    <a:pt x="71" y="62"/>
                    <a:pt x="81" y="54"/>
                    <a:pt x="90" y="43"/>
                  </a:cubicBezTo>
                  <a:cubicBezTo>
                    <a:pt x="95" y="44"/>
                    <a:pt x="100" y="46"/>
                    <a:pt x="105" y="48"/>
                  </a:cubicBezTo>
                  <a:cubicBezTo>
                    <a:pt x="108" y="48"/>
                    <a:pt x="110" y="45"/>
                    <a:pt x="108" y="43"/>
                  </a:cubicBezTo>
                  <a:close/>
                  <a:moveTo>
                    <a:pt x="39" y="56"/>
                  </a:moveTo>
                  <a:cubicBezTo>
                    <a:pt x="52" y="43"/>
                    <a:pt x="66" y="40"/>
                    <a:pt x="81" y="42"/>
                  </a:cubicBezTo>
                  <a:cubicBezTo>
                    <a:pt x="70" y="49"/>
                    <a:pt x="59" y="54"/>
                    <a:pt x="46" y="58"/>
                  </a:cubicBezTo>
                  <a:cubicBezTo>
                    <a:pt x="36" y="61"/>
                    <a:pt x="25" y="63"/>
                    <a:pt x="15" y="67"/>
                  </a:cubicBezTo>
                  <a:cubicBezTo>
                    <a:pt x="20" y="54"/>
                    <a:pt x="27" y="42"/>
                    <a:pt x="36" y="31"/>
                  </a:cubicBezTo>
                  <a:cubicBezTo>
                    <a:pt x="42" y="23"/>
                    <a:pt x="48" y="17"/>
                    <a:pt x="57" y="15"/>
                  </a:cubicBezTo>
                  <a:cubicBezTo>
                    <a:pt x="71" y="11"/>
                    <a:pt x="80" y="24"/>
                    <a:pt x="87" y="34"/>
                  </a:cubicBezTo>
                  <a:cubicBezTo>
                    <a:pt x="68" y="30"/>
                    <a:pt x="45" y="37"/>
                    <a:pt x="36" y="54"/>
                  </a:cubicBezTo>
                  <a:cubicBezTo>
                    <a:pt x="35" y="56"/>
                    <a:pt x="38" y="58"/>
                    <a:pt x="39" y="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5047630" y="2179700"/>
            <a:ext cx="6375113" cy="684275"/>
            <a:chOff x="5439515" y="2123350"/>
            <a:chExt cx="6375113" cy="684275"/>
          </a:xfrm>
        </p:grpSpPr>
        <p:grpSp>
          <p:nvGrpSpPr>
            <p:cNvPr id="33" name="组合 32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31" name="矩形: 圆角 30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文本框 31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4" name="矩形 33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5047630" y="3260156"/>
            <a:ext cx="6375113" cy="684275"/>
            <a:chOff x="5439515" y="2123350"/>
            <a:chExt cx="6375113" cy="684275"/>
          </a:xfrm>
        </p:grpSpPr>
        <p:grpSp>
          <p:nvGrpSpPr>
            <p:cNvPr id="37" name="组合 36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矩形 37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5047630" y="4340612"/>
            <a:ext cx="6375113" cy="684275"/>
            <a:chOff x="5439515" y="2123350"/>
            <a:chExt cx="6375113" cy="684275"/>
          </a:xfrm>
        </p:grpSpPr>
        <p:grpSp>
          <p:nvGrpSpPr>
            <p:cNvPr id="42" name="组合 41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矩形 42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5047630" y="5421069"/>
            <a:ext cx="6375113" cy="684275"/>
            <a:chOff x="5439515" y="2123350"/>
            <a:chExt cx="6375113" cy="684275"/>
          </a:xfrm>
        </p:grpSpPr>
        <p:grpSp>
          <p:nvGrpSpPr>
            <p:cNvPr id="47" name="组合 46"/>
            <p:cNvGrpSpPr/>
            <p:nvPr/>
          </p:nvGrpSpPr>
          <p:grpSpPr>
            <a:xfrm>
              <a:off x="5439515" y="2123350"/>
              <a:ext cx="752227" cy="684275"/>
              <a:chOff x="5439515" y="2123350"/>
              <a:chExt cx="752227" cy="684275"/>
            </a:xfrm>
          </p:grpSpPr>
          <p:sp>
            <p:nvSpPr>
              <p:cNvPr id="49" name="矩形: 圆角 48"/>
              <p:cNvSpPr/>
              <p:nvPr/>
            </p:nvSpPr>
            <p:spPr>
              <a:xfrm>
                <a:off x="5439515" y="2123350"/>
                <a:ext cx="752227" cy="68427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文本框 49"/>
              <p:cNvSpPr txBox="1"/>
              <p:nvPr/>
            </p:nvSpPr>
            <p:spPr>
              <a:xfrm>
                <a:off x="5463137" y="2173100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8" name="矩形 47"/>
            <p:cNvSpPr/>
            <p:nvPr/>
          </p:nvSpPr>
          <p:spPr>
            <a:xfrm>
              <a:off x="6367347" y="2173100"/>
              <a:ext cx="5447281" cy="5355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This PPT template for the rice husk designer pencil demo works, focusing on the production </a:t>
              </a:r>
              <a:r>
                <a:rPr lang="en-US" altLang="zh-CN" sz="1200">
                  <a:solidFill>
                    <a:schemeClr val="bg1"/>
                  </a:solidFill>
                  <a:latin typeface="华文细黑" panose="02010600040101010101" pitchFamily="2" charset="-122"/>
                  <a:ea typeface="华文细黑" panose="02010600040101010101" pitchFamily="2" charset="-122"/>
                </a:rPr>
                <a:t>of high-end</a:t>
              </a:r>
              <a:endParaRPr lang="zh-CN" altLang="en-US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17886" y="1886857"/>
            <a:ext cx="1756229" cy="899886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2522806" y="3614060"/>
            <a:ext cx="714638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>
            <a:off x="6096000" y="2786743"/>
            <a:ext cx="0" cy="8128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2530063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9666877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4909001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7287939" y="3614060"/>
            <a:ext cx="0" cy="78376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1822435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一年一班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208629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二年一班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587566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三年一班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966505" y="4397829"/>
            <a:ext cx="1400741" cy="574989"/>
          </a:xfrm>
          <a:prstGeom prst="rect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>
                <a:latin typeface="华文细黑" panose="02010600040101010101" pitchFamily="2" charset="-122"/>
                <a:ea typeface="华文细黑" panose="02010600040101010101" pitchFamily="2" charset="-122"/>
              </a:rPr>
              <a:t>四年一班</a:t>
            </a:r>
            <a:endParaRPr lang="zh-CN" altLang="en-US" sz="2000" dirty="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445680" y="2023643"/>
            <a:ext cx="1300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课件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95591" y="5442654"/>
            <a:ext cx="7800818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grpSp>
        <p:nvGrpSpPr>
          <p:cNvPr id="30" name="组合 29"/>
          <p:cNvGrpSpPr/>
          <p:nvPr/>
        </p:nvGrpSpPr>
        <p:grpSpPr>
          <a:xfrm>
            <a:off x="3095075" y="1414746"/>
            <a:ext cx="6001850" cy="1340072"/>
            <a:chOff x="3095075" y="1664584"/>
            <a:chExt cx="6001850" cy="1340072"/>
          </a:xfrm>
        </p:grpSpPr>
        <p:pic>
          <p:nvPicPr>
            <p:cNvPr id="27" name="图片 2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095075" y="1664584"/>
              <a:ext cx="6001850" cy="1340072"/>
            </a:xfrm>
            <a:prstGeom prst="rect">
              <a:avLst/>
            </a:prstGeom>
          </p:spPr>
        </p:pic>
        <p:grpSp>
          <p:nvGrpSpPr>
            <p:cNvPr id="28" name="组合 27"/>
            <p:cNvGrpSpPr/>
            <p:nvPr/>
          </p:nvGrpSpPr>
          <p:grpSpPr>
            <a:xfrm rot="1083525">
              <a:off x="4533724" y="2262594"/>
              <a:ext cx="948539" cy="481316"/>
              <a:chOff x="3095075" y="3422370"/>
              <a:chExt cx="2584747" cy="1311574"/>
            </a:xfrm>
          </p:grpSpPr>
          <p:sp>
            <p:nvSpPr>
              <p:cNvPr id="7" name="Freeform 69"/>
              <p:cNvSpPr>
                <a:spLocks noEditPoints="1"/>
              </p:cNvSpPr>
              <p:nvPr/>
            </p:nvSpPr>
            <p:spPr bwMode="auto">
              <a:xfrm>
                <a:off x="3095075" y="3564162"/>
                <a:ext cx="809395" cy="1169782"/>
              </a:xfrm>
              <a:custGeom>
                <a:avLst/>
                <a:gdLst>
                  <a:gd name="T0" fmla="*/ 113 w 187"/>
                  <a:gd name="T1" fmla="*/ 100 h 270"/>
                  <a:gd name="T2" fmla="*/ 16 w 187"/>
                  <a:gd name="T3" fmla="*/ 40 h 270"/>
                  <a:gd name="T4" fmla="*/ 16 w 187"/>
                  <a:gd name="T5" fmla="*/ 40 h 270"/>
                  <a:gd name="T6" fmla="*/ 13 w 187"/>
                  <a:gd name="T7" fmla="*/ 40 h 270"/>
                  <a:gd name="T8" fmla="*/ 12 w 187"/>
                  <a:gd name="T9" fmla="*/ 44 h 270"/>
                  <a:gd name="T10" fmla="*/ 3 w 187"/>
                  <a:gd name="T11" fmla="*/ 54 h 270"/>
                  <a:gd name="T12" fmla="*/ 9 w 187"/>
                  <a:gd name="T13" fmla="*/ 59 h 270"/>
                  <a:gd name="T14" fmla="*/ 13 w 187"/>
                  <a:gd name="T15" fmla="*/ 149 h 270"/>
                  <a:gd name="T16" fmla="*/ 21 w 187"/>
                  <a:gd name="T17" fmla="*/ 254 h 270"/>
                  <a:gd name="T18" fmla="*/ 30 w 187"/>
                  <a:gd name="T19" fmla="*/ 270 h 270"/>
                  <a:gd name="T20" fmla="*/ 181 w 187"/>
                  <a:gd name="T21" fmla="*/ 187 h 270"/>
                  <a:gd name="T22" fmla="*/ 113 w 187"/>
                  <a:gd name="T23" fmla="*/ 100 h 270"/>
                  <a:gd name="T24" fmla="*/ 150 w 187"/>
                  <a:gd name="T25" fmla="*/ 215 h 270"/>
                  <a:gd name="T26" fmla="*/ 38 w 187"/>
                  <a:gd name="T27" fmla="*/ 249 h 270"/>
                  <a:gd name="T28" fmla="*/ 32 w 187"/>
                  <a:gd name="T29" fmla="*/ 163 h 270"/>
                  <a:gd name="T30" fmla="*/ 20 w 187"/>
                  <a:gd name="T31" fmla="*/ 51 h 270"/>
                  <a:gd name="T32" fmla="*/ 78 w 187"/>
                  <a:gd name="T33" fmla="*/ 42 h 270"/>
                  <a:gd name="T34" fmla="*/ 85 w 187"/>
                  <a:gd name="T35" fmla="*/ 104 h 270"/>
                  <a:gd name="T36" fmla="*/ 91 w 187"/>
                  <a:gd name="T37" fmla="*/ 119 h 270"/>
                  <a:gd name="T38" fmla="*/ 150 w 187"/>
                  <a:gd name="T39" fmla="*/ 2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7" h="270">
                    <a:moveTo>
                      <a:pt x="113" y="100"/>
                    </a:moveTo>
                    <a:cubicBezTo>
                      <a:pt x="149" y="51"/>
                      <a:pt x="66" y="0"/>
                      <a:pt x="16" y="40"/>
                    </a:cubicBezTo>
                    <a:cubicBezTo>
                      <a:pt x="16" y="40"/>
                      <a:pt x="16" y="40"/>
                      <a:pt x="16" y="40"/>
                    </a:cubicBezTo>
                    <a:cubicBezTo>
                      <a:pt x="15" y="38"/>
                      <a:pt x="13" y="38"/>
                      <a:pt x="13" y="40"/>
                    </a:cubicBezTo>
                    <a:cubicBezTo>
                      <a:pt x="12" y="41"/>
                      <a:pt x="12" y="43"/>
                      <a:pt x="12" y="44"/>
                    </a:cubicBezTo>
                    <a:cubicBezTo>
                      <a:pt x="9" y="47"/>
                      <a:pt x="6" y="50"/>
                      <a:pt x="3" y="54"/>
                    </a:cubicBezTo>
                    <a:cubicBezTo>
                      <a:pt x="0" y="58"/>
                      <a:pt x="6" y="62"/>
                      <a:pt x="9" y="59"/>
                    </a:cubicBezTo>
                    <a:cubicBezTo>
                      <a:pt x="6" y="88"/>
                      <a:pt x="11" y="120"/>
                      <a:pt x="13" y="149"/>
                    </a:cubicBezTo>
                    <a:cubicBezTo>
                      <a:pt x="15" y="183"/>
                      <a:pt x="13" y="221"/>
                      <a:pt x="21" y="254"/>
                    </a:cubicBezTo>
                    <a:cubicBezTo>
                      <a:pt x="18" y="261"/>
                      <a:pt x="21" y="270"/>
                      <a:pt x="30" y="270"/>
                    </a:cubicBezTo>
                    <a:cubicBezTo>
                      <a:pt x="87" y="270"/>
                      <a:pt x="173" y="259"/>
                      <a:pt x="181" y="187"/>
                    </a:cubicBezTo>
                    <a:cubicBezTo>
                      <a:pt x="187" y="139"/>
                      <a:pt x="156" y="101"/>
                      <a:pt x="113" y="100"/>
                    </a:cubicBezTo>
                    <a:close/>
                    <a:moveTo>
                      <a:pt x="150" y="215"/>
                    </a:moveTo>
                    <a:cubicBezTo>
                      <a:pt x="126" y="246"/>
                      <a:pt x="76" y="249"/>
                      <a:pt x="38" y="249"/>
                    </a:cubicBezTo>
                    <a:cubicBezTo>
                      <a:pt x="40" y="221"/>
                      <a:pt x="34" y="191"/>
                      <a:pt x="32" y="163"/>
                    </a:cubicBezTo>
                    <a:cubicBezTo>
                      <a:pt x="28" y="127"/>
                      <a:pt x="30" y="86"/>
                      <a:pt x="20" y="51"/>
                    </a:cubicBezTo>
                    <a:cubicBezTo>
                      <a:pt x="37" y="40"/>
                      <a:pt x="57" y="37"/>
                      <a:pt x="78" y="42"/>
                    </a:cubicBezTo>
                    <a:cubicBezTo>
                      <a:pt x="114" y="52"/>
                      <a:pt x="112" y="85"/>
                      <a:pt x="85" y="104"/>
                    </a:cubicBezTo>
                    <a:cubicBezTo>
                      <a:pt x="77" y="109"/>
                      <a:pt x="82" y="121"/>
                      <a:pt x="91" y="119"/>
                    </a:cubicBezTo>
                    <a:cubicBezTo>
                      <a:pt x="152" y="101"/>
                      <a:pt x="187" y="168"/>
                      <a:pt x="150" y="21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" name="Freeform 70"/>
              <p:cNvSpPr>
                <a:spLocks noEditPoints="1"/>
              </p:cNvSpPr>
              <p:nvPr/>
            </p:nvSpPr>
            <p:spPr bwMode="auto">
              <a:xfrm>
                <a:off x="3384567" y="4196317"/>
                <a:ext cx="283584" cy="313123"/>
              </a:xfrm>
              <a:custGeom>
                <a:avLst/>
                <a:gdLst>
                  <a:gd name="T0" fmla="*/ 63 w 65"/>
                  <a:gd name="T1" fmla="*/ 31 h 72"/>
                  <a:gd name="T2" fmla="*/ 8 w 65"/>
                  <a:gd name="T3" fmla="*/ 7 h 72"/>
                  <a:gd name="T4" fmla="*/ 1 w 65"/>
                  <a:gd name="T5" fmla="*/ 18 h 72"/>
                  <a:gd name="T6" fmla="*/ 12 w 65"/>
                  <a:gd name="T7" fmla="*/ 64 h 72"/>
                  <a:gd name="T8" fmla="*/ 24 w 65"/>
                  <a:gd name="T9" fmla="*/ 61 h 72"/>
                  <a:gd name="T10" fmla="*/ 63 w 65"/>
                  <a:gd name="T11" fmla="*/ 31 h 72"/>
                  <a:gd name="T12" fmla="*/ 22 w 65"/>
                  <a:gd name="T13" fmla="*/ 42 h 72"/>
                  <a:gd name="T14" fmla="*/ 20 w 65"/>
                  <a:gd name="T15" fmla="*/ 22 h 72"/>
                  <a:gd name="T16" fmla="*/ 47 w 65"/>
                  <a:gd name="T17" fmla="*/ 32 h 72"/>
                  <a:gd name="T18" fmla="*/ 22 w 65"/>
                  <a:gd name="T19" fmla="*/ 4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5" h="72">
                    <a:moveTo>
                      <a:pt x="63" y="31"/>
                    </a:moveTo>
                    <a:cubicBezTo>
                      <a:pt x="61" y="3"/>
                      <a:pt x="28" y="0"/>
                      <a:pt x="8" y="7"/>
                    </a:cubicBezTo>
                    <a:cubicBezTo>
                      <a:pt x="3" y="9"/>
                      <a:pt x="0" y="13"/>
                      <a:pt x="1" y="18"/>
                    </a:cubicBezTo>
                    <a:cubicBezTo>
                      <a:pt x="6" y="33"/>
                      <a:pt x="6" y="50"/>
                      <a:pt x="12" y="64"/>
                    </a:cubicBezTo>
                    <a:cubicBezTo>
                      <a:pt x="15" y="72"/>
                      <a:pt x="25" y="69"/>
                      <a:pt x="24" y="61"/>
                    </a:cubicBezTo>
                    <a:cubicBezTo>
                      <a:pt x="43" y="63"/>
                      <a:pt x="65" y="53"/>
                      <a:pt x="63" y="31"/>
                    </a:cubicBezTo>
                    <a:close/>
                    <a:moveTo>
                      <a:pt x="22" y="42"/>
                    </a:moveTo>
                    <a:cubicBezTo>
                      <a:pt x="22" y="36"/>
                      <a:pt x="22" y="29"/>
                      <a:pt x="20" y="22"/>
                    </a:cubicBezTo>
                    <a:cubicBezTo>
                      <a:pt x="31" y="20"/>
                      <a:pt x="44" y="20"/>
                      <a:pt x="47" y="32"/>
                    </a:cubicBezTo>
                    <a:cubicBezTo>
                      <a:pt x="50" y="45"/>
                      <a:pt x="32" y="43"/>
                      <a:pt x="22" y="4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" name="Freeform 71"/>
              <p:cNvSpPr>
                <a:spLocks noEditPoints="1"/>
              </p:cNvSpPr>
              <p:nvPr/>
            </p:nvSpPr>
            <p:spPr bwMode="auto">
              <a:xfrm>
                <a:off x="3272315" y="3812297"/>
                <a:ext cx="215643" cy="194964"/>
              </a:xfrm>
              <a:custGeom>
                <a:avLst/>
                <a:gdLst>
                  <a:gd name="T0" fmla="*/ 47 w 50"/>
                  <a:gd name="T1" fmla="*/ 5 h 45"/>
                  <a:gd name="T2" fmla="*/ 40 w 50"/>
                  <a:gd name="T3" fmla="*/ 0 h 45"/>
                  <a:gd name="T4" fmla="*/ 9 w 50"/>
                  <a:gd name="T5" fmla="*/ 4 h 45"/>
                  <a:gd name="T6" fmla="*/ 2 w 50"/>
                  <a:gd name="T7" fmla="*/ 13 h 45"/>
                  <a:gd name="T8" fmla="*/ 19 w 50"/>
                  <a:gd name="T9" fmla="*/ 44 h 45"/>
                  <a:gd name="T10" fmla="*/ 23 w 50"/>
                  <a:gd name="T11" fmla="*/ 42 h 45"/>
                  <a:gd name="T12" fmla="*/ 30 w 50"/>
                  <a:gd name="T13" fmla="*/ 41 h 45"/>
                  <a:gd name="T14" fmla="*/ 45 w 50"/>
                  <a:gd name="T15" fmla="*/ 30 h 45"/>
                  <a:gd name="T16" fmla="*/ 47 w 50"/>
                  <a:gd name="T17" fmla="*/ 5 h 45"/>
                  <a:gd name="T18" fmla="*/ 33 w 50"/>
                  <a:gd name="T19" fmla="*/ 21 h 45"/>
                  <a:gd name="T20" fmla="*/ 21 w 50"/>
                  <a:gd name="T21" fmla="*/ 26 h 45"/>
                  <a:gd name="T22" fmla="*/ 18 w 50"/>
                  <a:gd name="T23" fmla="*/ 29 h 45"/>
                  <a:gd name="T24" fmla="*/ 16 w 50"/>
                  <a:gd name="T25" fmla="*/ 17 h 45"/>
                  <a:gd name="T26" fmla="*/ 34 w 50"/>
                  <a:gd name="T27" fmla="*/ 14 h 45"/>
                  <a:gd name="T28" fmla="*/ 33 w 50"/>
                  <a:gd name="T2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0" h="45">
                    <a:moveTo>
                      <a:pt x="47" y="5"/>
                    </a:moveTo>
                    <a:cubicBezTo>
                      <a:pt x="46" y="2"/>
                      <a:pt x="43" y="0"/>
                      <a:pt x="40" y="0"/>
                    </a:cubicBezTo>
                    <a:cubicBezTo>
                      <a:pt x="29" y="0"/>
                      <a:pt x="19" y="4"/>
                      <a:pt x="9" y="4"/>
                    </a:cubicBezTo>
                    <a:cubicBezTo>
                      <a:pt x="4" y="4"/>
                      <a:pt x="0" y="8"/>
                      <a:pt x="2" y="13"/>
                    </a:cubicBezTo>
                    <a:cubicBezTo>
                      <a:pt x="6" y="23"/>
                      <a:pt x="10" y="36"/>
                      <a:pt x="19" y="44"/>
                    </a:cubicBezTo>
                    <a:cubicBezTo>
                      <a:pt x="20" y="45"/>
                      <a:pt x="23" y="44"/>
                      <a:pt x="23" y="42"/>
                    </a:cubicBezTo>
                    <a:cubicBezTo>
                      <a:pt x="25" y="43"/>
                      <a:pt x="27" y="43"/>
                      <a:pt x="30" y="41"/>
                    </a:cubicBezTo>
                    <a:cubicBezTo>
                      <a:pt x="35" y="37"/>
                      <a:pt x="41" y="35"/>
                      <a:pt x="45" y="30"/>
                    </a:cubicBezTo>
                    <a:cubicBezTo>
                      <a:pt x="50" y="23"/>
                      <a:pt x="48" y="13"/>
                      <a:pt x="47" y="5"/>
                    </a:cubicBezTo>
                    <a:close/>
                    <a:moveTo>
                      <a:pt x="33" y="21"/>
                    </a:moveTo>
                    <a:cubicBezTo>
                      <a:pt x="30" y="23"/>
                      <a:pt x="25" y="24"/>
                      <a:pt x="21" y="26"/>
                    </a:cubicBezTo>
                    <a:cubicBezTo>
                      <a:pt x="19" y="27"/>
                      <a:pt x="18" y="28"/>
                      <a:pt x="18" y="29"/>
                    </a:cubicBezTo>
                    <a:cubicBezTo>
                      <a:pt x="17" y="25"/>
                      <a:pt x="17" y="21"/>
                      <a:pt x="16" y="17"/>
                    </a:cubicBezTo>
                    <a:cubicBezTo>
                      <a:pt x="22" y="16"/>
                      <a:pt x="28" y="15"/>
                      <a:pt x="34" y="14"/>
                    </a:cubicBezTo>
                    <a:cubicBezTo>
                      <a:pt x="34" y="17"/>
                      <a:pt x="34" y="20"/>
                      <a:pt x="33" y="2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" name="Freeform 72"/>
              <p:cNvSpPr>
                <a:spLocks noEditPoints="1"/>
              </p:cNvSpPr>
              <p:nvPr/>
            </p:nvSpPr>
            <p:spPr bwMode="auto">
              <a:xfrm>
                <a:off x="3677011" y="3581886"/>
                <a:ext cx="871429" cy="918693"/>
              </a:xfrm>
              <a:custGeom>
                <a:avLst/>
                <a:gdLst>
                  <a:gd name="T0" fmla="*/ 125 w 201"/>
                  <a:gd name="T1" fmla="*/ 7 h 212"/>
                  <a:gd name="T2" fmla="*/ 74 w 201"/>
                  <a:gd name="T3" fmla="*/ 87 h 212"/>
                  <a:gd name="T4" fmla="*/ 83 w 201"/>
                  <a:gd name="T5" fmla="*/ 83 h 212"/>
                  <a:gd name="T6" fmla="*/ 115 w 201"/>
                  <a:gd name="T7" fmla="*/ 79 h 212"/>
                  <a:gd name="T8" fmla="*/ 121 w 201"/>
                  <a:gd name="T9" fmla="*/ 110 h 212"/>
                  <a:gd name="T10" fmla="*/ 119 w 201"/>
                  <a:gd name="T11" fmla="*/ 110 h 212"/>
                  <a:gd name="T12" fmla="*/ 72 w 201"/>
                  <a:gd name="T13" fmla="*/ 190 h 212"/>
                  <a:gd name="T14" fmla="*/ 101 w 201"/>
                  <a:gd name="T15" fmla="*/ 212 h 212"/>
                  <a:gd name="T16" fmla="*/ 125 w 201"/>
                  <a:gd name="T17" fmla="*/ 196 h 212"/>
                  <a:gd name="T18" fmla="*/ 126 w 201"/>
                  <a:gd name="T19" fmla="*/ 197 h 212"/>
                  <a:gd name="T20" fmla="*/ 135 w 201"/>
                  <a:gd name="T21" fmla="*/ 206 h 212"/>
                  <a:gd name="T22" fmla="*/ 158 w 201"/>
                  <a:gd name="T23" fmla="*/ 200 h 212"/>
                  <a:gd name="T24" fmla="*/ 171 w 201"/>
                  <a:gd name="T25" fmla="*/ 193 h 212"/>
                  <a:gd name="T26" fmla="*/ 125 w 201"/>
                  <a:gd name="T27" fmla="*/ 7 h 212"/>
                  <a:gd name="T28" fmla="*/ 141 w 201"/>
                  <a:gd name="T29" fmla="*/ 187 h 212"/>
                  <a:gd name="T30" fmla="*/ 136 w 201"/>
                  <a:gd name="T31" fmla="*/ 171 h 212"/>
                  <a:gd name="T32" fmla="*/ 118 w 201"/>
                  <a:gd name="T33" fmla="*/ 171 h 212"/>
                  <a:gd name="T34" fmla="*/ 99 w 201"/>
                  <a:gd name="T35" fmla="*/ 193 h 212"/>
                  <a:gd name="T36" fmla="*/ 88 w 201"/>
                  <a:gd name="T37" fmla="*/ 178 h 212"/>
                  <a:gd name="T38" fmla="*/ 122 w 201"/>
                  <a:gd name="T39" fmla="*/ 119 h 212"/>
                  <a:gd name="T40" fmla="*/ 122 w 201"/>
                  <a:gd name="T41" fmla="*/ 118 h 212"/>
                  <a:gd name="T42" fmla="*/ 133 w 201"/>
                  <a:gd name="T43" fmla="*/ 116 h 212"/>
                  <a:gd name="T44" fmla="*/ 109 w 201"/>
                  <a:gd name="T45" fmla="*/ 46 h 212"/>
                  <a:gd name="T46" fmla="*/ 86 w 201"/>
                  <a:gd name="T47" fmla="*/ 51 h 212"/>
                  <a:gd name="T48" fmla="*/ 67 w 201"/>
                  <a:gd name="T49" fmla="*/ 67 h 212"/>
                  <a:gd name="T50" fmla="*/ 65 w 201"/>
                  <a:gd name="T51" fmla="*/ 40 h 212"/>
                  <a:gd name="T52" fmla="*/ 122 w 201"/>
                  <a:gd name="T53" fmla="*/ 23 h 212"/>
                  <a:gd name="T54" fmla="*/ 157 w 201"/>
                  <a:gd name="T55" fmla="*/ 75 h 212"/>
                  <a:gd name="T56" fmla="*/ 154 w 201"/>
                  <a:gd name="T57" fmla="*/ 185 h 212"/>
                  <a:gd name="T58" fmla="*/ 141 w 201"/>
                  <a:gd name="T59" fmla="*/ 187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201" h="212">
                    <a:moveTo>
                      <a:pt x="125" y="7"/>
                    </a:moveTo>
                    <a:cubicBezTo>
                      <a:pt x="74" y="0"/>
                      <a:pt x="0" y="57"/>
                      <a:pt x="74" y="87"/>
                    </a:cubicBezTo>
                    <a:cubicBezTo>
                      <a:pt x="77" y="88"/>
                      <a:pt x="81" y="86"/>
                      <a:pt x="83" y="83"/>
                    </a:cubicBezTo>
                    <a:cubicBezTo>
                      <a:pt x="90" y="68"/>
                      <a:pt x="107" y="58"/>
                      <a:pt x="115" y="79"/>
                    </a:cubicBezTo>
                    <a:cubicBezTo>
                      <a:pt x="118" y="89"/>
                      <a:pt x="120" y="99"/>
                      <a:pt x="121" y="110"/>
                    </a:cubicBezTo>
                    <a:cubicBezTo>
                      <a:pt x="120" y="110"/>
                      <a:pt x="120" y="110"/>
                      <a:pt x="119" y="110"/>
                    </a:cubicBezTo>
                    <a:cubicBezTo>
                      <a:pt x="81" y="114"/>
                      <a:pt x="58" y="155"/>
                      <a:pt x="72" y="190"/>
                    </a:cubicBezTo>
                    <a:cubicBezTo>
                      <a:pt x="77" y="202"/>
                      <a:pt x="87" y="212"/>
                      <a:pt x="101" y="212"/>
                    </a:cubicBezTo>
                    <a:cubicBezTo>
                      <a:pt x="112" y="212"/>
                      <a:pt x="120" y="205"/>
                      <a:pt x="125" y="196"/>
                    </a:cubicBezTo>
                    <a:cubicBezTo>
                      <a:pt x="126" y="197"/>
                      <a:pt x="126" y="197"/>
                      <a:pt x="126" y="197"/>
                    </a:cubicBezTo>
                    <a:cubicBezTo>
                      <a:pt x="126" y="202"/>
                      <a:pt x="129" y="207"/>
                      <a:pt x="135" y="206"/>
                    </a:cubicBezTo>
                    <a:cubicBezTo>
                      <a:pt x="141" y="206"/>
                      <a:pt x="152" y="205"/>
                      <a:pt x="158" y="200"/>
                    </a:cubicBezTo>
                    <a:cubicBezTo>
                      <a:pt x="163" y="203"/>
                      <a:pt x="171" y="200"/>
                      <a:pt x="171" y="193"/>
                    </a:cubicBezTo>
                    <a:cubicBezTo>
                      <a:pt x="171" y="143"/>
                      <a:pt x="201" y="17"/>
                      <a:pt x="125" y="7"/>
                    </a:cubicBezTo>
                    <a:close/>
                    <a:moveTo>
                      <a:pt x="141" y="187"/>
                    </a:moveTo>
                    <a:cubicBezTo>
                      <a:pt x="139" y="181"/>
                      <a:pt x="137" y="176"/>
                      <a:pt x="136" y="171"/>
                    </a:cubicBezTo>
                    <a:cubicBezTo>
                      <a:pt x="134" y="161"/>
                      <a:pt x="121" y="163"/>
                      <a:pt x="118" y="171"/>
                    </a:cubicBezTo>
                    <a:cubicBezTo>
                      <a:pt x="115" y="178"/>
                      <a:pt x="109" y="193"/>
                      <a:pt x="99" y="193"/>
                    </a:cubicBezTo>
                    <a:cubicBezTo>
                      <a:pt x="93" y="193"/>
                      <a:pt x="90" y="183"/>
                      <a:pt x="88" y="178"/>
                    </a:cubicBezTo>
                    <a:cubicBezTo>
                      <a:pt x="80" y="151"/>
                      <a:pt x="101" y="132"/>
                      <a:pt x="122" y="119"/>
                    </a:cubicBezTo>
                    <a:cubicBezTo>
                      <a:pt x="122" y="119"/>
                      <a:pt x="122" y="118"/>
                      <a:pt x="122" y="118"/>
                    </a:cubicBezTo>
                    <a:cubicBezTo>
                      <a:pt x="125" y="122"/>
                      <a:pt x="132" y="122"/>
                      <a:pt x="133" y="116"/>
                    </a:cubicBezTo>
                    <a:cubicBezTo>
                      <a:pt x="137" y="92"/>
                      <a:pt x="133" y="59"/>
                      <a:pt x="109" y="46"/>
                    </a:cubicBezTo>
                    <a:cubicBezTo>
                      <a:pt x="102" y="42"/>
                      <a:pt x="91" y="45"/>
                      <a:pt x="86" y="51"/>
                    </a:cubicBezTo>
                    <a:cubicBezTo>
                      <a:pt x="82" y="55"/>
                      <a:pt x="74" y="71"/>
                      <a:pt x="67" y="67"/>
                    </a:cubicBezTo>
                    <a:cubicBezTo>
                      <a:pt x="53" y="60"/>
                      <a:pt x="56" y="49"/>
                      <a:pt x="65" y="40"/>
                    </a:cubicBezTo>
                    <a:cubicBezTo>
                      <a:pt x="79" y="26"/>
                      <a:pt x="104" y="21"/>
                      <a:pt x="122" y="23"/>
                    </a:cubicBezTo>
                    <a:cubicBezTo>
                      <a:pt x="149" y="27"/>
                      <a:pt x="155" y="52"/>
                      <a:pt x="157" y="75"/>
                    </a:cubicBezTo>
                    <a:cubicBezTo>
                      <a:pt x="161" y="111"/>
                      <a:pt x="155" y="149"/>
                      <a:pt x="154" y="185"/>
                    </a:cubicBezTo>
                    <a:cubicBezTo>
                      <a:pt x="150" y="184"/>
                      <a:pt x="146" y="186"/>
                      <a:pt x="141" y="187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" name="Freeform 73"/>
              <p:cNvSpPr/>
              <p:nvPr/>
            </p:nvSpPr>
            <p:spPr bwMode="auto">
              <a:xfrm>
                <a:off x="4131926" y="4175640"/>
                <a:ext cx="124068" cy="138839"/>
              </a:xfrm>
              <a:custGeom>
                <a:avLst/>
                <a:gdLst>
                  <a:gd name="T0" fmla="*/ 26 w 29"/>
                  <a:gd name="T1" fmla="*/ 5 h 32"/>
                  <a:gd name="T2" fmla="*/ 19 w 29"/>
                  <a:gd name="T3" fmla="*/ 2 h 32"/>
                  <a:gd name="T4" fmla="*/ 4 w 29"/>
                  <a:gd name="T5" fmla="*/ 10 h 32"/>
                  <a:gd name="T6" fmla="*/ 4 w 29"/>
                  <a:gd name="T7" fmla="*/ 14 h 32"/>
                  <a:gd name="T8" fmla="*/ 4 w 29"/>
                  <a:gd name="T9" fmla="*/ 14 h 32"/>
                  <a:gd name="T10" fmla="*/ 2 w 29"/>
                  <a:gd name="T11" fmla="*/ 26 h 32"/>
                  <a:gd name="T12" fmla="*/ 15 w 29"/>
                  <a:gd name="T13" fmla="*/ 29 h 32"/>
                  <a:gd name="T14" fmla="*/ 29 w 29"/>
                  <a:gd name="T15" fmla="*/ 17 h 32"/>
                  <a:gd name="T16" fmla="*/ 26 w 29"/>
                  <a:gd name="T17" fmla="*/ 5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9" h="32">
                    <a:moveTo>
                      <a:pt x="26" y="5"/>
                    </a:moveTo>
                    <a:cubicBezTo>
                      <a:pt x="23" y="4"/>
                      <a:pt x="22" y="2"/>
                      <a:pt x="19" y="2"/>
                    </a:cubicBezTo>
                    <a:cubicBezTo>
                      <a:pt x="13" y="0"/>
                      <a:pt x="6" y="4"/>
                      <a:pt x="4" y="10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1" y="17"/>
                      <a:pt x="0" y="22"/>
                      <a:pt x="2" y="26"/>
                    </a:cubicBezTo>
                    <a:cubicBezTo>
                      <a:pt x="5" y="30"/>
                      <a:pt x="11" y="32"/>
                      <a:pt x="15" y="29"/>
                    </a:cubicBezTo>
                    <a:cubicBezTo>
                      <a:pt x="20" y="26"/>
                      <a:pt x="27" y="23"/>
                      <a:pt x="29" y="17"/>
                    </a:cubicBezTo>
                    <a:cubicBezTo>
                      <a:pt x="29" y="13"/>
                      <a:pt x="29" y="8"/>
                      <a:pt x="26" y="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" name="Freeform 74"/>
              <p:cNvSpPr>
                <a:spLocks noEditPoints="1"/>
              </p:cNvSpPr>
              <p:nvPr/>
            </p:nvSpPr>
            <p:spPr bwMode="auto">
              <a:xfrm>
                <a:off x="4421418" y="3602564"/>
                <a:ext cx="620339" cy="856659"/>
              </a:xfrm>
              <a:custGeom>
                <a:avLst/>
                <a:gdLst>
                  <a:gd name="T0" fmla="*/ 137 w 143"/>
                  <a:gd name="T1" fmla="*/ 111 h 197"/>
                  <a:gd name="T2" fmla="*/ 93 w 143"/>
                  <a:gd name="T3" fmla="*/ 118 h 197"/>
                  <a:gd name="T4" fmla="*/ 57 w 143"/>
                  <a:gd name="T5" fmla="*/ 110 h 197"/>
                  <a:gd name="T6" fmla="*/ 68 w 143"/>
                  <a:gd name="T7" fmla="*/ 73 h 197"/>
                  <a:gd name="T8" fmla="*/ 100 w 143"/>
                  <a:gd name="T9" fmla="*/ 87 h 197"/>
                  <a:gd name="T10" fmla="*/ 116 w 143"/>
                  <a:gd name="T11" fmla="*/ 87 h 197"/>
                  <a:gd name="T12" fmla="*/ 139 w 143"/>
                  <a:gd name="T13" fmla="*/ 56 h 197"/>
                  <a:gd name="T14" fmla="*/ 135 w 143"/>
                  <a:gd name="T15" fmla="*/ 43 h 197"/>
                  <a:gd name="T16" fmla="*/ 136 w 143"/>
                  <a:gd name="T17" fmla="*/ 36 h 197"/>
                  <a:gd name="T18" fmla="*/ 33 w 143"/>
                  <a:gd name="T19" fmla="*/ 39 h 197"/>
                  <a:gd name="T20" fmla="*/ 20 w 143"/>
                  <a:gd name="T21" fmla="*/ 155 h 197"/>
                  <a:gd name="T22" fmla="*/ 92 w 143"/>
                  <a:gd name="T23" fmla="*/ 192 h 197"/>
                  <a:gd name="T24" fmla="*/ 140 w 143"/>
                  <a:gd name="T25" fmla="*/ 123 h 197"/>
                  <a:gd name="T26" fmla="*/ 137 w 143"/>
                  <a:gd name="T27" fmla="*/ 111 h 197"/>
                  <a:gd name="T28" fmla="*/ 90 w 143"/>
                  <a:gd name="T29" fmla="*/ 175 h 197"/>
                  <a:gd name="T30" fmla="*/ 37 w 143"/>
                  <a:gd name="T31" fmla="*/ 149 h 197"/>
                  <a:gd name="T32" fmla="*/ 37 w 143"/>
                  <a:gd name="T33" fmla="*/ 64 h 197"/>
                  <a:gd name="T34" fmla="*/ 76 w 143"/>
                  <a:gd name="T35" fmla="*/ 29 h 197"/>
                  <a:gd name="T36" fmla="*/ 127 w 143"/>
                  <a:gd name="T37" fmla="*/ 43 h 197"/>
                  <a:gd name="T38" fmla="*/ 123 w 143"/>
                  <a:gd name="T39" fmla="*/ 46 h 197"/>
                  <a:gd name="T40" fmla="*/ 109 w 143"/>
                  <a:gd name="T41" fmla="*/ 66 h 197"/>
                  <a:gd name="T42" fmla="*/ 68 w 143"/>
                  <a:gd name="T43" fmla="*/ 50 h 197"/>
                  <a:gd name="T44" fmla="*/ 38 w 143"/>
                  <a:gd name="T45" fmla="*/ 96 h 197"/>
                  <a:gd name="T46" fmla="*/ 66 w 143"/>
                  <a:gd name="T47" fmla="*/ 143 h 197"/>
                  <a:gd name="T48" fmla="*/ 122 w 143"/>
                  <a:gd name="T49" fmla="*/ 126 h 197"/>
                  <a:gd name="T50" fmla="*/ 90 w 143"/>
                  <a:gd name="T51" fmla="*/ 175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3" h="197">
                    <a:moveTo>
                      <a:pt x="137" y="111"/>
                    </a:moveTo>
                    <a:cubicBezTo>
                      <a:pt x="121" y="106"/>
                      <a:pt x="107" y="111"/>
                      <a:pt x="93" y="118"/>
                    </a:cubicBezTo>
                    <a:cubicBezTo>
                      <a:pt x="78" y="125"/>
                      <a:pt x="62" y="132"/>
                      <a:pt x="57" y="110"/>
                    </a:cubicBezTo>
                    <a:cubicBezTo>
                      <a:pt x="53" y="97"/>
                      <a:pt x="59" y="82"/>
                      <a:pt x="68" y="73"/>
                    </a:cubicBezTo>
                    <a:cubicBezTo>
                      <a:pt x="81" y="57"/>
                      <a:pt x="93" y="74"/>
                      <a:pt x="100" y="87"/>
                    </a:cubicBezTo>
                    <a:cubicBezTo>
                      <a:pt x="103" y="93"/>
                      <a:pt x="112" y="92"/>
                      <a:pt x="116" y="87"/>
                    </a:cubicBezTo>
                    <a:cubicBezTo>
                      <a:pt x="123" y="76"/>
                      <a:pt x="132" y="67"/>
                      <a:pt x="139" y="56"/>
                    </a:cubicBezTo>
                    <a:cubicBezTo>
                      <a:pt x="142" y="50"/>
                      <a:pt x="139" y="45"/>
                      <a:pt x="135" y="43"/>
                    </a:cubicBezTo>
                    <a:cubicBezTo>
                      <a:pt x="137" y="41"/>
                      <a:pt x="138" y="39"/>
                      <a:pt x="136" y="36"/>
                    </a:cubicBezTo>
                    <a:cubicBezTo>
                      <a:pt x="108" y="0"/>
                      <a:pt x="62" y="6"/>
                      <a:pt x="33" y="39"/>
                    </a:cubicBezTo>
                    <a:cubicBezTo>
                      <a:pt x="5" y="69"/>
                      <a:pt x="0" y="119"/>
                      <a:pt x="20" y="155"/>
                    </a:cubicBezTo>
                    <a:cubicBezTo>
                      <a:pt x="33" y="180"/>
                      <a:pt x="64" y="197"/>
                      <a:pt x="92" y="192"/>
                    </a:cubicBezTo>
                    <a:cubicBezTo>
                      <a:pt x="126" y="187"/>
                      <a:pt x="141" y="155"/>
                      <a:pt x="140" y="123"/>
                    </a:cubicBezTo>
                    <a:cubicBezTo>
                      <a:pt x="143" y="120"/>
                      <a:pt x="142" y="113"/>
                      <a:pt x="137" y="111"/>
                    </a:cubicBezTo>
                    <a:close/>
                    <a:moveTo>
                      <a:pt x="90" y="175"/>
                    </a:moveTo>
                    <a:cubicBezTo>
                      <a:pt x="70" y="179"/>
                      <a:pt x="48" y="165"/>
                      <a:pt x="37" y="149"/>
                    </a:cubicBezTo>
                    <a:cubicBezTo>
                      <a:pt x="19" y="125"/>
                      <a:pt x="23" y="89"/>
                      <a:pt x="37" y="64"/>
                    </a:cubicBezTo>
                    <a:cubicBezTo>
                      <a:pt x="45" y="47"/>
                      <a:pt x="59" y="35"/>
                      <a:pt x="76" y="29"/>
                    </a:cubicBezTo>
                    <a:cubicBezTo>
                      <a:pt x="95" y="24"/>
                      <a:pt x="112" y="34"/>
                      <a:pt x="127" y="43"/>
                    </a:cubicBezTo>
                    <a:cubicBezTo>
                      <a:pt x="126" y="44"/>
                      <a:pt x="124" y="45"/>
                      <a:pt x="123" y="46"/>
                    </a:cubicBezTo>
                    <a:cubicBezTo>
                      <a:pt x="119" y="53"/>
                      <a:pt x="114" y="60"/>
                      <a:pt x="109" y="66"/>
                    </a:cubicBezTo>
                    <a:cubicBezTo>
                      <a:pt x="99" y="53"/>
                      <a:pt x="85" y="43"/>
                      <a:pt x="68" y="50"/>
                    </a:cubicBezTo>
                    <a:cubicBezTo>
                      <a:pt x="51" y="57"/>
                      <a:pt x="41" y="78"/>
                      <a:pt x="38" y="96"/>
                    </a:cubicBezTo>
                    <a:cubicBezTo>
                      <a:pt x="36" y="116"/>
                      <a:pt x="44" y="139"/>
                      <a:pt x="66" y="143"/>
                    </a:cubicBezTo>
                    <a:cubicBezTo>
                      <a:pt x="86" y="148"/>
                      <a:pt x="103" y="131"/>
                      <a:pt x="122" y="126"/>
                    </a:cubicBezTo>
                    <a:cubicBezTo>
                      <a:pt x="121" y="148"/>
                      <a:pt x="115" y="169"/>
                      <a:pt x="90" y="175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" name="Freeform 75"/>
              <p:cNvSpPr>
                <a:spLocks noEditPoints="1"/>
              </p:cNvSpPr>
              <p:nvPr/>
            </p:nvSpPr>
            <p:spPr bwMode="auto">
              <a:xfrm>
                <a:off x="4950184" y="3422370"/>
                <a:ext cx="729638" cy="871430"/>
              </a:xfrm>
              <a:custGeom>
                <a:avLst/>
                <a:gdLst>
                  <a:gd name="T0" fmla="*/ 153 w 168"/>
                  <a:gd name="T1" fmla="*/ 137 h 201"/>
                  <a:gd name="T2" fmla="*/ 117 w 168"/>
                  <a:gd name="T3" fmla="*/ 109 h 201"/>
                  <a:gd name="T4" fmla="*/ 133 w 168"/>
                  <a:gd name="T5" fmla="*/ 20 h 201"/>
                  <a:gd name="T6" fmla="*/ 120 w 168"/>
                  <a:gd name="T7" fmla="*/ 20 h 201"/>
                  <a:gd name="T8" fmla="*/ 89 w 168"/>
                  <a:gd name="T9" fmla="*/ 50 h 201"/>
                  <a:gd name="T10" fmla="*/ 88 w 168"/>
                  <a:gd name="T11" fmla="*/ 19 h 201"/>
                  <a:gd name="T12" fmla="*/ 80 w 168"/>
                  <a:gd name="T13" fmla="*/ 10 h 201"/>
                  <a:gd name="T14" fmla="*/ 32 w 168"/>
                  <a:gd name="T15" fmla="*/ 196 h 201"/>
                  <a:gd name="T16" fmla="*/ 36 w 168"/>
                  <a:gd name="T17" fmla="*/ 199 h 201"/>
                  <a:gd name="T18" fmla="*/ 41 w 168"/>
                  <a:gd name="T19" fmla="*/ 201 h 201"/>
                  <a:gd name="T20" fmla="*/ 68 w 168"/>
                  <a:gd name="T21" fmla="*/ 196 h 201"/>
                  <a:gd name="T22" fmla="*/ 76 w 168"/>
                  <a:gd name="T23" fmla="*/ 185 h 201"/>
                  <a:gd name="T24" fmla="*/ 77 w 168"/>
                  <a:gd name="T25" fmla="*/ 157 h 201"/>
                  <a:gd name="T26" fmla="*/ 122 w 168"/>
                  <a:gd name="T27" fmla="*/ 183 h 201"/>
                  <a:gd name="T28" fmla="*/ 133 w 168"/>
                  <a:gd name="T29" fmla="*/ 182 h 201"/>
                  <a:gd name="T30" fmla="*/ 153 w 168"/>
                  <a:gd name="T31" fmla="*/ 151 h 201"/>
                  <a:gd name="T32" fmla="*/ 153 w 168"/>
                  <a:gd name="T33" fmla="*/ 137 h 201"/>
                  <a:gd name="T34" fmla="*/ 71 w 168"/>
                  <a:gd name="T35" fmla="*/ 28 h 201"/>
                  <a:gd name="T36" fmla="*/ 71 w 168"/>
                  <a:gd name="T37" fmla="*/ 66 h 201"/>
                  <a:gd name="T38" fmla="*/ 84 w 168"/>
                  <a:gd name="T39" fmla="*/ 73 h 201"/>
                  <a:gd name="T40" fmla="*/ 127 w 168"/>
                  <a:gd name="T41" fmla="*/ 40 h 201"/>
                  <a:gd name="T42" fmla="*/ 100 w 168"/>
                  <a:gd name="T43" fmla="*/ 98 h 201"/>
                  <a:gd name="T44" fmla="*/ 98 w 168"/>
                  <a:gd name="T45" fmla="*/ 104 h 201"/>
                  <a:gd name="T46" fmla="*/ 98 w 168"/>
                  <a:gd name="T47" fmla="*/ 121 h 201"/>
                  <a:gd name="T48" fmla="*/ 133 w 168"/>
                  <a:gd name="T49" fmla="*/ 146 h 201"/>
                  <a:gd name="T50" fmla="*/ 123 w 168"/>
                  <a:gd name="T51" fmla="*/ 163 h 201"/>
                  <a:gd name="T52" fmla="*/ 72 w 168"/>
                  <a:gd name="T53" fmla="*/ 132 h 201"/>
                  <a:gd name="T54" fmla="*/ 59 w 168"/>
                  <a:gd name="T55" fmla="*/ 142 h 201"/>
                  <a:gd name="T56" fmla="*/ 59 w 168"/>
                  <a:gd name="T57" fmla="*/ 181 h 201"/>
                  <a:gd name="T58" fmla="*/ 41 w 168"/>
                  <a:gd name="T59" fmla="*/ 188 h 201"/>
                  <a:gd name="T60" fmla="*/ 71 w 168"/>
                  <a:gd name="T61" fmla="*/ 28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68" h="201">
                    <a:moveTo>
                      <a:pt x="153" y="137"/>
                    </a:moveTo>
                    <a:cubicBezTo>
                      <a:pt x="142" y="126"/>
                      <a:pt x="130" y="116"/>
                      <a:pt x="117" y="109"/>
                    </a:cubicBezTo>
                    <a:cubicBezTo>
                      <a:pt x="141" y="83"/>
                      <a:pt x="168" y="48"/>
                      <a:pt x="133" y="20"/>
                    </a:cubicBezTo>
                    <a:cubicBezTo>
                      <a:pt x="130" y="17"/>
                      <a:pt x="124" y="16"/>
                      <a:pt x="120" y="20"/>
                    </a:cubicBezTo>
                    <a:cubicBezTo>
                      <a:pt x="111" y="32"/>
                      <a:pt x="101" y="41"/>
                      <a:pt x="89" y="50"/>
                    </a:cubicBezTo>
                    <a:cubicBezTo>
                      <a:pt x="88" y="39"/>
                      <a:pt x="87" y="29"/>
                      <a:pt x="88" y="19"/>
                    </a:cubicBezTo>
                    <a:cubicBezTo>
                      <a:pt x="89" y="13"/>
                      <a:pt x="84" y="10"/>
                      <a:pt x="80" y="10"/>
                    </a:cubicBezTo>
                    <a:cubicBezTo>
                      <a:pt x="0" y="0"/>
                      <a:pt x="21" y="153"/>
                      <a:pt x="32" y="196"/>
                    </a:cubicBezTo>
                    <a:cubicBezTo>
                      <a:pt x="33" y="198"/>
                      <a:pt x="34" y="199"/>
                      <a:pt x="36" y="199"/>
                    </a:cubicBezTo>
                    <a:cubicBezTo>
                      <a:pt x="37" y="200"/>
                      <a:pt x="39" y="201"/>
                      <a:pt x="41" y="201"/>
                    </a:cubicBezTo>
                    <a:cubicBezTo>
                      <a:pt x="50" y="200"/>
                      <a:pt x="58" y="196"/>
                      <a:pt x="68" y="196"/>
                    </a:cubicBezTo>
                    <a:cubicBezTo>
                      <a:pt x="74" y="196"/>
                      <a:pt x="77" y="190"/>
                      <a:pt x="76" y="185"/>
                    </a:cubicBezTo>
                    <a:cubicBezTo>
                      <a:pt x="75" y="176"/>
                      <a:pt x="76" y="167"/>
                      <a:pt x="77" y="157"/>
                    </a:cubicBezTo>
                    <a:cubicBezTo>
                      <a:pt x="91" y="167"/>
                      <a:pt x="106" y="176"/>
                      <a:pt x="122" y="183"/>
                    </a:cubicBezTo>
                    <a:cubicBezTo>
                      <a:pt x="126" y="185"/>
                      <a:pt x="130" y="185"/>
                      <a:pt x="133" y="182"/>
                    </a:cubicBezTo>
                    <a:cubicBezTo>
                      <a:pt x="141" y="172"/>
                      <a:pt x="146" y="160"/>
                      <a:pt x="153" y="151"/>
                    </a:cubicBezTo>
                    <a:cubicBezTo>
                      <a:pt x="157" y="147"/>
                      <a:pt x="158" y="141"/>
                      <a:pt x="153" y="137"/>
                    </a:cubicBezTo>
                    <a:close/>
                    <a:moveTo>
                      <a:pt x="71" y="28"/>
                    </a:moveTo>
                    <a:cubicBezTo>
                      <a:pt x="71" y="40"/>
                      <a:pt x="72" y="53"/>
                      <a:pt x="71" y="66"/>
                    </a:cubicBezTo>
                    <a:cubicBezTo>
                      <a:pt x="70" y="72"/>
                      <a:pt x="79" y="76"/>
                      <a:pt x="84" y="73"/>
                    </a:cubicBezTo>
                    <a:cubicBezTo>
                      <a:pt x="100" y="64"/>
                      <a:pt x="114" y="53"/>
                      <a:pt x="127" y="40"/>
                    </a:cubicBezTo>
                    <a:cubicBezTo>
                      <a:pt x="141" y="61"/>
                      <a:pt x="111" y="84"/>
                      <a:pt x="100" y="98"/>
                    </a:cubicBezTo>
                    <a:cubicBezTo>
                      <a:pt x="99" y="100"/>
                      <a:pt x="98" y="102"/>
                      <a:pt x="98" y="104"/>
                    </a:cubicBezTo>
                    <a:cubicBezTo>
                      <a:pt x="92" y="108"/>
                      <a:pt x="90" y="117"/>
                      <a:pt x="98" y="121"/>
                    </a:cubicBezTo>
                    <a:cubicBezTo>
                      <a:pt x="111" y="129"/>
                      <a:pt x="122" y="136"/>
                      <a:pt x="133" y="146"/>
                    </a:cubicBezTo>
                    <a:cubicBezTo>
                      <a:pt x="130" y="152"/>
                      <a:pt x="127" y="158"/>
                      <a:pt x="123" y="163"/>
                    </a:cubicBezTo>
                    <a:cubicBezTo>
                      <a:pt x="105" y="155"/>
                      <a:pt x="88" y="145"/>
                      <a:pt x="72" y="132"/>
                    </a:cubicBezTo>
                    <a:cubicBezTo>
                      <a:pt x="65" y="127"/>
                      <a:pt x="58" y="136"/>
                      <a:pt x="59" y="142"/>
                    </a:cubicBezTo>
                    <a:cubicBezTo>
                      <a:pt x="61" y="155"/>
                      <a:pt x="58" y="168"/>
                      <a:pt x="59" y="181"/>
                    </a:cubicBezTo>
                    <a:cubicBezTo>
                      <a:pt x="53" y="184"/>
                      <a:pt x="47" y="187"/>
                      <a:pt x="41" y="188"/>
                    </a:cubicBezTo>
                    <a:cubicBezTo>
                      <a:pt x="37" y="148"/>
                      <a:pt x="27" y="36"/>
                      <a:pt x="71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5621992" y="2357359"/>
              <a:ext cx="685327" cy="448577"/>
              <a:chOff x="6155414" y="3321934"/>
              <a:chExt cx="1137289" cy="744407"/>
            </a:xfrm>
          </p:grpSpPr>
          <p:sp>
            <p:nvSpPr>
              <p:cNvPr id="14" name="Freeform 76"/>
              <p:cNvSpPr>
                <a:spLocks noEditPoints="1"/>
              </p:cNvSpPr>
              <p:nvPr/>
            </p:nvSpPr>
            <p:spPr bwMode="auto">
              <a:xfrm>
                <a:off x="6155414" y="3321934"/>
                <a:ext cx="1137289" cy="744407"/>
              </a:xfrm>
              <a:custGeom>
                <a:avLst/>
                <a:gdLst>
                  <a:gd name="T0" fmla="*/ 240 w 262"/>
                  <a:gd name="T1" fmla="*/ 20 h 172"/>
                  <a:gd name="T2" fmla="*/ 239 w 262"/>
                  <a:gd name="T3" fmla="*/ 14 h 172"/>
                  <a:gd name="T4" fmla="*/ 227 w 262"/>
                  <a:gd name="T5" fmla="*/ 8 h 172"/>
                  <a:gd name="T6" fmla="*/ 215 w 262"/>
                  <a:gd name="T7" fmla="*/ 1 h 172"/>
                  <a:gd name="T8" fmla="*/ 206 w 262"/>
                  <a:gd name="T9" fmla="*/ 4 h 172"/>
                  <a:gd name="T10" fmla="*/ 141 w 262"/>
                  <a:gd name="T11" fmla="*/ 52 h 172"/>
                  <a:gd name="T12" fmla="*/ 136 w 262"/>
                  <a:gd name="T13" fmla="*/ 27 h 172"/>
                  <a:gd name="T14" fmla="*/ 129 w 262"/>
                  <a:gd name="T15" fmla="*/ 21 h 172"/>
                  <a:gd name="T16" fmla="*/ 11 w 262"/>
                  <a:gd name="T17" fmla="*/ 21 h 172"/>
                  <a:gd name="T18" fmla="*/ 4 w 262"/>
                  <a:gd name="T19" fmla="*/ 27 h 172"/>
                  <a:gd name="T20" fmla="*/ 4 w 262"/>
                  <a:gd name="T21" fmla="*/ 87 h 172"/>
                  <a:gd name="T22" fmla="*/ 13 w 262"/>
                  <a:gd name="T23" fmla="*/ 94 h 172"/>
                  <a:gd name="T24" fmla="*/ 48 w 262"/>
                  <a:gd name="T25" fmla="*/ 94 h 172"/>
                  <a:gd name="T26" fmla="*/ 45 w 262"/>
                  <a:gd name="T27" fmla="*/ 101 h 172"/>
                  <a:gd name="T28" fmla="*/ 44 w 262"/>
                  <a:gd name="T29" fmla="*/ 155 h 172"/>
                  <a:gd name="T30" fmla="*/ 50 w 262"/>
                  <a:gd name="T31" fmla="*/ 163 h 172"/>
                  <a:gd name="T32" fmla="*/ 98 w 262"/>
                  <a:gd name="T33" fmla="*/ 168 h 172"/>
                  <a:gd name="T34" fmla="*/ 105 w 262"/>
                  <a:gd name="T35" fmla="*/ 159 h 172"/>
                  <a:gd name="T36" fmla="*/ 109 w 262"/>
                  <a:gd name="T37" fmla="*/ 89 h 172"/>
                  <a:gd name="T38" fmla="*/ 131 w 262"/>
                  <a:gd name="T39" fmla="*/ 87 h 172"/>
                  <a:gd name="T40" fmla="*/ 131 w 262"/>
                  <a:gd name="T41" fmla="*/ 86 h 172"/>
                  <a:gd name="T42" fmla="*/ 174 w 262"/>
                  <a:gd name="T43" fmla="*/ 156 h 172"/>
                  <a:gd name="T44" fmla="*/ 251 w 262"/>
                  <a:gd name="T45" fmla="*/ 105 h 172"/>
                  <a:gd name="T46" fmla="*/ 240 w 262"/>
                  <a:gd name="T47" fmla="*/ 20 h 172"/>
                  <a:gd name="T48" fmla="*/ 122 w 262"/>
                  <a:gd name="T49" fmla="*/ 67 h 172"/>
                  <a:gd name="T50" fmla="*/ 93 w 262"/>
                  <a:gd name="T51" fmla="*/ 71 h 172"/>
                  <a:gd name="T52" fmla="*/ 89 w 262"/>
                  <a:gd name="T53" fmla="*/ 88 h 172"/>
                  <a:gd name="T54" fmla="*/ 86 w 262"/>
                  <a:gd name="T55" fmla="*/ 151 h 172"/>
                  <a:gd name="T56" fmla="*/ 60 w 262"/>
                  <a:gd name="T57" fmla="*/ 148 h 172"/>
                  <a:gd name="T58" fmla="*/ 58 w 262"/>
                  <a:gd name="T59" fmla="*/ 125 h 172"/>
                  <a:gd name="T60" fmla="*/ 55 w 262"/>
                  <a:gd name="T61" fmla="*/ 99 h 172"/>
                  <a:gd name="T62" fmla="*/ 58 w 262"/>
                  <a:gd name="T63" fmla="*/ 95 h 172"/>
                  <a:gd name="T64" fmla="*/ 57 w 262"/>
                  <a:gd name="T65" fmla="*/ 94 h 172"/>
                  <a:gd name="T66" fmla="*/ 58 w 262"/>
                  <a:gd name="T67" fmla="*/ 83 h 172"/>
                  <a:gd name="T68" fmla="*/ 21 w 262"/>
                  <a:gd name="T69" fmla="*/ 76 h 172"/>
                  <a:gd name="T70" fmla="*/ 20 w 262"/>
                  <a:gd name="T71" fmla="*/ 43 h 172"/>
                  <a:gd name="T72" fmla="*/ 70 w 262"/>
                  <a:gd name="T73" fmla="*/ 33 h 172"/>
                  <a:gd name="T74" fmla="*/ 117 w 262"/>
                  <a:gd name="T75" fmla="*/ 37 h 172"/>
                  <a:gd name="T76" fmla="*/ 122 w 262"/>
                  <a:gd name="T77" fmla="*/ 67 h 172"/>
                  <a:gd name="T78" fmla="*/ 234 w 262"/>
                  <a:gd name="T79" fmla="*/ 86 h 172"/>
                  <a:gd name="T80" fmla="*/ 187 w 262"/>
                  <a:gd name="T81" fmla="*/ 139 h 172"/>
                  <a:gd name="T82" fmla="*/ 157 w 262"/>
                  <a:gd name="T83" fmla="*/ 62 h 172"/>
                  <a:gd name="T84" fmla="*/ 210 w 262"/>
                  <a:gd name="T85" fmla="*/ 20 h 172"/>
                  <a:gd name="T86" fmla="*/ 234 w 262"/>
                  <a:gd name="T87" fmla="*/ 86 h 1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62" h="172">
                    <a:moveTo>
                      <a:pt x="240" y="20"/>
                    </a:moveTo>
                    <a:cubicBezTo>
                      <a:pt x="241" y="18"/>
                      <a:pt x="241" y="15"/>
                      <a:pt x="239" y="14"/>
                    </a:cubicBezTo>
                    <a:cubicBezTo>
                      <a:pt x="235" y="11"/>
                      <a:pt x="231" y="9"/>
                      <a:pt x="227" y="8"/>
                    </a:cubicBezTo>
                    <a:cubicBezTo>
                      <a:pt x="224" y="5"/>
                      <a:pt x="220" y="3"/>
                      <a:pt x="215" y="1"/>
                    </a:cubicBezTo>
                    <a:cubicBezTo>
                      <a:pt x="212" y="0"/>
                      <a:pt x="209" y="1"/>
                      <a:pt x="206" y="4"/>
                    </a:cubicBezTo>
                    <a:cubicBezTo>
                      <a:pt x="179" y="4"/>
                      <a:pt x="154" y="25"/>
                      <a:pt x="141" y="52"/>
                    </a:cubicBezTo>
                    <a:cubicBezTo>
                      <a:pt x="140" y="44"/>
                      <a:pt x="138" y="35"/>
                      <a:pt x="136" y="27"/>
                    </a:cubicBezTo>
                    <a:cubicBezTo>
                      <a:pt x="135" y="24"/>
                      <a:pt x="132" y="21"/>
                      <a:pt x="129" y="21"/>
                    </a:cubicBezTo>
                    <a:cubicBezTo>
                      <a:pt x="90" y="13"/>
                      <a:pt x="50" y="13"/>
                      <a:pt x="11" y="21"/>
                    </a:cubicBezTo>
                    <a:cubicBezTo>
                      <a:pt x="8" y="21"/>
                      <a:pt x="5" y="24"/>
                      <a:pt x="4" y="27"/>
                    </a:cubicBezTo>
                    <a:cubicBezTo>
                      <a:pt x="0" y="47"/>
                      <a:pt x="0" y="67"/>
                      <a:pt x="4" y="87"/>
                    </a:cubicBezTo>
                    <a:cubicBezTo>
                      <a:pt x="5" y="91"/>
                      <a:pt x="9" y="94"/>
                      <a:pt x="13" y="94"/>
                    </a:cubicBezTo>
                    <a:cubicBezTo>
                      <a:pt x="25" y="94"/>
                      <a:pt x="36" y="95"/>
                      <a:pt x="48" y="94"/>
                    </a:cubicBezTo>
                    <a:cubicBezTo>
                      <a:pt x="46" y="96"/>
                      <a:pt x="45" y="98"/>
                      <a:pt x="45" y="101"/>
                    </a:cubicBezTo>
                    <a:cubicBezTo>
                      <a:pt x="39" y="117"/>
                      <a:pt x="44" y="138"/>
                      <a:pt x="44" y="155"/>
                    </a:cubicBezTo>
                    <a:cubicBezTo>
                      <a:pt x="44" y="159"/>
                      <a:pt x="46" y="162"/>
                      <a:pt x="50" y="163"/>
                    </a:cubicBezTo>
                    <a:cubicBezTo>
                      <a:pt x="65" y="169"/>
                      <a:pt x="82" y="172"/>
                      <a:pt x="98" y="168"/>
                    </a:cubicBezTo>
                    <a:cubicBezTo>
                      <a:pt x="102" y="167"/>
                      <a:pt x="105" y="163"/>
                      <a:pt x="105" y="159"/>
                    </a:cubicBezTo>
                    <a:cubicBezTo>
                      <a:pt x="105" y="136"/>
                      <a:pt x="105" y="112"/>
                      <a:pt x="109" y="89"/>
                    </a:cubicBezTo>
                    <a:cubicBezTo>
                      <a:pt x="116" y="88"/>
                      <a:pt x="123" y="87"/>
                      <a:pt x="131" y="87"/>
                    </a:cubicBezTo>
                    <a:cubicBezTo>
                      <a:pt x="131" y="87"/>
                      <a:pt x="131" y="86"/>
                      <a:pt x="131" y="86"/>
                    </a:cubicBezTo>
                    <a:cubicBezTo>
                      <a:pt x="128" y="115"/>
                      <a:pt x="140" y="143"/>
                      <a:pt x="174" y="156"/>
                    </a:cubicBezTo>
                    <a:cubicBezTo>
                      <a:pt x="209" y="170"/>
                      <a:pt x="239" y="133"/>
                      <a:pt x="251" y="105"/>
                    </a:cubicBezTo>
                    <a:cubicBezTo>
                      <a:pt x="262" y="77"/>
                      <a:pt x="258" y="43"/>
                      <a:pt x="240" y="20"/>
                    </a:cubicBezTo>
                    <a:close/>
                    <a:moveTo>
                      <a:pt x="122" y="67"/>
                    </a:moveTo>
                    <a:cubicBezTo>
                      <a:pt x="112" y="68"/>
                      <a:pt x="102" y="69"/>
                      <a:pt x="93" y="71"/>
                    </a:cubicBezTo>
                    <a:cubicBezTo>
                      <a:pt x="84" y="73"/>
                      <a:pt x="84" y="83"/>
                      <a:pt x="89" y="88"/>
                    </a:cubicBezTo>
                    <a:cubicBezTo>
                      <a:pt x="86" y="109"/>
                      <a:pt x="86" y="130"/>
                      <a:pt x="86" y="151"/>
                    </a:cubicBezTo>
                    <a:cubicBezTo>
                      <a:pt x="77" y="152"/>
                      <a:pt x="69" y="151"/>
                      <a:pt x="60" y="148"/>
                    </a:cubicBezTo>
                    <a:cubicBezTo>
                      <a:pt x="60" y="141"/>
                      <a:pt x="59" y="133"/>
                      <a:pt x="58" y="125"/>
                    </a:cubicBezTo>
                    <a:cubicBezTo>
                      <a:pt x="57" y="122"/>
                      <a:pt x="57" y="99"/>
                      <a:pt x="55" y="99"/>
                    </a:cubicBezTo>
                    <a:cubicBezTo>
                      <a:pt x="57" y="99"/>
                      <a:pt x="60" y="97"/>
                      <a:pt x="58" y="95"/>
                    </a:cubicBezTo>
                    <a:cubicBezTo>
                      <a:pt x="58" y="95"/>
                      <a:pt x="58" y="94"/>
                      <a:pt x="57" y="94"/>
                    </a:cubicBezTo>
                    <a:cubicBezTo>
                      <a:pt x="62" y="92"/>
                      <a:pt x="64" y="84"/>
                      <a:pt x="58" y="83"/>
                    </a:cubicBezTo>
                    <a:cubicBezTo>
                      <a:pt x="45" y="81"/>
                      <a:pt x="34" y="78"/>
                      <a:pt x="21" y="76"/>
                    </a:cubicBezTo>
                    <a:cubicBezTo>
                      <a:pt x="20" y="65"/>
                      <a:pt x="19" y="54"/>
                      <a:pt x="20" y="43"/>
                    </a:cubicBezTo>
                    <a:cubicBezTo>
                      <a:pt x="21" y="30"/>
                      <a:pt x="60" y="33"/>
                      <a:pt x="70" y="33"/>
                    </a:cubicBezTo>
                    <a:cubicBezTo>
                      <a:pt x="86" y="33"/>
                      <a:pt x="101" y="35"/>
                      <a:pt x="117" y="37"/>
                    </a:cubicBezTo>
                    <a:cubicBezTo>
                      <a:pt x="123" y="38"/>
                      <a:pt x="123" y="56"/>
                      <a:pt x="122" y="67"/>
                    </a:cubicBezTo>
                    <a:close/>
                    <a:moveTo>
                      <a:pt x="234" y="86"/>
                    </a:moveTo>
                    <a:cubicBezTo>
                      <a:pt x="230" y="109"/>
                      <a:pt x="214" y="138"/>
                      <a:pt x="187" y="139"/>
                    </a:cubicBezTo>
                    <a:cubicBezTo>
                      <a:pt x="148" y="140"/>
                      <a:pt x="145" y="87"/>
                      <a:pt x="157" y="62"/>
                    </a:cubicBezTo>
                    <a:cubicBezTo>
                      <a:pt x="168" y="42"/>
                      <a:pt x="188" y="24"/>
                      <a:pt x="210" y="20"/>
                    </a:cubicBezTo>
                    <a:cubicBezTo>
                      <a:pt x="231" y="38"/>
                      <a:pt x="240" y="58"/>
                      <a:pt x="234" y="8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" name="Freeform 77"/>
              <p:cNvSpPr>
                <a:spLocks noEditPoints="1"/>
              </p:cNvSpPr>
              <p:nvPr/>
            </p:nvSpPr>
            <p:spPr bwMode="auto">
              <a:xfrm>
                <a:off x="6876189" y="3496221"/>
                <a:ext cx="248136" cy="301308"/>
              </a:xfrm>
              <a:custGeom>
                <a:avLst/>
                <a:gdLst>
                  <a:gd name="T0" fmla="*/ 53 w 57"/>
                  <a:gd name="T1" fmla="*/ 16 h 70"/>
                  <a:gd name="T2" fmla="*/ 10 w 57"/>
                  <a:gd name="T3" fmla="*/ 14 h 70"/>
                  <a:gd name="T4" fmla="*/ 14 w 57"/>
                  <a:gd name="T5" fmla="*/ 23 h 70"/>
                  <a:gd name="T6" fmla="*/ 7 w 57"/>
                  <a:gd name="T7" fmla="*/ 28 h 70"/>
                  <a:gd name="T8" fmla="*/ 13 w 57"/>
                  <a:gd name="T9" fmla="*/ 58 h 70"/>
                  <a:gd name="T10" fmla="*/ 44 w 57"/>
                  <a:gd name="T11" fmla="*/ 51 h 70"/>
                  <a:gd name="T12" fmla="*/ 53 w 57"/>
                  <a:gd name="T13" fmla="*/ 16 h 70"/>
                  <a:gd name="T14" fmla="*/ 37 w 57"/>
                  <a:gd name="T15" fmla="*/ 28 h 70"/>
                  <a:gd name="T16" fmla="*/ 32 w 57"/>
                  <a:gd name="T17" fmla="*/ 38 h 70"/>
                  <a:gd name="T18" fmla="*/ 26 w 57"/>
                  <a:gd name="T19" fmla="*/ 46 h 70"/>
                  <a:gd name="T20" fmla="*/ 25 w 57"/>
                  <a:gd name="T21" fmla="*/ 47 h 70"/>
                  <a:gd name="T22" fmla="*/ 23 w 57"/>
                  <a:gd name="T23" fmla="*/ 42 h 70"/>
                  <a:gd name="T24" fmla="*/ 20 w 57"/>
                  <a:gd name="T25" fmla="*/ 35 h 70"/>
                  <a:gd name="T26" fmla="*/ 24 w 57"/>
                  <a:gd name="T27" fmla="*/ 34 h 70"/>
                  <a:gd name="T28" fmla="*/ 33 w 57"/>
                  <a:gd name="T29" fmla="*/ 28 h 70"/>
                  <a:gd name="T30" fmla="*/ 31 w 57"/>
                  <a:gd name="T31" fmla="*/ 22 h 70"/>
                  <a:gd name="T32" fmla="*/ 33 w 57"/>
                  <a:gd name="T33" fmla="*/ 21 h 70"/>
                  <a:gd name="T34" fmla="*/ 36 w 57"/>
                  <a:gd name="T35" fmla="*/ 21 h 70"/>
                  <a:gd name="T36" fmla="*/ 37 w 57"/>
                  <a:gd name="T37" fmla="*/ 22 h 70"/>
                  <a:gd name="T38" fmla="*/ 37 w 57"/>
                  <a:gd name="T39" fmla="*/ 23 h 70"/>
                  <a:gd name="T40" fmla="*/ 37 w 57"/>
                  <a:gd name="T41" fmla="*/ 23 h 70"/>
                  <a:gd name="T42" fmla="*/ 37 w 57"/>
                  <a:gd name="T43" fmla="*/ 24 h 70"/>
                  <a:gd name="T44" fmla="*/ 37 w 57"/>
                  <a:gd name="T45" fmla="*/ 28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7" h="70">
                    <a:moveTo>
                      <a:pt x="53" y="16"/>
                    </a:moveTo>
                    <a:cubicBezTo>
                      <a:pt x="46" y="0"/>
                      <a:pt x="19" y="1"/>
                      <a:pt x="10" y="14"/>
                    </a:cubicBezTo>
                    <a:cubicBezTo>
                      <a:pt x="8" y="17"/>
                      <a:pt x="10" y="22"/>
                      <a:pt x="14" y="23"/>
                    </a:cubicBezTo>
                    <a:cubicBezTo>
                      <a:pt x="11" y="24"/>
                      <a:pt x="9" y="25"/>
                      <a:pt x="7" y="28"/>
                    </a:cubicBezTo>
                    <a:cubicBezTo>
                      <a:pt x="0" y="37"/>
                      <a:pt x="8" y="50"/>
                      <a:pt x="13" y="58"/>
                    </a:cubicBezTo>
                    <a:cubicBezTo>
                      <a:pt x="23" y="70"/>
                      <a:pt x="37" y="61"/>
                      <a:pt x="44" y="51"/>
                    </a:cubicBezTo>
                    <a:cubicBezTo>
                      <a:pt x="51" y="42"/>
                      <a:pt x="57" y="28"/>
                      <a:pt x="53" y="16"/>
                    </a:cubicBezTo>
                    <a:close/>
                    <a:moveTo>
                      <a:pt x="37" y="28"/>
                    </a:moveTo>
                    <a:cubicBezTo>
                      <a:pt x="36" y="32"/>
                      <a:pt x="35" y="34"/>
                      <a:pt x="32" y="38"/>
                    </a:cubicBezTo>
                    <a:cubicBezTo>
                      <a:pt x="30" y="42"/>
                      <a:pt x="29" y="43"/>
                      <a:pt x="26" y="46"/>
                    </a:cubicBezTo>
                    <a:cubicBezTo>
                      <a:pt x="26" y="46"/>
                      <a:pt x="26" y="46"/>
                      <a:pt x="25" y="47"/>
                    </a:cubicBezTo>
                    <a:cubicBezTo>
                      <a:pt x="24" y="45"/>
                      <a:pt x="23" y="44"/>
                      <a:pt x="23" y="42"/>
                    </a:cubicBezTo>
                    <a:cubicBezTo>
                      <a:pt x="22" y="41"/>
                      <a:pt x="19" y="37"/>
                      <a:pt x="20" y="35"/>
                    </a:cubicBezTo>
                    <a:cubicBezTo>
                      <a:pt x="19" y="36"/>
                      <a:pt x="23" y="34"/>
                      <a:pt x="24" y="34"/>
                    </a:cubicBezTo>
                    <a:cubicBezTo>
                      <a:pt x="27" y="32"/>
                      <a:pt x="30" y="30"/>
                      <a:pt x="33" y="28"/>
                    </a:cubicBezTo>
                    <a:cubicBezTo>
                      <a:pt x="36" y="26"/>
                      <a:pt x="35" y="22"/>
                      <a:pt x="31" y="22"/>
                    </a:cubicBezTo>
                    <a:cubicBezTo>
                      <a:pt x="32" y="21"/>
                      <a:pt x="32" y="21"/>
                      <a:pt x="33" y="21"/>
                    </a:cubicBezTo>
                    <a:cubicBezTo>
                      <a:pt x="35" y="21"/>
                      <a:pt x="37" y="22"/>
                      <a:pt x="36" y="21"/>
                    </a:cubicBezTo>
                    <a:cubicBezTo>
                      <a:pt x="36" y="21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7" y="23"/>
                      <a:pt x="37" y="23"/>
                      <a:pt x="37" y="24"/>
                    </a:cubicBezTo>
                    <a:cubicBezTo>
                      <a:pt x="37" y="26"/>
                      <a:pt x="37" y="26"/>
                      <a:pt x="37" y="28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4" name="组合 3"/>
            <p:cNvGrpSpPr/>
            <p:nvPr/>
          </p:nvGrpSpPr>
          <p:grpSpPr>
            <a:xfrm>
              <a:off x="6397283" y="2235325"/>
              <a:ext cx="1308279" cy="507247"/>
              <a:chOff x="3328440" y="4370603"/>
              <a:chExt cx="3512301" cy="1361793"/>
            </a:xfrm>
          </p:grpSpPr>
          <p:sp>
            <p:nvSpPr>
              <p:cNvPr id="16" name="Freeform 78"/>
              <p:cNvSpPr/>
              <p:nvPr/>
            </p:nvSpPr>
            <p:spPr bwMode="auto">
              <a:xfrm>
                <a:off x="3328440" y="4896414"/>
                <a:ext cx="499226" cy="835982"/>
              </a:xfrm>
              <a:custGeom>
                <a:avLst/>
                <a:gdLst>
                  <a:gd name="T0" fmla="*/ 109 w 115"/>
                  <a:gd name="T1" fmla="*/ 131 h 193"/>
                  <a:gd name="T2" fmla="*/ 82 w 115"/>
                  <a:gd name="T3" fmla="*/ 90 h 193"/>
                  <a:gd name="T4" fmla="*/ 65 w 115"/>
                  <a:gd name="T5" fmla="*/ 65 h 193"/>
                  <a:gd name="T6" fmla="*/ 86 w 115"/>
                  <a:gd name="T7" fmla="*/ 58 h 193"/>
                  <a:gd name="T8" fmla="*/ 88 w 115"/>
                  <a:gd name="T9" fmla="*/ 44 h 193"/>
                  <a:gd name="T10" fmla="*/ 47 w 115"/>
                  <a:gd name="T11" fmla="*/ 52 h 193"/>
                  <a:gd name="T12" fmla="*/ 63 w 115"/>
                  <a:gd name="T13" fmla="*/ 90 h 193"/>
                  <a:gd name="T14" fmla="*/ 93 w 115"/>
                  <a:gd name="T15" fmla="*/ 133 h 193"/>
                  <a:gd name="T16" fmla="*/ 40 w 115"/>
                  <a:gd name="T17" fmla="*/ 165 h 193"/>
                  <a:gd name="T18" fmla="*/ 39 w 115"/>
                  <a:gd name="T19" fmla="*/ 161 h 193"/>
                  <a:gd name="T20" fmla="*/ 32 w 115"/>
                  <a:gd name="T21" fmla="*/ 139 h 193"/>
                  <a:gd name="T22" fmla="*/ 31 w 115"/>
                  <a:gd name="T23" fmla="*/ 130 h 193"/>
                  <a:gd name="T24" fmla="*/ 35 w 115"/>
                  <a:gd name="T25" fmla="*/ 84 h 193"/>
                  <a:gd name="T26" fmla="*/ 22 w 115"/>
                  <a:gd name="T27" fmla="*/ 40 h 193"/>
                  <a:gd name="T28" fmla="*/ 86 w 115"/>
                  <a:gd name="T29" fmla="*/ 22 h 193"/>
                  <a:gd name="T30" fmla="*/ 91 w 115"/>
                  <a:gd name="T31" fmla="*/ 46 h 193"/>
                  <a:gd name="T32" fmla="*/ 104 w 115"/>
                  <a:gd name="T33" fmla="*/ 41 h 193"/>
                  <a:gd name="T34" fmla="*/ 102 w 115"/>
                  <a:gd name="T35" fmla="*/ 18 h 193"/>
                  <a:gd name="T36" fmla="*/ 93 w 115"/>
                  <a:gd name="T37" fmla="*/ 7 h 193"/>
                  <a:gd name="T38" fmla="*/ 89 w 115"/>
                  <a:gd name="T39" fmla="*/ 8 h 193"/>
                  <a:gd name="T40" fmla="*/ 5 w 115"/>
                  <a:gd name="T41" fmla="*/ 52 h 193"/>
                  <a:gd name="T42" fmla="*/ 22 w 115"/>
                  <a:gd name="T43" fmla="*/ 95 h 193"/>
                  <a:gd name="T44" fmla="*/ 28 w 115"/>
                  <a:gd name="T45" fmla="*/ 118 h 193"/>
                  <a:gd name="T46" fmla="*/ 28 w 115"/>
                  <a:gd name="T47" fmla="*/ 118 h 193"/>
                  <a:gd name="T48" fmla="*/ 18 w 115"/>
                  <a:gd name="T49" fmla="*/ 118 h 193"/>
                  <a:gd name="T50" fmla="*/ 17 w 115"/>
                  <a:gd name="T51" fmla="*/ 121 h 193"/>
                  <a:gd name="T52" fmla="*/ 16 w 115"/>
                  <a:gd name="T53" fmla="*/ 128 h 193"/>
                  <a:gd name="T54" fmla="*/ 19 w 115"/>
                  <a:gd name="T55" fmla="*/ 143 h 193"/>
                  <a:gd name="T56" fmla="*/ 27 w 115"/>
                  <a:gd name="T57" fmla="*/ 162 h 193"/>
                  <a:gd name="T58" fmla="*/ 20 w 115"/>
                  <a:gd name="T59" fmla="*/ 160 h 193"/>
                  <a:gd name="T60" fmla="*/ 16 w 115"/>
                  <a:gd name="T61" fmla="*/ 167 h 193"/>
                  <a:gd name="T62" fmla="*/ 109 w 115"/>
                  <a:gd name="T63" fmla="*/ 131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15" h="193">
                    <a:moveTo>
                      <a:pt x="109" y="131"/>
                    </a:moveTo>
                    <a:cubicBezTo>
                      <a:pt x="107" y="116"/>
                      <a:pt x="91" y="101"/>
                      <a:pt x="82" y="90"/>
                    </a:cubicBezTo>
                    <a:cubicBezTo>
                      <a:pt x="76" y="82"/>
                      <a:pt x="70" y="73"/>
                      <a:pt x="65" y="65"/>
                    </a:cubicBezTo>
                    <a:cubicBezTo>
                      <a:pt x="58" y="51"/>
                      <a:pt x="77" y="57"/>
                      <a:pt x="86" y="58"/>
                    </a:cubicBezTo>
                    <a:cubicBezTo>
                      <a:pt x="94" y="59"/>
                      <a:pt x="95" y="46"/>
                      <a:pt x="88" y="44"/>
                    </a:cubicBezTo>
                    <a:cubicBezTo>
                      <a:pt x="76" y="41"/>
                      <a:pt x="53" y="36"/>
                      <a:pt x="47" y="52"/>
                    </a:cubicBezTo>
                    <a:cubicBezTo>
                      <a:pt x="43" y="65"/>
                      <a:pt x="55" y="80"/>
                      <a:pt x="63" y="90"/>
                    </a:cubicBezTo>
                    <a:cubicBezTo>
                      <a:pt x="71" y="101"/>
                      <a:pt x="92" y="119"/>
                      <a:pt x="93" y="133"/>
                    </a:cubicBezTo>
                    <a:cubicBezTo>
                      <a:pt x="97" y="166"/>
                      <a:pt x="65" y="170"/>
                      <a:pt x="40" y="165"/>
                    </a:cubicBezTo>
                    <a:cubicBezTo>
                      <a:pt x="40" y="164"/>
                      <a:pt x="40" y="163"/>
                      <a:pt x="39" y="161"/>
                    </a:cubicBezTo>
                    <a:cubicBezTo>
                      <a:pt x="36" y="154"/>
                      <a:pt x="33" y="147"/>
                      <a:pt x="32" y="139"/>
                    </a:cubicBezTo>
                    <a:cubicBezTo>
                      <a:pt x="31" y="136"/>
                      <a:pt x="31" y="133"/>
                      <a:pt x="31" y="130"/>
                    </a:cubicBezTo>
                    <a:cubicBezTo>
                      <a:pt x="50" y="126"/>
                      <a:pt x="43" y="102"/>
                      <a:pt x="35" y="84"/>
                    </a:cubicBezTo>
                    <a:cubicBezTo>
                      <a:pt x="29" y="71"/>
                      <a:pt x="20" y="55"/>
                      <a:pt x="22" y="40"/>
                    </a:cubicBezTo>
                    <a:cubicBezTo>
                      <a:pt x="27" y="19"/>
                      <a:pt x="66" y="23"/>
                      <a:pt x="86" y="22"/>
                    </a:cubicBezTo>
                    <a:cubicBezTo>
                      <a:pt x="87" y="31"/>
                      <a:pt x="87" y="38"/>
                      <a:pt x="91" y="46"/>
                    </a:cubicBezTo>
                    <a:cubicBezTo>
                      <a:pt x="95" y="53"/>
                      <a:pt x="107" y="48"/>
                      <a:pt x="104" y="41"/>
                    </a:cubicBezTo>
                    <a:cubicBezTo>
                      <a:pt x="101" y="34"/>
                      <a:pt x="100" y="25"/>
                      <a:pt x="102" y="18"/>
                    </a:cubicBezTo>
                    <a:cubicBezTo>
                      <a:pt x="103" y="12"/>
                      <a:pt x="99" y="7"/>
                      <a:pt x="93" y="7"/>
                    </a:cubicBezTo>
                    <a:cubicBezTo>
                      <a:pt x="92" y="7"/>
                      <a:pt x="90" y="7"/>
                      <a:pt x="89" y="8"/>
                    </a:cubicBezTo>
                    <a:cubicBezTo>
                      <a:pt x="57" y="0"/>
                      <a:pt x="0" y="8"/>
                      <a:pt x="5" y="52"/>
                    </a:cubicBezTo>
                    <a:cubicBezTo>
                      <a:pt x="8" y="67"/>
                      <a:pt x="15" y="81"/>
                      <a:pt x="22" y="95"/>
                    </a:cubicBezTo>
                    <a:cubicBezTo>
                      <a:pt x="26" y="104"/>
                      <a:pt x="34" y="114"/>
                      <a:pt x="28" y="118"/>
                    </a:cubicBezTo>
                    <a:cubicBezTo>
                      <a:pt x="28" y="118"/>
                      <a:pt x="28" y="118"/>
                      <a:pt x="28" y="118"/>
                    </a:cubicBezTo>
                    <a:cubicBezTo>
                      <a:pt x="25" y="115"/>
                      <a:pt x="20" y="114"/>
                      <a:pt x="18" y="118"/>
                    </a:cubicBezTo>
                    <a:cubicBezTo>
                      <a:pt x="17" y="119"/>
                      <a:pt x="17" y="120"/>
                      <a:pt x="17" y="121"/>
                    </a:cubicBezTo>
                    <a:cubicBezTo>
                      <a:pt x="14" y="123"/>
                      <a:pt x="14" y="126"/>
                      <a:pt x="16" y="128"/>
                    </a:cubicBezTo>
                    <a:cubicBezTo>
                      <a:pt x="16" y="133"/>
                      <a:pt x="17" y="138"/>
                      <a:pt x="19" y="143"/>
                    </a:cubicBezTo>
                    <a:cubicBezTo>
                      <a:pt x="20" y="150"/>
                      <a:pt x="23" y="156"/>
                      <a:pt x="27" y="162"/>
                    </a:cubicBezTo>
                    <a:cubicBezTo>
                      <a:pt x="25" y="162"/>
                      <a:pt x="22" y="161"/>
                      <a:pt x="20" y="160"/>
                    </a:cubicBezTo>
                    <a:cubicBezTo>
                      <a:pt x="16" y="158"/>
                      <a:pt x="13" y="165"/>
                      <a:pt x="16" y="167"/>
                    </a:cubicBezTo>
                    <a:cubicBezTo>
                      <a:pt x="49" y="193"/>
                      <a:pt x="115" y="185"/>
                      <a:pt x="109" y="13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79"/>
              <p:cNvSpPr>
                <a:spLocks noEditPoints="1"/>
              </p:cNvSpPr>
              <p:nvPr/>
            </p:nvSpPr>
            <p:spPr bwMode="auto">
              <a:xfrm>
                <a:off x="3727230" y="4692588"/>
                <a:ext cx="632155" cy="909831"/>
              </a:xfrm>
              <a:custGeom>
                <a:avLst/>
                <a:gdLst>
                  <a:gd name="T0" fmla="*/ 146 w 146"/>
                  <a:gd name="T1" fmla="*/ 139 h 210"/>
                  <a:gd name="T2" fmla="*/ 115 w 146"/>
                  <a:gd name="T3" fmla="*/ 121 h 210"/>
                  <a:gd name="T4" fmla="*/ 105 w 146"/>
                  <a:gd name="T5" fmla="*/ 130 h 210"/>
                  <a:gd name="T6" fmla="*/ 100 w 146"/>
                  <a:gd name="T7" fmla="*/ 134 h 210"/>
                  <a:gd name="T8" fmla="*/ 96 w 146"/>
                  <a:gd name="T9" fmla="*/ 135 h 210"/>
                  <a:gd name="T10" fmla="*/ 93 w 146"/>
                  <a:gd name="T11" fmla="*/ 135 h 210"/>
                  <a:gd name="T12" fmla="*/ 93 w 146"/>
                  <a:gd name="T13" fmla="*/ 134 h 210"/>
                  <a:gd name="T14" fmla="*/ 92 w 146"/>
                  <a:gd name="T15" fmla="*/ 134 h 210"/>
                  <a:gd name="T16" fmla="*/ 88 w 146"/>
                  <a:gd name="T17" fmla="*/ 130 h 210"/>
                  <a:gd name="T18" fmla="*/ 87 w 146"/>
                  <a:gd name="T19" fmla="*/ 130 h 210"/>
                  <a:gd name="T20" fmla="*/ 84 w 146"/>
                  <a:gd name="T21" fmla="*/ 125 h 210"/>
                  <a:gd name="T22" fmla="*/ 84 w 146"/>
                  <a:gd name="T23" fmla="*/ 123 h 210"/>
                  <a:gd name="T24" fmla="*/ 81 w 146"/>
                  <a:gd name="T25" fmla="*/ 114 h 210"/>
                  <a:gd name="T26" fmla="*/ 81 w 146"/>
                  <a:gd name="T27" fmla="*/ 112 h 210"/>
                  <a:gd name="T28" fmla="*/ 81 w 146"/>
                  <a:gd name="T29" fmla="*/ 103 h 210"/>
                  <a:gd name="T30" fmla="*/ 82 w 146"/>
                  <a:gd name="T31" fmla="*/ 99 h 210"/>
                  <a:gd name="T32" fmla="*/ 82 w 146"/>
                  <a:gd name="T33" fmla="*/ 98 h 210"/>
                  <a:gd name="T34" fmla="*/ 83 w 146"/>
                  <a:gd name="T35" fmla="*/ 96 h 210"/>
                  <a:gd name="T36" fmla="*/ 84 w 146"/>
                  <a:gd name="T37" fmla="*/ 95 h 210"/>
                  <a:gd name="T38" fmla="*/ 85 w 146"/>
                  <a:gd name="T39" fmla="*/ 95 h 210"/>
                  <a:gd name="T40" fmla="*/ 88 w 146"/>
                  <a:gd name="T41" fmla="*/ 95 h 210"/>
                  <a:gd name="T42" fmla="*/ 89 w 146"/>
                  <a:gd name="T43" fmla="*/ 95 h 210"/>
                  <a:gd name="T44" fmla="*/ 95 w 146"/>
                  <a:gd name="T45" fmla="*/ 96 h 210"/>
                  <a:gd name="T46" fmla="*/ 97 w 146"/>
                  <a:gd name="T47" fmla="*/ 98 h 210"/>
                  <a:gd name="T48" fmla="*/ 117 w 146"/>
                  <a:gd name="T49" fmla="*/ 108 h 210"/>
                  <a:gd name="T50" fmla="*/ 123 w 146"/>
                  <a:gd name="T51" fmla="*/ 96 h 210"/>
                  <a:gd name="T52" fmla="*/ 133 w 146"/>
                  <a:gd name="T53" fmla="*/ 91 h 210"/>
                  <a:gd name="T54" fmla="*/ 143 w 146"/>
                  <a:gd name="T55" fmla="*/ 83 h 210"/>
                  <a:gd name="T56" fmla="*/ 143 w 146"/>
                  <a:gd name="T57" fmla="*/ 82 h 210"/>
                  <a:gd name="T58" fmla="*/ 143 w 146"/>
                  <a:gd name="T59" fmla="*/ 73 h 210"/>
                  <a:gd name="T60" fmla="*/ 26 w 146"/>
                  <a:gd name="T61" fmla="*/ 147 h 210"/>
                  <a:gd name="T62" fmla="*/ 146 w 146"/>
                  <a:gd name="T63" fmla="*/ 143 h 210"/>
                  <a:gd name="T64" fmla="*/ 61 w 146"/>
                  <a:gd name="T65" fmla="*/ 74 h 210"/>
                  <a:gd name="T66" fmla="*/ 119 w 146"/>
                  <a:gd name="T67" fmla="*/ 85 h 210"/>
                  <a:gd name="T68" fmla="*/ 87 w 146"/>
                  <a:gd name="T69" fmla="*/ 75 h 210"/>
                  <a:gd name="T70" fmla="*/ 78 w 146"/>
                  <a:gd name="T71" fmla="*/ 148 h 210"/>
                  <a:gd name="T72" fmla="*/ 119 w 146"/>
                  <a:gd name="T73" fmla="*/ 127 h 210"/>
                  <a:gd name="T74" fmla="*/ 132 w 146"/>
                  <a:gd name="T75" fmla="*/ 144 h 210"/>
                  <a:gd name="T76" fmla="*/ 46 w 146"/>
                  <a:gd name="T77" fmla="*/ 143 h 2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6" h="210">
                    <a:moveTo>
                      <a:pt x="146" y="143"/>
                    </a:moveTo>
                    <a:cubicBezTo>
                      <a:pt x="146" y="141"/>
                      <a:pt x="146" y="140"/>
                      <a:pt x="146" y="139"/>
                    </a:cubicBezTo>
                    <a:cubicBezTo>
                      <a:pt x="142" y="129"/>
                      <a:pt x="130" y="121"/>
                      <a:pt x="120" y="117"/>
                    </a:cubicBezTo>
                    <a:cubicBezTo>
                      <a:pt x="117" y="116"/>
                      <a:pt x="115" y="118"/>
                      <a:pt x="115" y="121"/>
                    </a:cubicBezTo>
                    <a:cubicBezTo>
                      <a:pt x="114" y="120"/>
                      <a:pt x="112" y="121"/>
                      <a:pt x="111" y="123"/>
                    </a:cubicBezTo>
                    <a:cubicBezTo>
                      <a:pt x="109" y="125"/>
                      <a:pt x="107" y="128"/>
                      <a:pt x="105" y="130"/>
                    </a:cubicBezTo>
                    <a:cubicBezTo>
                      <a:pt x="104" y="131"/>
                      <a:pt x="103" y="132"/>
                      <a:pt x="101" y="133"/>
                    </a:cubicBezTo>
                    <a:cubicBezTo>
                      <a:pt x="102" y="132"/>
                      <a:pt x="98" y="134"/>
                      <a:pt x="100" y="134"/>
                    </a:cubicBezTo>
                    <a:cubicBezTo>
                      <a:pt x="99" y="134"/>
                      <a:pt x="98" y="134"/>
                      <a:pt x="97" y="135"/>
                    </a:cubicBezTo>
                    <a:cubicBezTo>
                      <a:pt x="97" y="135"/>
                      <a:pt x="96" y="135"/>
                      <a:pt x="96" y="135"/>
                    </a:cubicBezTo>
                    <a:cubicBezTo>
                      <a:pt x="96" y="135"/>
                      <a:pt x="96" y="135"/>
                      <a:pt x="96" y="135"/>
                    </a:cubicBezTo>
                    <a:cubicBezTo>
                      <a:pt x="95" y="135"/>
                      <a:pt x="94" y="135"/>
                      <a:pt x="93" y="135"/>
                    </a:cubicBezTo>
                    <a:cubicBezTo>
                      <a:pt x="93" y="135"/>
                      <a:pt x="93" y="135"/>
                      <a:pt x="93" y="135"/>
                    </a:cubicBezTo>
                    <a:cubicBezTo>
                      <a:pt x="93" y="135"/>
                      <a:pt x="93" y="135"/>
                      <a:pt x="93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2" y="134"/>
                      <a:pt x="92" y="134"/>
                    </a:cubicBezTo>
                    <a:cubicBezTo>
                      <a:pt x="92" y="134"/>
                      <a:pt x="91" y="134"/>
                      <a:pt x="91" y="134"/>
                    </a:cubicBezTo>
                    <a:cubicBezTo>
                      <a:pt x="90" y="133"/>
                      <a:pt x="89" y="131"/>
                      <a:pt x="88" y="130"/>
                    </a:cubicBezTo>
                    <a:cubicBezTo>
                      <a:pt x="87" y="130"/>
                      <a:pt x="88" y="130"/>
                      <a:pt x="87" y="130"/>
                    </a:cubicBezTo>
                    <a:cubicBezTo>
                      <a:pt x="87" y="130"/>
                      <a:pt x="87" y="130"/>
                      <a:pt x="87" y="130"/>
                    </a:cubicBezTo>
                    <a:cubicBezTo>
                      <a:pt x="87" y="129"/>
                      <a:pt x="86" y="128"/>
                      <a:pt x="86" y="127"/>
                    </a:cubicBezTo>
                    <a:cubicBezTo>
                      <a:pt x="85" y="126"/>
                      <a:pt x="85" y="125"/>
                      <a:pt x="84" y="125"/>
                    </a:cubicBezTo>
                    <a:cubicBezTo>
                      <a:pt x="84" y="124"/>
                      <a:pt x="84" y="124"/>
                      <a:pt x="84" y="124"/>
                    </a:cubicBezTo>
                    <a:cubicBezTo>
                      <a:pt x="84" y="124"/>
                      <a:pt x="84" y="123"/>
                      <a:pt x="84" y="123"/>
                    </a:cubicBezTo>
                    <a:cubicBezTo>
                      <a:pt x="83" y="121"/>
                      <a:pt x="82" y="119"/>
                      <a:pt x="82" y="117"/>
                    </a:cubicBezTo>
                    <a:cubicBezTo>
                      <a:pt x="81" y="116"/>
                      <a:pt x="81" y="115"/>
                      <a:pt x="81" y="114"/>
                    </a:cubicBezTo>
                    <a:cubicBezTo>
                      <a:pt x="81" y="113"/>
                      <a:pt x="81" y="113"/>
                      <a:pt x="81" y="113"/>
                    </a:cubicBezTo>
                    <a:cubicBezTo>
                      <a:pt x="81" y="113"/>
                      <a:pt x="81" y="112"/>
                      <a:pt x="81" y="112"/>
                    </a:cubicBezTo>
                    <a:cubicBezTo>
                      <a:pt x="81" y="110"/>
                      <a:pt x="81" y="108"/>
                      <a:pt x="81" y="106"/>
                    </a:cubicBezTo>
                    <a:cubicBezTo>
                      <a:pt x="81" y="105"/>
                      <a:pt x="81" y="104"/>
                      <a:pt x="81" y="103"/>
                    </a:cubicBezTo>
                    <a:cubicBezTo>
                      <a:pt x="81" y="103"/>
                      <a:pt x="81" y="102"/>
                      <a:pt x="81" y="102"/>
                    </a:cubicBezTo>
                    <a:cubicBezTo>
                      <a:pt x="81" y="101"/>
                      <a:pt x="82" y="100"/>
                      <a:pt x="82" y="99"/>
                    </a:cubicBezTo>
                    <a:cubicBezTo>
                      <a:pt x="82" y="99"/>
                      <a:pt x="82" y="99"/>
                      <a:pt x="82" y="98"/>
                    </a:cubicBezTo>
                    <a:cubicBezTo>
                      <a:pt x="82" y="98"/>
                      <a:pt x="82" y="98"/>
                      <a:pt x="82" y="98"/>
                    </a:cubicBezTo>
                    <a:cubicBezTo>
                      <a:pt x="82" y="98"/>
                      <a:pt x="83" y="97"/>
                      <a:pt x="83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84" y="96"/>
                      <a:pt x="84" y="96"/>
                      <a:pt x="84" y="96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4" y="95"/>
                      <a:pt x="84" y="95"/>
                    </a:cubicBezTo>
                    <a:cubicBezTo>
                      <a:pt x="84" y="95"/>
                      <a:pt x="85" y="95"/>
                      <a:pt x="85" y="95"/>
                    </a:cubicBezTo>
                    <a:cubicBezTo>
                      <a:pt x="85" y="95"/>
                      <a:pt x="85" y="95"/>
                      <a:pt x="86" y="95"/>
                    </a:cubicBezTo>
                    <a:cubicBezTo>
                      <a:pt x="86" y="95"/>
                      <a:pt x="88" y="95"/>
                      <a:pt x="88" y="95"/>
                    </a:cubicBezTo>
                    <a:cubicBezTo>
                      <a:pt x="88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90" y="95"/>
                      <a:pt x="91" y="95"/>
                      <a:pt x="92" y="95"/>
                    </a:cubicBezTo>
                    <a:cubicBezTo>
                      <a:pt x="93" y="96"/>
                      <a:pt x="94" y="96"/>
                      <a:pt x="95" y="96"/>
                    </a:cubicBezTo>
                    <a:cubicBezTo>
                      <a:pt x="95" y="96"/>
                      <a:pt x="95" y="97"/>
                      <a:pt x="95" y="97"/>
                    </a:cubicBezTo>
                    <a:cubicBezTo>
                      <a:pt x="96" y="97"/>
                      <a:pt x="97" y="97"/>
                      <a:pt x="97" y="98"/>
                    </a:cubicBezTo>
                    <a:cubicBezTo>
                      <a:pt x="100" y="99"/>
                      <a:pt x="103" y="101"/>
                      <a:pt x="106" y="103"/>
                    </a:cubicBezTo>
                    <a:cubicBezTo>
                      <a:pt x="109" y="105"/>
                      <a:pt x="113" y="107"/>
                      <a:pt x="117" y="108"/>
                    </a:cubicBezTo>
                    <a:cubicBezTo>
                      <a:pt x="123" y="110"/>
                      <a:pt x="127" y="103"/>
                      <a:pt x="125" y="98"/>
                    </a:cubicBezTo>
                    <a:cubicBezTo>
                      <a:pt x="124" y="97"/>
                      <a:pt x="124" y="97"/>
                      <a:pt x="123" y="96"/>
                    </a:cubicBezTo>
                    <a:cubicBezTo>
                      <a:pt x="126" y="97"/>
                      <a:pt x="129" y="96"/>
                      <a:pt x="130" y="94"/>
                    </a:cubicBezTo>
                    <a:cubicBezTo>
                      <a:pt x="131" y="93"/>
                      <a:pt x="132" y="92"/>
                      <a:pt x="133" y="91"/>
                    </a:cubicBezTo>
                    <a:cubicBezTo>
                      <a:pt x="134" y="91"/>
                      <a:pt x="136" y="89"/>
                      <a:pt x="137" y="89"/>
                    </a:cubicBezTo>
                    <a:cubicBezTo>
                      <a:pt x="139" y="87"/>
                      <a:pt x="141" y="86"/>
                      <a:pt x="143" y="83"/>
                    </a:cubicBezTo>
                    <a:cubicBezTo>
                      <a:pt x="143" y="83"/>
                      <a:pt x="143" y="82"/>
                      <a:pt x="143" y="82"/>
                    </a:cubicBezTo>
                    <a:cubicBezTo>
                      <a:pt x="145" y="78"/>
                      <a:pt x="144" y="81"/>
                      <a:pt x="143" y="82"/>
                    </a:cubicBezTo>
                    <a:cubicBezTo>
                      <a:pt x="145" y="80"/>
                      <a:pt x="146" y="77"/>
                      <a:pt x="144" y="74"/>
                    </a:cubicBezTo>
                    <a:cubicBezTo>
                      <a:pt x="143" y="74"/>
                      <a:pt x="143" y="73"/>
                      <a:pt x="143" y="73"/>
                    </a:cubicBezTo>
                    <a:cubicBezTo>
                      <a:pt x="143" y="70"/>
                      <a:pt x="143" y="67"/>
                      <a:pt x="141" y="64"/>
                    </a:cubicBezTo>
                    <a:cubicBezTo>
                      <a:pt x="88" y="0"/>
                      <a:pt x="0" y="80"/>
                      <a:pt x="26" y="147"/>
                    </a:cubicBezTo>
                    <a:cubicBezTo>
                      <a:pt x="47" y="199"/>
                      <a:pt x="138" y="210"/>
                      <a:pt x="146" y="145"/>
                    </a:cubicBezTo>
                    <a:cubicBezTo>
                      <a:pt x="146" y="144"/>
                      <a:pt x="146" y="143"/>
                      <a:pt x="146" y="143"/>
                    </a:cubicBezTo>
                    <a:close/>
                    <a:moveTo>
                      <a:pt x="46" y="143"/>
                    </a:moveTo>
                    <a:cubicBezTo>
                      <a:pt x="33" y="121"/>
                      <a:pt x="46" y="90"/>
                      <a:pt x="61" y="74"/>
                    </a:cubicBezTo>
                    <a:cubicBezTo>
                      <a:pt x="81" y="53"/>
                      <a:pt x="106" y="59"/>
                      <a:pt x="127" y="75"/>
                    </a:cubicBezTo>
                    <a:cubicBezTo>
                      <a:pt x="123" y="78"/>
                      <a:pt x="120" y="82"/>
                      <a:pt x="119" y="85"/>
                    </a:cubicBezTo>
                    <a:cubicBezTo>
                      <a:pt x="118" y="87"/>
                      <a:pt x="118" y="88"/>
                      <a:pt x="118" y="89"/>
                    </a:cubicBezTo>
                    <a:cubicBezTo>
                      <a:pt x="110" y="81"/>
                      <a:pt x="98" y="76"/>
                      <a:pt x="87" y="75"/>
                    </a:cubicBezTo>
                    <a:cubicBezTo>
                      <a:pt x="76" y="75"/>
                      <a:pt x="67" y="83"/>
                      <a:pt x="63" y="93"/>
                    </a:cubicBezTo>
                    <a:cubicBezTo>
                      <a:pt x="57" y="110"/>
                      <a:pt x="63" y="137"/>
                      <a:pt x="78" y="148"/>
                    </a:cubicBezTo>
                    <a:cubicBezTo>
                      <a:pt x="96" y="160"/>
                      <a:pt x="112" y="142"/>
                      <a:pt x="119" y="127"/>
                    </a:cubicBezTo>
                    <a:cubicBezTo>
                      <a:pt x="119" y="127"/>
                      <a:pt x="119" y="127"/>
                      <a:pt x="119" y="127"/>
                    </a:cubicBezTo>
                    <a:cubicBezTo>
                      <a:pt x="121" y="129"/>
                      <a:pt x="124" y="131"/>
                      <a:pt x="125" y="133"/>
                    </a:cubicBezTo>
                    <a:cubicBezTo>
                      <a:pt x="128" y="136"/>
                      <a:pt x="130" y="141"/>
                      <a:pt x="132" y="144"/>
                    </a:cubicBezTo>
                    <a:cubicBezTo>
                      <a:pt x="133" y="146"/>
                      <a:pt x="135" y="147"/>
                      <a:pt x="137" y="147"/>
                    </a:cubicBezTo>
                    <a:cubicBezTo>
                      <a:pt x="119" y="184"/>
                      <a:pt x="65" y="175"/>
                      <a:pt x="46" y="143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80"/>
              <p:cNvSpPr>
                <a:spLocks noEditPoints="1"/>
              </p:cNvSpPr>
              <p:nvPr/>
            </p:nvSpPr>
            <p:spPr bwMode="auto">
              <a:xfrm>
                <a:off x="4403694" y="4630555"/>
                <a:ext cx="620339" cy="918693"/>
              </a:xfrm>
              <a:custGeom>
                <a:avLst/>
                <a:gdLst>
                  <a:gd name="T0" fmla="*/ 135 w 143"/>
                  <a:gd name="T1" fmla="*/ 74 h 212"/>
                  <a:gd name="T2" fmla="*/ 62 w 143"/>
                  <a:gd name="T3" fmla="*/ 56 h 212"/>
                  <a:gd name="T4" fmla="*/ 62 w 143"/>
                  <a:gd name="T5" fmla="*/ 10 h 212"/>
                  <a:gd name="T6" fmla="*/ 53 w 143"/>
                  <a:gd name="T7" fmla="*/ 1 h 212"/>
                  <a:gd name="T8" fmla="*/ 25 w 143"/>
                  <a:gd name="T9" fmla="*/ 8 h 212"/>
                  <a:gd name="T10" fmla="*/ 22 w 143"/>
                  <a:gd name="T11" fmla="*/ 9 h 212"/>
                  <a:gd name="T12" fmla="*/ 17 w 143"/>
                  <a:gd name="T13" fmla="*/ 12 h 212"/>
                  <a:gd name="T14" fmla="*/ 4 w 143"/>
                  <a:gd name="T15" fmla="*/ 111 h 212"/>
                  <a:gd name="T16" fmla="*/ 6 w 143"/>
                  <a:gd name="T17" fmla="*/ 204 h 212"/>
                  <a:gd name="T18" fmla="*/ 22 w 143"/>
                  <a:gd name="T19" fmla="*/ 204 h 212"/>
                  <a:gd name="T20" fmla="*/ 22 w 143"/>
                  <a:gd name="T21" fmla="*/ 202 h 212"/>
                  <a:gd name="T22" fmla="*/ 25 w 143"/>
                  <a:gd name="T23" fmla="*/ 202 h 212"/>
                  <a:gd name="T24" fmla="*/ 55 w 143"/>
                  <a:gd name="T25" fmla="*/ 198 h 212"/>
                  <a:gd name="T26" fmla="*/ 62 w 143"/>
                  <a:gd name="T27" fmla="*/ 190 h 212"/>
                  <a:gd name="T28" fmla="*/ 62 w 143"/>
                  <a:gd name="T29" fmla="*/ 127 h 212"/>
                  <a:gd name="T30" fmla="*/ 82 w 143"/>
                  <a:gd name="T31" fmla="*/ 126 h 212"/>
                  <a:gd name="T32" fmla="*/ 87 w 143"/>
                  <a:gd name="T33" fmla="*/ 160 h 212"/>
                  <a:gd name="T34" fmla="*/ 94 w 143"/>
                  <a:gd name="T35" fmla="*/ 171 h 212"/>
                  <a:gd name="T36" fmla="*/ 128 w 143"/>
                  <a:gd name="T37" fmla="*/ 166 h 212"/>
                  <a:gd name="T38" fmla="*/ 132 w 143"/>
                  <a:gd name="T39" fmla="*/ 158 h 212"/>
                  <a:gd name="T40" fmla="*/ 141 w 143"/>
                  <a:gd name="T41" fmla="*/ 132 h 212"/>
                  <a:gd name="T42" fmla="*/ 135 w 143"/>
                  <a:gd name="T43" fmla="*/ 74 h 212"/>
                  <a:gd name="T44" fmla="*/ 105 w 143"/>
                  <a:gd name="T45" fmla="*/ 154 h 212"/>
                  <a:gd name="T46" fmla="*/ 65 w 143"/>
                  <a:gd name="T47" fmla="*/ 96 h 212"/>
                  <a:gd name="T48" fmla="*/ 44 w 143"/>
                  <a:gd name="T49" fmla="*/ 184 h 212"/>
                  <a:gd name="T50" fmla="*/ 24 w 143"/>
                  <a:gd name="T51" fmla="*/ 191 h 212"/>
                  <a:gd name="T52" fmla="*/ 23 w 143"/>
                  <a:gd name="T53" fmla="*/ 122 h 212"/>
                  <a:gd name="T54" fmla="*/ 26 w 143"/>
                  <a:gd name="T55" fmla="*/ 21 h 212"/>
                  <a:gd name="T56" fmla="*/ 26 w 143"/>
                  <a:gd name="T57" fmla="*/ 21 h 212"/>
                  <a:gd name="T58" fmla="*/ 44 w 143"/>
                  <a:gd name="T59" fmla="*/ 19 h 212"/>
                  <a:gd name="T60" fmla="*/ 44 w 143"/>
                  <a:gd name="T61" fmla="*/ 76 h 212"/>
                  <a:gd name="T62" fmla="*/ 60 w 143"/>
                  <a:gd name="T63" fmla="*/ 83 h 212"/>
                  <a:gd name="T64" fmla="*/ 67 w 143"/>
                  <a:gd name="T65" fmla="*/ 80 h 212"/>
                  <a:gd name="T66" fmla="*/ 102 w 143"/>
                  <a:gd name="T67" fmla="*/ 66 h 212"/>
                  <a:gd name="T68" fmla="*/ 120 w 143"/>
                  <a:gd name="T69" fmla="*/ 91 h 212"/>
                  <a:gd name="T70" fmla="*/ 123 w 143"/>
                  <a:gd name="T71" fmla="*/ 148 h 212"/>
                  <a:gd name="T72" fmla="*/ 123 w 143"/>
                  <a:gd name="T73" fmla="*/ 150 h 212"/>
                  <a:gd name="T74" fmla="*/ 119 w 143"/>
                  <a:gd name="T75" fmla="*/ 151 h 212"/>
                  <a:gd name="T76" fmla="*/ 105 w 143"/>
                  <a:gd name="T77" fmla="*/ 154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43" h="212">
                    <a:moveTo>
                      <a:pt x="135" y="74"/>
                    </a:moveTo>
                    <a:cubicBezTo>
                      <a:pt x="123" y="45"/>
                      <a:pt x="81" y="34"/>
                      <a:pt x="62" y="56"/>
                    </a:cubicBezTo>
                    <a:cubicBezTo>
                      <a:pt x="62" y="40"/>
                      <a:pt x="62" y="25"/>
                      <a:pt x="62" y="10"/>
                    </a:cubicBezTo>
                    <a:cubicBezTo>
                      <a:pt x="62" y="5"/>
                      <a:pt x="58" y="0"/>
                      <a:pt x="53" y="1"/>
                    </a:cubicBezTo>
                    <a:cubicBezTo>
                      <a:pt x="43" y="2"/>
                      <a:pt x="34" y="5"/>
                      <a:pt x="25" y="8"/>
                    </a:cubicBezTo>
                    <a:cubicBezTo>
                      <a:pt x="24" y="8"/>
                      <a:pt x="23" y="9"/>
                      <a:pt x="22" y="9"/>
                    </a:cubicBezTo>
                    <a:cubicBezTo>
                      <a:pt x="20" y="9"/>
                      <a:pt x="18" y="10"/>
                      <a:pt x="17" y="12"/>
                    </a:cubicBezTo>
                    <a:cubicBezTo>
                      <a:pt x="8" y="44"/>
                      <a:pt x="5" y="78"/>
                      <a:pt x="4" y="111"/>
                    </a:cubicBezTo>
                    <a:cubicBezTo>
                      <a:pt x="3" y="140"/>
                      <a:pt x="0" y="174"/>
                      <a:pt x="6" y="204"/>
                    </a:cubicBezTo>
                    <a:cubicBezTo>
                      <a:pt x="7" y="212"/>
                      <a:pt x="20" y="212"/>
                      <a:pt x="22" y="204"/>
                    </a:cubicBezTo>
                    <a:cubicBezTo>
                      <a:pt x="22" y="203"/>
                      <a:pt x="22" y="202"/>
                      <a:pt x="22" y="202"/>
                    </a:cubicBezTo>
                    <a:cubicBezTo>
                      <a:pt x="23" y="202"/>
                      <a:pt x="24" y="202"/>
                      <a:pt x="25" y="202"/>
                    </a:cubicBezTo>
                    <a:cubicBezTo>
                      <a:pt x="34" y="203"/>
                      <a:pt x="46" y="201"/>
                      <a:pt x="55" y="198"/>
                    </a:cubicBezTo>
                    <a:cubicBezTo>
                      <a:pt x="59" y="197"/>
                      <a:pt x="62" y="194"/>
                      <a:pt x="62" y="190"/>
                    </a:cubicBezTo>
                    <a:cubicBezTo>
                      <a:pt x="63" y="169"/>
                      <a:pt x="59" y="148"/>
                      <a:pt x="62" y="127"/>
                    </a:cubicBezTo>
                    <a:cubicBezTo>
                      <a:pt x="64" y="111"/>
                      <a:pt x="75" y="113"/>
                      <a:pt x="82" y="126"/>
                    </a:cubicBezTo>
                    <a:cubicBezTo>
                      <a:pt x="87" y="135"/>
                      <a:pt x="89" y="150"/>
                      <a:pt x="87" y="160"/>
                    </a:cubicBezTo>
                    <a:cubicBezTo>
                      <a:pt x="86" y="165"/>
                      <a:pt x="89" y="170"/>
                      <a:pt x="94" y="171"/>
                    </a:cubicBezTo>
                    <a:cubicBezTo>
                      <a:pt x="106" y="175"/>
                      <a:pt x="117" y="172"/>
                      <a:pt x="128" y="166"/>
                    </a:cubicBezTo>
                    <a:cubicBezTo>
                      <a:pt x="132" y="165"/>
                      <a:pt x="133" y="161"/>
                      <a:pt x="132" y="158"/>
                    </a:cubicBezTo>
                    <a:cubicBezTo>
                      <a:pt x="141" y="157"/>
                      <a:pt x="141" y="139"/>
                      <a:pt x="141" y="132"/>
                    </a:cubicBezTo>
                    <a:cubicBezTo>
                      <a:pt x="142" y="113"/>
                      <a:pt x="143" y="92"/>
                      <a:pt x="135" y="74"/>
                    </a:cubicBezTo>
                    <a:close/>
                    <a:moveTo>
                      <a:pt x="105" y="154"/>
                    </a:moveTo>
                    <a:cubicBezTo>
                      <a:pt x="105" y="130"/>
                      <a:pt x="93" y="89"/>
                      <a:pt x="65" y="96"/>
                    </a:cubicBezTo>
                    <a:cubicBezTo>
                      <a:pt x="33" y="105"/>
                      <a:pt x="41" y="156"/>
                      <a:pt x="44" y="184"/>
                    </a:cubicBezTo>
                    <a:cubicBezTo>
                      <a:pt x="37" y="186"/>
                      <a:pt x="30" y="188"/>
                      <a:pt x="24" y="191"/>
                    </a:cubicBezTo>
                    <a:cubicBezTo>
                      <a:pt x="26" y="168"/>
                      <a:pt x="23" y="144"/>
                      <a:pt x="23" y="122"/>
                    </a:cubicBezTo>
                    <a:cubicBezTo>
                      <a:pt x="22" y="88"/>
                      <a:pt x="22" y="55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32" y="21"/>
                      <a:pt x="38" y="20"/>
                      <a:pt x="44" y="19"/>
                    </a:cubicBezTo>
                    <a:cubicBezTo>
                      <a:pt x="43" y="38"/>
                      <a:pt x="44" y="57"/>
                      <a:pt x="44" y="76"/>
                    </a:cubicBezTo>
                    <a:cubicBezTo>
                      <a:pt x="44" y="85"/>
                      <a:pt x="54" y="87"/>
                      <a:pt x="60" y="83"/>
                    </a:cubicBezTo>
                    <a:cubicBezTo>
                      <a:pt x="62" y="83"/>
                      <a:pt x="65" y="82"/>
                      <a:pt x="67" y="80"/>
                    </a:cubicBezTo>
                    <a:cubicBezTo>
                      <a:pt x="77" y="66"/>
                      <a:pt x="84" y="58"/>
                      <a:pt x="102" y="66"/>
                    </a:cubicBezTo>
                    <a:cubicBezTo>
                      <a:pt x="112" y="71"/>
                      <a:pt x="117" y="80"/>
                      <a:pt x="120" y="91"/>
                    </a:cubicBezTo>
                    <a:cubicBezTo>
                      <a:pt x="125" y="109"/>
                      <a:pt x="123" y="129"/>
                      <a:pt x="123" y="148"/>
                    </a:cubicBezTo>
                    <a:cubicBezTo>
                      <a:pt x="122" y="149"/>
                      <a:pt x="123" y="149"/>
                      <a:pt x="123" y="150"/>
                    </a:cubicBezTo>
                    <a:cubicBezTo>
                      <a:pt x="121" y="150"/>
                      <a:pt x="120" y="150"/>
                      <a:pt x="119" y="151"/>
                    </a:cubicBezTo>
                    <a:cubicBezTo>
                      <a:pt x="115" y="153"/>
                      <a:pt x="110" y="154"/>
                      <a:pt x="105" y="15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81"/>
              <p:cNvSpPr>
                <a:spLocks noEditPoints="1"/>
              </p:cNvSpPr>
              <p:nvPr/>
            </p:nvSpPr>
            <p:spPr bwMode="auto">
              <a:xfrm>
                <a:off x="4950184" y="4636463"/>
                <a:ext cx="729638" cy="824166"/>
              </a:xfrm>
              <a:custGeom>
                <a:avLst/>
                <a:gdLst>
                  <a:gd name="T0" fmla="*/ 84 w 168"/>
                  <a:gd name="T1" fmla="*/ 0 h 190"/>
                  <a:gd name="T2" fmla="*/ 76 w 168"/>
                  <a:gd name="T3" fmla="*/ 11 h 190"/>
                  <a:gd name="T4" fmla="*/ 102 w 168"/>
                  <a:gd name="T5" fmla="*/ 171 h 190"/>
                  <a:gd name="T6" fmla="*/ 164 w 168"/>
                  <a:gd name="T7" fmla="*/ 79 h 190"/>
                  <a:gd name="T8" fmla="*/ 84 w 168"/>
                  <a:gd name="T9" fmla="*/ 0 h 190"/>
                  <a:gd name="T10" fmla="*/ 112 w 168"/>
                  <a:gd name="T11" fmla="*/ 150 h 190"/>
                  <a:gd name="T12" fmla="*/ 88 w 168"/>
                  <a:gd name="T13" fmla="*/ 20 h 190"/>
                  <a:gd name="T14" fmla="*/ 91 w 168"/>
                  <a:gd name="T15" fmla="*/ 18 h 190"/>
                  <a:gd name="T16" fmla="*/ 112 w 168"/>
                  <a:gd name="T17" fmla="*/ 150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8" h="190">
                    <a:moveTo>
                      <a:pt x="84" y="0"/>
                    </a:moveTo>
                    <a:cubicBezTo>
                      <a:pt x="77" y="0"/>
                      <a:pt x="75" y="6"/>
                      <a:pt x="76" y="11"/>
                    </a:cubicBezTo>
                    <a:cubicBezTo>
                      <a:pt x="3" y="8"/>
                      <a:pt x="0" y="187"/>
                      <a:pt x="102" y="171"/>
                    </a:cubicBezTo>
                    <a:cubicBezTo>
                      <a:pt x="146" y="165"/>
                      <a:pt x="165" y="119"/>
                      <a:pt x="164" y="79"/>
                    </a:cubicBezTo>
                    <a:cubicBezTo>
                      <a:pt x="163" y="33"/>
                      <a:pt x="130" y="0"/>
                      <a:pt x="84" y="0"/>
                    </a:cubicBezTo>
                    <a:close/>
                    <a:moveTo>
                      <a:pt x="112" y="150"/>
                    </a:moveTo>
                    <a:cubicBezTo>
                      <a:pt x="38" y="190"/>
                      <a:pt x="9" y="25"/>
                      <a:pt x="88" y="20"/>
                    </a:cubicBezTo>
                    <a:cubicBezTo>
                      <a:pt x="89" y="20"/>
                      <a:pt x="91" y="19"/>
                      <a:pt x="91" y="18"/>
                    </a:cubicBezTo>
                    <a:cubicBezTo>
                      <a:pt x="154" y="25"/>
                      <a:pt x="168" y="120"/>
                      <a:pt x="112" y="150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82"/>
              <p:cNvSpPr>
                <a:spLocks noEditPoints="1"/>
              </p:cNvSpPr>
              <p:nvPr/>
            </p:nvSpPr>
            <p:spPr bwMode="auto">
              <a:xfrm>
                <a:off x="5233767" y="4793024"/>
                <a:ext cx="307215" cy="375158"/>
              </a:xfrm>
              <a:custGeom>
                <a:avLst/>
                <a:gdLst>
                  <a:gd name="T0" fmla="*/ 62 w 71"/>
                  <a:gd name="T1" fmla="*/ 32 h 87"/>
                  <a:gd name="T2" fmla="*/ 11 w 71"/>
                  <a:gd name="T3" fmla="*/ 16 h 87"/>
                  <a:gd name="T4" fmla="*/ 13 w 71"/>
                  <a:gd name="T5" fmla="*/ 25 h 87"/>
                  <a:gd name="T6" fmla="*/ 14 w 71"/>
                  <a:gd name="T7" fmla="*/ 25 h 87"/>
                  <a:gd name="T8" fmla="*/ 1 w 71"/>
                  <a:gd name="T9" fmla="*/ 57 h 87"/>
                  <a:gd name="T10" fmla="*/ 52 w 71"/>
                  <a:gd name="T11" fmla="*/ 79 h 87"/>
                  <a:gd name="T12" fmla="*/ 62 w 71"/>
                  <a:gd name="T13" fmla="*/ 32 h 87"/>
                  <a:gd name="T14" fmla="*/ 46 w 71"/>
                  <a:gd name="T15" fmla="*/ 62 h 87"/>
                  <a:gd name="T16" fmla="*/ 17 w 71"/>
                  <a:gd name="T17" fmla="*/ 54 h 87"/>
                  <a:gd name="T18" fmla="*/ 31 w 71"/>
                  <a:gd name="T19" fmla="*/ 27 h 87"/>
                  <a:gd name="T20" fmla="*/ 31 w 71"/>
                  <a:gd name="T21" fmla="*/ 27 h 87"/>
                  <a:gd name="T22" fmla="*/ 44 w 71"/>
                  <a:gd name="T23" fmla="*/ 37 h 87"/>
                  <a:gd name="T24" fmla="*/ 46 w 71"/>
                  <a:gd name="T25" fmla="*/ 62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1" h="87">
                    <a:moveTo>
                      <a:pt x="62" y="32"/>
                    </a:moveTo>
                    <a:cubicBezTo>
                      <a:pt x="54" y="18"/>
                      <a:pt x="25" y="0"/>
                      <a:pt x="11" y="16"/>
                    </a:cubicBezTo>
                    <a:cubicBezTo>
                      <a:pt x="8" y="19"/>
                      <a:pt x="9" y="24"/>
                      <a:pt x="13" y="25"/>
                    </a:cubicBezTo>
                    <a:cubicBezTo>
                      <a:pt x="13" y="25"/>
                      <a:pt x="14" y="25"/>
                      <a:pt x="14" y="25"/>
                    </a:cubicBezTo>
                    <a:cubicBezTo>
                      <a:pt x="5" y="33"/>
                      <a:pt x="0" y="44"/>
                      <a:pt x="1" y="57"/>
                    </a:cubicBezTo>
                    <a:cubicBezTo>
                      <a:pt x="3" y="82"/>
                      <a:pt x="32" y="87"/>
                      <a:pt x="52" y="79"/>
                    </a:cubicBezTo>
                    <a:cubicBezTo>
                      <a:pt x="70" y="71"/>
                      <a:pt x="71" y="47"/>
                      <a:pt x="62" y="32"/>
                    </a:cubicBezTo>
                    <a:close/>
                    <a:moveTo>
                      <a:pt x="46" y="62"/>
                    </a:moveTo>
                    <a:cubicBezTo>
                      <a:pt x="37" y="69"/>
                      <a:pt x="19" y="67"/>
                      <a:pt x="17" y="54"/>
                    </a:cubicBezTo>
                    <a:cubicBezTo>
                      <a:pt x="17" y="45"/>
                      <a:pt x="23" y="33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6" y="29"/>
                      <a:pt x="41" y="32"/>
                      <a:pt x="44" y="37"/>
                    </a:cubicBezTo>
                    <a:cubicBezTo>
                      <a:pt x="50" y="43"/>
                      <a:pt x="54" y="56"/>
                      <a:pt x="46" y="62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83"/>
              <p:cNvSpPr>
                <a:spLocks noEditPoints="1"/>
              </p:cNvSpPr>
              <p:nvPr/>
            </p:nvSpPr>
            <p:spPr bwMode="auto">
              <a:xfrm>
                <a:off x="5543936" y="4583291"/>
                <a:ext cx="841890" cy="703051"/>
              </a:xfrm>
              <a:custGeom>
                <a:avLst/>
                <a:gdLst>
                  <a:gd name="T0" fmla="*/ 103 w 194"/>
                  <a:gd name="T1" fmla="*/ 1 h 162"/>
                  <a:gd name="T2" fmla="*/ 100 w 194"/>
                  <a:gd name="T3" fmla="*/ 2 h 162"/>
                  <a:gd name="T4" fmla="*/ 94 w 194"/>
                  <a:gd name="T5" fmla="*/ 154 h 162"/>
                  <a:gd name="T6" fmla="*/ 103 w 194"/>
                  <a:gd name="T7" fmla="*/ 1 h 162"/>
                  <a:gd name="T8" fmla="*/ 98 w 194"/>
                  <a:gd name="T9" fmla="*/ 136 h 162"/>
                  <a:gd name="T10" fmla="*/ 102 w 194"/>
                  <a:gd name="T11" fmla="*/ 17 h 162"/>
                  <a:gd name="T12" fmla="*/ 147 w 194"/>
                  <a:gd name="T13" fmla="*/ 78 h 162"/>
                  <a:gd name="T14" fmla="*/ 98 w 194"/>
                  <a:gd name="T15" fmla="*/ 136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" h="162">
                    <a:moveTo>
                      <a:pt x="103" y="1"/>
                    </a:moveTo>
                    <a:cubicBezTo>
                      <a:pt x="102" y="1"/>
                      <a:pt x="101" y="1"/>
                      <a:pt x="100" y="2"/>
                    </a:cubicBezTo>
                    <a:cubicBezTo>
                      <a:pt x="33" y="7"/>
                      <a:pt x="0" y="144"/>
                      <a:pt x="94" y="154"/>
                    </a:cubicBezTo>
                    <a:cubicBezTo>
                      <a:pt x="179" y="162"/>
                      <a:pt x="194" y="0"/>
                      <a:pt x="103" y="1"/>
                    </a:cubicBezTo>
                    <a:close/>
                    <a:moveTo>
                      <a:pt x="98" y="136"/>
                    </a:moveTo>
                    <a:cubicBezTo>
                      <a:pt x="28" y="141"/>
                      <a:pt x="48" y="39"/>
                      <a:pt x="102" y="17"/>
                    </a:cubicBezTo>
                    <a:cubicBezTo>
                      <a:pt x="132" y="28"/>
                      <a:pt x="149" y="44"/>
                      <a:pt x="147" y="78"/>
                    </a:cubicBezTo>
                    <a:cubicBezTo>
                      <a:pt x="145" y="105"/>
                      <a:pt x="126" y="134"/>
                      <a:pt x="98" y="136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84"/>
              <p:cNvSpPr>
                <a:spLocks noEditPoints="1"/>
              </p:cNvSpPr>
              <p:nvPr/>
            </p:nvSpPr>
            <p:spPr bwMode="auto">
              <a:xfrm>
                <a:off x="5851152" y="4793024"/>
                <a:ext cx="248136" cy="262907"/>
              </a:xfrm>
              <a:custGeom>
                <a:avLst/>
                <a:gdLst>
                  <a:gd name="T0" fmla="*/ 48 w 57"/>
                  <a:gd name="T1" fmla="*/ 5 h 61"/>
                  <a:gd name="T2" fmla="*/ 16 w 57"/>
                  <a:gd name="T3" fmla="*/ 7 h 61"/>
                  <a:gd name="T4" fmla="*/ 15 w 57"/>
                  <a:gd name="T5" fmla="*/ 15 h 61"/>
                  <a:gd name="T6" fmla="*/ 8 w 57"/>
                  <a:gd name="T7" fmla="*/ 20 h 61"/>
                  <a:gd name="T8" fmla="*/ 1 w 57"/>
                  <a:gd name="T9" fmla="*/ 47 h 61"/>
                  <a:gd name="T10" fmla="*/ 7 w 57"/>
                  <a:gd name="T11" fmla="*/ 55 h 61"/>
                  <a:gd name="T12" fmla="*/ 54 w 57"/>
                  <a:gd name="T13" fmla="*/ 36 h 61"/>
                  <a:gd name="T14" fmla="*/ 56 w 57"/>
                  <a:gd name="T15" fmla="*/ 22 h 61"/>
                  <a:gd name="T16" fmla="*/ 48 w 57"/>
                  <a:gd name="T17" fmla="*/ 5 h 61"/>
                  <a:gd name="T18" fmla="*/ 16 w 57"/>
                  <a:gd name="T19" fmla="*/ 41 h 61"/>
                  <a:gd name="T20" fmla="*/ 25 w 57"/>
                  <a:gd name="T21" fmla="*/ 20 h 61"/>
                  <a:gd name="T22" fmla="*/ 29 w 57"/>
                  <a:gd name="T23" fmla="*/ 20 h 61"/>
                  <a:gd name="T24" fmla="*/ 39 w 57"/>
                  <a:gd name="T25" fmla="*/ 21 h 61"/>
                  <a:gd name="T26" fmla="*/ 34 w 57"/>
                  <a:gd name="T27" fmla="*/ 38 h 61"/>
                  <a:gd name="T28" fmla="*/ 16 w 57"/>
                  <a:gd name="T29" fmla="*/ 4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7" h="61">
                    <a:moveTo>
                      <a:pt x="48" y="5"/>
                    </a:moveTo>
                    <a:cubicBezTo>
                      <a:pt x="40" y="1"/>
                      <a:pt x="23" y="0"/>
                      <a:pt x="16" y="7"/>
                    </a:cubicBezTo>
                    <a:cubicBezTo>
                      <a:pt x="14" y="9"/>
                      <a:pt x="13" y="12"/>
                      <a:pt x="15" y="15"/>
                    </a:cubicBezTo>
                    <a:cubicBezTo>
                      <a:pt x="12" y="16"/>
                      <a:pt x="10" y="18"/>
                      <a:pt x="8" y="20"/>
                    </a:cubicBezTo>
                    <a:cubicBezTo>
                      <a:pt x="2" y="28"/>
                      <a:pt x="0" y="38"/>
                      <a:pt x="1" y="47"/>
                    </a:cubicBezTo>
                    <a:cubicBezTo>
                      <a:pt x="2" y="51"/>
                      <a:pt x="3" y="53"/>
                      <a:pt x="7" y="55"/>
                    </a:cubicBezTo>
                    <a:cubicBezTo>
                      <a:pt x="26" y="61"/>
                      <a:pt x="46" y="57"/>
                      <a:pt x="54" y="36"/>
                    </a:cubicBezTo>
                    <a:cubicBezTo>
                      <a:pt x="55" y="32"/>
                      <a:pt x="56" y="27"/>
                      <a:pt x="56" y="22"/>
                    </a:cubicBezTo>
                    <a:cubicBezTo>
                      <a:pt x="57" y="13"/>
                      <a:pt x="55" y="10"/>
                      <a:pt x="48" y="5"/>
                    </a:cubicBezTo>
                    <a:close/>
                    <a:moveTo>
                      <a:pt x="16" y="41"/>
                    </a:moveTo>
                    <a:cubicBezTo>
                      <a:pt x="15" y="33"/>
                      <a:pt x="19" y="26"/>
                      <a:pt x="25" y="20"/>
                    </a:cubicBezTo>
                    <a:cubicBezTo>
                      <a:pt x="26" y="20"/>
                      <a:pt x="27" y="20"/>
                      <a:pt x="29" y="20"/>
                    </a:cubicBezTo>
                    <a:cubicBezTo>
                      <a:pt x="33" y="20"/>
                      <a:pt x="36" y="20"/>
                      <a:pt x="39" y="21"/>
                    </a:cubicBezTo>
                    <a:cubicBezTo>
                      <a:pt x="39" y="27"/>
                      <a:pt x="38" y="33"/>
                      <a:pt x="34" y="38"/>
                    </a:cubicBezTo>
                    <a:cubicBezTo>
                      <a:pt x="29" y="42"/>
                      <a:pt x="22" y="42"/>
                      <a:pt x="16" y="41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85"/>
              <p:cNvSpPr>
                <a:spLocks noEditPoints="1"/>
              </p:cNvSpPr>
              <p:nvPr/>
            </p:nvSpPr>
            <p:spPr bwMode="auto">
              <a:xfrm>
                <a:off x="6276527" y="4370603"/>
                <a:ext cx="564214" cy="770994"/>
              </a:xfrm>
              <a:custGeom>
                <a:avLst/>
                <a:gdLst>
                  <a:gd name="T0" fmla="*/ 116 w 130"/>
                  <a:gd name="T1" fmla="*/ 116 h 178"/>
                  <a:gd name="T2" fmla="*/ 115 w 130"/>
                  <a:gd name="T3" fmla="*/ 117 h 178"/>
                  <a:gd name="T4" fmla="*/ 112 w 130"/>
                  <a:gd name="T5" fmla="*/ 85 h 178"/>
                  <a:gd name="T6" fmla="*/ 98 w 130"/>
                  <a:gd name="T7" fmla="*/ 77 h 178"/>
                  <a:gd name="T8" fmla="*/ 58 w 130"/>
                  <a:gd name="T9" fmla="*/ 93 h 178"/>
                  <a:gd name="T10" fmla="*/ 53 w 130"/>
                  <a:gd name="T11" fmla="*/ 8 h 178"/>
                  <a:gd name="T12" fmla="*/ 39 w 130"/>
                  <a:gd name="T13" fmla="*/ 3 h 178"/>
                  <a:gd name="T14" fmla="*/ 21 w 130"/>
                  <a:gd name="T15" fmla="*/ 8 h 178"/>
                  <a:gd name="T16" fmla="*/ 14 w 130"/>
                  <a:gd name="T17" fmla="*/ 11 h 178"/>
                  <a:gd name="T18" fmla="*/ 13 w 130"/>
                  <a:gd name="T19" fmla="*/ 14 h 178"/>
                  <a:gd name="T20" fmla="*/ 12 w 130"/>
                  <a:gd name="T21" fmla="*/ 14 h 178"/>
                  <a:gd name="T22" fmla="*/ 10 w 130"/>
                  <a:gd name="T23" fmla="*/ 18 h 178"/>
                  <a:gd name="T24" fmla="*/ 11 w 130"/>
                  <a:gd name="T25" fmla="*/ 18 h 178"/>
                  <a:gd name="T26" fmla="*/ 11 w 130"/>
                  <a:gd name="T27" fmla="*/ 19 h 178"/>
                  <a:gd name="T28" fmla="*/ 0 w 130"/>
                  <a:gd name="T29" fmla="*/ 168 h 178"/>
                  <a:gd name="T30" fmla="*/ 11 w 130"/>
                  <a:gd name="T31" fmla="*/ 176 h 178"/>
                  <a:gd name="T32" fmla="*/ 123 w 130"/>
                  <a:gd name="T33" fmla="*/ 132 h 178"/>
                  <a:gd name="T34" fmla="*/ 116 w 130"/>
                  <a:gd name="T35" fmla="*/ 116 h 178"/>
                  <a:gd name="T36" fmla="*/ 23 w 130"/>
                  <a:gd name="T37" fmla="*/ 24 h 178"/>
                  <a:gd name="T38" fmla="*/ 36 w 130"/>
                  <a:gd name="T39" fmla="*/ 23 h 178"/>
                  <a:gd name="T40" fmla="*/ 38 w 130"/>
                  <a:gd name="T41" fmla="*/ 109 h 178"/>
                  <a:gd name="T42" fmla="*/ 52 w 130"/>
                  <a:gd name="T43" fmla="*/ 117 h 178"/>
                  <a:gd name="T44" fmla="*/ 93 w 130"/>
                  <a:gd name="T45" fmla="*/ 100 h 178"/>
                  <a:gd name="T46" fmla="*/ 100 w 130"/>
                  <a:gd name="T47" fmla="*/ 122 h 178"/>
                  <a:gd name="T48" fmla="*/ 18 w 130"/>
                  <a:gd name="T49" fmla="*/ 156 h 178"/>
                  <a:gd name="T50" fmla="*/ 23 w 130"/>
                  <a:gd name="T51" fmla="*/ 24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0" h="178">
                    <a:moveTo>
                      <a:pt x="116" y="116"/>
                    </a:moveTo>
                    <a:cubicBezTo>
                      <a:pt x="116" y="116"/>
                      <a:pt x="116" y="117"/>
                      <a:pt x="115" y="117"/>
                    </a:cubicBezTo>
                    <a:cubicBezTo>
                      <a:pt x="118" y="107"/>
                      <a:pt x="113" y="95"/>
                      <a:pt x="112" y="85"/>
                    </a:cubicBezTo>
                    <a:cubicBezTo>
                      <a:pt x="112" y="78"/>
                      <a:pt x="104" y="73"/>
                      <a:pt x="98" y="77"/>
                    </a:cubicBezTo>
                    <a:cubicBezTo>
                      <a:pt x="85" y="84"/>
                      <a:pt x="71" y="88"/>
                      <a:pt x="58" y="93"/>
                    </a:cubicBezTo>
                    <a:cubicBezTo>
                      <a:pt x="58" y="65"/>
                      <a:pt x="60" y="37"/>
                      <a:pt x="53" y="8"/>
                    </a:cubicBezTo>
                    <a:cubicBezTo>
                      <a:pt x="52" y="2"/>
                      <a:pt x="44" y="0"/>
                      <a:pt x="39" y="3"/>
                    </a:cubicBezTo>
                    <a:cubicBezTo>
                      <a:pt x="33" y="5"/>
                      <a:pt x="27" y="6"/>
                      <a:pt x="21" y="8"/>
                    </a:cubicBezTo>
                    <a:cubicBezTo>
                      <a:pt x="19" y="8"/>
                      <a:pt x="16" y="9"/>
                      <a:pt x="14" y="11"/>
                    </a:cubicBezTo>
                    <a:cubicBezTo>
                      <a:pt x="14" y="11"/>
                      <a:pt x="13" y="12"/>
                      <a:pt x="13" y="14"/>
                    </a:cubicBezTo>
                    <a:cubicBezTo>
                      <a:pt x="12" y="14"/>
                      <a:pt x="12" y="14"/>
                      <a:pt x="12" y="14"/>
                    </a:cubicBezTo>
                    <a:cubicBezTo>
                      <a:pt x="10" y="14"/>
                      <a:pt x="10" y="16"/>
                      <a:pt x="10" y="18"/>
                    </a:cubicBezTo>
                    <a:cubicBezTo>
                      <a:pt x="10" y="18"/>
                      <a:pt x="11" y="18"/>
                      <a:pt x="11" y="18"/>
                    </a:cubicBezTo>
                    <a:cubicBezTo>
                      <a:pt x="11" y="18"/>
                      <a:pt x="11" y="19"/>
                      <a:pt x="11" y="19"/>
                    </a:cubicBezTo>
                    <a:cubicBezTo>
                      <a:pt x="5" y="68"/>
                      <a:pt x="1" y="118"/>
                      <a:pt x="0" y="168"/>
                    </a:cubicBezTo>
                    <a:cubicBezTo>
                      <a:pt x="0" y="174"/>
                      <a:pt x="5" y="178"/>
                      <a:pt x="11" y="176"/>
                    </a:cubicBezTo>
                    <a:cubicBezTo>
                      <a:pt x="47" y="168"/>
                      <a:pt x="92" y="154"/>
                      <a:pt x="123" y="132"/>
                    </a:cubicBezTo>
                    <a:cubicBezTo>
                      <a:pt x="130" y="127"/>
                      <a:pt x="126" y="114"/>
                      <a:pt x="116" y="116"/>
                    </a:cubicBezTo>
                    <a:close/>
                    <a:moveTo>
                      <a:pt x="23" y="24"/>
                    </a:moveTo>
                    <a:cubicBezTo>
                      <a:pt x="27" y="24"/>
                      <a:pt x="32" y="24"/>
                      <a:pt x="36" y="23"/>
                    </a:cubicBezTo>
                    <a:cubicBezTo>
                      <a:pt x="41" y="51"/>
                      <a:pt x="38" y="80"/>
                      <a:pt x="38" y="109"/>
                    </a:cubicBezTo>
                    <a:cubicBezTo>
                      <a:pt x="39" y="116"/>
                      <a:pt x="46" y="121"/>
                      <a:pt x="52" y="117"/>
                    </a:cubicBezTo>
                    <a:cubicBezTo>
                      <a:pt x="65" y="109"/>
                      <a:pt x="80" y="105"/>
                      <a:pt x="93" y="100"/>
                    </a:cubicBezTo>
                    <a:cubicBezTo>
                      <a:pt x="94" y="108"/>
                      <a:pt x="96" y="116"/>
                      <a:pt x="100" y="122"/>
                    </a:cubicBezTo>
                    <a:cubicBezTo>
                      <a:pt x="72" y="132"/>
                      <a:pt x="46" y="147"/>
                      <a:pt x="18" y="156"/>
                    </a:cubicBezTo>
                    <a:cubicBezTo>
                      <a:pt x="19" y="112"/>
                      <a:pt x="26" y="68"/>
                      <a:pt x="23" y="24"/>
                    </a:cubicBezTo>
                    <a:close/>
                  </a:path>
                </a:pathLst>
              </a:custGeom>
              <a:solidFill>
                <a:srgbClr val="F5F5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31" name="文本框 30"/>
          <p:cNvSpPr txBox="1"/>
          <p:nvPr/>
        </p:nvSpPr>
        <p:spPr>
          <a:xfrm>
            <a:off x="1542143" y="3149552"/>
            <a:ext cx="91077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谢谢同学们的耐心倾听</a:t>
            </a:r>
            <a:endParaRPr lang="zh-CN" altLang="en-US" sz="54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629503" y="4138149"/>
            <a:ext cx="8932994" cy="455385"/>
            <a:chOff x="1792514" y="2520974"/>
            <a:chExt cx="8606972" cy="455385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792514" y="2520974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>
              <a:off x="1792514" y="2976359"/>
              <a:ext cx="8606972" cy="0"/>
            </a:xfrm>
            <a:prstGeom prst="line">
              <a:avLst/>
            </a:prstGeom>
            <a:ln>
              <a:solidFill>
                <a:schemeClr val="bg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文本框 34"/>
          <p:cNvSpPr txBox="1"/>
          <p:nvPr/>
        </p:nvSpPr>
        <p:spPr>
          <a:xfrm>
            <a:off x="1585823" y="4174389"/>
            <a:ext cx="90203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000">
                <a:ln>
                  <a:solidFill>
                    <a:schemeClr val="bg1"/>
                  </a:solidFill>
                </a:ln>
                <a:noFill/>
                <a:latin typeface="华文细黑" panose="02010600040101010101" pitchFamily="2" charset="-122"/>
                <a:ea typeface="华文细黑" panose="02010600040101010101" pitchFamily="2" charset="-122"/>
              </a:rPr>
              <a:t>THANKS FOR MY STUDENTS”S LISTENING</a:t>
            </a:r>
            <a:endParaRPr lang="zh-CN" altLang="en-US" sz="2000" dirty="0">
              <a:ln>
                <a:solidFill>
                  <a:schemeClr val="bg1"/>
                </a:solidFill>
              </a:ln>
              <a:noFill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1091" y="-35304"/>
            <a:ext cx="12179342" cy="68924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400"/>
          </a:p>
        </p:txBody>
      </p:sp>
      <p:sp>
        <p:nvSpPr>
          <p:cNvPr id="7" name="矩形 6"/>
          <p:cNvSpPr/>
          <p:nvPr/>
        </p:nvSpPr>
        <p:spPr>
          <a:xfrm>
            <a:off x="2203" y="2587208"/>
            <a:ext cx="12188229" cy="123729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78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77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77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3467" y="1400698"/>
            <a:ext cx="2504431" cy="76180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201012" y="4134306"/>
            <a:ext cx="3799497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2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2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075" y="1066403"/>
            <a:ext cx="6001850" cy="1340072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5182542" y="1575478"/>
            <a:ext cx="18269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44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44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399118" y="3280227"/>
            <a:ext cx="4386336" cy="740625"/>
            <a:chOff x="1550007" y="3178629"/>
            <a:chExt cx="4386336" cy="740625"/>
          </a:xfrm>
        </p:grpSpPr>
        <p:grpSp>
          <p:nvGrpSpPr>
            <p:cNvPr id="28" name="组合 27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26" name="矩形: 圆角 25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文本框 26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29" name="文本框 28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06546" y="3280227"/>
            <a:ext cx="4386336" cy="740625"/>
            <a:chOff x="1550007" y="3178629"/>
            <a:chExt cx="4386336" cy="740625"/>
          </a:xfrm>
        </p:grpSpPr>
        <p:grpSp>
          <p:nvGrpSpPr>
            <p:cNvPr id="32" name="组合 31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34" name="矩形: 圆角 33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5" name="文本框 34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3" name="文本框 32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1399118" y="4557484"/>
            <a:ext cx="4386336" cy="740625"/>
            <a:chOff x="1550007" y="3178629"/>
            <a:chExt cx="4386336" cy="740625"/>
          </a:xfrm>
        </p:grpSpPr>
        <p:grpSp>
          <p:nvGrpSpPr>
            <p:cNvPr id="37" name="组合 36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39" name="矩形: 圆角 38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0" name="文本框 39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38" name="文本框 37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406546" y="4557484"/>
            <a:ext cx="4386336" cy="740625"/>
            <a:chOff x="1550007" y="3178629"/>
            <a:chExt cx="4386336" cy="740625"/>
          </a:xfrm>
        </p:grpSpPr>
        <p:grpSp>
          <p:nvGrpSpPr>
            <p:cNvPr id="42" name="组合 41"/>
            <p:cNvGrpSpPr/>
            <p:nvPr/>
          </p:nvGrpSpPr>
          <p:grpSpPr>
            <a:xfrm>
              <a:off x="1550007" y="3178629"/>
              <a:ext cx="801308" cy="740625"/>
              <a:chOff x="1550007" y="3178629"/>
              <a:chExt cx="801308" cy="740625"/>
            </a:xfrm>
          </p:grpSpPr>
          <p:sp>
            <p:nvSpPr>
              <p:cNvPr id="44" name="矩形: 圆角 43"/>
              <p:cNvSpPr/>
              <p:nvPr/>
            </p:nvSpPr>
            <p:spPr>
              <a:xfrm>
                <a:off x="1550007" y="3178629"/>
                <a:ext cx="801308" cy="740625"/>
              </a:xfrm>
              <a:prstGeom prst="roundRect">
                <a:avLst>
                  <a:gd name="adj" fmla="val 22223"/>
                </a:avLst>
              </a:prstGeom>
              <a:noFill/>
              <a:ln w="57150">
                <a:solidFill>
                  <a:schemeClr val="bg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5" name="文本框 44"/>
              <p:cNvSpPr txBox="1"/>
              <p:nvPr/>
            </p:nvSpPr>
            <p:spPr>
              <a:xfrm>
                <a:off x="1598170" y="3256554"/>
                <a:ext cx="70498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3200">
                    <a:ln>
                      <a:solidFill>
                        <a:schemeClr val="bg1"/>
                      </a:solidFill>
                    </a:ln>
                    <a:noFill/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3200" dirty="0">
                  <a:ln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570628" y="3256553"/>
              <a:ext cx="33657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3200" b="1">
                  <a:ln w="21590">
                    <a:solidFill>
                      <a:schemeClr val="bg1"/>
                    </a:solidFill>
                  </a:ln>
                  <a:noFill/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添加您的标题</a:t>
              </a:r>
              <a:endParaRPr lang="zh-CN" altLang="en-US" sz="3200" b="1" dirty="0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437981" y="1475732"/>
            <a:ext cx="1316038" cy="1781175"/>
            <a:chOff x="5299076" y="2298700"/>
            <a:chExt cx="1316038" cy="1781175"/>
          </a:xfrm>
        </p:grpSpPr>
        <p:sp>
          <p:nvSpPr>
            <p:cNvPr id="5" name="Freeform 44"/>
            <p:cNvSpPr>
              <a:spLocks noEditPoints="1"/>
            </p:cNvSpPr>
            <p:nvPr/>
          </p:nvSpPr>
          <p:spPr bwMode="auto">
            <a:xfrm>
              <a:off x="5838826" y="2643187"/>
              <a:ext cx="301625" cy="282575"/>
            </a:xfrm>
            <a:custGeom>
              <a:avLst/>
              <a:gdLst>
                <a:gd name="T0" fmla="*/ 101 w 123"/>
                <a:gd name="T1" fmla="*/ 37 h 115"/>
                <a:gd name="T2" fmla="*/ 65 w 123"/>
                <a:gd name="T3" fmla="*/ 12 h 115"/>
                <a:gd name="T4" fmla="*/ 30 w 123"/>
                <a:gd name="T5" fmla="*/ 7 h 115"/>
                <a:gd name="T6" fmla="*/ 27 w 123"/>
                <a:gd name="T7" fmla="*/ 20 h 115"/>
                <a:gd name="T8" fmla="*/ 25 w 123"/>
                <a:gd name="T9" fmla="*/ 20 h 115"/>
                <a:gd name="T10" fmla="*/ 28 w 123"/>
                <a:gd name="T11" fmla="*/ 75 h 115"/>
                <a:gd name="T12" fmla="*/ 93 w 123"/>
                <a:gd name="T13" fmla="*/ 104 h 115"/>
                <a:gd name="T14" fmla="*/ 101 w 123"/>
                <a:gd name="T15" fmla="*/ 37 h 115"/>
                <a:gd name="T16" fmla="*/ 86 w 123"/>
                <a:gd name="T17" fmla="*/ 78 h 115"/>
                <a:gd name="T18" fmla="*/ 33 w 123"/>
                <a:gd name="T19" fmla="*/ 28 h 115"/>
                <a:gd name="T20" fmla="*/ 33 w 123"/>
                <a:gd name="T21" fmla="*/ 25 h 115"/>
                <a:gd name="T22" fmla="*/ 45 w 123"/>
                <a:gd name="T23" fmla="*/ 29 h 115"/>
                <a:gd name="T24" fmla="*/ 69 w 123"/>
                <a:gd name="T25" fmla="*/ 42 h 115"/>
                <a:gd name="T26" fmla="*/ 86 w 123"/>
                <a:gd name="T27" fmla="*/ 78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3" h="115">
                  <a:moveTo>
                    <a:pt x="101" y="37"/>
                  </a:moveTo>
                  <a:cubicBezTo>
                    <a:pt x="92" y="26"/>
                    <a:pt x="78" y="18"/>
                    <a:pt x="65" y="12"/>
                  </a:cubicBezTo>
                  <a:cubicBezTo>
                    <a:pt x="56" y="7"/>
                    <a:pt x="40" y="0"/>
                    <a:pt x="30" y="7"/>
                  </a:cubicBezTo>
                  <a:cubicBezTo>
                    <a:pt x="26" y="10"/>
                    <a:pt x="24" y="16"/>
                    <a:pt x="27" y="20"/>
                  </a:cubicBezTo>
                  <a:cubicBezTo>
                    <a:pt x="26" y="20"/>
                    <a:pt x="26" y="20"/>
                    <a:pt x="25" y="20"/>
                  </a:cubicBezTo>
                  <a:cubicBezTo>
                    <a:pt x="0" y="27"/>
                    <a:pt x="19" y="63"/>
                    <a:pt x="28" y="75"/>
                  </a:cubicBezTo>
                  <a:cubicBezTo>
                    <a:pt x="42" y="96"/>
                    <a:pt x="67" y="115"/>
                    <a:pt x="93" y="104"/>
                  </a:cubicBezTo>
                  <a:cubicBezTo>
                    <a:pt x="123" y="91"/>
                    <a:pt x="118" y="57"/>
                    <a:pt x="101" y="37"/>
                  </a:cubicBezTo>
                  <a:close/>
                  <a:moveTo>
                    <a:pt x="86" y="78"/>
                  </a:moveTo>
                  <a:cubicBezTo>
                    <a:pt x="67" y="100"/>
                    <a:pt x="27" y="48"/>
                    <a:pt x="33" y="28"/>
                  </a:cubicBezTo>
                  <a:cubicBezTo>
                    <a:pt x="33" y="27"/>
                    <a:pt x="33" y="26"/>
                    <a:pt x="33" y="25"/>
                  </a:cubicBezTo>
                  <a:cubicBezTo>
                    <a:pt x="37" y="27"/>
                    <a:pt x="41" y="28"/>
                    <a:pt x="45" y="29"/>
                  </a:cubicBezTo>
                  <a:cubicBezTo>
                    <a:pt x="54" y="32"/>
                    <a:pt x="62" y="37"/>
                    <a:pt x="69" y="42"/>
                  </a:cubicBezTo>
                  <a:cubicBezTo>
                    <a:pt x="80" y="49"/>
                    <a:pt x="97" y="65"/>
                    <a:pt x="86" y="7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45"/>
            <p:cNvSpPr/>
            <p:nvPr/>
          </p:nvSpPr>
          <p:spPr bwMode="auto">
            <a:xfrm>
              <a:off x="5927726" y="2979737"/>
              <a:ext cx="209550" cy="242888"/>
            </a:xfrm>
            <a:custGeom>
              <a:avLst/>
              <a:gdLst>
                <a:gd name="T0" fmla="*/ 82 w 86"/>
                <a:gd name="T1" fmla="*/ 60 h 99"/>
                <a:gd name="T2" fmla="*/ 44 w 86"/>
                <a:gd name="T3" fmla="*/ 15 h 99"/>
                <a:gd name="T4" fmla="*/ 38 w 86"/>
                <a:gd name="T5" fmla="*/ 30 h 99"/>
                <a:gd name="T6" fmla="*/ 53 w 86"/>
                <a:gd name="T7" fmla="*/ 75 h 99"/>
                <a:gd name="T8" fmla="*/ 26 w 86"/>
                <a:gd name="T9" fmla="*/ 13 h 99"/>
                <a:gd name="T10" fmla="*/ 19 w 86"/>
                <a:gd name="T11" fmla="*/ 4 h 99"/>
                <a:gd name="T12" fmla="*/ 5 w 86"/>
                <a:gd name="T13" fmla="*/ 59 h 99"/>
                <a:gd name="T14" fmla="*/ 56 w 86"/>
                <a:gd name="T15" fmla="*/ 97 h 99"/>
                <a:gd name="T16" fmla="*/ 82 w 86"/>
                <a:gd name="T17" fmla="*/ 6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" h="99">
                  <a:moveTo>
                    <a:pt x="82" y="60"/>
                  </a:moveTo>
                  <a:cubicBezTo>
                    <a:pt x="79" y="40"/>
                    <a:pt x="62" y="23"/>
                    <a:pt x="44" y="15"/>
                  </a:cubicBezTo>
                  <a:cubicBezTo>
                    <a:pt x="35" y="12"/>
                    <a:pt x="31" y="25"/>
                    <a:pt x="38" y="30"/>
                  </a:cubicBezTo>
                  <a:cubicBezTo>
                    <a:pt x="46" y="36"/>
                    <a:pt x="76" y="74"/>
                    <a:pt x="53" y="75"/>
                  </a:cubicBezTo>
                  <a:cubicBezTo>
                    <a:pt x="24" y="78"/>
                    <a:pt x="9" y="33"/>
                    <a:pt x="26" y="13"/>
                  </a:cubicBezTo>
                  <a:cubicBezTo>
                    <a:pt x="29" y="8"/>
                    <a:pt x="25" y="0"/>
                    <a:pt x="19" y="4"/>
                  </a:cubicBezTo>
                  <a:cubicBezTo>
                    <a:pt x="2" y="17"/>
                    <a:pt x="0" y="39"/>
                    <a:pt x="5" y="59"/>
                  </a:cubicBezTo>
                  <a:cubicBezTo>
                    <a:pt x="11" y="83"/>
                    <a:pt x="31" y="99"/>
                    <a:pt x="56" y="97"/>
                  </a:cubicBezTo>
                  <a:cubicBezTo>
                    <a:pt x="76" y="96"/>
                    <a:pt x="86" y="79"/>
                    <a:pt x="82" y="6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46"/>
            <p:cNvSpPr>
              <a:spLocks noEditPoints="1"/>
            </p:cNvSpPr>
            <p:nvPr/>
          </p:nvSpPr>
          <p:spPr bwMode="auto">
            <a:xfrm>
              <a:off x="5753101" y="3097212"/>
              <a:ext cx="212725" cy="269875"/>
            </a:xfrm>
            <a:custGeom>
              <a:avLst/>
              <a:gdLst>
                <a:gd name="T0" fmla="*/ 12 w 87"/>
                <a:gd name="T1" fmla="*/ 16 h 110"/>
                <a:gd name="T2" fmla="*/ 11 w 87"/>
                <a:gd name="T3" fmla="*/ 16 h 110"/>
                <a:gd name="T4" fmla="*/ 10 w 87"/>
                <a:gd name="T5" fmla="*/ 6 h 110"/>
                <a:gd name="T6" fmla="*/ 0 w 87"/>
                <a:gd name="T7" fmla="*/ 6 h 110"/>
                <a:gd name="T8" fmla="*/ 79 w 87"/>
                <a:gd name="T9" fmla="*/ 96 h 110"/>
                <a:gd name="T10" fmla="*/ 87 w 87"/>
                <a:gd name="T11" fmla="*/ 86 h 110"/>
                <a:gd name="T12" fmla="*/ 12 w 87"/>
                <a:gd name="T13" fmla="*/ 16 h 110"/>
                <a:gd name="T14" fmla="*/ 16 w 87"/>
                <a:gd name="T15" fmla="*/ 33 h 110"/>
                <a:gd name="T16" fmla="*/ 44 w 87"/>
                <a:gd name="T17" fmla="*/ 50 h 110"/>
                <a:gd name="T18" fmla="*/ 63 w 87"/>
                <a:gd name="T19" fmla="*/ 77 h 110"/>
                <a:gd name="T20" fmla="*/ 16 w 87"/>
                <a:gd name="T21" fmla="*/ 3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110">
                  <a:moveTo>
                    <a:pt x="12" y="16"/>
                  </a:moveTo>
                  <a:cubicBezTo>
                    <a:pt x="11" y="16"/>
                    <a:pt x="11" y="16"/>
                    <a:pt x="11" y="16"/>
                  </a:cubicBezTo>
                  <a:cubicBezTo>
                    <a:pt x="10" y="13"/>
                    <a:pt x="10" y="9"/>
                    <a:pt x="10" y="6"/>
                  </a:cubicBezTo>
                  <a:cubicBezTo>
                    <a:pt x="10" y="0"/>
                    <a:pt x="0" y="0"/>
                    <a:pt x="0" y="6"/>
                  </a:cubicBezTo>
                  <a:cubicBezTo>
                    <a:pt x="0" y="50"/>
                    <a:pt x="25" y="110"/>
                    <a:pt x="79" y="96"/>
                  </a:cubicBezTo>
                  <a:cubicBezTo>
                    <a:pt x="84" y="95"/>
                    <a:pt x="87" y="91"/>
                    <a:pt x="87" y="86"/>
                  </a:cubicBezTo>
                  <a:cubicBezTo>
                    <a:pt x="87" y="51"/>
                    <a:pt x="48" y="11"/>
                    <a:pt x="12" y="16"/>
                  </a:cubicBezTo>
                  <a:close/>
                  <a:moveTo>
                    <a:pt x="16" y="33"/>
                  </a:moveTo>
                  <a:cubicBezTo>
                    <a:pt x="25" y="39"/>
                    <a:pt x="36" y="42"/>
                    <a:pt x="44" y="50"/>
                  </a:cubicBezTo>
                  <a:cubicBezTo>
                    <a:pt x="53" y="57"/>
                    <a:pt x="60" y="66"/>
                    <a:pt x="63" y="77"/>
                  </a:cubicBezTo>
                  <a:cubicBezTo>
                    <a:pt x="41" y="78"/>
                    <a:pt x="24" y="56"/>
                    <a:pt x="16" y="3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47"/>
            <p:cNvSpPr>
              <a:spLocks noEditPoints="1"/>
            </p:cNvSpPr>
            <p:nvPr/>
          </p:nvSpPr>
          <p:spPr bwMode="auto">
            <a:xfrm>
              <a:off x="5299076" y="2298700"/>
              <a:ext cx="1316038" cy="1781175"/>
            </a:xfrm>
            <a:custGeom>
              <a:avLst/>
              <a:gdLst>
                <a:gd name="T0" fmla="*/ 332 w 537"/>
                <a:gd name="T1" fmla="*/ 50 h 727"/>
                <a:gd name="T2" fmla="*/ 271 w 537"/>
                <a:gd name="T3" fmla="*/ 7 h 727"/>
                <a:gd name="T4" fmla="*/ 252 w 537"/>
                <a:gd name="T5" fmla="*/ 32 h 727"/>
                <a:gd name="T6" fmla="*/ 205 w 537"/>
                <a:gd name="T7" fmla="*/ 51 h 727"/>
                <a:gd name="T8" fmla="*/ 251 w 537"/>
                <a:gd name="T9" fmla="*/ 60 h 727"/>
                <a:gd name="T10" fmla="*/ 101 w 537"/>
                <a:gd name="T11" fmla="*/ 123 h 727"/>
                <a:gd name="T12" fmla="*/ 213 w 537"/>
                <a:gd name="T13" fmla="*/ 494 h 727"/>
                <a:gd name="T14" fmla="*/ 212 w 537"/>
                <a:gd name="T15" fmla="*/ 530 h 727"/>
                <a:gd name="T16" fmla="*/ 156 w 537"/>
                <a:gd name="T17" fmla="*/ 525 h 727"/>
                <a:gd name="T18" fmla="*/ 209 w 537"/>
                <a:gd name="T19" fmla="*/ 554 h 727"/>
                <a:gd name="T20" fmla="*/ 197 w 537"/>
                <a:gd name="T21" fmla="*/ 606 h 727"/>
                <a:gd name="T22" fmla="*/ 78 w 537"/>
                <a:gd name="T23" fmla="*/ 706 h 727"/>
                <a:gd name="T24" fmla="*/ 373 w 537"/>
                <a:gd name="T25" fmla="*/ 678 h 727"/>
                <a:gd name="T26" fmla="*/ 227 w 537"/>
                <a:gd name="T27" fmla="*/ 598 h 727"/>
                <a:gd name="T28" fmla="*/ 236 w 537"/>
                <a:gd name="T29" fmla="*/ 552 h 727"/>
                <a:gd name="T30" fmla="*/ 526 w 537"/>
                <a:gd name="T31" fmla="*/ 310 h 727"/>
                <a:gd name="T32" fmla="*/ 35 w 537"/>
                <a:gd name="T33" fmla="*/ 285 h 727"/>
                <a:gd name="T34" fmla="*/ 169 w 537"/>
                <a:gd name="T35" fmla="*/ 196 h 727"/>
                <a:gd name="T36" fmla="*/ 201 w 537"/>
                <a:gd name="T37" fmla="*/ 254 h 727"/>
                <a:gd name="T38" fmla="*/ 106 w 537"/>
                <a:gd name="T39" fmla="*/ 272 h 727"/>
                <a:gd name="T40" fmla="*/ 87 w 537"/>
                <a:gd name="T41" fmla="*/ 290 h 727"/>
                <a:gd name="T42" fmla="*/ 73 w 537"/>
                <a:gd name="T43" fmla="*/ 205 h 727"/>
                <a:gd name="T44" fmla="*/ 132 w 537"/>
                <a:gd name="T45" fmla="*/ 301 h 727"/>
                <a:gd name="T46" fmla="*/ 161 w 537"/>
                <a:gd name="T47" fmla="*/ 257 h 727"/>
                <a:gd name="T48" fmla="*/ 235 w 537"/>
                <a:gd name="T49" fmla="*/ 223 h 727"/>
                <a:gd name="T50" fmla="*/ 163 w 537"/>
                <a:gd name="T51" fmla="*/ 164 h 727"/>
                <a:gd name="T52" fmla="*/ 162 w 537"/>
                <a:gd name="T53" fmla="*/ 125 h 727"/>
                <a:gd name="T54" fmla="*/ 248 w 537"/>
                <a:gd name="T55" fmla="*/ 125 h 727"/>
                <a:gd name="T56" fmla="*/ 406 w 537"/>
                <a:gd name="T57" fmla="*/ 230 h 727"/>
                <a:gd name="T58" fmla="*/ 318 w 537"/>
                <a:gd name="T59" fmla="*/ 276 h 727"/>
                <a:gd name="T60" fmla="*/ 415 w 537"/>
                <a:gd name="T61" fmla="*/ 292 h 727"/>
                <a:gd name="T62" fmla="*/ 344 w 537"/>
                <a:gd name="T63" fmla="*/ 285 h 727"/>
                <a:gd name="T64" fmla="*/ 415 w 537"/>
                <a:gd name="T65" fmla="*/ 256 h 727"/>
                <a:gd name="T66" fmla="*/ 226 w 537"/>
                <a:gd name="T67" fmla="*/ 468 h 727"/>
                <a:gd name="T68" fmla="*/ 318 w 537"/>
                <a:gd name="T69" fmla="*/ 675 h 727"/>
                <a:gd name="T70" fmla="*/ 211 w 537"/>
                <a:gd name="T71" fmla="*/ 621 h 727"/>
                <a:gd name="T72" fmla="*/ 214 w 537"/>
                <a:gd name="T73" fmla="*/ 620 h 727"/>
                <a:gd name="T74" fmla="*/ 318 w 537"/>
                <a:gd name="T75" fmla="*/ 675 h 727"/>
                <a:gd name="T76" fmla="*/ 353 w 537"/>
                <a:gd name="T77" fmla="*/ 505 h 727"/>
                <a:gd name="T78" fmla="*/ 234 w 537"/>
                <a:gd name="T79" fmla="*/ 529 h 727"/>
                <a:gd name="T80" fmla="*/ 444 w 537"/>
                <a:gd name="T81" fmla="*/ 337 h 727"/>
                <a:gd name="T82" fmla="*/ 442 w 537"/>
                <a:gd name="T83" fmla="*/ 254 h 727"/>
                <a:gd name="T84" fmla="*/ 433 w 537"/>
                <a:gd name="T85" fmla="*/ 233 h 727"/>
                <a:gd name="T86" fmla="*/ 274 w 537"/>
                <a:gd name="T87" fmla="*/ 65 h 727"/>
                <a:gd name="T88" fmla="*/ 304 w 537"/>
                <a:gd name="T89" fmla="*/ 69 h 727"/>
                <a:gd name="T90" fmla="*/ 501 w 537"/>
                <a:gd name="T91" fmla="*/ 292 h 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37" h="727">
                  <a:moveTo>
                    <a:pt x="437" y="105"/>
                  </a:moveTo>
                  <a:cubicBezTo>
                    <a:pt x="405" y="80"/>
                    <a:pt x="369" y="63"/>
                    <a:pt x="332" y="50"/>
                  </a:cubicBezTo>
                  <a:cubicBezTo>
                    <a:pt x="315" y="44"/>
                    <a:pt x="296" y="39"/>
                    <a:pt x="276" y="35"/>
                  </a:cubicBezTo>
                  <a:cubicBezTo>
                    <a:pt x="277" y="26"/>
                    <a:pt x="275" y="16"/>
                    <a:pt x="271" y="7"/>
                  </a:cubicBezTo>
                  <a:cubicBezTo>
                    <a:pt x="268" y="0"/>
                    <a:pt x="258" y="3"/>
                    <a:pt x="256" y="9"/>
                  </a:cubicBezTo>
                  <a:cubicBezTo>
                    <a:pt x="254" y="16"/>
                    <a:pt x="253" y="24"/>
                    <a:pt x="252" y="32"/>
                  </a:cubicBezTo>
                  <a:cubicBezTo>
                    <a:pt x="236" y="30"/>
                    <a:pt x="219" y="31"/>
                    <a:pt x="205" y="34"/>
                  </a:cubicBezTo>
                  <a:cubicBezTo>
                    <a:pt x="195" y="35"/>
                    <a:pt x="196" y="49"/>
                    <a:pt x="205" y="51"/>
                  </a:cubicBezTo>
                  <a:cubicBezTo>
                    <a:pt x="220" y="55"/>
                    <a:pt x="235" y="58"/>
                    <a:pt x="251" y="60"/>
                  </a:cubicBezTo>
                  <a:cubicBezTo>
                    <a:pt x="251" y="60"/>
                    <a:pt x="251" y="60"/>
                    <a:pt x="251" y="60"/>
                  </a:cubicBezTo>
                  <a:cubicBezTo>
                    <a:pt x="250" y="72"/>
                    <a:pt x="247" y="87"/>
                    <a:pt x="248" y="101"/>
                  </a:cubicBezTo>
                  <a:cubicBezTo>
                    <a:pt x="202" y="75"/>
                    <a:pt x="142" y="95"/>
                    <a:pt x="101" y="123"/>
                  </a:cubicBezTo>
                  <a:cubicBezTo>
                    <a:pt x="54" y="155"/>
                    <a:pt x="16" y="205"/>
                    <a:pt x="11" y="262"/>
                  </a:cubicBezTo>
                  <a:cubicBezTo>
                    <a:pt x="0" y="381"/>
                    <a:pt x="97" y="484"/>
                    <a:pt x="213" y="494"/>
                  </a:cubicBezTo>
                  <a:cubicBezTo>
                    <a:pt x="213" y="494"/>
                    <a:pt x="213" y="494"/>
                    <a:pt x="214" y="494"/>
                  </a:cubicBezTo>
                  <a:cubicBezTo>
                    <a:pt x="214" y="506"/>
                    <a:pt x="213" y="518"/>
                    <a:pt x="212" y="530"/>
                  </a:cubicBezTo>
                  <a:cubicBezTo>
                    <a:pt x="195" y="529"/>
                    <a:pt x="177" y="525"/>
                    <a:pt x="167" y="515"/>
                  </a:cubicBezTo>
                  <a:cubicBezTo>
                    <a:pt x="160" y="508"/>
                    <a:pt x="151" y="518"/>
                    <a:pt x="156" y="525"/>
                  </a:cubicBezTo>
                  <a:cubicBezTo>
                    <a:pt x="169" y="541"/>
                    <a:pt x="189" y="547"/>
                    <a:pt x="209" y="550"/>
                  </a:cubicBezTo>
                  <a:cubicBezTo>
                    <a:pt x="209" y="551"/>
                    <a:pt x="209" y="553"/>
                    <a:pt x="209" y="554"/>
                  </a:cubicBezTo>
                  <a:cubicBezTo>
                    <a:pt x="205" y="570"/>
                    <a:pt x="200" y="587"/>
                    <a:pt x="202" y="604"/>
                  </a:cubicBezTo>
                  <a:cubicBezTo>
                    <a:pt x="200" y="604"/>
                    <a:pt x="198" y="605"/>
                    <a:pt x="197" y="606"/>
                  </a:cubicBezTo>
                  <a:cubicBezTo>
                    <a:pt x="158" y="637"/>
                    <a:pt x="109" y="649"/>
                    <a:pt x="72" y="683"/>
                  </a:cubicBezTo>
                  <a:cubicBezTo>
                    <a:pt x="65" y="690"/>
                    <a:pt x="68" y="704"/>
                    <a:pt x="78" y="706"/>
                  </a:cubicBezTo>
                  <a:cubicBezTo>
                    <a:pt x="174" y="727"/>
                    <a:pt x="270" y="693"/>
                    <a:pt x="366" y="704"/>
                  </a:cubicBezTo>
                  <a:cubicBezTo>
                    <a:pt x="381" y="706"/>
                    <a:pt x="383" y="685"/>
                    <a:pt x="373" y="678"/>
                  </a:cubicBezTo>
                  <a:cubicBezTo>
                    <a:pt x="331" y="647"/>
                    <a:pt x="280" y="608"/>
                    <a:pt x="228" y="598"/>
                  </a:cubicBezTo>
                  <a:cubicBezTo>
                    <a:pt x="227" y="598"/>
                    <a:pt x="227" y="598"/>
                    <a:pt x="227" y="598"/>
                  </a:cubicBezTo>
                  <a:cubicBezTo>
                    <a:pt x="230" y="583"/>
                    <a:pt x="231" y="566"/>
                    <a:pt x="232" y="551"/>
                  </a:cubicBezTo>
                  <a:cubicBezTo>
                    <a:pt x="233" y="551"/>
                    <a:pt x="234" y="552"/>
                    <a:pt x="236" y="552"/>
                  </a:cubicBezTo>
                  <a:cubicBezTo>
                    <a:pt x="275" y="552"/>
                    <a:pt x="316" y="545"/>
                    <a:pt x="354" y="532"/>
                  </a:cubicBezTo>
                  <a:cubicBezTo>
                    <a:pt x="445" y="500"/>
                    <a:pt x="512" y="403"/>
                    <a:pt x="526" y="310"/>
                  </a:cubicBezTo>
                  <a:cubicBezTo>
                    <a:pt x="537" y="229"/>
                    <a:pt x="501" y="154"/>
                    <a:pt x="437" y="105"/>
                  </a:cubicBezTo>
                  <a:close/>
                  <a:moveTo>
                    <a:pt x="35" y="285"/>
                  </a:moveTo>
                  <a:cubicBezTo>
                    <a:pt x="33" y="221"/>
                    <a:pt x="77" y="165"/>
                    <a:pt x="134" y="137"/>
                  </a:cubicBezTo>
                  <a:cubicBezTo>
                    <a:pt x="126" y="160"/>
                    <a:pt x="148" y="182"/>
                    <a:pt x="169" y="196"/>
                  </a:cubicBezTo>
                  <a:cubicBezTo>
                    <a:pt x="185" y="205"/>
                    <a:pt x="204" y="212"/>
                    <a:pt x="214" y="228"/>
                  </a:cubicBezTo>
                  <a:cubicBezTo>
                    <a:pt x="219" y="237"/>
                    <a:pt x="212" y="257"/>
                    <a:pt x="201" y="254"/>
                  </a:cubicBezTo>
                  <a:cubicBezTo>
                    <a:pt x="190" y="252"/>
                    <a:pt x="181" y="243"/>
                    <a:pt x="172" y="237"/>
                  </a:cubicBezTo>
                  <a:cubicBezTo>
                    <a:pt x="136" y="213"/>
                    <a:pt x="105" y="227"/>
                    <a:pt x="106" y="272"/>
                  </a:cubicBezTo>
                  <a:cubicBezTo>
                    <a:pt x="106" y="283"/>
                    <a:pt x="108" y="295"/>
                    <a:pt x="106" y="306"/>
                  </a:cubicBezTo>
                  <a:cubicBezTo>
                    <a:pt x="104" y="322"/>
                    <a:pt x="88" y="295"/>
                    <a:pt x="87" y="290"/>
                  </a:cubicBezTo>
                  <a:cubicBezTo>
                    <a:pt x="81" y="265"/>
                    <a:pt x="82" y="234"/>
                    <a:pt x="86" y="209"/>
                  </a:cubicBezTo>
                  <a:cubicBezTo>
                    <a:pt x="87" y="201"/>
                    <a:pt x="75" y="197"/>
                    <a:pt x="73" y="205"/>
                  </a:cubicBezTo>
                  <a:cubicBezTo>
                    <a:pt x="62" y="242"/>
                    <a:pt x="46" y="326"/>
                    <a:pt x="99" y="335"/>
                  </a:cubicBezTo>
                  <a:cubicBezTo>
                    <a:pt x="122" y="339"/>
                    <a:pt x="131" y="320"/>
                    <a:pt x="132" y="301"/>
                  </a:cubicBezTo>
                  <a:cubicBezTo>
                    <a:pt x="133" y="288"/>
                    <a:pt x="132" y="275"/>
                    <a:pt x="132" y="262"/>
                  </a:cubicBezTo>
                  <a:cubicBezTo>
                    <a:pt x="132" y="241"/>
                    <a:pt x="148" y="249"/>
                    <a:pt x="161" y="257"/>
                  </a:cubicBezTo>
                  <a:cubicBezTo>
                    <a:pt x="175" y="266"/>
                    <a:pt x="198" y="285"/>
                    <a:pt x="217" y="274"/>
                  </a:cubicBezTo>
                  <a:cubicBezTo>
                    <a:pt x="233" y="265"/>
                    <a:pt x="241" y="241"/>
                    <a:pt x="235" y="223"/>
                  </a:cubicBezTo>
                  <a:cubicBezTo>
                    <a:pt x="229" y="204"/>
                    <a:pt x="208" y="192"/>
                    <a:pt x="192" y="183"/>
                  </a:cubicBezTo>
                  <a:cubicBezTo>
                    <a:pt x="182" y="177"/>
                    <a:pt x="172" y="171"/>
                    <a:pt x="163" y="164"/>
                  </a:cubicBezTo>
                  <a:cubicBezTo>
                    <a:pt x="150" y="153"/>
                    <a:pt x="155" y="143"/>
                    <a:pt x="161" y="130"/>
                  </a:cubicBezTo>
                  <a:cubicBezTo>
                    <a:pt x="162" y="128"/>
                    <a:pt x="162" y="127"/>
                    <a:pt x="162" y="125"/>
                  </a:cubicBezTo>
                  <a:cubicBezTo>
                    <a:pt x="189" y="117"/>
                    <a:pt x="217" y="115"/>
                    <a:pt x="244" y="120"/>
                  </a:cubicBezTo>
                  <a:cubicBezTo>
                    <a:pt x="244" y="122"/>
                    <a:pt x="245" y="124"/>
                    <a:pt x="248" y="125"/>
                  </a:cubicBezTo>
                  <a:cubicBezTo>
                    <a:pt x="298" y="137"/>
                    <a:pt x="340" y="151"/>
                    <a:pt x="377" y="189"/>
                  </a:cubicBezTo>
                  <a:cubicBezTo>
                    <a:pt x="389" y="201"/>
                    <a:pt x="399" y="215"/>
                    <a:pt x="406" y="230"/>
                  </a:cubicBezTo>
                  <a:cubicBezTo>
                    <a:pt x="393" y="230"/>
                    <a:pt x="379" y="232"/>
                    <a:pt x="368" y="234"/>
                  </a:cubicBezTo>
                  <a:cubicBezTo>
                    <a:pt x="344" y="237"/>
                    <a:pt x="325" y="253"/>
                    <a:pt x="318" y="276"/>
                  </a:cubicBezTo>
                  <a:cubicBezTo>
                    <a:pt x="304" y="323"/>
                    <a:pt x="410" y="340"/>
                    <a:pt x="418" y="296"/>
                  </a:cubicBezTo>
                  <a:cubicBezTo>
                    <a:pt x="418" y="295"/>
                    <a:pt x="417" y="292"/>
                    <a:pt x="415" y="292"/>
                  </a:cubicBezTo>
                  <a:cubicBezTo>
                    <a:pt x="399" y="289"/>
                    <a:pt x="383" y="296"/>
                    <a:pt x="367" y="295"/>
                  </a:cubicBezTo>
                  <a:cubicBezTo>
                    <a:pt x="359" y="294"/>
                    <a:pt x="350" y="290"/>
                    <a:pt x="344" y="285"/>
                  </a:cubicBezTo>
                  <a:cubicBezTo>
                    <a:pt x="339" y="280"/>
                    <a:pt x="353" y="266"/>
                    <a:pt x="356" y="264"/>
                  </a:cubicBezTo>
                  <a:cubicBezTo>
                    <a:pt x="373" y="252"/>
                    <a:pt x="395" y="255"/>
                    <a:pt x="415" y="256"/>
                  </a:cubicBezTo>
                  <a:cubicBezTo>
                    <a:pt x="422" y="280"/>
                    <a:pt x="422" y="305"/>
                    <a:pt x="417" y="330"/>
                  </a:cubicBezTo>
                  <a:cubicBezTo>
                    <a:pt x="400" y="417"/>
                    <a:pt x="310" y="468"/>
                    <a:pt x="226" y="468"/>
                  </a:cubicBezTo>
                  <a:cubicBezTo>
                    <a:pt x="127" y="469"/>
                    <a:pt x="39" y="384"/>
                    <a:pt x="35" y="285"/>
                  </a:cubicBezTo>
                  <a:close/>
                  <a:moveTo>
                    <a:pt x="318" y="675"/>
                  </a:moveTo>
                  <a:cubicBezTo>
                    <a:pt x="250" y="677"/>
                    <a:pt x="183" y="693"/>
                    <a:pt x="116" y="685"/>
                  </a:cubicBezTo>
                  <a:cubicBezTo>
                    <a:pt x="148" y="664"/>
                    <a:pt x="183" y="648"/>
                    <a:pt x="211" y="621"/>
                  </a:cubicBezTo>
                  <a:cubicBezTo>
                    <a:pt x="211" y="621"/>
                    <a:pt x="211" y="621"/>
                    <a:pt x="211" y="621"/>
                  </a:cubicBezTo>
                  <a:cubicBezTo>
                    <a:pt x="212" y="621"/>
                    <a:pt x="213" y="620"/>
                    <a:pt x="214" y="620"/>
                  </a:cubicBezTo>
                  <a:cubicBezTo>
                    <a:pt x="215" y="621"/>
                    <a:pt x="216" y="622"/>
                    <a:pt x="217" y="622"/>
                  </a:cubicBezTo>
                  <a:cubicBezTo>
                    <a:pt x="252" y="639"/>
                    <a:pt x="286" y="655"/>
                    <a:pt x="318" y="675"/>
                  </a:cubicBezTo>
                  <a:close/>
                  <a:moveTo>
                    <a:pt x="501" y="292"/>
                  </a:moveTo>
                  <a:cubicBezTo>
                    <a:pt x="497" y="381"/>
                    <a:pt x="432" y="467"/>
                    <a:pt x="353" y="505"/>
                  </a:cubicBezTo>
                  <a:cubicBezTo>
                    <a:pt x="324" y="519"/>
                    <a:pt x="288" y="524"/>
                    <a:pt x="256" y="527"/>
                  </a:cubicBezTo>
                  <a:cubicBezTo>
                    <a:pt x="249" y="528"/>
                    <a:pt x="242" y="529"/>
                    <a:pt x="234" y="529"/>
                  </a:cubicBezTo>
                  <a:cubicBezTo>
                    <a:pt x="234" y="518"/>
                    <a:pt x="233" y="506"/>
                    <a:pt x="231" y="495"/>
                  </a:cubicBezTo>
                  <a:cubicBezTo>
                    <a:pt x="327" y="495"/>
                    <a:pt x="420" y="432"/>
                    <a:pt x="444" y="337"/>
                  </a:cubicBezTo>
                  <a:cubicBezTo>
                    <a:pt x="451" y="309"/>
                    <a:pt x="449" y="281"/>
                    <a:pt x="441" y="254"/>
                  </a:cubicBezTo>
                  <a:cubicBezTo>
                    <a:pt x="442" y="254"/>
                    <a:pt x="442" y="254"/>
                    <a:pt x="442" y="254"/>
                  </a:cubicBezTo>
                  <a:cubicBezTo>
                    <a:pt x="452" y="251"/>
                    <a:pt x="452" y="238"/>
                    <a:pt x="442" y="235"/>
                  </a:cubicBezTo>
                  <a:cubicBezTo>
                    <a:pt x="439" y="234"/>
                    <a:pt x="436" y="233"/>
                    <a:pt x="433" y="233"/>
                  </a:cubicBezTo>
                  <a:cubicBezTo>
                    <a:pt x="404" y="167"/>
                    <a:pt x="336" y="114"/>
                    <a:pt x="265" y="113"/>
                  </a:cubicBezTo>
                  <a:cubicBezTo>
                    <a:pt x="272" y="99"/>
                    <a:pt x="272" y="80"/>
                    <a:pt x="274" y="65"/>
                  </a:cubicBezTo>
                  <a:cubicBezTo>
                    <a:pt x="274" y="65"/>
                    <a:pt x="274" y="64"/>
                    <a:pt x="274" y="63"/>
                  </a:cubicBezTo>
                  <a:cubicBezTo>
                    <a:pt x="284" y="65"/>
                    <a:pt x="294" y="67"/>
                    <a:pt x="304" y="69"/>
                  </a:cubicBezTo>
                  <a:cubicBezTo>
                    <a:pt x="340" y="79"/>
                    <a:pt x="373" y="94"/>
                    <a:pt x="404" y="114"/>
                  </a:cubicBezTo>
                  <a:cubicBezTo>
                    <a:pt x="465" y="153"/>
                    <a:pt x="503" y="218"/>
                    <a:pt x="501" y="29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1276039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: 圆角 6"/>
          <p:cNvSpPr/>
          <p:nvPr/>
        </p:nvSpPr>
        <p:spPr>
          <a:xfrm>
            <a:off x="4751188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/>
          <p:cNvSpPr/>
          <p:nvPr/>
        </p:nvSpPr>
        <p:spPr>
          <a:xfrm>
            <a:off x="8226337" y="2090057"/>
            <a:ext cx="2689625" cy="3846286"/>
          </a:xfrm>
          <a:prstGeom prst="roundRect">
            <a:avLst>
              <a:gd name="adj" fmla="val 14482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Freeform 167"/>
          <p:cNvSpPr>
            <a:spLocks noEditPoints="1"/>
          </p:cNvSpPr>
          <p:nvPr/>
        </p:nvSpPr>
        <p:spPr bwMode="auto">
          <a:xfrm>
            <a:off x="2112851" y="2633043"/>
            <a:ext cx="1016000" cy="736600"/>
          </a:xfrm>
          <a:custGeom>
            <a:avLst/>
            <a:gdLst>
              <a:gd name="T0" fmla="*/ 422 w 436"/>
              <a:gd name="T1" fmla="*/ 130 h 316"/>
              <a:gd name="T2" fmla="*/ 411 w 436"/>
              <a:gd name="T3" fmla="*/ 116 h 316"/>
              <a:gd name="T4" fmla="*/ 389 w 436"/>
              <a:gd name="T5" fmla="*/ 102 h 316"/>
              <a:gd name="T6" fmla="*/ 349 w 436"/>
              <a:gd name="T7" fmla="*/ 48 h 316"/>
              <a:gd name="T8" fmla="*/ 295 w 436"/>
              <a:gd name="T9" fmla="*/ 5 h 316"/>
              <a:gd name="T10" fmla="*/ 8 w 436"/>
              <a:gd name="T11" fmla="*/ 160 h 316"/>
              <a:gd name="T12" fmla="*/ 8 w 436"/>
              <a:gd name="T13" fmla="*/ 167 h 316"/>
              <a:gd name="T14" fmla="*/ 3 w 436"/>
              <a:gd name="T15" fmla="*/ 196 h 316"/>
              <a:gd name="T16" fmla="*/ 198 w 436"/>
              <a:gd name="T17" fmla="*/ 286 h 316"/>
              <a:gd name="T18" fmla="*/ 304 w 436"/>
              <a:gd name="T19" fmla="*/ 215 h 316"/>
              <a:gd name="T20" fmla="*/ 161 w 436"/>
              <a:gd name="T21" fmla="*/ 88 h 316"/>
              <a:gd name="T22" fmla="*/ 265 w 436"/>
              <a:gd name="T23" fmla="*/ 33 h 316"/>
              <a:gd name="T24" fmla="*/ 272 w 436"/>
              <a:gd name="T25" fmla="*/ 45 h 316"/>
              <a:gd name="T26" fmla="*/ 215 w 436"/>
              <a:gd name="T27" fmla="*/ 115 h 316"/>
              <a:gd name="T28" fmla="*/ 288 w 436"/>
              <a:gd name="T29" fmla="*/ 70 h 316"/>
              <a:gd name="T30" fmla="*/ 295 w 436"/>
              <a:gd name="T31" fmla="*/ 80 h 316"/>
              <a:gd name="T32" fmla="*/ 254 w 436"/>
              <a:gd name="T33" fmla="*/ 148 h 316"/>
              <a:gd name="T34" fmla="*/ 320 w 436"/>
              <a:gd name="T35" fmla="*/ 111 h 316"/>
              <a:gd name="T36" fmla="*/ 316 w 436"/>
              <a:gd name="T37" fmla="*/ 127 h 316"/>
              <a:gd name="T38" fmla="*/ 289 w 436"/>
              <a:gd name="T39" fmla="*/ 183 h 316"/>
              <a:gd name="T40" fmla="*/ 362 w 436"/>
              <a:gd name="T41" fmla="*/ 148 h 316"/>
              <a:gd name="T42" fmla="*/ 360 w 436"/>
              <a:gd name="T43" fmla="*/ 169 h 316"/>
              <a:gd name="T44" fmla="*/ 313 w 436"/>
              <a:gd name="T45" fmla="*/ 216 h 316"/>
              <a:gd name="T46" fmla="*/ 434 w 436"/>
              <a:gd name="T47" fmla="*/ 155 h 316"/>
              <a:gd name="T48" fmla="*/ 43 w 436"/>
              <a:gd name="T49" fmla="*/ 155 h 316"/>
              <a:gd name="T50" fmla="*/ 14 w 436"/>
              <a:gd name="T51" fmla="*/ 165 h 316"/>
              <a:gd name="T52" fmla="*/ 60 w 436"/>
              <a:gd name="T53" fmla="*/ 178 h 316"/>
              <a:gd name="T54" fmla="*/ 75 w 436"/>
              <a:gd name="T55" fmla="*/ 194 h 316"/>
              <a:gd name="T56" fmla="*/ 93 w 436"/>
              <a:gd name="T57" fmla="*/ 217 h 316"/>
              <a:gd name="T58" fmla="*/ 45 w 436"/>
              <a:gd name="T59" fmla="*/ 185 h 316"/>
              <a:gd name="T60" fmla="*/ 55 w 436"/>
              <a:gd name="T61" fmla="*/ 172 h 316"/>
              <a:gd name="T62" fmla="*/ 184 w 436"/>
              <a:gd name="T63" fmla="*/ 284 h 316"/>
              <a:gd name="T64" fmla="*/ 12 w 436"/>
              <a:gd name="T65" fmla="*/ 171 h 316"/>
              <a:gd name="T66" fmla="*/ 24 w 436"/>
              <a:gd name="T67" fmla="*/ 185 h 316"/>
              <a:gd name="T68" fmla="*/ 41 w 436"/>
              <a:gd name="T69" fmla="*/ 195 h 316"/>
              <a:gd name="T70" fmla="*/ 171 w 436"/>
              <a:gd name="T71" fmla="*/ 278 h 316"/>
              <a:gd name="T72" fmla="*/ 99 w 436"/>
              <a:gd name="T73" fmla="*/ 221 h 316"/>
              <a:gd name="T74" fmla="*/ 124 w 436"/>
              <a:gd name="T75" fmla="*/ 237 h 316"/>
              <a:gd name="T76" fmla="*/ 130 w 436"/>
              <a:gd name="T77" fmla="*/ 239 h 316"/>
              <a:gd name="T78" fmla="*/ 129 w 436"/>
              <a:gd name="T79" fmla="*/ 241 h 316"/>
              <a:gd name="T80" fmla="*/ 154 w 436"/>
              <a:gd name="T81" fmla="*/ 261 h 316"/>
              <a:gd name="T82" fmla="*/ 167 w 436"/>
              <a:gd name="T83" fmla="*/ 260 h 316"/>
              <a:gd name="T84" fmla="*/ 253 w 436"/>
              <a:gd name="T85" fmla="*/ 202 h 316"/>
              <a:gd name="T86" fmla="*/ 138 w 436"/>
              <a:gd name="T87" fmla="*/ 230 h 316"/>
              <a:gd name="T88" fmla="*/ 132 w 436"/>
              <a:gd name="T89" fmla="*/ 226 h 316"/>
              <a:gd name="T90" fmla="*/ 215 w 436"/>
              <a:gd name="T91" fmla="*/ 153 h 316"/>
              <a:gd name="T92" fmla="*/ 176 w 436"/>
              <a:gd name="T93" fmla="*/ 141 h 316"/>
              <a:gd name="T94" fmla="*/ 67 w 436"/>
              <a:gd name="T95" fmla="*/ 171 h 316"/>
              <a:gd name="T96" fmla="*/ 61 w 436"/>
              <a:gd name="T97" fmla="*/ 166 h 316"/>
              <a:gd name="T98" fmla="*/ 134 w 436"/>
              <a:gd name="T99" fmla="*/ 97 h 316"/>
              <a:gd name="T100" fmla="*/ 73 w 436"/>
              <a:gd name="T101" fmla="*/ 110 h 316"/>
              <a:gd name="T102" fmla="*/ 292 w 436"/>
              <a:gd name="T103" fmla="*/ 210 h 316"/>
              <a:gd name="T104" fmla="*/ 295 w 436"/>
              <a:gd name="T105" fmla="*/ 17 h 316"/>
              <a:gd name="T106" fmla="*/ 288 w 436"/>
              <a:gd name="T107" fmla="*/ 54 h 316"/>
              <a:gd name="T108" fmla="*/ 307 w 436"/>
              <a:gd name="T109" fmla="*/ 35 h 316"/>
              <a:gd name="T110" fmla="*/ 316 w 436"/>
              <a:gd name="T111" fmla="*/ 88 h 316"/>
              <a:gd name="T112" fmla="*/ 343 w 436"/>
              <a:gd name="T113" fmla="*/ 78 h 316"/>
              <a:gd name="T114" fmla="*/ 323 w 436"/>
              <a:gd name="T115" fmla="*/ 96 h 316"/>
              <a:gd name="T116" fmla="*/ 357 w 436"/>
              <a:gd name="T117" fmla="*/ 92 h 316"/>
              <a:gd name="T118" fmla="*/ 365 w 436"/>
              <a:gd name="T119" fmla="*/ 99 h 316"/>
              <a:gd name="T120" fmla="*/ 339 w 436"/>
              <a:gd name="T121" fmla="*/ 113 h 316"/>
              <a:gd name="T122" fmla="*/ 385 w 436"/>
              <a:gd name="T123" fmla="*/ 1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6" h="316">
                <a:moveTo>
                  <a:pt x="434" y="155"/>
                </a:moveTo>
                <a:cubicBezTo>
                  <a:pt x="429" y="147"/>
                  <a:pt x="425" y="139"/>
                  <a:pt x="418" y="133"/>
                </a:cubicBezTo>
                <a:cubicBezTo>
                  <a:pt x="419" y="132"/>
                  <a:pt x="421" y="131"/>
                  <a:pt x="422" y="130"/>
                </a:cubicBezTo>
                <a:cubicBezTo>
                  <a:pt x="427" y="127"/>
                  <a:pt x="425" y="121"/>
                  <a:pt x="420" y="121"/>
                </a:cubicBezTo>
                <a:cubicBezTo>
                  <a:pt x="418" y="121"/>
                  <a:pt x="416" y="121"/>
                  <a:pt x="413" y="121"/>
                </a:cubicBezTo>
                <a:cubicBezTo>
                  <a:pt x="414" y="119"/>
                  <a:pt x="413" y="117"/>
                  <a:pt x="411" y="116"/>
                </a:cubicBezTo>
                <a:cubicBezTo>
                  <a:pt x="405" y="113"/>
                  <a:pt x="400" y="110"/>
                  <a:pt x="395" y="106"/>
                </a:cubicBezTo>
                <a:cubicBezTo>
                  <a:pt x="395" y="104"/>
                  <a:pt x="392" y="102"/>
                  <a:pt x="390" y="102"/>
                </a:cubicBezTo>
                <a:cubicBezTo>
                  <a:pt x="389" y="102"/>
                  <a:pt x="389" y="102"/>
                  <a:pt x="389" y="102"/>
                </a:cubicBezTo>
                <a:cubicBezTo>
                  <a:pt x="372" y="90"/>
                  <a:pt x="356" y="76"/>
                  <a:pt x="341" y="60"/>
                </a:cubicBezTo>
                <a:cubicBezTo>
                  <a:pt x="344" y="59"/>
                  <a:pt x="347" y="58"/>
                  <a:pt x="350" y="57"/>
                </a:cubicBezTo>
                <a:cubicBezTo>
                  <a:pt x="355" y="55"/>
                  <a:pt x="354" y="48"/>
                  <a:pt x="349" y="48"/>
                </a:cubicBezTo>
                <a:cubicBezTo>
                  <a:pt x="344" y="49"/>
                  <a:pt x="338" y="50"/>
                  <a:pt x="332" y="51"/>
                </a:cubicBezTo>
                <a:cubicBezTo>
                  <a:pt x="321" y="38"/>
                  <a:pt x="310" y="25"/>
                  <a:pt x="299" y="12"/>
                </a:cubicBezTo>
                <a:cubicBezTo>
                  <a:pt x="300" y="9"/>
                  <a:pt x="298" y="6"/>
                  <a:pt x="295" y="5"/>
                </a:cubicBezTo>
                <a:cubicBezTo>
                  <a:pt x="269" y="0"/>
                  <a:pt x="233" y="12"/>
                  <a:pt x="209" y="23"/>
                </a:cubicBezTo>
                <a:cubicBezTo>
                  <a:pt x="183" y="35"/>
                  <a:pt x="158" y="54"/>
                  <a:pt x="154" y="84"/>
                </a:cubicBezTo>
                <a:cubicBezTo>
                  <a:pt x="107" y="48"/>
                  <a:pt x="29" y="124"/>
                  <a:pt x="8" y="160"/>
                </a:cubicBezTo>
                <a:cubicBezTo>
                  <a:pt x="7" y="161"/>
                  <a:pt x="7" y="162"/>
                  <a:pt x="8" y="163"/>
                </a:cubicBezTo>
                <a:cubicBezTo>
                  <a:pt x="7" y="164"/>
                  <a:pt x="7" y="165"/>
                  <a:pt x="8" y="166"/>
                </a:cubicBezTo>
                <a:cubicBezTo>
                  <a:pt x="8" y="166"/>
                  <a:pt x="8" y="166"/>
                  <a:pt x="8" y="167"/>
                </a:cubicBezTo>
                <a:cubicBezTo>
                  <a:pt x="7" y="167"/>
                  <a:pt x="6" y="168"/>
                  <a:pt x="6" y="169"/>
                </a:cubicBezTo>
                <a:cubicBezTo>
                  <a:pt x="5" y="173"/>
                  <a:pt x="3" y="185"/>
                  <a:pt x="1" y="189"/>
                </a:cubicBezTo>
                <a:cubicBezTo>
                  <a:pt x="0" y="191"/>
                  <a:pt x="1" y="195"/>
                  <a:pt x="3" y="196"/>
                </a:cubicBezTo>
                <a:cubicBezTo>
                  <a:pt x="35" y="217"/>
                  <a:pt x="65" y="240"/>
                  <a:pt x="93" y="264"/>
                </a:cubicBezTo>
                <a:cubicBezTo>
                  <a:pt x="112" y="280"/>
                  <a:pt x="128" y="301"/>
                  <a:pt x="151" y="310"/>
                </a:cubicBezTo>
                <a:cubicBezTo>
                  <a:pt x="167" y="316"/>
                  <a:pt x="188" y="295"/>
                  <a:pt x="198" y="286"/>
                </a:cubicBezTo>
                <a:cubicBezTo>
                  <a:pt x="229" y="261"/>
                  <a:pt x="261" y="236"/>
                  <a:pt x="300" y="223"/>
                </a:cubicBezTo>
                <a:cubicBezTo>
                  <a:pt x="302" y="222"/>
                  <a:pt x="303" y="220"/>
                  <a:pt x="303" y="218"/>
                </a:cubicBezTo>
                <a:cubicBezTo>
                  <a:pt x="304" y="217"/>
                  <a:pt x="304" y="216"/>
                  <a:pt x="304" y="215"/>
                </a:cubicBezTo>
                <a:cubicBezTo>
                  <a:pt x="304" y="213"/>
                  <a:pt x="304" y="212"/>
                  <a:pt x="303" y="211"/>
                </a:cubicBezTo>
                <a:cubicBezTo>
                  <a:pt x="258" y="166"/>
                  <a:pt x="213" y="124"/>
                  <a:pt x="160" y="89"/>
                </a:cubicBezTo>
                <a:cubicBezTo>
                  <a:pt x="160" y="88"/>
                  <a:pt x="160" y="88"/>
                  <a:pt x="161" y="88"/>
                </a:cubicBezTo>
                <a:cubicBezTo>
                  <a:pt x="171" y="57"/>
                  <a:pt x="197" y="41"/>
                  <a:pt x="226" y="31"/>
                </a:cubicBezTo>
                <a:cubicBezTo>
                  <a:pt x="237" y="27"/>
                  <a:pt x="248" y="26"/>
                  <a:pt x="260" y="24"/>
                </a:cubicBezTo>
                <a:cubicBezTo>
                  <a:pt x="262" y="27"/>
                  <a:pt x="263" y="30"/>
                  <a:pt x="265" y="33"/>
                </a:cubicBezTo>
                <a:cubicBezTo>
                  <a:pt x="231" y="43"/>
                  <a:pt x="197" y="68"/>
                  <a:pt x="184" y="95"/>
                </a:cubicBezTo>
                <a:cubicBezTo>
                  <a:pt x="183" y="98"/>
                  <a:pt x="187" y="100"/>
                  <a:pt x="188" y="98"/>
                </a:cubicBezTo>
                <a:cubicBezTo>
                  <a:pt x="210" y="67"/>
                  <a:pt x="239" y="53"/>
                  <a:pt x="272" y="45"/>
                </a:cubicBezTo>
                <a:cubicBezTo>
                  <a:pt x="274" y="49"/>
                  <a:pt x="277" y="53"/>
                  <a:pt x="279" y="57"/>
                </a:cubicBezTo>
                <a:cubicBezTo>
                  <a:pt x="251" y="67"/>
                  <a:pt x="224" y="89"/>
                  <a:pt x="211" y="112"/>
                </a:cubicBezTo>
                <a:cubicBezTo>
                  <a:pt x="210" y="115"/>
                  <a:pt x="213" y="117"/>
                  <a:pt x="215" y="115"/>
                </a:cubicBezTo>
                <a:cubicBezTo>
                  <a:pt x="228" y="97"/>
                  <a:pt x="246" y="84"/>
                  <a:pt x="266" y="74"/>
                </a:cubicBezTo>
                <a:cubicBezTo>
                  <a:pt x="272" y="71"/>
                  <a:pt x="279" y="69"/>
                  <a:pt x="286" y="67"/>
                </a:cubicBezTo>
                <a:cubicBezTo>
                  <a:pt x="287" y="68"/>
                  <a:pt x="288" y="69"/>
                  <a:pt x="288" y="70"/>
                </a:cubicBezTo>
                <a:cubicBezTo>
                  <a:pt x="261" y="87"/>
                  <a:pt x="238" y="111"/>
                  <a:pt x="230" y="135"/>
                </a:cubicBezTo>
                <a:cubicBezTo>
                  <a:pt x="229" y="138"/>
                  <a:pt x="234" y="140"/>
                  <a:pt x="235" y="137"/>
                </a:cubicBezTo>
                <a:cubicBezTo>
                  <a:pt x="247" y="110"/>
                  <a:pt x="270" y="93"/>
                  <a:pt x="295" y="80"/>
                </a:cubicBezTo>
                <a:cubicBezTo>
                  <a:pt x="298" y="85"/>
                  <a:pt x="302" y="89"/>
                  <a:pt x="305" y="93"/>
                </a:cubicBezTo>
                <a:cubicBezTo>
                  <a:pt x="298" y="97"/>
                  <a:pt x="291" y="102"/>
                  <a:pt x="285" y="106"/>
                </a:cubicBezTo>
                <a:cubicBezTo>
                  <a:pt x="271" y="116"/>
                  <a:pt x="254" y="130"/>
                  <a:pt x="254" y="148"/>
                </a:cubicBezTo>
                <a:cubicBezTo>
                  <a:pt x="254" y="150"/>
                  <a:pt x="258" y="151"/>
                  <a:pt x="259" y="148"/>
                </a:cubicBezTo>
                <a:cubicBezTo>
                  <a:pt x="266" y="125"/>
                  <a:pt x="288" y="111"/>
                  <a:pt x="311" y="101"/>
                </a:cubicBezTo>
                <a:cubicBezTo>
                  <a:pt x="314" y="104"/>
                  <a:pt x="317" y="108"/>
                  <a:pt x="320" y="111"/>
                </a:cubicBezTo>
                <a:cubicBezTo>
                  <a:pt x="300" y="125"/>
                  <a:pt x="282" y="143"/>
                  <a:pt x="266" y="160"/>
                </a:cubicBezTo>
                <a:cubicBezTo>
                  <a:pt x="263" y="163"/>
                  <a:pt x="268" y="168"/>
                  <a:pt x="272" y="165"/>
                </a:cubicBezTo>
                <a:cubicBezTo>
                  <a:pt x="286" y="152"/>
                  <a:pt x="300" y="138"/>
                  <a:pt x="316" y="127"/>
                </a:cubicBezTo>
                <a:cubicBezTo>
                  <a:pt x="319" y="124"/>
                  <a:pt x="323" y="122"/>
                  <a:pt x="327" y="119"/>
                </a:cubicBezTo>
                <a:cubicBezTo>
                  <a:pt x="330" y="122"/>
                  <a:pt x="334" y="125"/>
                  <a:pt x="337" y="128"/>
                </a:cubicBezTo>
                <a:cubicBezTo>
                  <a:pt x="317" y="143"/>
                  <a:pt x="299" y="163"/>
                  <a:pt x="289" y="183"/>
                </a:cubicBezTo>
                <a:cubicBezTo>
                  <a:pt x="287" y="186"/>
                  <a:pt x="291" y="188"/>
                  <a:pt x="293" y="185"/>
                </a:cubicBezTo>
                <a:cubicBezTo>
                  <a:pt x="308" y="164"/>
                  <a:pt x="326" y="149"/>
                  <a:pt x="346" y="136"/>
                </a:cubicBezTo>
                <a:cubicBezTo>
                  <a:pt x="351" y="141"/>
                  <a:pt x="356" y="145"/>
                  <a:pt x="362" y="148"/>
                </a:cubicBezTo>
                <a:cubicBezTo>
                  <a:pt x="340" y="168"/>
                  <a:pt x="322" y="195"/>
                  <a:pt x="306" y="213"/>
                </a:cubicBezTo>
                <a:cubicBezTo>
                  <a:pt x="303" y="217"/>
                  <a:pt x="307" y="221"/>
                  <a:pt x="310" y="218"/>
                </a:cubicBezTo>
                <a:cubicBezTo>
                  <a:pt x="328" y="203"/>
                  <a:pt x="343" y="186"/>
                  <a:pt x="360" y="169"/>
                </a:cubicBezTo>
                <a:cubicBezTo>
                  <a:pt x="375" y="154"/>
                  <a:pt x="391" y="147"/>
                  <a:pt x="408" y="138"/>
                </a:cubicBezTo>
                <a:cubicBezTo>
                  <a:pt x="413" y="143"/>
                  <a:pt x="417" y="149"/>
                  <a:pt x="421" y="155"/>
                </a:cubicBezTo>
                <a:cubicBezTo>
                  <a:pt x="383" y="171"/>
                  <a:pt x="343" y="186"/>
                  <a:pt x="313" y="216"/>
                </a:cubicBezTo>
                <a:cubicBezTo>
                  <a:pt x="311" y="219"/>
                  <a:pt x="314" y="223"/>
                  <a:pt x="317" y="220"/>
                </a:cubicBezTo>
                <a:cubicBezTo>
                  <a:pt x="350" y="192"/>
                  <a:pt x="393" y="179"/>
                  <a:pt x="432" y="162"/>
                </a:cubicBezTo>
                <a:cubicBezTo>
                  <a:pt x="435" y="161"/>
                  <a:pt x="436" y="157"/>
                  <a:pt x="434" y="155"/>
                </a:cubicBezTo>
                <a:close/>
                <a:moveTo>
                  <a:pt x="14" y="165"/>
                </a:moveTo>
                <a:cubicBezTo>
                  <a:pt x="20" y="157"/>
                  <a:pt x="27" y="150"/>
                  <a:pt x="34" y="143"/>
                </a:cubicBezTo>
                <a:cubicBezTo>
                  <a:pt x="37" y="147"/>
                  <a:pt x="40" y="151"/>
                  <a:pt x="43" y="155"/>
                </a:cubicBezTo>
                <a:cubicBezTo>
                  <a:pt x="37" y="161"/>
                  <a:pt x="32" y="168"/>
                  <a:pt x="28" y="174"/>
                </a:cubicBezTo>
                <a:cubicBezTo>
                  <a:pt x="23" y="171"/>
                  <a:pt x="18" y="168"/>
                  <a:pt x="13" y="165"/>
                </a:cubicBezTo>
                <a:cubicBezTo>
                  <a:pt x="14" y="165"/>
                  <a:pt x="14" y="165"/>
                  <a:pt x="14" y="165"/>
                </a:cubicBezTo>
                <a:close/>
                <a:moveTo>
                  <a:pt x="63" y="197"/>
                </a:moveTo>
                <a:cubicBezTo>
                  <a:pt x="58" y="194"/>
                  <a:pt x="54" y="191"/>
                  <a:pt x="49" y="187"/>
                </a:cubicBezTo>
                <a:cubicBezTo>
                  <a:pt x="52" y="184"/>
                  <a:pt x="56" y="181"/>
                  <a:pt x="60" y="178"/>
                </a:cubicBezTo>
                <a:cubicBezTo>
                  <a:pt x="63" y="182"/>
                  <a:pt x="67" y="186"/>
                  <a:pt x="70" y="189"/>
                </a:cubicBezTo>
                <a:cubicBezTo>
                  <a:pt x="68" y="192"/>
                  <a:pt x="66" y="194"/>
                  <a:pt x="63" y="197"/>
                </a:cubicBezTo>
                <a:close/>
                <a:moveTo>
                  <a:pt x="75" y="194"/>
                </a:moveTo>
                <a:cubicBezTo>
                  <a:pt x="82" y="201"/>
                  <a:pt x="89" y="207"/>
                  <a:pt x="96" y="213"/>
                </a:cubicBezTo>
                <a:cubicBezTo>
                  <a:pt x="95" y="215"/>
                  <a:pt x="94" y="216"/>
                  <a:pt x="93" y="217"/>
                </a:cubicBezTo>
                <a:cubicBezTo>
                  <a:pt x="93" y="217"/>
                  <a:pt x="93" y="217"/>
                  <a:pt x="93" y="217"/>
                </a:cubicBezTo>
                <a:cubicBezTo>
                  <a:pt x="85" y="211"/>
                  <a:pt x="77" y="206"/>
                  <a:pt x="69" y="201"/>
                </a:cubicBezTo>
                <a:cubicBezTo>
                  <a:pt x="71" y="199"/>
                  <a:pt x="73" y="196"/>
                  <a:pt x="75" y="194"/>
                </a:cubicBezTo>
                <a:close/>
                <a:moveTo>
                  <a:pt x="45" y="185"/>
                </a:moveTo>
                <a:cubicBezTo>
                  <a:pt x="41" y="182"/>
                  <a:pt x="36" y="179"/>
                  <a:pt x="32" y="177"/>
                </a:cubicBezTo>
                <a:cubicBezTo>
                  <a:pt x="37" y="172"/>
                  <a:pt x="42" y="167"/>
                  <a:pt x="47" y="162"/>
                </a:cubicBezTo>
                <a:cubicBezTo>
                  <a:pt x="50" y="165"/>
                  <a:pt x="53" y="169"/>
                  <a:pt x="55" y="172"/>
                </a:cubicBezTo>
                <a:cubicBezTo>
                  <a:pt x="52" y="176"/>
                  <a:pt x="48" y="181"/>
                  <a:pt x="45" y="185"/>
                </a:cubicBezTo>
                <a:close/>
                <a:moveTo>
                  <a:pt x="217" y="256"/>
                </a:moveTo>
                <a:cubicBezTo>
                  <a:pt x="206" y="265"/>
                  <a:pt x="195" y="274"/>
                  <a:pt x="184" y="284"/>
                </a:cubicBezTo>
                <a:cubicBezTo>
                  <a:pt x="165" y="299"/>
                  <a:pt x="156" y="304"/>
                  <a:pt x="135" y="288"/>
                </a:cubicBezTo>
                <a:cubicBezTo>
                  <a:pt x="113" y="270"/>
                  <a:pt x="94" y="250"/>
                  <a:pt x="72" y="232"/>
                </a:cubicBezTo>
                <a:cubicBezTo>
                  <a:pt x="48" y="213"/>
                  <a:pt x="18" y="201"/>
                  <a:pt x="12" y="171"/>
                </a:cubicBezTo>
                <a:cubicBezTo>
                  <a:pt x="15" y="174"/>
                  <a:pt x="19" y="178"/>
                  <a:pt x="23" y="181"/>
                </a:cubicBezTo>
                <a:cubicBezTo>
                  <a:pt x="23" y="182"/>
                  <a:pt x="22" y="183"/>
                  <a:pt x="22" y="183"/>
                </a:cubicBezTo>
                <a:cubicBezTo>
                  <a:pt x="21" y="185"/>
                  <a:pt x="23" y="186"/>
                  <a:pt x="24" y="185"/>
                </a:cubicBezTo>
                <a:cubicBezTo>
                  <a:pt x="25" y="185"/>
                  <a:pt x="25" y="184"/>
                  <a:pt x="26" y="184"/>
                </a:cubicBezTo>
                <a:cubicBezTo>
                  <a:pt x="30" y="187"/>
                  <a:pt x="34" y="190"/>
                  <a:pt x="39" y="193"/>
                </a:cubicBezTo>
                <a:cubicBezTo>
                  <a:pt x="39" y="195"/>
                  <a:pt x="40" y="196"/>
                  <a:pt x="41" y="195"/>
                </a:cubicBezTo>
                <a:cubicBezTo>
                  <a:pt x="51" y="202"/>
                  <a:pt x="62" y="208"/>
                  <a:pt x="71" y="214"/>
                </a:cubicBezTo>
                <a:cubicBezTo>
                  <a:pt x="104" y="236"/>
                  <a:pt x="135" y="257"/>
                  <a:pt x="164" y="282"/>
                </a:cubicBezTo>
                <a:cubicBezTo>
                  <a:pt x="167" y="285"/>
                  <a:pt x="172" y="282"/>
                  <a:pt x="171" y="278"/>
                </a:cubicBezTo>
                <a:cubicBezTo>
                  <a:pt x="198" y="253"/>
                  <a:pt x="227" y="235"/>
                  <a:pt x="260" y="227"/>
                </a:cubicBezTo>
                <a:cubicBezTo>
                  <a:pt x="245" y="235"/>
                  <a:pt x="230" y="245"/>
                  <a:pt x="217" y="256"/>
                </a:cubicBezTo>
                <a:close/>
                <a:moveTo>
                  <a:pt x="99" y="221"/>
                </a:moveTo>
                <a:cubicBezTo>
                  <a:pt x="100" y="220"/>
                  <a:pt x="101" y="219"/>
                  <a:pt x="102" y="219"/>
                </a:cubicBezTo>
                <a:cubicBezTo>
                  <a:pt x="110" y="225"/>
                  <a:pt x="117" y="231"/>
                  <a:pt x="125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16" y="232"/>
                  <a:pt x="108" y="226"/>
                  <a:pt x="99" y="221"/>
                </a:cubicBezTo>
                <a:close/>
                <a:moveTo>
                  <a:pt x="129" y="241"/>
                </a:moveTo>
                <a:cubicBezTo>
                  <a:pt x="129" y="240"/>
                  <a:pt x="129" y="240"/>
                  <a:pt x="130" y="239"/>
                </a:cubicBezTo>
                <a:cubicBezTo>
                  <a:pt x="138" y="244"/>
                  <a:pt x="145" y="249"/>
                  <a:pt x="153" y="253"/>
                </a:cubicBezTo>
                <a:cubicBezTo>
                  <a:pt x="152" y="255"/>
                  <a:pt x="151" y="256"/>
                  <a:pt x="150" y="257"/>
                </a:cubicBezTo>
                <a:cubicBezTo>
                  <a:pt x="143" y="252"/>
                  <a:pt x="136" y="246"/>
                  <a:pt x="129" y="241"/>
                </a:cubicBezTo>
                <a:close/>
                <a:moveTo>
                  <a:pt x="292" y="210"/>
                </a:moveTo>
                <a:cubicBezTo>
                  <a:pt x="241" y="208"/>
                  <a:pt x="199" y="235"/>
                  <a:pt x="166" y="272"/>
                </a:cubicBezTo>
                <a:cubicBezTo>
                  <a:pt x="162" y="268"/>
                  <a:pt x="158" y="265"/>
                  <a:pt x="154" y="261"/>
                </a:cubicBezTo>
                <a:cubicBezTo>
                  <a:pt x="154" y="261"/>
                  <a:pt x="155" y="261"/>
                  <a:pt x="155" y="261"/>
                </a:cubicBezTo>
                <a:cubicBezTo>
                  <a:pt x="156" y="259"/>
                  <a:pt x="157" y="258"/>
                  <a:pt x="158" y="256"/>
                </a:cubicBezTo>
                <a:cubicBezTo>
                  <a:pt x="161" y="258"/>
                  <a:pt x="164" y="259"/>
                  <a:pt x="167" y="260"/>
                </a:cubicBezTo>
                <a:cubicBezTo>
                  <a:pt x="172" y="263"/>
                  <a:pt x="175" y="257"/>
                  <a:pt x="171" y="254"/>
                </a:cubicBezTo>
                <a:cubicBezTo>
                  <a:pt x="169" y="252"/>
                  <a:pt x="167" y="250"/>
                  <a:pt x="164" y="249"/>
                </a:cubicBezTo>
                <a:cubicBezTo>
                  <a:pt x="187" y="224"/>
                  <a:pt x="220" y="209"/>
                  <a:pt x="253" y="202"/>
                </a:cubicBezTo>
                <a:cubicBezTo>
                  <a:pt x="256" y="201"/>
                  <a:pt x="255" y="196"/>
                  <a:pt x="252" y="196"/>
                </a:cubicBezTo>
                <a:cubicBezTo>
                  <a:pt x="218" y="195"/>
                  <a:pt x="180" y="217"/>
                  <a:pt x="159" y="245"/>
                </a:cubicBezTo>
                <a:cubicBezTo>
                  <a:pt x="152" y="240"/>
                  <a:pt x="145" y="235"/>
                  <a:pt x="138" y="230"/>
                </a:cubicBezTo>
                <a:cubicBezTo>
                  <a:pt x="162" y="205"/>
                  <a:pt x="193" y="197"/>
                  <a:pt x="225" y="182"/>
                </a:cubicBezTo>
                <a:cubicBezTo>
                  <a:pt x="229" y="181"/>
                  <a:pt x="226" y="175"/>
                  <a:pt x="222" y="176"/>
                </a:cubicBezTo>
                <a:cubicBezTo>
                  <a:pt x="188" y="183"/>
                  <a:pt x="155" y="200"/>
                  <a:pt x="132" y="226"/>
                </a:cubicBezTo>
                <a:cubicBezTo>
                  <a:pt x="125" y="221"/>
                  <a:pt x="119" y="216"/>
                  <a:pt x="112" y="211"/>
                </a:cubicBezTo>
                <a:cubicBezTo>
                  <a:pt x="144" y="187"/>
                  <a:pt x="177" y="169"/>
                  <a:pt x="217" y="161"/>
                </a:cubicBezTo>
                <a:cubicBezTo>
                  <a:pt x="221" y="160"/>
                  <a:pt x="220" y="153"/>
                  <a:pt x="215" y="153"/>
                </a:cubicBezTo>
                <a:cubicBezTo>
                  <a:pt x="175" y="157"/>
                  <a:pt x="136" y="178"/>
                  <a:pt x="105" y="205"/>
                </a:cubicBezTo>
                <a:cubicBezTo>
                  <a:pt x="98" y="199"/>
                  <a:pt x="90" y="193"/>
                  <a:pt x="83" y="187"/>
                </a:cubicBezTo>
                <a:cubicBezTo>
                  <a:pt x="111" y="166"/>
                  <a:pt x="144" y="156"/>
                  <a:pt x="176" y="141"/>
                </a:cubicBezTo>
                <a:cubicBezTo>
                  <a:pt x="180" y="139"/>
                  <a:pt x="177" y="133"/>
                  <a:pt x="173" y="134"/>
                </a:cubicBezTo>
                <a:cubicBezTo>
                  <a:pt x="140" y="147"/>
                  <a:pt x="105" y="159"/>
                  <a:pt x="78" y="182"/>
                </a:cubicBezTo>
                <a:cubicBezTo>
                  <a:pt x="74" y="179"/>
                  <a:pt x="70" y="175"/>
                  <a:pt x="67" y="171"/>
                </a:cubicBezTo>
                <a:cubicBezTo>
                  <a:pt x="95" y="148"/>
                  <a:pt x="126" y="132"/>
                  <a:pt x="167" y="127"/>
                </a:cubicBezTo>
                <a:cubicBezTo>
                  <a:pt x="172" y="126"/>
                  <a:pt x="172" y="120"/>
                  <a:pt x="167" y="119"/>
                </a:cubicBezTo>
                <a:cubicBezTo>
                  <a:pt x="127" y="117"/>
                  <a:pt x="89" y="138"/>
                  <a:pt x="61" y="166"/>
                </a:cubicBezTo>
                <a:cubicBezTo>
                  <a:pt x="59" y="163"/>
                  <a:pt x="56" y="160"/>
                  <a:pt x="53" y="157"/>
                </a:cubicBezTo>
                <a:cubicBezTo>
                  <a:pt x="78" y="136"/>
                  <a:pt x="106" y="121"/>
                  <a:pt x="137" y="105"/>
                </a:cubicBezTo>
                <a:cubicBezTo>
                  <a:pt x="142" y="103"/>
                  <a:pt x="139" y="96"/>
                  <a:pt x="134" y="97"/>
                </a:cubicBezTo>
                <a:cubicBezTo>
                  <a:pt x="103" y="107"/>
                  <a:pt x="71" y="126"/>
                  <a:pt x="47" y="151"/>
                </a:cubicBezTo>
                <a:cubicBezTo>
                  <a:pt x="44" y="147"/>
                  <a:pt x="41" y="143"/>
                  <a:pt x="38" y="139"/>
                </a:cubicBezTo>
                <a:cubicBezTo>
                  <a:pt x="49" y="129"/>
                  <a:pt x="61" y="119"/>
                  <a:pt x="73" y="110"/>
                </a:cubicBezTo>
                <a:cubicBezTo>
                  <a:pt x="100" y="93"/>
                  <a:pt x="122" y="90"/>
                  <a:pt x="152" y="94"/>
                </a:cubicBezTo>
                <a:cubicBezTo>
                  <a:pt x="153" y="94"/>
                  <a:pt x="154" y="94"/>
                  <a:pt x="155" y="94"/>
                </a:cubicBezTo>
                <a:cubicBezTo>
                  <a:pt x="202" y="131"/>
                  <a:pt x="247" y="170"/>
                  <a:pt x="292" y="210"/>
                </a:cubicBezTo>
                <a:close/>
                <a:moveTo>
                  <a:pt x="272" y="31"/>
                </a:moveTo>
                <a:cubicBezTo>
                  <a:pt x="271" y="29"/>
                  <a:pt x="269" y="26"/>
                  <a:pt x="267" y="23"/>
                </a:cubicBezTo>
                <a:cubicBezTo>
                  <a:pt x="276" y="22"/>
                  <a:pt x="286" y="20"/>
                  <a:pt x="295" y="17"/>
                </a:cubicBezTo>
                <a:cubicBezTo>
                  <a:pt x="298" y="21"/>
                  <a:pt x="300" y="25"/>
                  <a:pt x="303" y="29"/>
                </a:cubicBezTo>
                <a:cubicBezTo>
                  <a:pt x="293" y="28"/>
                  <a:pt x="283" y="29"/>
                  <a:pt x="272" y="31"/>
                </a:cubicBezTo>
                <a:close/>
                <a:moveTo>
                  <a:pt x="288" y="54"/>
                </a:moveTo>
                <a:cubicBezTo>
                  <a:pt x="286" y="50"/>
                  <a:pt x="283" y="46"/>
                  <a:pt x="280" y="42"/>
                </a:cubicBezTo>
                <a:cubicBezTo>
                  <a:pt x="288" y="41"/>
                  <a:pt x="296" y="39"/>
                  <a:pt x="304" y="37"/>
                </a:cubicBezTo>
                <a:cubicBezTo>
                  <a:pt x="305" y="37"/>
                  <a:pt x="306" y="36"/>
                  <a:pt x="307" y="35"/>
                </a:cubicBezTo>
                <a:cubicBezTo>
                  <a:pt x="311" y="40"/>
                  <a:pt x="315" y="46"/>
                  <a:pt x="319" y="51"/>
                </a:cubicBezTo>
                <a:cubicBezTo>
                  <a:pt x="309" y="50"/>
                  <a:pt x="299" y="51"/>
                  <a:pt x="288" y="54"/>
                </a:cubicBezTo>
                <a:close/>
                <a:moveTo>
                  <a:pt x="316" y="88"/>
                </a:moveTo>
                <a:cubicBezTo>
                  <a:pt x="312" y="84"/>
                  <a:pt x="309" y="79"/>
                  <a:pt x="305" y="75"/>
                </a:cubicBezTo>
                <a:cubicBezTo>
                  <a:pt x="314" y="71"/>
                  <a:pt x="322" y="68"/>
                  <a:pt x="330" y="65"/>
                </a:cubicBezTo>
                <a:cubicBezTo>
                  <a:pt x="334" y="69"/>
                  <a:pt x="338" y="74"/>
                  <a:pt x="343" y="78"/>
                </a:cubicBezTo>
                <a:cubicBezTo>
                  <a:pt x="334" y="80"/>
                  <a:pt x="325" y="84"/>
                  <a:pt x="316" y="88"/>
                </a:cubicBezTo>
                <a:close/>
                <a:moveTo>
                  <a:pt x="331" y="104"/>
                </a:moveTo>
                <a:cubicBezTo>
                  <a:pt x="328" y="101"/>
                  <a:pt x="325" y="99"/>
                  <a:pt x="323" y="96"/>
                </a:cubicBezTo>
                <a:cubicBezTo>
                  <a:pt x="331" y="92"/>
                  <a:pt x="339" y="89"/>
                  <a:pt x="346" y="85"/>
                </a:cubicBezTo>
                <a:cubicBezTo>
                  <a:pt x="347" y="85"/>
                  <a:pt x="348" y="84"/>
                  <a:pt x="348" y="84"/>
                </a:cubicBezTo>
                <a:cubicBezTo>
                  <a:pt x="351" y="87"/>
                  <a:pt x="354" y="89"/>
                  <a:pt x="357" y="92"/>
                </a:cubicBezTo>
                <a:cubicBezTo>
                  <a:pt x="348" y="95"/>
                  <a:pt x="339" y="99"/>
                  <a:pt x="331" y="104"/>
                </a:cubicBezTo>
                <a:close/>
                <a:moveTo>
                  <a:pt x="339" y="113"/>
                </a:moveTo>
                <a:cubicBezTo>
                  <a:pt x="347" y="108"/>
                  <a:pt x="356" y="104"/>
                  <a:pt x="365" y="99"/>
                </a:cubicBezTo>
                <a:cubicBezTo>
                  <a:pt x="369" y="102"/>
                  <a:pt x="372" y="104"/>
                  <a:pt x="375" y="107"/>
                </a:cubicBezTo>
                <a:cubicBezTo>
                  <a:pt x="365" y="111"/>
                  <a:pt x="356" y="116"/>
                  <a:pt x="347" y="121"/>
                </a:cubicBezTo>
                <a:cubicBezTo>
                  <a:pt x="344" y="119"/>
                  <a:pt x="341" y="116"/>
                  <a:pt x="339" y="113"/>
                </a:cubicBezTo>
                <a:close/>
                <a:moveTo>
                  <a:pt x="368" y="143"/>
                </a:moveTo>
                <a:cubicBezTo>
                  <a:pt x="363" y="139"/>
                  <a:pt x="359" y="135"/>
                  <a:pt x="355" y="131"/>
                </a:cubicBezTo>
                <a:cubicBezTo>
                  <a:pt x="365" y="125"/>
                  <a:pt x="375" y="119"/>
                  <a:pt x="385" y="114"/>
                </a:cubicBezTo>
                <a:cubicBezTo>
                  <a:pt x="390" y="117"/>
                  <a:pt x="395" y="121"/>
                  <a:pt x="401" y="124"/>
                </a:cubicBezTo>
                <a:cubicBezTo>
                  <a:pt x="389" y="127"/>
                  <a:pt x="378" y="134"/>
                  <a:pt x="368" y="14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3" name="组合 12"/>
          <p:cNvGrpSpPr/>
          <p:nvPr/>
        </p:nvGrpSpPr>
        <p:grpSpPr>
          <a:xfrm>
            <a:off x="9166337" y="2565574"/>
            <a:ext cx="809625" cy="871538"/>
            <a:chOff x="7466013" y="3325812"/>
            <a:chExt cx="809625" cy="871538"/>
          </a:xfrm>
        </p:grpSpPr>
        <p:sp>
          <p:nvSpPr>
            <p:cNvPr id="14" name="Freeform 146"/>
            <p:cNvSpPr>
              <a:spLocks noEditPoints="1"/>
            </p:cNvSpPr>
            <p:nvPr/>
          </p:nvSpPr>
          <p:spPr bwMode="auto">
            <a:xfrm>
              <a:off x="7466013" y="3325812"/>
              <a:ext cx="809625" cy="871538"/>
            </a:xfrm>
            <a:custGeom>
              <a:avLst/>
              <a:gdLst>
                <a:gd name="T0" fmla="*/ 255 w 348"/>
                <a:gd name="T1" fmla="*/ 92 h 374"/>
                <a:gd name="T2" fmla="*/ 285 w 348"/>
                <a:gd name="T3" fmla="*/ 49 h 374"/>
                <a:gd name="T4" fmla="*/ 68 w 348"/>
                <a:gd name="T5" fmla="*/ 47 h 374"/>
                <a:gd name="T6" fmla="*/ 5 w 348"/>
                <a:gd name="T7" fmla="*/ 110 h 374"/>
                <a:gd name="T8" fmla="*/ 94 w 348"/>
                <a:gd name="T9" fmla="*/ 255 h 374"/>
                <a:gd name="T10" fmla="*/ 68 w 348"/>
                <a:gd name="T11" fmla="*/ 61 h 374"/>
                <a:gd name="T12" fmla="*/ 124 w 348"/>
                <a:gd name="T13" fmla="*/ 105 h 374"/>
                <a:gd name="T14" fmla="*/ 93 w 348"/>
                <a:gd name="T15" fmla="*/ 106 h 374"/>
                <a:gd name="T16" fmla="*/ 73 w 348"/>
                <a:gd name="T17" fmla="*/ 112 h 374"/>
                <a:gd name="T18" fmla="*/ 90 w 348"/>
                <a:gd name="T19" fmla="*/ 226 h 374"/>
                <a:gd name="T20" fmla="*/ 240 w 348"/>
                <a:gd name="T21" fmla="*/ 337 h 374"/>
                <a:gd name="T22" fmla="*/ 345 w 348"/>
                <a:gd name="T23" fmla="*/ 257 h 374"/>
                <a:gd name="T24" fmla="*/ 134 w 348"/>
                <a:gd name="T25" fmla="*/ 82 h 374"/>
                <a:gd name="T26" fmla="*/ 83 w 348"/>
                <a:gd name="T27" fmla="*/ 49 h 374"/>
                <a:gd name="T28" fmla="*/ 234 w 348"/>
                <a:gd name="T29" fmla="*/ 13 h 374"/>
                <a:gd name="T30" fmla="*/ 192 w 348"/>
                <a:gd name="T31" fmla="*/ 108 h 374"/>
                <a:gd name="T32" fmla="*/ 134 w 348"/>
                <a:gd name="T33" fmla="*/ 82 h 374"/>
                <a:gd name="T34" fmla="*/ 110 w 348"/>
                <a:gd name="T35" fmla="*/ 259 h 374"/>
                <a:gd name="T36" fmla="*/ 115 w 348"/>
                <a:gd name="T37" fmla="*/ 237 h 374"/>
                <a:gd name="T38" fmla="*/ 137 w 348"/>
                <a:gd name="T39" fmla="*/ 315 h 374"/>
                <a:gd name="T40" fmla="*/ 132 w 348"/>
                <a:gd name="T41" fmla="*/ 289 h 374"/>
                <a:gd name="T42" fmla="*/ 146 w 348"/>
                <a:gd name="T43" fmla="*/ 319 h 374"/>
                <a:gd name="T44" fmla="*/ 161 w 348"/>
                <a:gd name="T45" fmla="*/ 334 h 374"/>
                <a:gd name="T46" fmla="*/ 174 w 348"/>
                <a:gd name="T47" fmla="*/ 345 h 374"/>
                <a:gd name="T48" fmla="*/ 174 w 348"/>
                <a:gd name="T49" fmla="*/ 347 h 374"/>
                <a:gd name="T50" fmla="*/ 291 w 348"/>
                <a:gd name="T51" fmla="*/ 301 h 374"/>
                <a:gd name="T52" fmla="*/ 180 w 348"/>
                <a:gd name="T53" fmla="*/ 347 h 374"/>
                <a:gd name="T54" fmla="*/ 180 w 348"/>
                <a:gd name="T55" fmla="*/ 341 h 374"/>
                <a:gd name="T56" fmla="*/ 185 w 348"/>
                <a:gd name="T57" fmla="*/ 332 h 374"/>
                <a:gd name="T58" fmla="*/ 178 w 348"/>
                <a:gd name="T59" fmla="*/ 332 h 374"/>
                <a:gd name="T60" fmla="*/ 158 w 348"/>
                <a:gd name="T61" fmla="*/ 303 h 374"/>
                <a:gd name="T62" fmla="*/ 139 w 348"/>
                <a:gd name="T63" fmla="*/ 250 h 374"/>
                <a:gd name="T64" fmla="*/ 127 w 348"/>
                <a:gd name="T65" fmla="*/ 260 h 374"/>
                <a:gd name="T66" fmla="*/ 110 w 348"/>
                <a:gd name="T67" fmla="*/ 210 h 374"/>
                <a:gd name="T68" fmla="*/ 94 w 348"/>
                <a:gd name="T69" fmla="*/ 154 h 374"/>
                <a:gd name="T70" fmla="*/ 89 w 348"/>
                <a:gd name="T71" fmla="*/ 195 h 374"/>
                <a:gd name="T72" fmla="*/ 103 w 348"/>
                <a:gd name="T73" fmla="*/ 138 h 374"/>
                <a:gd name="T74" fmla="*/ 189 w 348"/>
                <a:gd name="T75" fmla="*/ 328 h 374"/>
                <a:gd name="T76" fmla="*/ 291 w 348"/>
                <a:gd name="T77" fmla="*/ 301 h 374"/>
                <a:gd name="T78" fmla="*/ 323 w 348"/>
                <a:gd name="T79" fmla="*/ 259 h 374"/>
                <a:gd name="T80" fmla="*/ 313 w 348"/>
                <a:gd name="T81" fmla="*/ 268 h 374"/>
                <a:gd name="T82" fmla="*/ 201 w 348"/>
                <a:gd name="T83" fmla="*/ 315 h 374"/>
                <a:gd name="T84" fmla="*/ 109 w 348"/>
                <a:gd name="T85" fmla="*/ 137 h 374"/>
                <a:gd name="T86" fmla="*/ 112 w 348"/>
                <a:gd name="T87" fmla="*/ 138 h 374"/>
                <a:gd name="T88" fmla="*/ 247 w 348"/>
                <a:gd name="T89" fmla="*/ 96 h 374"/>
                <a:gd name="T90" fmla="*/ 312 w 348"/>
                <a:gd name="T91" fmla="*/ 219 h 374"/>
                <a:gd name="T92" fmla="*/ 329 w 348"/>
                <a:gd name="T93" fmla="*/ 256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48" h="374">
                  <a:moveTo>
                    <a:pt x="346" y="249"/>
                  </a:moveTo>
                  <a:cubicBezTo>
                    <a:pt x="311" y="200"/>
                    <a:pt x="284" y="145"/>
                    <a:pt x="255" y="92"/>
                  </a:cubicBezTo>
                  <a:cubicBezTo>
                    <a:pt x="255" y="92"/>
                    <a:pt x="255" y="92"/>
                    <a:pt x="254" y="92"/>
                  </a:cubicBezTo>
                  <a:cubicBezTo>
                    <a:pt x="270" y="81"/>
                    <a:pt x="284" y="68"/>
                    <a:pt x="285" y="49"/>
                  </a:cubicBezTo>
                  <a:cubicBezTo>
                    <a:pt x="288" y="13"/>
                    <a:pt x="242" y="0"/>
                    <a:pt x="216" y="2"/>
                  </a:cubicBezTo>
                  <a:cubicBezTo>
                    <a:pt x="166" y="5"/>
                    <a:pt x="113" y="28"/>
                    <a:pt x="68" y="47"/>
                  </a:cubicBezTo>
                  <a:cubicBezTo>
                    <a:pt x="66" y="47"/>
                    <a:pt x="66" y="48"/>
                    <a:pt x="65" y="49"/>
                  </a:cubicBezTo>
                  <a:cubicBezTo>
                    <a:pt x="33" y="53"/>
                    <a:pt x="0" y="76"/>
                    <a:pt x="5" y="110"/>
                  </a:cubicBezTo>
                  <a:cubicBezTo>
                    <a:pt x="15" y="166"/>
                    <a:pt x="83" y="197"/>
                    <a:pt x="83" y="255"/>
                  </a:cubicBezTo>
                  <a:cubicBezTo>
                    <a:pt x="82" y="262"/>
                    <a:pt x="93" y="262"/>
                    <a:pt x="94" y="255"/>
                  </a:cubicBezTo>
                  <a:cubicBezTo>
                    <a:pt x="94" y="206"/>
                    <a:pt x="48" y="170"/>
                    <a:pt x="25" y="132"/>
                  </a:cubicBezTo>
                  <a:cubicBezTo>
                    <a:pt x="4" y="96"/>
                    <a:pt x="30" y="63"/>
                    <a:pt x="68" y="61"/>
                  </a:cubicBezTo>
                  <a:cubicBezTo>
                    <a:pt x="84" y="60"/>
                    <a:pt x="102" y="64"/>
                    <a:pt x="115" y="75"/>
                  </a:cubicBezTo>
                  <a:cubicBezTo>
                    <a:pt x="124" y="83"/>
                    <a:pt x="126" y="94"/>
                    <a:pt x="124" y="105"/>
                  </a:cubicBezTo>
                  <a:cubicBezTo>
                    <a:pt x="120" y="120"/>
                    <a:pt x="112" y="127"/>
                    <a:pt x="99" y="127"/>
                  </a:cubicBezTo>
                  <a:cubicBezTo>
                    <a:pt x="85" y="127"/>
                    <a:pt x="83" y="119"/>
                    <a:pt x="93" y="106"/>
                  </a:cubicBezTo>
                  <a:cubicBezTo>
                    <a:pt x="98" y="102"/>
                    <a:pt x="94" y="95"/>
                    <a:pt x="88" y="98"/>
                  </a:cubicBezTo>
                  <a:cubicBezTo>
                    <a:pt x="79" y="102"/>
                    <a:pt x="74" y="107"/>
                    <a:pt x="73" y="112"/>
                  </a:cubicBezTo>
                  <a:cubicBezTo>
                    <a:pt x="72" y="111"/>
                    <a:pt x="69" y="112"/>
                    <a:pt x="69" y="114"/>
                  </a:cubicBezTo>
                  <a:cubicBezTo>
                    <a:pt x="66" y="150"/>
                    <a:pt x="79" y="191"/>
                    <a:pt x="90" y="226"/>
                  </a:cubicBezTo>
                  <a:cubicBezTo>
                    <a:pt x="101" y="266"/>
                    <a:pt x="116" y="311"/>
                    <a:pt x="143" y="344"/>
                  </a:cubicBezTo>
                  <a:cubicBezTo>
                    <a:pt x="168" y="374"/>
                    <a:pt x="212" y="350"/>
                    <a:pt x="240" y="337"/>
                  </a:cubicBezTo>
                  <a:cubicBezTo>
                    <a:pt x="281" y="317"/>
                    <a:pt x="315" y="310"/>
                    <a:pt x="334" y="267"/>
                  </a:cubicBezTo>
                  <a:cubicBezTo>
                    <a:pt x="338" y="264"/>
                    <a:pt x="342" y="260"/>
                    <a:pt x="345" y="257"/>
                  </a:cubicBezTo>
                  <a:cubicBezTo>
                    <a:pt x="347" y="255"/>
                    <a:pt x="348" y="252"/>
                    <a:pt x="346" y="249"/>
                  </a:cubicBezTo>
                  <a:close/>
                  <a:moveTo>
                    <a:pt x="134" y="82"/>
                  </a:moveTo>
                  <a:cubicBezTo>
                    <a:pt x="128" y="63"/>
                    <a:pt x="106" y="54"/>
                    <a:pt x="88" y="50"/>
                  </a:cubicBezTo>
                  <a:cubicBezTo>
                    <a:pt x="87" y="50"/>
                    <a:pt x="85" y="50"/>
                    <a:pt x="83" y="49"/>
                  </a:cubicBezTo>
                  <a:cubicBezTo>
                    <a:pt x="113" y="39"/>
                    <a:pt x="143" y="29"/>
                    <a:pt x="174" y="21"/>
                  </a:cubicBezTo>
                  <a:cubicBezTo>
                    <a:pt x="193" y="16"/>
                    <a:pt x="214" y="13"/>
                    <a:pt x="234" y="13"/>
                  </a:cubicBezTo>
                  <a:cubicBezTo>
                    <a:pt x="253" y="13"/>
                    <a:pt x="278" y="34"/>
                    <a:pt x="273" y="55"/>
                  </a:cubicBezTo>
                  <a:cubicBezTo>
                    <a:pt x="267" y="83"/>
                    <a:pt x="216" y="100"/>
                    <a:pt x="192" y="108"/>
                  </a:cubicBezTo>
                  <a:cubicBezTo>
                    <a:pt x="170" y="117"/>
                    <a:pt x="146" y="124"/>
                    <a:pt x="123" y="130"/>
                  </a:cubicBezTo>
                  <a:cubicBezTo>
                    <a:pt x="136" y="119"/>
                    <a:pt x="139" y="97"/>
                    <a:pt x="134" y="82"/>
                  </a:cubicBezTo>
                  <a:close/>
                  <a:moveTo>
                    <a:pt x="121" y="284"/>
                  </a:moveTo>
                  <a:cubicBezTo>
                    <a:pt x="117" y="276"/>
                    <a:pt x="114" y="268"/>
                    <a:pt x="110" y="259"/>
                  </a:cubicBezTo>
                  <a:cubicBezTo>
                    <a:pt x="111" y="258"/>
                    <a:pt x="112" y="258"/>
                    <a:pt x="112" y="256"/>
                  </a:cubicBezTo>
                  <a:cubicBezTo>
                    <a:pt x="113" y="250"/>
                    <a:pt x="114" y="244"/>
                    <a:pt x="115" y="237"/>
                  </a:cubicBezTo>
                  <a:cubicBezTo>
                    <a:pt x="117" y="253"/>
                    <a:pt x="118" y="269"/>
                    <a:pt x="121" y="284"/>
                  </a:cubicBezTo>
                  <a:close/>
                  <a:moveTo>
                    <a:pt x="137" y="315"/>
                  </a:moveTo>
                  <a:cubicBezTo>
                    <a:pt x="133" y="308"/>
                    <a:pt x="129" y="301"/>
                    <a:pt x="125" y="294"/>
                  </a:cubicBezTo>
                  <a:cubicBezTo>
                    <a:pt x="128" y="294"/>
                    <a:pt x="132" y="292"/>
                    <a:pt x="132" y="289"/>
                  </a:cubicBezTo>
                  <a:cubicBezTo>
                    <a:pt x="133" y="283"/>
                    <a:pt x="134" y="277"/>
                    <a:pt x="135" y="271"/>
                  </a:cubicBezTo>
                  <a:cubicBezTo>
                    <a:pt x="139" y="287"/>
                    <a:pt x="142" y="303"/>
                    <a:pt x="146" y="319"/>
                  </a:cubicBezTo>
                  <a:cubicBezTo>
                    <a:pt x="147" y="323"/>
                    <a:pt x="153" y="324"/>
                    <a:pt x="155" y="322"/>
                  </a:cubicBezTo>
                  <a:cubicBezTo>
                    <a:pt x="157" y="326"/>
                    <a:pt x="159" y="330"/>
                    <a:pt x="161" y="334"/>
                  </a:cubicBezTo>
                  <a:cubicBezTo>
                    <a:pt x="163" y="339"/>
                    <a:pt x="171" y="339"/>
                    <a:pt x="171" y="333"/>
                  </a:cubicBezTo>
                  <a:cubicBezTo>
                    <a:pt x="171" y="337"/>
                    <a:pt x="172" y="341"/>
                    <a:pt x="174" y="345"/>
                  </a:cubicBezTo>
                  <a:cubicBezTo>
                    <a:pt x="175" y="346"/>
                    <a:pt x="176" y="347"/>
                    <a:pt x="177" y="347"/>
                  </a:cubicBezTo>
                  <a:cubicBezTo>
                    <a:pt x="176" y="347"/>
                    <a:pt x="175" y="347"/>
                    <a:pt x="174" y="347"/>
                  </a:cubicBezTo>
                  <a:cubicBezTo>
                    <a:pt x="156" y="349"/>
                    <a:pt x="145" y="328"/>
                    <a:pt x="137" y="315"/>
                  </a:cubicBezTo>
                  <a:close/>
                  <a:moveTo>
                    <a:pt x="291" y="301"/>
                  </a:moveTo>
                  <a:cubicBezTo>
                    <a:pt x="275" y="310"/>
                    <a:pt x="257" y="315"/>
                    <a:pt x="241" y="323"/>
                  </a:cubicBezTo>
                  <a:cubicBezTo>
                    <a:pt x="221" y="333"/>
                    <a:pt x="202" y="343"/>
                    <a:pt x="180" y="347"/>
                  </a:cubicBezTo>
                  <a:cubicBezTo>
                    <a:pt x="181" y="346"/>
                    <a:pt x="182" y="345"/>
                    <a:pt x="183" y="344"/>
                  </a:cubicBezTo>
                  <a:cubicBezTo>
                    <a:pt x="180" y="341"/>
                    <a:pt x="180" y="341"/>
                    <a:pt x="180" y="341"/>
                  </a:cubicBezTo>
                  <a:cubicBezTo>
                    <a:pt x="184" y="346"/>
                    <a:pt x="190" y="339"/>
                    <a:pt x="186" y="334"/>
                  </a:cubicBezTo>
                  <a:cubicBezTo>
                    <a:pt x="186" y="333"/>
                    <a:pt x="185" y="333"/>
                    <a:pt x="185" y="332"/>
                  </a:cubicBezTo>
                  <a:cubicBezTo>
                    <a:pt x="183" y="331"/>
                    <a:pt x="181" y="330"/>
                    <a:pt x="179" y="331"/>
                  </a:cubicBezTo>
                  <a:cubicBezTo>
                    <a:pt x="179" y="332"/>
                    <a:pt x="178" y="332"/>
                    <a:pt x="178" y="332"/>
                  </a:cubicBezTo>
                  <a:cubicBezTo>
                    <a:pt x="176" y="327"/>
                    <a:pt x="172" y="323"/>
                    <a:pt x="167" y="323"/>
                  </a:cubicBezTo>
                  <a:cubicBezTo>
                    <a:pt x="165" y="316"/>
                    <a:pt x="161" y="310"/>
                    <a:pt x="158" y="303"/>
                  </a:cubicBezTo>
                  <a:cubicBezTo>
                    <a:pt x="157" y="301"/>
                    <a:pt x="155" y="300"/>
                    <a:pt x="152" y="301"/>
                  </a:cubicBezTo>
                  <a:cubicBezTo>
                    <a:pt x="149" y="284"/>
                    <a:pt x="146" y="266"/>
                    <a:pt x="139" y="250"/>
                  </a:cubicBezTo>
                  <a:cubicBezTo>
                    <a:pt x="137" y="246"/>
                    <a:pt x="130" y="247"/>
                    <a:pt x="129" y="251"/>
                  </a:cubicBezTo>
                  <a:cubicBezTo>
                    <a:pt x="129" y="254"/>
                    <a:pt x="128" y="257"/>
                    <a:pt x="127" y="260"/>
                  </a:cubicBezTo>
                  <a:cubicBezTo>
                    <a:pt x="125" y="243"/>
                    <a:pt x="123" y="226"/>
                    <a:pt x="119" y="210"/>
                  </a:cubicBezTo>
                  <a:cubicBezTo>
                    <a:pt x="118" y="205"/>
                    <a:pt x="111" y="205"/>
                    <a:pt x="110" y="210"/>
                  </a:cubicBezTo>
                  <a:cubicBezTo>
                    <a:pt x="109" y="216"/>
                    <a:pt x="107" y="222"/>
                    <a:pt x="106" y="228"/>
                  </a:cubicBezTo>
                  <a:cubicBezTo>
                    <a:pt x="102" y="203"/>
                    <a:pt x="99" y="179"/>
                    <a:pt x="94" y="154"/>
                  </a:cubicBezTo>
                  <a:cubicBezTo>
                    <a:pt x="93" y="150"/>
                    <a:pt x="86" y="151"/>
                    <a:pt x="87" y="155"/>
                  </a:cubicBezTo>
                  <a:cubicBezTo>
                    <a:pt x="87" y="168"/>
                    <a:pt x="88" y="182"/>
                    <a:pt x="89" y="195"/>
                  </a:cubicBezTo>
                  <a:cubicBezTo>
                    <a:pt x="83" y="172"/>
                    <a:pt x="79" y="148"/>
                    <a:pt x="75" y="126"/>
                  </a:cubicBezTo>
                  <a:cubicBezTo>
                    <a:pt x="80" y="133"/>
                    <a:pt x="91" y="139"/>
                    <a:pt x="103" y="138"/>
                  </a:cubicBezTo>
                  <a:cubicBezTo>
                    <a:pt x="108" y="208"/>
                    <a:pt x="151" y="265"/>
                    <a:pt x="183" y="326"/>
                  </a:cubicBezTo>
                  <a:cubicBezTo>
                    <a:pt x="184" y="328"/>
                    <a:pt x="187" y="329"/>
                    <a:pt x="189" y="328"/>
                  </a:cubicBezTo>
                  <a:cubicBezTo>
                    <a:pt x="230" y="317"/>
                    <a:pt x="273" y="306"/>
                    <a:pt x="310" y="284"/>
                  </a:cubicBezTo>
                  <a:cubicBezTo>
                    <a:pt x="305" y="290"/>
                    <a:pt x="299" y="296"/>
                    <a:pt x="291" y="301"/>
                  </a:cubicBezTo>
                  <a:close/>
                  <a:moveTo>
                    <a:pt x="329" y="256"/>
                  </a:moveTo>
                  <a:cubicBezTo>
                    <a:pt x="327" y="256"/>
                    <a:pt x="325" y="256"/>
                    <a:pt x="323" y="259"/>
                  </a:cubicBezTo>
                  <a:cubicBezTo>
                    <a:pt x="323" y="260"/>
                    <a:pt x="322" y="261"/>
                    <a:pt x="322" y="263"/>
                  </a:cubicBezTo>
                  <a:cubicBezTo>
                    <a:pt x="319" y="265"/>
                    <a:pt x="315" y="266"/>
                    <a:pt x="313" y="268"/>
                  </a:cubicBezTo>
                  <a:cubicBezTo>
                    <a:pt x="294" y="281"/>
                    <a:pt x="272" y="291"/>
                    <a:pt x="251" y="300"/>
                  </a:cubicBezTo>
                  <a:cubicBezTo>
                    <a:pt x="235" y="306"/>
                    <a:pt x="218" y="311"/>
                    <a:pt x="201" y="315"/>
                  </a:cubicBezTo>
                  <a:cubicBezTo>
                    <a:pt x="184" y="319"/>
                    <a:pt x="171" y="279"/>
                    <a:pt x="163" y="266"/>
                  </a:cubicBezTo>
                  <a:cubicBezTo>
                    <a:pt x="140" y="225"/>
                    <a:pt x="117" y="184"/>
                    <a:pt x="109" y="137"/>
                  </a:cubicBezTo>
                  <a:cubicBezTo>
                    <a:pt x="109" y="137"/>
                    <a:pt x="110" y="137"/>
                    <a:pt x="110" y="137"/>
                  </a:cubicBezTo>
                  <a:cubicBezTo>
                    <a:pt x="110" y="138"/>
                    <a:pt x="111" y="139"/>
                    <a:pt x="112" y="138"/>
                  </a:cubicBezTo>
                  <a:cubicBezTo>
                    <a:pt x="149" y="134"/>
                    <a:pt x="185" y="124"/>
                    <a:pt x="218" y="110"/>
                  </a:cubicBezTo>
                  <a:cubicBezTo>
                    <a:pt x="227" y="106"/>
                    <a:pt x="238" y="102"/>
                    <a:pt x="247" y="96"/>
                  </a:cubicBezTo>
                  <a:cubicBezTo>
                    <a:pt x="247" y="96"/>
                    <a:pt x="247" y="96"/>
                    <a:pt x="247" y="96"/>
                  </a:cubicBezTo>
                  <a:cubicBezTo>
                    <a:pt x="269" y="137"/>
                    <a:pt x="288" y="179"/>
                    <a:pt x="312" y="219"/>
                  </a:cubicBezTo>
                  <a:cubicBezTo>
                    <a:pt x="317" y="228"/>
                    <a:pt x="324" y="237"/>
                    <a:pt x="330" y="247"/>
                  </a:cubicBezTo>
                  <a:cubicBezTo>
                    <a:pt x="332" y="250"/>
                    <a:pt x="331" y="253"/>
                    <a:pt x="329" y="25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47"/>
            <p:cNvSpPr/>
            <p:nvPr/>
          </p:nvSpPr>
          <p:spPr bwMode="auto">
            <a:xfrm>
              <a:off x="7785101" y="3621087"/>
              <a:ext cx="249238" cy="85725"/>
            </a:xfrm>
            <a:custGeom>
              <a:avLst/>
              <a:gdLst>
                <a:gd name="T0" fmla="*/ 101 w 107"/>
                <a:gd name="T1" fmla="*/ 1 h 37"/>
                <a:gd name="T2" fmla="*/ 4 w 107"/>
                <a:gd name="T3" fmla="*/ 30 h 37"/>
                <a:gd name="T4" fmla="*/ 5 w 107"/>
                <a:gd name="T5" fmla="*/ 36 h 37"/>
                <a:gd name="T6" fmla="*/ 104 w 107"/>
                <a:gd name="T7" fmla="*/ 7 h 37"/>
                <a:gd name="T8" fmla="*/ 101 w 107"/>
                <a:gd name="T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7" h="37">
                  <a:moveTo>
                    <a:pt x="101" y="1"/>
                  </a:moveTo>
                  <a:cubicBezTo>
                    <a:pt x="68" y="7"/>
                    <a:pt x="37" y="22"/>
                    <a:pt x="4" y="30"/>
                  </a:cubicBezTo>
                  <a:cubicBezTo>
                    <a:pt x="0" y="31"/>
                    <a:pt x="2" y="37"/>
                    <a:pt x="5" y="36"/>
                  </a:cubicBezTo>
                  <a:cubicBezTo>
                    <a:pt x="38" y="29"/>
                    <a:pt x="73" y="20"/>
                    <a:pt x="104" y="7"/>
                  </a:cubicBezTo>
                  <a:cubicBezTo>
                    <a:pt x="107" y="5"/>
                    <a:pt x="104" y="0"/>
                    <a:pt x="101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48"/>
            <p:cNvSpPr/>
            <p:nvPr/>
          </p:nvSpPr>
          <p:spPr bwMode="auto">
            <a:xfrm>
              <a:off x="7797801" y="3681412"/>
              <a:ext cx="254000" cy="107950"/>
            </a:xfrm>
            <a:custGeom>
              <a:avLst/>
              <a:gdLst>
                <a:gd name="T0" fmla="*/ 103 w 109"/>
                <a:gd name="T1" fmla="*/ 0 h 46"/>
                <a:gd name="T2" fmla="*/ 5 w 109"/>
                <a:gd name="T3" fmla="*/ 37 h 46"/>
                <a:gd name="T4" fmla="*/ 7 w 109"/>
                <a:gd name="T5" fmla="*/ 45 h 46"/>
                <a:gd name="T6" fmla="*/ 104 w 109"/>
                <a:gd name="T7" fmla="*/ 9 h 46"/>
                <a:gd name="T8" fmla="*/ 103 w 109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46">
                  <a:moveTo>
                    <a:pt x="103" y="0"/>
                  </a:moveTo>
                  <a:cubicBezTo>
                    <a:pt x="69" y="5"/>
                    <a:pt x="37" y="25"/>
                    <a:pt x="5" y="37"/>
                  </a:cubicBezTo>
                  <a:cubicBezTo>
                    <a:pt x="0" y="39"/>
                    <a:pt x="2" y="46"/>
                    <a:pt x="7" y="45"/>
                  </a:cubicBezTo>
                  <a:cubicBezTo>
                    <a:pt x="40" y="33"/>
                    <a:pt x="72" y="20"/>
                    <a:pt x="104" y="9"/>
                  </a:cubicBezTo>
                  <a:cubicBezTo>
                    <a:pt x="109" y="7"/>
                    <a:pt x="108" y="0"/>
                    <a:pt x="103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49"/>
            <p:cNvSpPr/>
            <p:nvPr/>
          </p:nvSpPr>
          <p:spPr bwMode="auto">
            <a:xfrm>
              <a:off x="7864476" y="3746500"/>
              <a:ext cx="241300" cy="119063"/>
            </a:xfrm>
            <a:custGeom>
              <a:avLst/>
              <a:gdLst>
                <a:gd name="T0" fmla="*/ 95 w 104"/>
                <a:gd name="T1" fmla="*/ 2 h 51"/>
                <a:gd name="T2" fmla="*/ 40 w 104"/>
                <a:gd name="T3" fmla="*/ 25 h 51"/>
                <a:gd name="T4" fmla="*/ 2 w 104"/>
                <a:gd name="T5" fmla="*/ 46 h 51"/>
                <a:gd name="T6" fmla="*/ 7 w 104"/>
                <a:gd name="T7" fmla="*/ 49 h 51"/>
                <a:gd name="T8" fmla="*/ 48 w 104"/>
                <a:gd name="T9" fmla="*/ 32 h 51"/>
                <a:gd name="T10" fmla="*/ 99 w 104"/>
                <a:gd name="T11" fmla="*/ 9 h 51"/>
                <a:gd name="T12" fmla="*/ 95 w 104"/>
                <a:gd name="T13" fmla="*/ 2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51">
                  <a:moveTo>
                    <a:pt x="95" y="2"/>
                  </a:moveTo>
                  <a:cubicBezTo>
                    <a:pt x="77" y="10"/>
                    <a:pt x="58" y="17"/>
                    <a:pt x="40" y="25"/>
                  </a:cubicBezTo>
                  <a:cubicBezTo>
                    <a:pt x="28" y="30"/>
                    <a:pt x="10" y="34"/>
                    <a:pt x="2" y="46"/>
                  </a:cubicBezTo>
                  <a:cubicBezTo>
                    <a:pt x="0" y="48"/>
                    <a:pt x="4" y="51"/>
                    <a:pt x="7" y="49"/>
                  </a:cubicBezTo>
                  <a:cubicBezTo>
                    <a:pt x="17" y="41"/>
                    <a:pt x="36" y="37"/>
                    <a:pt x="48" y="32"/>
                  </a:cubicBezTo>
                  <a:cubicBezTo>
                    <a:pt x="65" y="25"/>
                    <a:pt x="83" y="19"/>
                    <a:pt x="99" y="9"/>
                  </a:cubicBezTo>
                  <a:cubicBezTo>
                    <a:pt x="104" y="6"/>
                    <a:pt x="100" y="0"/>
                    <a:pt x="95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50"/>
            <p:cNvSpPr/>
            <p:nvPr/>
          </p:nvSpPr>
          <p:spPr bwMode="auto">
            <a:xfrm>
              <a:off x="7877176" y="3835400"/>
              <a:ext cx="247650" cy="117475"/>
            </a:xfrm>
            <a:custGeom>
              <a:avLst/>
              <a:gdLst>
                <a:gd name="T0" fmla="*/ 96 w 106"/>
                <a:gd name="T1" fmla="*/ 3 h 50"/>
                <a:gd name="T2" fmla="*/ 5 w 106"/>
                <a:gd name="T3" fmla="*/ 42 h 50"/>
                <a:gd name="T4" fmla="*/ 7 w 106"/>
                <a:gd name="T5" fmla="*/ 49 h 50"/>
                <a:gd name="T6" fmla="*/ 101 w 106"/>
                <a:gd name="T7" fmla="*/ 11 h 50"/>
                <a:gd name="T8" fmla="*/ 96 w 106"/>
                <a:gd name="T9" fmla="*/ 3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50">
                  <a:moveTo>
                    <a:pt x="96" y="3"/>
                  </a:moveTo>
                  <a:cubicBezTo>
                    <a:pt x="65" y="16"/>
                    <a:pt x="37" y="32"/>
                    <a:pt x="5" y="42"/>
                  </a:cubicBezTo>
                  <a:cubicBezTo>
                    <a:pt x="0" y="43"/>
                    <a:pt x="2" y="50"/>
                    <a:pt x="7" y="49"/>
                  </a:cubicBezTo>
                  <a:cubicBezTo>
                    <a:pt x="39" y="42"/>
                    <a:pt x="72" y="27"/>
                    <a:pt x="101" y="11"/>
                  </a:cubicBezTo>
                  <a:cubicBezTo>
                    <a:pt x="106" y="8"/>
                    <a:pt x="101" y="0"/>
                    <a:pt x="96" y="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51"/>
            <p:cNvSpPr/>
            <p:nvPr/>
          </p:nvSpPr>
          <p:spPr bwMode="auto">
            <a:xfrm>
              <a:off x="7929563" y="3913187"/>
              <a:ext cx="230188" cy="120650"/>
            </a:xfrm>
            <a:custGeom>
              <a:avLst/>
              <a:gdLst>
                <a:gd name="T0" fmla="*/ 92 w 99"/>
                <a:gd name="T1" fmla="*/ 1 h 52"/>
                <a:gd name="T2" fmla="*/ 52 w 99"/>
                <a:gd name="T3" fmla="*/ 19 h 52"/>
                <a:gd name="T4" fmla="*/ 4 w 99"/>
                <a:gd name="T5" fmla="*/ 43 h 52"/>
                <a:gd name="T6" fmla="*/ 8 w 99"/>
                <a:gd name="T7" fmla="*/ 50 h 52"/>
                <a:gd name="T8" fmla="*/ 55 w 99"/>
                <a:gd name="T9" fmla="*/ 27 h 52"/>
                <a:gd name="T10" fmla="*/ 95 w 99"/>
                <a:gd name="T11" fmla="*/ 9 h 52"/>
                <a:gd name="T12" fmla="*/ 92 w 99"/>
                <a:gd name="T13" fmla="*/ 1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9" h="52">
                  <a:moveTo>
                    <a:pt x="92" y="1"/>
                  </a:moveTo>
                  <a:cubicBezTo>
                    <a:pt x="78" y="5"/>
                    <a:pt x="65" y="13"/>
                    <a:pt x="52" y="19"/>
                  </a:cubicBezTo>
                  <a:cubicBezTo>
                    <a:pt x="36" y="26"/>
                    <a:pt x="19" y="34"/>
                    <a:pt x="4" y="43"/>
                  </a:cubicBezTo>
                  <a:cubicBezTo>
                    <a:pt x="0" y="46"/>
                    <a:pt x="4" y="52"/>
                    <a:pt x="8" y="50"/>
                  </a:cubicBezTo>
                  <a:cubicBezTo>
                    <a:pt x="23" y="41"/>
                    <a:pt x="39" y="33"/>
                    <a:pt x="55" y="27"/>
                  </a:cubicBezTo>
                  <a:cubicBezTo>
                    <a:pt x="69" y="22"/>
                    <a:pt x="84" y="17"/>
                    <a:pt x="95" y="9"/>
                  </a:cubicBezTo>
                  <a:cubicBezTo>
                    <a:pt x="99" y="6"/>
                    <a:pt x="97" y="0"/>
                    <a:pt x="92" y="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5511800" y="2627487"/>
            <a:ext cx="1168400" cy="747713"/>
            <a:chOff x="7269163" y="1214437"/>
            <a:chExt cx="1168400" cy="747713"/>
          </a:xfrm>
        </p:grpSpPr>
        <p:sp>
          <p:nvSpPr>
            <p:cNvPr id="21" name="Freeform 229"/>
            <p:cNvSpPr>
              <a:spLocks noEditPoints="1"/>
            </p:cNvSpPr>
            <p:nvPr/>
          </p:nvSpPr>
          <p:spPr bwMode="auto">
            <a:xfrm>
              <a:off x="7269163" y="1214437"/>
              <a:ext cx="1168400" cy="747713"/>
            </a:xfrm>
            <a:custGeom>
              <a:avLst/>
              <a:gdLst>
                <a:gd name="T0" fmla="*/ 483 w 501"/>
                <a:gd name="T1" fmla="*/ 181 h 321"/>
                <a:gd name="T2" fmla="*/ 477 w 501"/>
                <a:gd name="T3" fmla="*/ 177 h 321"/>
                <a:gd name="T4" fmla="*/ 359 w 501"/>
                <a:gd name="T5" fmla="*/ 113 h 321"/>
                <a:gd name="T6" fmla="*/ 260 w 501"/>
                <a:gd name="T7" fmla="*/ 15 h 321"/>
                <a:gd name="T8" fmla="*/ 201 w 501"/>
                <a:gd name="T9" fmla="*/ 12 h 321"/>
                <a:gd name="T10" fmla="*/ 73 w 501"/>
                <a:gd name="T11" fmla="*/ 90 h 321"/>
                <a:gd name="T12" fmla="*/ 72 w 501"/>
                <a:gd name="T13" fmla="*/ 91 h 321"/>
                <a:gd name="T14" fmla="*/ 72 w 501"/>
                <a:gd name="T15" fmla="*/ 91 h 321"/>
                <a:gd name="T16" fmla="*/ 70 w 501"/>
                <a:gd name="T17" fmla="*/ 97 h 321"/>
                <a:gd name="T18" fmla="*/ 69 w 501"/>
                <a:gd name="T19" fmla="*/ 98 h 321"/>
                <a:gd name="T20" fmla="*/ 234 w 501"/>
                <a:gd name="T21" fmla="*/ 291 h 321"/>
                <a:gd name="T22" fmla="*/ 309 w 501"/>
                <a:gd name="T23" fmla="*/ 317 h 321"/>
                <a:gd name="T24" fmla="*/ 393 w 501"/>
                <a:gd name="T25" fmla="*/ 287 h 321"/>
                <a:gd name="T26" fmla="*/ 483 w 501"/>
                <a:gd name="T27" fmla="*/ 181 h 321"/>
                <a:gd name="T28" fmla="*/ 467 w 501"/>
                <a:gd name="T29" fmla="*/ 179 h 321"/>
                <a:gd name="T30" fmla="*/ 465 w 501"/>
                <a:gd name="T31" fmla="*/ 182 h 321"/>
                <a:gd name="T32" fmla="*/ 322 w 501"/>
                <a:gd name="T33" fmla="*/ 296 h 321"/>
                <a:gd name="T34" fmla="*/ 322 w 501"/>
                <a:gd name="T35" fmla="*/ 296 h 321"/>
                <a:gd name="T36" fmla="*/ 322 w 501"/>
                <a:gd name="T37" fmla="*/ 296 h 321"/>
                <a:gd name="T38" fmla="*/ 156 w 501"/>
                <a:gd name="T39" fmla="*/ 212 h 321"/>
                <a:gd name="T40" fmla="*/ 142 w 501"/>
                <a:gd name="T41" fmla="*/ 199 h 321"/>
                <a:gd name="T42" fmla="*/ 311 w 501"/>
                <a:gd name="T43" fmla="*/ 94 h 321"/>
                <a:gd name="T44" fmla="*/ 313 w 501"/>
                <a:gd name="T45" fmla="*/ 92 h 321"/>
                <a:gd name="T46" fmla="*/ 467 w 501"/>
                <a:gd name="T47" fmla="*/ 179 h 321"/>
                <a:gd name="T48" fmla="*/ 185 w 501"/>
                <a:gd name="T49" fmla="*/ 32 h 321"/>
                <a:gd name="T50" fmla="*/ 232 w 501"/>
                <a:gd name="T51" fmla="*/ 15 h 321"/>
                <a:gd name="T52" fmla="*/ 283 w 501"/>
                <a:gd name="T53" fmla="*/ 59 h 321"/>
                <a:gd name="T54" fmla="*/ 303 w 501"/>
                <a:gd name="T55" fmla="*/ 82 h 321"/>
                <a:gd name="T56" fmla="*/ 136 w 501"/>
                <a:gd name="T57" fmla="*/ 192 h 321"/>
                <a:gd name="T58" fmla="*/ 77 w 501"/>
                <a:gd name="T59" fmla="*/ 98 h 321"/>
                <a:gd name="T60" fmla="*/ 185 w 501"/>
                <a:gd name="T61" fmla="*/ 32 h 321"/>
                <a:gd name="T62" fmla="*/ 378 w 501"/>
                <a:gd name="T63" fmla="*/ 283 h 321"/>
                <a:gd name="T64" fmla="*/ 297 w 501"/>
                <a:gd name="T65" fmla="*/ 305 h 321"/>
                <a:gd name="T66" fmla="*/ 230 w 501"/>
                <a:gd name="T67" fmla="*/ 279 h 321"/>
                <a:gd name="T68" fmla="*/ 70 w 501"/>
                <a:gd name="T69" fmla="*/ 111 h 321"/>
                <a:gd name="T70" fmla="*/ 128 w 501"/>
                <a:gd name="T71" fmla="*/ 196 h 321"/>
                <a:gd name="T72" fmla="*/ 131 w 501"/>
                <a:gd name="T73" fmla="*/ 203 h 321"/>
                <a:gd name="T74" fmla="*/ 134 w 501"/>
                <a:gd name="T75" fmla="*/ 202 h 321"/>
                <a:gd name="T76" fmla="*/ 142 w 501"/>
                <a:gd name="T77" fmla="*/ 211 h 321"/>
                <a:gd name="T78" fmla="*/ 318 w 501"/>
                <a:gd name="T79" fmla="*/ 303 h 321"/>
                <a:gd name="T80" fmla="*/ 322 w 501"/>
                <a:gd name="T81" fmla="*/ 303 h 321"/>
                <a:gd name="T82" fmla="*/ 325 w 501"/>
                <a:gd name="T83" fmla="*/ 303 h 321"/>
                <a:gd name="T84" fmla="*/ 474 w 501"/>
                <a:gd name="T85" fmla="*/ 193 h 321"/>
                <a:gd name="T86" fmla="*/ 378 w 501"/>
                <a:gd name="T87" fmla="*/ 283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01" h="321">
                  <a:moveTo>
                    <a:pt x="483" y="181"/>
                  </a:moveTo>
                  <a:cubicBezTo>
                    <a:pt x="482" y="178"/>
                    <a:pt x="479" y="176"/>
                    <a:pt x="477" y="177"/>
                  </a:cubicBezTo>
                  <a:cubicBezTo>
                    <a:pt x="441" y="151"/>
                    <a:pt x="398" y="133"/>
                    <a:pt x="359" y="113"/>
                  </a:cubicBezTo>
                  <a:cubicBezTo>
                    <a:pt x="314" y="90"/>
                    <a:pt x="297" y="47"/>
                    <a:pt x="260" y="15"/>
                  </a:cubicBezTo>
                  <a:cubicBezTo>
                    <a:pt x="242" y="0"/>
                    <a:pt x="221" y="3"/>
                    <a:pt x="201" y="12"/>
                  </a:cubicBezTo>
                  <a:cubicBezTo>
                    <a:pt x="155" y="32"/>
                    <a:pt x="118" y="68"/>
                    <a:pt x="73" y="90"/>
                  </a:cubicBezTo>
                  <a:cubicBezTo>
                    <a:pt x="73" y="90"/>
                    <a:pt x="72" y="90"/>
                    <a:pt x="72" y="91"/>
                  </a:cubicBezTo>
                  <a:cubicBezTo>
                    <a:pt x="72" y="91"/>
                    <a:pt x="72" y="91"/>
                    <a:pt x="72" y="91"/>
                  </a:cubicBezTo>
                  <a:cubicBezTo>
                    <a:pt x="69" y="92"/>
                    <a:pt x="69" y="95"/>
                    <a:pt x="70" y="97"/>
                  </a:cubicBezTo>
                  <a:cubicBezTo>
                    <a:pt x="70" y="97"/>
                    <a:pt x="69" y="97"/>
                    <a:pt x="69" y="98"/>
                  </a:cubicBezTo>
                  <a:cubicBezTo>
                    <a:pt x="0" y="178"/>
                    <a:pt x="183" y="266"/>
                    <a:pt x="234" y="291"/>
                  </a:cubicBezTo>
                  <a:cubicBezTo>
                    <a:pt x="258" y="303"/>
                    <a:pt x="283" y="314"/>
                    <a:pt x="309" y="317"/>
                  </a:cubicBezTo>
                  <a:cubicBezTo>
                    <a:pt x="340" y="321"/>
                    <a:pt x="368" y="302"/>
                    <a:pt x="393" y="287"/>
                  </a:cubicBezTo>
                  <a:cubicBezTo>
                    <a:pt x="430" y="265"/>
                    <a:pt x="501" y="236"/>
                    <a:pt x="483" y="181"/>
                  </a:cubicBezTo>
                  <a:close/>
                  <a:moveTo>
                    <a:pt x="467" y="179"/>
                  </a:moveTo>
                  <a:cubicBezTo>
                    <a:pt x="466" y="180"/>
                    <a:pt x="465" y="181"/>
                    <a:pt x="465" y="182"/>
                  </a:cubicBezTo>
                  <a:cubicBezTo>
                    <a:pt x="436" y="239"/>
                    <a:pt x="376" y="26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322" y="296"/>
                    <a:pt x="322" y="296"/>
                    <a:pt x="322" y="296"/>
                  </a:cubicBezTo>
                  <a:cubicBezTo>
                    <a:pt x="267" y="269"/>
                    <a:pt x="201" y="255"/>
                    <a:pt x="156" y="212"/>
                  </a:cubicBezTo>
                  <a:cubicBezTo>
                    <a:pt x="152" y="208"/>
                    <a:pt x="147" y="204"/>
                    <a:pt x="142" y="199"/>
                  </a:cubicBezTo>
                  <a:cubicBezTo>
                    <a:pt x="204" y="173"/>
                    <a:pt x="251" y="123"/>
                    <a:pt x="311" y="94"/>
                  </a:cubicBezTo>
                  <a:cubicBezTo>
                    <a:pt x="312" y="93"/>
                    <a:pt x="313" y="92"/>
                    <a:pt x="313" y="92"/>
                  </a:cubicBezTo>
                  <a:cubicBezTo>
                    <a:pt x="357" y="130"/>
                    <a:pt x="415" y="152"/>
                    <a:pt x="467" y="179"/>
                  </a:cubicBezTo>
                  <a:close/>
                  <a:moveTo>
                    <a:pt x="185" y="32"/>
                  </a:moveTo>
                  <a:cubicBezTo>
                    <a:pt x="200" y="24"/>
                    <a:pt x="215" y="16"/>
                    <a:pt x="232" y="15"/>
                  </a:cubicBezTo>
                  <a:cubicBezTo>
                    <a:pt x="254" y="15"/>
                    <a:pt x="272" y="44"/>
                    <a:pt x="283" y="59"/>
                  </a:cubicBezTo>
                  <a:cubicBezTo>
                    <a:pt x="289" y="67"/>
                    <a:pt x="296" y="75"/>
                    <a:pt x="303" y="82"/>
                  </a:cubicBezTo>
                  <a:cubicBezTo>
                    <a:pt x="242" y="111"/>
                    <a:pt x="195" y="161"/>
                    <a:pt x="136" y="192"/>
                  </a:cubicBezTo>
                  <a:cubicBezTo>
                    <a:pt x="110" y="165"/>
                    <a:pt x="82" y="131"/>
                    <a:pt x="77" y="98"/>
                  </a:cubicBezTo>
                  <a:cubicBezTo>
                    <a:pt x="116" y="81"/>
                    <a:pt x="147" y="52"/>
                    <a:pt x="185" y="32"/>
                  </a:cubicBezTo>
                  <a:close/>
                  <a:moveTo>
                    <a:pt x="378" y="283"/>
                  </a:moveTo>
                  <a:cubicBezTo>
                    <a:pt x="352" y="300"/>
                    <a:pt x="327" y="311"/>
                    <a:pt x="297" y="305"/>
                  </a:cubicBezTo>
                  <a:cubicBezTo>
                    <a:pt x="273" y="301"/>
                    <a:pt x="251" y="289"/>
                    <a:pt x="230" y="279"/>
                  </a:cubicBezTo>
                  <a:cubicBezTo>
                    <a:pt x="174" y="251"/>
                    <a:pt x="43" y="190"/>
                    <a:pt x="70" y="111"/>
                  </a:cubicBezTo>
                  <a:cubicBezTo>
                    <a:pt x="75" y="140"/>
                    <a:pt x="106" y="173"/>
                    <a:pt x="128" y="196"/>
                  </a:cubicBezTo>
                  <a:cubicBezTo>
                    <a:pt x="124" y="198"/>
                    <a:pt x="127" y="205"/>
                    <a:pt x="131" y="203"/>
                  </a:cubicBezTo>
                  <a:cubicBezTo>
                    <a:pt x="132" y="203"/>
                    <a:pt x="133" y="203"/>
                    <a:pt x="134" y="202"/>
                  </a:cubicBezTo>
                  <a:cubicBezTo>
                    <a:pt x="137" y="206"/>
                    <a:pt x="140" y="209"/>
                    <a:pt x="142" y="211"/>
                  </a:cubicBezTo>
                  <a:cubicBezTo>
                    <a:pt x="187" y="259"/>
                    <a:pt x="259" y="280"/>
                    <a:pt x="318" y="303"/>
                  </a:cubicBezTo>
                  <a:cubicBezTo>
                    <a:pt x="320" y="304"/>
                    <a:pt x="321" y="304"/>
                    <a:pt x="322" y="303"/>
                  </a:cubicBezTo>
                  <a:cubicBezTo>
                    <a:pt x="323" y="303"/>
                    <a:pt x="324" y="304"/>
                    <a:pt x="325" y="303"/>
                  </a:cubicBezTo>
                  <a:cubicBezTo>
                    <a:pt x="380" y="285"/>
                    <a:pt x="447" y="247"/>
                    <a:pt x="474" y="193"/>
                  </a:cubicBezTo>
                  <a:cubicBezTo>
                    <a:pt x="479" y="237"/>
                    <a:pt x="409" y="264"/>
                    <a:pt x="378" y="283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230"/>
            <p:cNvSpPr>
              <a:spLocks noEditPoints="1"/>
            </p:cNvSpPr>
            <p:nvPr/>
          </p:nvSpPr>
          <p:spPr bwMode="auto">
            <a:xfrm>
              <a:off x="7504113" y="1293812"/>
              <a:ext cx="385763" cy="295275"/>
            </a:xfrm>
            <a:custGeom>
              <a:avLst/>
              <a:gdLst>
                <a:gd name="T0" fmla="*/ 160 w 165"/>
                <a:gd name="T1" fmla="*/ 34 h 127"/>
                <a:gd name="T2" fmla="*/ 160 w 165"/>
                <a:gd name="T3" fmla="*/ 33 h 127"/>
                <a:gd name="T4" fmla="*/ 142 w 165"/>
                <a:gd name="T5" fmla="*/ 4 h 127"/>
                <a:gd name="T6" fmla="*/ 134 w 165"/>
                <a:gd name="T7" fmla="*/ 1 h 127"/>
                <a:gd name="T8" fmla="*/ 4 w 165"/>
                <a:gd name="T9" fmla="*/ 73 h 127"/>
                <a:gd name="T10" fmla="*/ 2 w 165"/>
                <a:gd name="T11" fmla="*/ 81 h 127"/>
                <a:gd name="T12" fmla="*/ 29 w 165"/>
                <a:gd name="T13" fmla="*/ 115 h 127"/>
                <a:gd name="T14" fmla="*/ 30 w 165"/>
                <a:gd name="T15" fmla="*/ 116 h 127"/>
                <a:gd name="T16" fmla="*/ 26 w 165"/>
                <a:gd name="T17" fmla="*/ 119 h 127"/>
                <a:gd name="T18" fmla="*/ 31 w 165"/>
                <a:gd name="T19" fmla="*/ 125 h 127"/>
                <a:gd name="T20" fmla="*/ 90 w 165"/>
                <a:gd name="T21" fmla="*/ 82 h 127"/>
                <a:gd name="T22" fmla="*/ 161 w 165"/>
                <a:gd name="T23" fmla="*/ 44 h 127"/>
                <a:gd name="T24" fmla="*/ 160 w 165"/>
                <a:gd name="T25" fmla="*/ 34 h 127"/>
                <a:gd name="T26" fmla="*/ 35 w 165"/>
                <a:gd name="T27" fmla="*/ 112 h 127"/>
                <a:gd name="T28" fmla="*/ 34 w 165"/>
                <a:gd name="T29" fmla="*/ 109 h 127"/>
                <a:gd name="T30" fmla="*/ 15 w 165"/>
                <a:gd name="T31" fmla="*/ 80 h 127"/>
                <a:gd name="T32" fmla="*/ 82 w 165"/>
                <a:gd name="T33" fmla="*/ 40 h 127"/>
                <a:gd name="T34" fmla="*/ 128 w 165"/>
                <a:gd name="T35" fmla="*/ 18 h 127"/>
                <a:gd name="T36" fmla="*/ 150 w 165"/>
                <a:gd name="T37" fmla="*/ 35 h 127"/>
                <a:gd name="T38" fmla="*/ 35 w 165"/>
                <a:gd name="T39" fmla="*/ 112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5" h="127">
                  <a:moveTo>
                    <a:pt x="160" y="34"/>
                  </a:moveTo>
                  <a:cubicBezTo>
                    <a:pt x="160" y="34"/>
                    <a:pt x="160" y="33"/>
                    <a:pt x="160" y="33"/>
                  </a:cubicBezTo>
                  <a:cubicBezTo>
                    <a:pt x="156" y="21"/>
                    <a:pt x="148" y="15"/>
                    <a:pt x="142" y="4"/>
                  </a:cubicBezTo>
                  <a:cubicBezTo>
                    <a:pt x="140" y="1"/>
                    <a:pt x="137" y="0"/>
                    <a:pt x="134" y="1"/>
                  </a:cubicBezTo>
                  <a:cubicBezTo>
                    <a:pt x="87" y="19"/>
                    <a:pt x="45" y="45"/>
                    <a:pt x="4" y="73"/>
                  </a:cubicBezTo>
                  <a:cubicBezTo>
                    <a:pt x="1" y="75"/>
                    <a:pt x="0" y="78"/>
                    <a:pt x="2" y="81"/>
                  </a:cubicBezTo>
                  <a:cubicBezTo>
                    <a:pt x="9" y="95"/>
                    <a:pt x="17" y="104"/>
                    <a:pt x="29" y="115"/>
                  </a:cubicBezTo>
                  <a:cubicBezTo>
                    <a:pt x="29" y="115"/>
                    <a:pt x="30" y="115"/>
                    <a:pt x="30" y="116"/>
                  </a:cubicBezTo>
                  <a:cubicBezTo>
                    <a:pt x="29" y="117"/>
                    <a:pt x="28" y="118"/>
                    <a:pt x="26" y="119"/>
                  </a:cubicBezTo>
                  <a:cubicBezTo>
                    <a:pt x="24" y="122"/>
                    <a:pt x="27" y="127"/>
                    <a:pt x="31" y="125"/>
                  </a:cubicBezTo>
                  <a:cubicBezTo>
                    <a:pt x="51" y="111"/>
                    <a:pt x="70" y="96"/>
                    <a:pt x="90" y="82"/>
                  </a:cubicBezTo>
                  <a:cubicBezTo>
                    <a:pt x="113" y="67"/>
                    <a:pt x="137" y="57"/>
                    <a:pt x="161" y="44"/>
                  </a:cubicBezTo>
                  <a:cubicBezTo>
                    <a:pt x="165" y="41"/>
                    <a:pt x="164" y="36"/>
                    <a:pt x="160" y="34"/>
                  </a:cubicBezTo>
                  <a:close/>
                  <a:moveTo>
                    <a:pt x="35" y="112"/>
                  </a:moveTo>
                  <a:cubicBezTo>
                    <a:pt x="35" y="111"/>
                    <a:pt x="34" y="110"/>
                    <a:pt x="34" y="109"/>
                  </a:cubicBezTo>
                  <a:cubicBezTo>
                    <a:pt x="26" y="99"/>
                    <a:pt x="20" y="91"/>
                    <a:pt x="15" y="80"/>
                  </a:cubicBezTo>
                  <a:cubicBezTo>
                    <a:pt x="37" y="66"/>
                    <a:pt x="59" y="52"/>
                    <a:pt x="82" y="40"/>
                  </a:cubicBezTo>
                  <a:cubicBezTo>
                    <a:pt x="97" y="32"/>
                    <a:pt x="112" y="24"/>
                    <a:pt x="128" y="18"/>
                  </a:cubicBezTo>
                  <a:cubicBezTo>
                    <a:pt x="136" y="15"/>
                    <a:pt x="144" y="28"/>
                    <a:pt x="150" y="35"/>
                  </a:cubicBezTo>
                  <a:cubicBezTo>
                    <a:pt x="108" y="45"/>
                    <a:pt x="66" y="82"/>
                    <a:pt x="35" y="11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231"/>
            <p:cNvSpPr>
              <a:spLocks noEditPoints="1"/>
            </p:cNvSpPr>
            <p:nvPr/>
          </p:nvSpPr>
          <p:spPr bwMode="auto">
            <a:xfrm>
              <a:off x="7766051" y="1484312"/>
              <a:ext cx="528638" cy="387350"/>
            </a:xfrm>
            <a:custGeom>
              <a:avLst/>
              <a:gdLst>
                <a:gd name="T0" fmla="*/ 117 w 227"/>
                <a:gd name="T1" fmla="*/ 6 h 166"/>
                <a:gd name="T2" fmla="*/ 71 w 227"/>
                <a:gd name="T3" fmla="*/ 23 h 166"/>
                <a:gd name="T4" fmla="*/ 38 w 227"/>
                <a:gd name="T5" fmla="*/ 73 h 166"/>
                <a:gd name="T6" fmla="*/ 51 w 227"/>
                <a:gd name="T7" fmla="*/ 123 h 166"/>
                <a:gd name="T8" fmla="*/ 85 w 227"/>
                <a:gd name="T9" fmla="*/ 139 h 166"/>
                <a:gd name="T10" fmla="*/ 113 w 227"/>
                <a:gd name="T11" fmla="*/ 155 h 166"/>
                <a:gd name="T12" fmla="*/ 114 w 227"/>
                <a:gd name="T13" fmla="*/ 165 h 166"/>
                <a:gd name="T14" fmla="*/ 148 w 227"/>
                <a:gd name="T15" fmla="*/ 129 h 166"/>
                <a:gd name="T16" fmla="*/ 141 w 227"/>
                <a:gd name="T17" fmla="*/ 125 h 166"/>
                <a:gd name="T18" fmla="*/ 112 w 227"/>
                <a:gd name="T19" fmla="*/ 121 h 166"/>
                <a:gd name="T20" fmla="*/ 121 w 227"/>
                <a:gd name="T21" fmla="*/ 98 h 166"/>
                <a:gd name="T22" fmla="*/ 135 w 227"/>
                <a:gd name="T23" fmla="*/ 98 h 166"/>
                <a:gd name="T24" fmla="*/ 194 w 227"/>
                <a:gd name="T25" fmla="*/ 85 h 166"/>
                <a:gd name="T26" fmla="*/ 224 w 227"/>
                <a:gd name="T27" fmla="*/ 54 h 166"/>
                <a:gd name="T28" fmla="*/ 16 w 227"/>
                <a:gd name="T29" fmla="*/ 103 h 166"/>
                <a:gd name="T30" fmla="*/ 50 w 227"/>
                <a:gd name="T31" fmla="*/ 116 h 166"/>
                <a:gd name="T32" fmla="*/ 46 w 227"/>
                <a:gd name="T33" fmla="*/ 68 h 166"/>
                <a:gd name="T34" fmla="*/ 47 w 227"/>
                <a:gd name="T35" fmla="*/ 58 h 166"/>
                <a:gd name="T36" fmla="*/ 48 w 227"/>
                <a:gd name="T37" fmla="*/ 57 h 166"/>
                <a:gd name="T38" fmla="*/ 54 w 227"/>
                <a:gd name="T39" fmla="*/ 56 h 166"/>
                <a:gd name="T40" fmla="*/ 70 w 227"/>
                <a:gd name="T41" fmla="*/ 86 h 166"/>
                <a:gd name="T42" fmla="*/ 81 w 227"/>
                <a:gd name="T43" fmla="*/ 128 h 166"/>
                <a:gd name="T44" fmla="*/ 68 w 227"/>
                <a:gd name="T45" fmla="*/ 101 h 166"/>
                <a:gd name="T46" fmla="*/ 111 w 227"/>
                <a:gd name="T47" fmla="*/ 101 h 166"/>
                <a:gd name="T48" fmla="*/ 93 w 227"/>
                <a:gd name="T49" fmla="*/ 85 h 166"/>
                <a:gd name="T50" fmla="*/ 139 w 227"/>
                <a:gd name="T51" fmla="*/ 81 h 166"/>
                <a:gd name="T52" fmla="*/ 112 w 227"/>
                <a:gd name="T53" fmla="*/ 76 h 166"/>
                <a:gd name="T54" fmla="*/ 134 w 227"/>
                <a:gd name="T55" fmla="*/ 69 h 166"/>
                <a:gd name="T56" fmla="*/ 143 w 227"/>
                <a:gd name="T57" fmla="*/ 97 h 166"/>
                <a:gd name="T58" fmla="*/ 147 w 227"/>
                <a:gd name="T59" fmla="*/ 89 h 166"/>
                <a:gd name="T60" fmla="*/ 117 w 227"/>
                <a:gd name="T61" fmla="*/ 54 h 166"/>
                <a:gd name="T62" fmla="*/ 97 w 227"/>
                <a:gd name="T63" fmla="*/ 73 h 166"/>
                <a:gd name="T64" fmla="*/ 90 w 227"/>
                <a:gd name="T65" fmla="*/ 64 h 166"/>
                <a:gd name="T66" fmla="*/ 67 w 227"/>
                <a:gd name="T67" fmla="*/ 47 h 166"/>
                <a:gd name="T68" fmla="*/ 121 w 227"/>
                <a:gd name="T69" fmla="*/ 45 h 166"/>
                <a:gd name="T70" fmla="*/ 112 w 227"/>
                <a:gd name="T71" fmla="*/ 34 h 166"/>
                <a:gd name="T72" fmla="*/ 119 w 227"/>
                <a:gd name="T73" fmla="*/ 21 h 166"/>
                <a:gd name="T74" fmla="*/ 128 w 227"/>
                <a:gd name="T75" fmla="*/ 41 h 166"/>
                <a:gd name="T76" fmla="*/ 159 w 227"/>
                <a:gd name="T77" fmla="*/ 76 h 166"/>
                <a:gd name="T78" fmla="*/ 141 w 227"/>
                <a:gd name="T79" fmla="*/ 60 h 166"/>
                <a:gd name="T80" fmla="*/ 160 w 227"/>
                <a:gd name="T81" fmla="*/ 88 h 166"/>
                <a:gd name="T82" fmla="*/ 131 w 227"/>
                <a:gd name="T83" fmla="*/ 42 h 166"/>
                <a:gd name="T84" fmla="*/ 143 w 227"/>
                <a:gd name="T85" fmla="*/ 37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27" h="166">
                  <a:moveTo>
                    <a:pt x="224" y="54"/>
                  </a:moveTo>
                  <a:cubicBezTo>
                    <a:pt x="213" y="49"/>
                    <a:pt x="164" y="19"/>
                    <a:pt x="140" y="23"/>
                  </a:cubicBezTo>
                  <a:cubicBezTo>
                    <a:pt x="134" y="16"/>
                    <a:pt x="124" y="9"/>
                    <a:pt x="117" y="6"/>
                  </a:cubicBezTo>
                  <a:cubicBezTo>
                    <a:pt x="104" y="0"/>
                    <a:pt x="95" y="7"/>
                    <a:pt x="87" y="18"/>
                  </a:cubicBezTo>
                  <a:cubicBezTo>
                    <a:pt x="87" y="19"/>
                    <a:pt x="87" y="20"/>
                    <a:pt x="87" y="21"/>
                  </a:cubicBezTo>
                  <a:cubicBezTo>
                    <a:pt x="82" y="20"/>
                    <a:pt x="76" y="21"/>
                    <a:pt x="71" y="23"/>
                  </a:cubicBezTo>
                  <a:cubicBezTo>
                    <a:pt x="65" y="26"/>
                    <a:pt x="54" y="39"/>
                    <a:pt x="54" y="47"/>
                  </a:cubicBezTo>
                  <a:cubicBezTo>
                    <a:pt x="47" y="46"/>
                    <a:pt x="41" y="48"/>
                    <a:pt x="37" y="57"/>
                  </a:cubicBezTo>
                  <a:cubicBezTo>
                    <a:pt x="36" y="62"/>
                    <a:pt x="36" y="68"/>
                    <a:pt x="38" y="73"/>
                  </a:cubicBezTo>
                  <a:cubicBezTo>
                    <a:pt x="33" y="68"/>
                    <a:pt x="30" y="64"/>
                    <a:pt x="22" y="67"/>
                  </a:cubicBezTo>
                  <a:cubicBezTo>
                    <a:pt x="11" y="71"/>
                    <a:pt x="2" y="79"/>
                    <a:pt x="1" y="91"/>
                  </a:cubicBezTo>
                  <a:cubicBezTo>
                    <a:pt x="0" y="115"/>
                    <a:pt x="32" y="129"/>
                    <a:pt x="51" y="123"/>
                  </a:cubicBezTo>
                  <a:cubicBezTo>
                    <a:pt x="51" y="123"/>
                    <a:pt x="52" y="123"/>
                    <a:pt x="52" y="123"/>
                  </a:cubicBezTo>
                  <a:cubicBezTo>
                    <a:pt x="54" y="128"/>
                    <a:pt x="58" y="133"/>
                    <a:pt x="63" y="137"/>
                  </a:cubicBezTo>
                  <a:cubicBezTo>
                    <a:pt x="69" y="141"/>
                    <a:pt x="78" y="142"/>
                    <a:pt x="85" y="139"/>
                  </a:cubicBezTo>
                  <a:cubicBezTo>
                    <a:pt x="90" y="137"/>
                    <a:pt x="96" y="131"/>
                    <a:pt x="99" y="124"/>
                  </a:cubicBezTo>
                  <a:cubicBezTo>
                    <a:pt x="106" y="131"/>
                    <a:pt x="116" y="135"/>
                    <a:pt x="125" y="140"/>
                  </a:cubicBezTo>
                  <a:cubicBezTo>
                    <a:pt x="123" y="147"/>
                    <a:pt x="120" y="153"/>
                    <a:pt x="113" y="155"/>
                  </a:cubicBezTo>
                  <a:cubicBezTo>
                    <a:pt x="104" y="158"/>
                    <a:pt x="97" y="148"/>
                    <a:pt x="92" y="142"/>
                  </a:cubicBezTo>
                  <a:cubicBezTo>
                    <a:pt x="89" y="139"/>
                    <a:pt x="85" y="143"/>
                    <a:pt x="87" y="146"/>
                  </a:cubicBezTo>
                  <a:cubicBezTo>
                    <a:pt x="91" y="156"/>
                    <a:pt x="102" y="166"/>
                    <a:pt x="114" y="165"/>
                  </a:cubicBezTo>
                  <a:cubicBezTo>
                    <a:pt x="126" y="163"/>
                    <a:pt x="133" y="151"/>
                    <a:pt x="135" y="140"/>
                  </a:cubicBezTo>
                  <a:cubicBezTo>
                    <a:pt x="137" y="141"/>
                    <a:pt x="140" y="142"/>
                    <a:pt x="142" y="139"/>
                  </a:cubicBezTo>
                  <a:cubicBezTo>
                    <a:pt x="144" y="136"/>
                    <a:pt x="146" y="132"/>
                    <a:pt x="148" y="129"/>
                  </a:cubicBezTo>
                  <a:cubicBezTo>
                    <a:pt x="150" y="126"/>
                    <a:pt x="153" y="122"/>
                    <a:pt x="154" y="119"/>
                  </a:cubicBezTo>
                  <a:cubicBezTo>
                    <a:pt x="156" y="114"/>
                    <a:pt x="150" y="112"/>
                    <a:pt x="147" y="115"/>
                  </a:cubicBezTo>
                  <a:cubicBezTo>
                    <a:pt x="144" y="117"/>
                    <a:pt x="143" y="121"/>
                    <a:pt x="141" y="125"/>
                  </a:cubicBezTo>
                  <a:cubicBezTo>
                    <a:pt x="139" y="128"/>
                    <a:pt x="137" y="131"/>
                    <a:pt x="135" y="134"/>
                  </a:cubicBezTo>
                  <a:cubicBezTo>
                    <a:pt x="135" y="134"/>
                    <a:pt x="134" y="133"/>
                    <a:pt x="133" y="133"/>
                  </a:cubicBezTo>
                  <a:cubicBezTo>
                    <a:pt x="126" y="129"/>
                    <a:pt x="119" y="125"/>
                    <a:pt x="112" y="121"/>
                  </a:cubicBezTo>
                  <a:cubicBezTo>
                    <a:pt x="110" y="119"/>
                    <a:pt x="108" y="118"/>
                    <a:pt x="105" y="117"/>
                  </a:cubicBezTo>
                  <a:cubicBezTo>
                    <a:pt x="114" y="116"/>
                    <a:pt x="120" y="111"/>
                    <a:pt x="121" y="98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1" y="98"/>
                    <a:pt x="122" y="98"/>
                    <a:pt x="122" y="98"/>
                  </a:cubicBezTo>
                  <a:cubicBezTo>
                    <a:pt x="123" y="100"/>
                    <a:pt x="125" y="101"/>
                    <a:pt x="127" y="101"/>
                  </a:cubicBezTo>
                  <a:cubicBezTo>
                    <a:pt x="130" y="100"/>
                    <a:pt x="132" y="99"/>
                    <a:pt x="135" y="98"/>
                  </a:cubicBezTo>
                  <a:cubicBezTo>
                    <a:pt x="135" y="99"/>
                    <a:pt x="135" y="100"/>
                    <a:pt x="136" y="101"/>
                  </a:cubicBezTo>
                  <a:cubicBezTo>
                    <a:pt x="144" y="111"/>
                    <a:pt x="158" y="118"/>
                    <a:pt x="171" y="116"/>
                  </a:cubicBezTo>
                  <a:cubicBezTo>
                    <a:pt x="185" y="113"/>
                    <a:pt x="192" y="97"/>
                    <a:pt x="194" y="85"/>
                  </a:cubicBezTo>
                  <a:cubicBezTo>
                    <a:pt x="194" y="84"/>
                    <a:pt x="194" y="84"/>
                    <a:pt x="194" y="83"/>
                  </a:cubicBezTo>
                  <a:cubicBezTo>
                    <a:pt x="207" y="84"/>
                    <a:pt x="219" y="78"/>
                    <a:pt x="226" y="61"/>
                  </a:cubicBezTo>
                  <a:cubicBezTo>
                    <a:pt x="227" y="59"/>
                    <a:pt x="226" y="55"/>
                    <a:pt x="224" y="54"/>
                  </a:cubicBezTo>
                  <a:close/>
                  <a:moveTo>
                    <a:pt x="50" y="116"/>
                  </a:moveTo>
                  <a:cubicBezTo>
                    <a:pt x="50" y="116"/>
                    <a:pt x="50" y="117"/>
                    <a:pt x="50" y="117"/>
                  </a:cubicBezTo>
                  <a:cubicBezTo>
                    <a:pt x="37" y="118"/>
                    <a:pt x="24" y="113"/>
                    <a:pt x="16" y="103"/>
                  </a:cubicBezTo>
                  <a:cubicBezTo>
                    <a:pt x="3" y="89"/>
                    <a:pt x="16" y="79"/>
                    <a:pt x="28" y="73"/>
                  </a:cubicBezTo>
                  <a:cubicBezTo>
                    <a:pt x="37" y="82"/>
                    <a:pt x="46" y="91"/>
                    <a:pt x="56" y="98"/>
                  </a:cubicBezTo>
                  <a:cubicBezTo>
                    <a:pt x="52" y="103"/>
                    <a:pt x="50" y="109"/>
                    <a:pt x="50" y="116"/>
                  </a:cubicBezTo>
                  <a:close/>
                  <a:moveTo>
                    <a:pt x="56" y="81"/>
                  </a:moveTo>
                  <a:cubicBezTo>
                    <a:pt x="54" y="79"/>
                    <a:pt x="51" y="77"/>
                    <a:pt x="49" y="75"/>
                  </a:cubicBezTo>
                  <a:cubicBezTo>
                    <a:pt x="47" y="72"/>
                    <a:pt x="46" y="71"/>
                    <a:pt x="46" y="68"/>
                  </a:cubicBezTo>
                  <a:cubicBezTo>
                    <a:pt x="45" y="65"/>
                    <a:pt x="45" y="63"/>
                    <a:pt x="46" y="61"/>
                  </a:cubicBezTo>
                  <a:cubicBezTo>
                    <a:pt x="46" y="61"/>
                    <a:pt x="46" y="60"/>
                    <a:pt x="46" y="59"/>
                  </a:cubicBezTo>
                  <a:cubicBezTo>
                    <a:pt x="46" y="61"/>
                    <a:pt x="47" y="59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7" y="58"/>
                    <a:pt x="47" y="58"/>
                    <a:pt x="47" y="58"/>
                  </a:cubicBezTo>
                  <a:cubicBezTo>
                    <a:pt x="48" y="58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48" y="57"/>
                    <a:pt x="48" y="57"/>
                    <a:pt x="48" y="57"/>
                  </a:cubicBezTo>
                  <a:cubicBezTo>
                    <a:pt x="50" y="56"/>
                    <a:pt x="52" y="56"/>
                    <a:pt x="54" y="56"/>
                  </a:cubicBezTo>
                  <a:cubicBezTo>
                    <a:pt x="56" y="56"/>
                    <a:pt x="57" y="57"/>
                    <a:pt x="59" y="57"/>
                  </a:cubicBezTo>
                  <a:cubicBezTo>
                    <a:pt x="65" y="66"/>
                    <a:pt x="75" y="73"/>
                    <a:pt x="82" y="77"/>
                  </a:cubicBezTo>
                  <a:cubicBezTo>
                    <a:pt x="78" y="80"/>
                    <a:pt x="73" y="82"/>
                    <a:pt x="70" y="86"/>
                  </a:cubicBezTo>
                  <a:cubicBezTo>
                    <a:pt x="70" y="84"/>
                    <a:pt x="69" y="83"/>
                    <a:pt x="68" y="83"/>
                  </a:cubicBezTo>
                  <a:cubicBezTo>
                    <a:pt x="64" y="83"/>
                    <a:pt x="60" y="82"/>
                    <a:pt x="56" y="81"/>
                  </a:cubicBezTo>
                  <a:close/>
                  <a:moveTo>
                    <a:pt x="81" y="128"/>
                  </a:moveTo>
                  <a:cubicBezTo>
                    <a:pt x="77" y="130"/>
                    <a:pt x="73" y="129"/>
                    <a:pt x="69" y="127"/>
                  </a:cubicBezTo>
                  <a:cubicBezTo>
                    <a:pt x="60" y="122"/>
                    <a:pt x="60" y="111"/>
                    <a:pt x="63" y="102"/>
                  </a:cubicBezTo>
                  <a:cubicBezTo>
                    <a:pt x="65" y="103"/>
                    <a:pt x="67" y="102"/>
                    <a:pt x="68" y="101"/>
                  </a:cubicBezTo>
                  <a:cubicBezTo>
                    <a:pt x="74" y="106"/>
                    <a:pt x="83" y="111"/>
                    <a:pt x="91" y="115"/>
                  </a:cubicBezTo>
                  <a:cubicBezTo>
                    <a:pt x="87" y="118"/>
                    <a:pt x="86" y="125"/>
                    <a:pt x="81" y="128"/>
                  </a:cubicBezTo>
                  <a:close/>
                  <a:moveTo>
                    <a:pt x="111" y="101"/>
                  </a:moveTo>
                  <a:cubicBezTo>
                    <a:pt x="108" y="117"/>
                    <a:pt x="86" y="105"/>
                    <a:pt x="75" y="97"/>
                  </a:cubicBezTo>
                  <a:cubicBezTo>
                    <a:pt x="77" y="96"/>
                    <a:pt x="79" y="93"/>
                    <a:pt x="81" y="91"/>
                  </a:cubicBezTo>
                  <a:cubicBezTo>
                    <a:pt x="84" y="88"/>
                    <a:pt x="89" y="86"/>
                    <a:pt x="93" y="85"/>
                  </a:cubicBezTo>
                  <a:cubicBezTo>
                    <a:pt x="105" y="81"/>
                    <a:pt x="113" y="89"/>
                    <a:pt x="111" y="101"/>
                  </a:cubicBezTo>
                  <a:close/>
                  <a:moveTo>
                    <a:pt x="140" y="79"/>
                  </a:moveTo>
                  <a:cubicBezTo>
                    <a:pt x="140" y="78"/>
                    <a:pt x="139" y="81"/>
                    <a:pt x="139" y="81"/>
                  </a:cubicBezTo>
                  <a:cubicBezTo>
                    <a:pt x="138" y="82"/>
                    <a:pt x="137" y="83"/>
                    <a:pt x="136" y="85"/>
                  </a:cubicBezTo>
                  <a:cubicBezTo>
                    <a:pt x="134" y="87"/>
                    <a:pt x="131" y="88"/>
                    <a:pt x="128" y="90"/>
                  </a:cubicBezTo>
                  <a:cubicBezTo>
                    <a:pt x="123" y="84"/>
                    <a:pt x="117" y="81"/>
                    <a:pt x="112" y="76"/>
                  </a:cubicBezTo>
                  <a:cubicBezTo>
                    <a:pt x="112" y="73"/>
                    <a:pt x="113" y="70"/>
                    <a:pt x="115" y="68"/>
                  </a:cubicBezTo>
                  <a:cubicBezTo>
                    <a:pt x="116" y="66"/>
                    <a:pt x="118" y="65"/>
                    <a:pt x="119" y="65"/>
                  </a:cubicBezTo>
                  <a:cubicBezTo>
                    <a:pt x="125" y="64"/>
                    <a:pt x="129" y="66"/>
                    <a:pt x="134" y="69"/>
                  </a:cubicBezTo>
                  <a:cubicBezTo>
                    <a:pt x="135" y="70"/>
                    <a:pt x="137" y="72"/>
                    <a:pt x="138" y="74"/>
                  </a:cubicBezTo>
                  <a:cubicBezTo>
                    <a:pt x="139" y="76"/>
                    <a:pt x="140" y="77"/>
                    <a:pt x="140" y="79"/>
                  </a:cubicBezTo>
                  <a:close/>
                  <a:moveTo>
                    <a:pt x="143" y="97"/>
                  </a:moveTo>
                  <a:cubicBezTo>
                    <a:pt x="142" y="97"/>
                    <a:pt x="141" y="96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2" y="93"/>
                    <a:pt x="145" y="92"/>
                    <a:pt x="147" y="89"/>
                  </a:cubicBezTo>
                  <a:cubicBezTo>
                    <a:pt x="145" y="92"/>
                    <a:pt x="144" y="95"/>
                    <a:pt x="143" y="97"/>
                  </a:cubicBezTo>
                  <a:close/>
                  <a:moveTo>
                    <a:pt x="141" y="60"/>
                  </a:moveTo>
                  <a:cubicBezTo>
                    <a:pt x="135" y="55"/>
                    <a:pt x="126" y="51"/>
                    <a:pt x="117" y="54"/>
                  </a:cubicBezTo>
                  <a:cubicBezTo>
                    <a:pt x="110" y="57"/>
                    <a:pt x="104" y="63"/>
                    <a:pt x="102" y="71"/>
                  </a:cubicBezTo>
                  <a:cubicBezTo>
                    <a:pt x="102" y="71"/>
                    <a:pt x="101" y="72"/>
                    <a:pt x="101" y="73"/>
                  </a:cubicBezTo>
                  <a:cubicBezTo>
                    <a:pt x="100" y="73"/>
                    <a:pt x="98" y="72"/>
                    <a:pt x="97" y="73"/>
                  </a:cubicBezTo>
                  <a:cubicBezTo>
                    <a:pt x="95" y="73"/>
                    <a:pt x="92" y="73"/>
                    <a:pt x="90" y="74"/>
                  </a:cubicBezTo>
                  <a:cubicBezTo>
                    <a:pt x="91" y="72"/>
                    <a:pt x="93" y="70"/>
                    <a:pt x="94" y="68"/>
                  </a:cubicBezTo>
                  <a:cubicBezTo>
                    <a:pt x="96" y="66"/>
                    <a:pt x="93" y="62"/>
                    <a:pt x="90" y="64"/>
                  </a:cubicBezTo>
                  <a:cubicBezTo>
                    <a:pt x="89" y="65"/>
                    <a:pt x="88" y="66"/>
                    <a:pt x="87" y="67"/>
                  </a:cubicBezTo>
                  <a:cubicBezTo>
                    <a:pt x="83" y="63"/>
                    <a:pt x="78" y="58"/>
                    <a:pt x="73" y="54"/>
                  </a:cubicBezTo>
                  <a:cubicBezTo>
                    <a:pt x="71" y="52"/>
                    <a:pt x="69" y="49"/>
                    <a:pt x="67" y="47"/>
                  </a:cubicBezTo>
                  <a:cubicBezTo>
                    <a:pt x="72" y="38"/>
                    <a:pt x="78" y="29"/>
                    <a:pt x="89" y="33"/>
                  </a:cubicBezTo>
                  <a:cubicBezTo>
                    <a:pt x="99" y="36"/>
                    <a:pt x="105" y="46"/>
                    <a:pt x="114" y="51"/>
                  </a:cubicBezTo>
                  <a:cubicBezTo>
                    <a:pt x="118" y="54"/>
                    <a:pt x="123" y="49"/>
                    <a:pt x="121" y="45"/>
                  </a:cubicBezTo>
                  <a:cubicBezTo>
                    <a:pt x="120" y="44"/>
                    <a:pt x="120" y="43"/>
                    <a:pt x="119" y="42"/>
                  </a:cubicBezTo>
                  <a:cubicBezTo>
                    <a:pt x="122" y="42"/>
                    <a:pt x="122" y="38"/>
                    <a:pt x="119" y="37"/>
                  </a:cubicBezTo>
                  <a:cubicBezTo>
                    <a:pt x="117" y="36"/>
                    <a:pt x="114" y="35"/>
                    <a:pt x="112" y="34"/>
                  </a:cubicBezTo>
                  <a:cubicBezTo>
                    <a:pt x="110" y="31"/>
                    <a:pt x="107" y="29"/>
                    <a:pt x="105" y="28"/>
                  </a:cubicBezTo>
                  <a:cubicBezTo>
                    <a:pt x="102" y="26"/>
                    <a:pt x="101" y="23"/>
                    <a:pt x="99" y="21"/>
                  </a:cubicBezTo>
                  <a:cubicBezTo>
                    <a:pt x="105" y="14"/>
                    <a:pt x="111" y="14"/>
                    <a:pt x="119" y="21"/>
                  </a:cubicBezTo>
                  <a:cubicBezTo>
                    <a:pt x="123" y="24"/>
                    <a:pt x="126" y="27"/>
                    <a:pt x="129" y="30"/>
                  </a:cubicBezTo>
                  <a:cubicBezTo>
                    <a:pt x="128" y="32"/>
                    <a:pt x="127" y="34"/>
                    <a:pt x="126" y="36"/>
                  </a:cubicBezTo>
                  <a:cubicBezTo>
                    <a:pt x="126" y="38"/>
                    <a:pt x="127" y="40"/>
                    <a:pt x="128" y="41"/>
                  </a:cubicBezTo>
                  <a:cubicBezTo>
                    <a:pt x="125" y="41"/>
                    <a:pt x="124" y="45"/>
                    <a:pt x="127" y="48"/>
                  </a:cubicBezTo>
                  <a:cubicBezTo>
                    <a:pt x="136" y="55"/>
                    <a:pt x="151" y="66"/>
                    <a:pt x="165" y="74"/>
                  </a:cubicBezTo>
                  <a:cubicBezTo>
                    <a:pt x="163" y="74"/>
                    <a:pt x="161" y="75"/>
                    <a:pt x="159" y="76"/>
                  </a:cubicBezTo>
                  <a:cubicBezTo>
                    <a:pt x="156" y="78"/>
                    <a:pt x="152" y="81"/>
                    <a:pt x="149" y="85"/>
                  </a:cubicBezTo>
                  <a:cubicBezTo>
                    <a:pt x="150" y="84"/>
                    <a:pt x="150" y="83"/>
                    <a:pt x="151" y="81"/>
                  </a:cubicBezTo>
                  <a:cubicBezTo>
                    <a:pt x="152" y="73"/>
                    <a:pt x="148" y="65"/>
                    <a:pt x="141" y="60"/>
                  </a:cubicBezTo>
                  <a:close/>
                  <a:moveTo>
                    <a:pt x="169" y="106"/>
                  </a:moveTo>
                  <a:cubicBezTo>
                    <a:pt x="163" y="108"/>
                    <a:pt x="156" y="106"/>
                    <a:pt x="150" y="103"/>
                  </a:cubicBezTo>
                  <a:cubicBezTo>
                    <a:pt x="153" y="98"/>
                    <a:pt x="156" y="93"/>
                    <a:pt x="160" y="88"/>
                  </a:cubicBezTo>
                  <a:cubicBezTo>
                    <a:pt x="167" y="81"/>
                    <a:pt x="176" y="82"/>
                    <a:pt x="184" y="86"/>
                  </a:cubicBezTo>
                  <a:cubicBezTo>
                    <a:pt x="182" y="95"/>
                    <a:pt x="178" y="103"/>
                    <a:pt x="169" y="106"/>
                  </a:cubicBezTo>
                  <a:close/>
                  <a:moveTo>
                    <a:pt x="131" y="42"/>
                  </a:moveTo>
                  <a:cubicBezTo>
                    <a:pt x="132" y="42"/>
                    <a:pt x="132" y="42"/>
                    <a:pt x="133" y="41"/>
                  </a:cubicBezTo>
                  <a:cubicBezTo>
                    <a:pt x="136" y="40"/>
                    <a:pt x="138" y="38"/>
                    <a:pt x="141" y="38"/>
                  </a:cubicBezTo>
                  <a:cubicBezTo>
                    <a:pt x="142" y="38"/>
                    <a:pt x="143" y="37"/>
                    <a:pt x="143" y="37"/>
                  </a:cubicBezTo>
                  <a:cubicBezTo>
                    <a:pt x="165" y="32"/>
                    <a:pt x="193" y="51"/>
                    <a:pt x="214" y="62"/>
                  </a:cubicBezTo>
                  <a:cubicBezTo>
                    <a:pt x="197" y="92"/>
                    <a:pt x="151" y="55"/>
                    <a:pt x="131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682606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直接连接符 25"/>
          <p:cNvCxnSpPr/>
          <p:nvPr/>
        </p:nvCxnSpPr>
        <p:spPr>
          <a:xfrm>
            <a:off x="2363734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401932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5186338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5867466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4905664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8626555" y="3437112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2" name="直接连接符 31"/>
          <p:cNvCxnSpPr/>
          <p:nvPr/>
        </p:nvCxnSpPr>
        <p:spPr>
          <a:xfrm>
            <a:off x="9307683" y="4115611"/>
            <a:ext cx="51423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8345881" y="4267413"/>
            <a:ext cx="2437837" cy="136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t="14260"/>
          <a:stretch>
            <a:fillRect/>
          </a:stretch>
        </p:blipFill>
        <p:spPr>
          <a:xfrm>
            <a:off x="627743" y="2014829"/>
            <a:ext cx="5468257" cy="2813101"/>
          </a:xfrm>
          <a:prstGeom prst="rect">
            <a:avLst/>
          </a:prstGeom>
        </p:spPr>
      </p:pic>
      <p:sp>
        <p:nvSpPr>
          <p:cNvPr id="6" name="矩形: 圆角 5"/>
          <p:cNvSpPr/>
          <p:nvPr/>
        </p:nvSpPr>
        <p:spPr>
          <a:xfrm>
            <a:off x="6123813" y="2014829"/>
            <a:ext cx="5589216" cy="2813101"/>
          </a:xfrm>
          <a:prstGeom prst="roundRect">
            <a:avLst>
              <a:gd name="adj" fmla="val 0"/>
            </a:avLst>
          </a:prstGeom>
          <a:noFill/>
          <a:ln w="5715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980176" y="2334027"/>
            <a:ext cx="1876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说课课件</a:t>
            </a:r>
            <a:endParaRPr lang="zh-CN" altLang="en-US" sz="28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8526536" y="2989946"/>
            <a:ext cx="783771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6361405" y="3148375"/>
            <a:ext cx="5003281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</a:t>
            </a:r>
            <a:r>
              <a:rPr lang="en-US" altLang="zh-CN" sz="14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I</a:t>
            </a:r>
            <a:endParaRPr lang="zh-CN" altLang="en-US" sz="14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9869" y="4123125"/>
            <a:ext cx="1217103" cy="597984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286193" y="5104014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5809568" y="5617027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900281" y="5668376"/>
            <a:ext cx="1046440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290719" y="2244991"/>
            <a:ext cx="2869254" cy="3493975"/>
            <a:chOff x="2733676" y="95250"/>
            <a:chExt cx="1020763" cy="1243013"/>
          </a:xfrm>
        </p:grpSpPr>
        <p:sp>
          <p:nvSpPr>
            <p:cNvPr id="6" name="Freeform 5"/>
            <p:cNvSpPr/>
            <p:nvPr/>
          </p:nvSpPr>
          <p:spPr bwMode="auto">
            <a:xfrm>
              <a:off x="3005138" y="312737"/>
              <a:ext cx="1588" cy="1588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0" y="0"/>
                    <a:pt x="0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2733676" y="95250"/>
              <a:ext cx="1020763" cy="1190625"/>
            </a:xfrm>
            <a:custGeom>
              <a:avLst/>
              <a:gdLst>
                <a:gd name="T0" fmla="*/ 307 w 438"/>
                <a:gd name="T1" fmla="*/ 26 h 511"/>
                <a:gd name="T2" fmla="*/ 148 w 438"/>
                <a:gd name="T3" fmla="*/ 7 h 511"/>
                <a:gd name="T4" fmla="*/ 68 w 438"/>
                <a:gd name="T5" fmla="*/ 331 h 511"/>
                <a:gd name="T6" fmla="*/ 89 w 438"/>
                <a:gd name="T7" fmla="*/ 342 h 511"/>
                <a:gd name="T8" fmla="*/ 329 w 438"/>
                <a:gd name="T9" fmla="*/ 49 h 511"/>
                <a:gd name="T10" fmla="*/ 156 w 438"/>
                <a:gd name="T11" fmla="*/ 392 h 511"/>
                <a:gd name="T12" fmla="*/ 151 w 438"/>
                <a:gd name="T13" fmla="*/ 404 h 511"/>
                <a:gd name="T14" fmla="*/ 228 w 438"/>
                <a:gd name="T15" fmla="*/ 481 h 511"/>
                <a:gd name="T16" fmla="*/ 369 w 438"/>
                <a:gd name="T17" fmla="*/ 321 h 511"/>
                <a:gd name="T18" fmla="*/ 314 w 438"/>
                <a:gd name="T19" fmla="*/ 40 h 511"/>
                <a:gd name="T20" fmla="*/ 312 w 438"/>
                <a:gd name="T21" fmla="*/ 55 h 511"/>
                <a:gd name="T22" fmla="*/ 215 w 438"/>
                <a:gd name="T23" fmla="*/ 22 h 511"/>
                <a:gd name="T24" fmla="*/ 278 w 438"/>
                <a:gd name="T25" fmla="*/ 75 h 511"/>
                <a:gd name="T26" fmla="*/ 343 w 438"/>
                <a:gd name="T27" fmla="*/ 184 h 511"/>
                <a:gd name="T28" fmla="*/ 278 w 438"/>
                <a:gd name="T29" fmla="*/ 273 h 511"/>
                <a:gd name="T30" fmla="*/ 133 w 438"/>
                <a:gd name="T31" fmla="*/ 153 h 511"/>
                <a:gd name="T32" fmla="*/ 210 w 438"/>
                <a:gd name="T33" fmla="*/ 138 h 511"/>
                <a:gd name="T34" fmla="*/ 253 w 438"/>
                <a:gd name="T35" fmla="*/ 102 h 511"/>
                <a:gd name="T36" fmla="*/ 268 w 438"/>
                <a:gd name="T37" fmla="*/ 55 h 511"/>
                <a:gd name="T38" fmla="*/ 245 w 438"/>
                <a:gd name="T39" fmla="*/ 83 h 511"/>
                <a:gd name="T40" fmla="*/ 198 w 438"/>
                <a:gd name="T41" fmla="*/ 133 h 511"/>
                <a:gd name="T42" fmla="*/ 126 w 438"/>
                <a:gd name="T43" fmla="*/ 157 h 511"/>
                <a:gd name="T44" fmla="*/ 167 w 438"/>
                <a:gd name="T45" fmla="*/ 213 h 511"/>
                <a:gd name="T46" fmla="*/ 109 w 438"/>
                <a:gd name="T47" fmla="*/ 153 h 511"/>
                <a:gd name="T48" fmla="*/ 118 w 438"/>
                <a:gd name="T49" fmla="*/ 121 h 511"/>
                <a:gd name="T50" fmla="*/ 111 w 438"/>
                <a:gd name="T51" fmla="*/ 115 h 511"/>
                <a:gd name="T52" fmla="*/ 115 w 438"/>
                <a:gd name="T53" fmla="*/ 92 h 511"/>
                <a:gd name="T54" fmla="*/ 121 w 438"/>
                <a:gd name="T55" fmla="*/ 65 h 511"/>
                <a:gd name="T56" fmla="*/ 262 w 438"/>
                <a:gd name="T57" fmla="*/ 326 h 511"/>
                <a:gd name="T58" fmla="*/ 108 w 438"/>
                <a:gd name="T59" fmla="*/ 320 h 511"/>
                <a:gd name="T60" fmla="*/ 134 w 438"/>
                <a:gd name="T61" fmla="*/ 249 h 511"/>
                <a:gd name="T62" fmla="*/ 178 w 438"/>
                <a:gd name="T63" fmla="*/ 233 h 511"/>
                <a:gd name="T64" fmla="*/ 258 w 438"/>
                <a:gd name="T65" fmla="*/ 307 h 511"/>
                <a:gd name="T66" fmla="*/ 102 w 438"/>
                <a:gd name="T67" fmla="*/ 169 h 511"/>
                <a:gd name="T68" fmla="*/ 130 w 438"/>
                <a:gd name="T69" fmla="*/ 235 h 511"/>
                <a:gd name="T70" fmla="*/ 110 w 438"/>
                <a:gd name="T71" fmla="*/ 309 h 511"/>
                <a:gd name="T72" fmla="*/ 286 w 438"/>
                <a:gd name="T73" fmla="*/ 286 h 511"/>
                <a:gd name="T74" fmla="*/ 282 w 438"/>
                <a:gd name="T75" fmla="*/ 297 h 511"/>
                <a:gd name="T76" fmla="*/ 342 w 438"/>
                <a:gd name="T77" fmla="*/ 193 h 511"/>
                <a:gd name="T78" fmla="*/ 288 w 438"/>
                <a:gd name="T79" fmla="*/ 276 h 511"/>
                <a:gd name="T80" fmla="*/ 90 w 438"/>
                <a:gd name="T81" fmla="*/ 79 h 511"/>
                <a:gd name="T82" fmla="*/ 144 w 438"/>
                <a:gd name="T83" fmla="*/ 21 h 511"/>
                <a:gd name="T84" fmla="*/ 68 w 438"/>
                <a:gd name="T85" fmla="*/ 67 h 511"/>
                <a:gd name="T86" fmla="*/ 80 w 438"/>
                <a:gd name="T87" fmla="*/ 289 h 511"/>
                <a:gd name="T88" fmla="*/ 87 w 438"/>
                <a:gd name="T89" fmla="*/ 334 h 511"/>
                <a:gd name="T90" fmla="*/ 83 w 438"/>
                <a:gd name="T91" fmla="*/ 322 h 511"/>
                <a:gd name="T92" fmla="*/ 377 w 438"/>
                <a:gd name="T93" fmla="*/ 184 h 511"/>
                <a:gd name="T94" fmla="*/ 92 w 438"/>
                <a:gd name="T95" fmla="*/ 338 h 511"/>
                <a:gd name="T96" fmla="*/ 154 w 438"/>
                <a:gd name="T97" fmla="*/ 349 h 511"/>
                <a:gd name="T98" fmla="*/ 316 w 438"/>
                <a:gd name="T99" fmla="*/ 67 h 511"/>
                <a:gd name="T100" fmla="*/ 141 w 438"/>
                <a:gd name="T101" fmla="*/ 495 h 511"/>
                <a:gd name="T102" fmla="*/ 220 w 438"/>
                <a:gd name="T103" fmla="*/ 467 h 511"/>
                <a:gd name="T104" fmla="*/ 217 w 438"/>
                <a:gd name="T105" fmla="*/ 455 h 511"/>
                <a:gd name="T106" fmla="*/ 160 w 438"/>
                <a:gd name="T107" fmla="*/ 406 h 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38" h="511">
                  <a:moveTo>
                    <a:pt x="327" y="34"/>
                  </a:moveTo>
                  <a:cubicBezTo>
                    <a:pt x="324" y="29"/>
                    <a:pt x="320" y="25"/>
                    <a:pt x="313" y="23"/>
                  </a:cubicBezTo>
                  <a:cubicBezTo>
                    <a:pt x="310" y="21"/>
                    <a:pt x="308" y="23"/>
                    <a:pt x="307" y="26"/>
                  </a:cubicBezTo>
                  <a:cubicBezTo>
                    <a:pt x="306" y="26"/>
                    <a:pt x="306" y="26"/>
                    <a:pt x="306" y="27"/>
                  </a:cubicBezTo>
                  <a:cubicBezTo>
                    <a:pt x="301" y="32"/>
                    <a:pt x="295" y="37"/>
                    <a:pt x="290" y="41"/>
                  </a:cubicBezTo>
                  <a:cubicBezTo>
                    <a:pt x="255" y="6"/>
                    <a:pt x="194" y="0"/>
                    <a:pt x="148" y="7"/>
                  </a:cubicBezTo>
                  <a:cubicBezTo>
                    <a:pt x="93" y="16"/>
                    <a:pt x="52" y="53"/>
                    <a:pt x="31" y="103"/>
                  </a:cubicBezTo>
                  <a:cubicBezTo>
                    <a:pt x="0" y="175"/>
                    <a:pt x="19" y="270"/>
                    <a:pt x="78" y="318"/>
                  </a:cubicBezTo>
                  <a:cubicBezTo>
                    <a:pt x="74" y="322"/>
                    <a:pt x="68" y="325"/>
                    <a:pt x="68" y="331"/>
                  </a:cubicBezTo>
                  <a:cubicBezTo>
                    <a:pt x="68" y="334"/>
                    <a:pt x="68" y="338"/>
                    <a:pt x="70" y="340"/>
                  </a:cubicBezTo>
                  <a:cubicBezTo>
                    <a:pt x="72" y="342"/>
                    <a:pt x="77" y="343"/>
                    <a:pt x="80" y="343"/>
                  </a:cubicBezTo>
                  <a:cubicBezTo>
                    <a:pt x="83" y="344"/>
                    <a:pt x="86" y="343"/>
                    <a:pt x="89" y="342"/>
                  </a:cubicBezTo>
                  <a:cubicBezTo>
                    <a:pt x="177" y="395"/>
                    <a:pt x="280" y="399"/>
                    <a:pt x="350" y="314"/>
                  </a:cubicBezTo>
                  <a:cubicBezTo>
                    <a:pt x="410" y="240"/>
                    <a:pt x="401" y="116"/>
                    <a:pt x="326" y="56"/>
                  </a:cubicBezTo>
                  <a:cubicBezTo>
                    <a:pt x="327" y="53"/>
                    <a:pt x="328" y="51"/>
                    <a:pt x="329" y="49"/>
                  </a:cubicBezTo>
                  <a:cubicBezTo>
                    <a:pt x="414" y="109"/>
                    <a:pt x="421" y="221"/>
                    <a:pt x="365" y="308"/>
                  </a:cubicBezTo>
                  <a:cubicBezTo>
                    <a:pt x="321" y="375"/>
                    <a:pt x="233" y="409"/>
                    <a:pt x="157" y="392"/>
                  </a:cubicBezTo>
                  <a:cubicBezTo>
                    <a:pt x="157" y="392"/>
                    <a:pt x="156" y="392"/>
                    <a:pt x="156" y="392"/>
                  </a:cubicBezTo>
                  <a:cubicBezTo>
                    <a:pt x="126" y="384"/>
                    <a:pt x="98" y="369"/>
                    <a:pt x="76" y="344"/>
                  </a:cubicBezTo>
                  <a:cubicBezTo>
                    <a:pt x="73" y="341"/>
                    <a:pt x="68" y="345"/>
                    <a:pt x="70" y="348"/>
                  </a:cubicBezTo>
                  <a:cubicBezTo>
                    <a:pt x="91" y="379"/>
                    <a:pt x="120" y="397"/>
                    <a:pt x="151" y="404"/>
                  </a:cubicBezTo>
                  <a:cubicBezTo>
                    <a:pt x="146" y="428"/>
                    <a:pt x="117" y="445"/>
                    <a:pt x="108" y="467"/>
                  </a:cubicBezTo>
                  <a:cubicBezTo>
                    <a:pt x="97" y="493"/>
                    <a:pt x="128" y="506"/>
                    <a:pt x="149" y="508"/>
                  </a:cubicBezTo>
                  <a:cubicBezTo>
                    <a:pt x="176" y="511"/>
                    <a:pt x="212" y="507"/>
                    <a:pt x="228" y="481"/>
                  </a:cubicBezTo>
                  <a:cubicBezTo>
                    <a:pt x="235" y="471"/>
                    <a:pt x="234" y="457"/>
                    <a:pt x="226" y="448"/>
                  </a:cubicBezTo>
                  <a:cubicBezTo>
                    <a:pt x="215" y="433"/>
                    <a:pt x="199" y="423"/>
                    <a:pt x="187" y="408"/>
                  </a:cubicBezTo>
                  <a:cubicBezTo>
                    <a:pt x="255" y="409"/>
                    <a:pt x="329" y="371"/>
                    <a:pt x="369" y="321"/>
                  </a:cubicBezTo>
                  <a:cubicBezTo>
                    <a:pt x="438" y="234"/>
                    <a:pt x="430" y="89"/>
                    <a:pt x="327" y="34"/>
                  </a:cubicBezTo>
                  <a:close/>
                  <a:moveTo>
                    <a:pt x="311" y="35"/>
                  </a:moveTo>
                  <a:cubicBezTo>
                    <a:pt x="311" y="37"/>
                    <a:pt x="312" y="39"/>
                    <a:pt x="314" y="40"/>
                  </a:cubicBezTo>
                  <a:cubicBezTo>
                    <a:pt x="315" y="41"/>
                    <a:pt x="317" y="42"/>
                    <a:pt x="319" y="43"/>
                  </a:cubicBezTo>
                  <a:cubicBezTo>
                    <a:pt x="319" y="43"/>
                    <a:pt x="319" y="43"/>
                    <a:pt x="319" y="43"/>
                  </a:cubicBezTo>
                  <a:cubicBezTo>
                    <a:pt x="319" y="48"/>
                    <a:pt x="315" y="52"/>
                    <a:pt x="312" y="55"/>
                  </a:cubicBezTo>
                  <a:cubicBezTo>
                    <a:pt x="306" y="61"/>
                    <a:pt x="297" y="65"/>
                    <a:pt x="288" y="65"/>
                  </a:cubicBezTo>
                  <a:cubicBezTo>
                    <a:pt x="293" y="53"/>
                    <a:pt x="303" y="45"/>
                    <a:pt x="311" y="35"/>
                  </a:cubicBezTo>
                  <a:close/>
                  <a:moveTo>
                    <a:pt x="215" y="22"/>
                  </a:moveTo>
                  <a:cubicBezTo>
                    <a:pt x="238" y="28"/>
                    <a:pt x="259" y="38"/>
                    <a:pt x="281" y="51"/>
                  </a:cubicBezTo>
                  <a:cubicBezTo>
                    <a:pt x="278" y="55"/>
                    <a:pt x="275" y="61"/>
                    <a:pt x="274" y="68"/>
                  </a:cubicBezTo>
                  <a:cubicBezTo>
                    <a:pt x="274" y="71"/>
                    <a:pt x="275" y="74"/>
                    <a:pt x="278" y="75"/>
                  </a:cubicBezTo>
                  <a:cubicBezTo>
                    <a:pt x="288" y="78"/>
                    <a:pt x="298" y="76"/>
                    <a:pt x="307" y="72"/>
                  </a:cubicBezTo>
                  <a:cubicBezTo>
                    <a:pt x="306" y="74"/>
                    <a:pt x="307" y="76"/>
                    <a:pt x="308" y="78"/>
                  </a:cubicBezTo>
                  <a:cubicBezTo>
                    <a:pt x="331" y="110"/>
                    <a:pt x="343" y="147"/>
                    <a:pt x="343" y="184"/>
                  </a:cubicBezTo>
                  <a:cubicBezTo>
                    <a:pt x="341" y="183"/>
                    <a:pt x="339" y="183"/>
                    <a:pt x="337" y="185"/>
                  </a:cubicBezTo>
                  <a:cubicBezTo>
                    <a:pt x="313" y="214"/>
                    <a:pt x="280" y="217"/>
                    <a:pt x="277" y="259"/>
                  </a:cubicBezTo>
                  <a:cubicBezTo>
                    <a:pt x="277" y="265"/>
                    <a:pt x="278" y="269"/>
                    <a:pt x="278" y="273"/>
                  </a:cubicBezTo>
                  <a:cubicBezTo>
                    <a:pt x="242" y="263"/>
                    <a:pt x="209" y="242"/>
                    <a:pt x="179" y="221"/>
                  </a:cubicBezTo>
                  <a:cubicBezTo>
                    <a:pt x="177" y="212"/>
                    <a:pt x="172" y="204"/>
                    <a:pt x="166" y="195"/>
                  </a:cubicBezTo>
                  <a:cubicBezTo>
                    <a:pt x="157" y="181"/>
                    <a:pt x="146" y="163"/>
                    <a:pt x="133" y="153"/>
                  </a:cubicBezTo>
                  <a:cubicBezTo>
                    <a:pt x="136" y="153"/>
                    <a:pt x="138" y="151"/>
                    <a:pt x="137" y="148"/>
                  </a:cubicBezTo>
                  <a:cubicBezTo>
                    <a:pt x="132" y="136"/>
                    <a:pt x="178" y="142"/>
                    <a:pt x="181" y="143"/>
                  </a:cubicBezTo>
                  <a:cubicBezTo>
                    <a:pt x="191" y="145"/>
                    <a:pt x="200" y="142"/>
                    <a:pt x="210" y="138"/>
                  </a:cubicBezTo>
                  <a:cubicBezTo>
                    <a:pt x="215" y="136"/>
                    <a:pt x="218" y="131"/>
                    <a:pt x="219" y="126"/>
                  </a:cubicBezTo>
                  <a:cubicBezTo>
                    <a:pt x="221" y="121"/>
                    <a:pt x="241" y="104"/>
                    <a:pt x="247" y="105"/>
                  </a:cubicBezTo>
                  <a:cubicBezTo>
                    <a:pt x="250" y="106"/>
                    <a:pt x="252" y="105"/>
                    <a:pt x="253" y="102"/>
                  </a:cubicBezTo>
                  <a:cubicBezTo>
                    <a:pt x="257" y="90"/>
                    <a:pt x="252" y="87"/>
                    <a:pt x="252" y="76"/>
                  </a:cubicBezTo>
                  <a:cubicBezTo>
                    <a:pt x="252" y="74"/>
                    <a:pt x="251" y="72"/>
                    <a:pt x="250" y="70"/>
                  </a:cubicBezTo>
                  <a:cubicBezTo>
                    <a:pt x="245" y="58"/>
                    <a:pt x="257" y="56"/>
                    <a:pt x="268" y="55"/>
                  </a:cubicBezTo>
                  <a:cubicBezTo>
                    <a:pt x="271" y="55"/>
                    <a:pt x="272" y="50"/>
                    <a:pt x="269" y="49"/>
                  </a:cubicBezTo>
                  <a:cubicBezTo>
                    <a:pt x="259" y="47"/>
                    <a:pt x="235" y="45"/>
                    <a:pt x="240" y="62"/>
                  </a:cubicBezTo>
                  <a:cubicBezTo>
                    <a:pt x="241" y="69"/>
                    <a:pt x="243" y="76"/>
                    <a:pt x="245" y="83"/>
                  </a:cubicBezTo>
                  <a:cubicBezTo>
                    <a:pt x="249" y="100"/>
                    <a:pt x="247" y="95"/>
                    <a:pt x="233" y="102"/>
                  </a:cubicBezTo>
                  <a:cubicBezTo>
                    <a:pt x="228" y="105"/>
                    <a:pt x="217" y="110"/>
                    <a:pt x="213" y="116"/>
                  </a:cubicBezTo>
                  <a:cubicBezTo>
                    <a:pt x="209" y="124"/>
                    <a:pt x="210" y="128"/>
                    <a:pt x="198" y="133"/>
                  </a:cubicBezTo>
                  <a:cubicBezTo>
                    <a:pt x="190" y="136"/>
                    <a:pt x="170" y="130"/>
                    <a:pt x="158" y="130"/>
                  </a:cubicBezTo>
                  <a:cubicBezTo>
                    <a:pt x="147" y="130"/>
                    <a:pt x="114" y="135"/>
                    <a:pt x="131" y="151"/>
                  </a:cubicBezTo>
                  <a:cubicBezTo>
                    <a:pt x="127" y="149"/>
                    <a:pt x="124" y="154"/>
                    <a:pt x="126" y="157"/>
                  </a:cubicBezTo>
                  <a:cubicBezTo>
                    <a:pt x="137" y="168"/>
                    <a:pt x="146" y="181"/>
                    <a:pt x="155" y="194"/>
                  </a:cubicBezTo>
                  <a:cubicBezTo>
                    <a:pt x="159" y="200"/>
                    <a:pt x="163" y="206"/>
                    <a:pt x="166" y="212"/>
                  </a:cubicBezTo>
                  <a:cubicBezTo>
                    <a:pt x="166" y="213"/>
                    <a:pt x="167" y="213"/>
                    <a:pt x="167" y="213"/>
                  </a:cubicBezTo>
                  <a:cubicBezTo>
                    <a:pt x="166" y="213"/>
                    <a:pt x="166" y="213"/>
                    <a:pt x="166" y="212"/>
                  </a:cubicBezTo>
                  <a:cubicBezTo>
                    <a:pt x="142" y="195"/>
                    <a:pt x="123" y="175"/>
                    <a:pt x="109" y="153"/>
                  </a:cubicBezTo>
                  <a:cubicBezTo>
                    <a:pt x="109" y="153"/>
                    <a:pt x="109" y="153"/>
                    <a:pt x="109" y="153"/>
                  </a:cubicBezTo>
                  <a:cubicBezTo>
                    <a:pt x="109" y="153"/>
                    <a:pt x="110" y="152"/>
                    <a:pt x="110" y="152"/>
                  </a:cubicBezTo>
                  <a:cubicBezTo>
                    <a:pt x="115" y="148"/>
                    <a:pt x="117" y="142"/>
                    <a:pt x="118" y="136"/>
                  </a:cubicBezTo>
                  <a:cubicBezTo>
                    <a:pt x="119" y="131"/>
                    <a:pt x="118" y="126"/>
                    <a:pt x="118" y="121"/>
                  </a:cubicBezTo>
                  <a:cubicBezTo>
                    <a:pt x="117" y="113"/>
                    <a:pt x="119" y="106"/>
                    <a:pt x="121" y="99"/>
                  </a:cubicBezTo>
                  <a:cubicBezTo>
                    <a:pt x="122" y="97"/>
                    <a:pt x="119" y="96"/>
                    <a:pt x="118" y="97"/>
                  </a:cubicBezTo>
                  <a:cubicBezTo>
                    <a:pt x="113" y="102"/>
                    <a:pt x="112" y="108"/>
                    <a:pt x="111" y="115"/>
                  </a:cubicBezTo>
                  <a:cubicBezTo>
                    <a:pt x="111" y="123"/>
                    <a:pt x="114" y="142"/>
                    <a:pt x="104" y="146"/>
                  </a:cubicBezTo>
                  <a:cubicBezTo>
                    <a:pt x="97" y="133"/>
                    <a:pt x="91" y="120"/>
                    <a:pt x="87" y="106"/>
                  </a:cubicBezTo>
                  <a:cubicBezTo>
                    <a:pt x="97" y="108"/>
                    <a:pt x="108" y="98"/>
                    <a:pt x="115" y="92"/>
                  </a:cubicBezTo>
                  <a:cubicBezTo>
                    <a:pt x="116" y="91"/>
                    <a:pt x="115" y="90"/>
                    <a:pt x="114" y="90"/>
                  </a:cubicBezTo>
                  <a:cubicBezTo>
                    <a:pt x="100" y="102"/>
                    <a:pt x="78" y="102"/>
                    <a:pt x="97" y="85"/>
                  </a:cubicBezTo>
                  <a:cubicBezTo>
                    <a:pt x="104" y="78"/>
                    <a:pt x="113" y="71"/>
                    <a:pt x="121" y="65"/>
                  </a:cubicBezTo>
                  <a:cubicBezTo>
                    <a:pt x="149" y="46"/>
                    <a:pt x="185" y="39"/>
                    <a:pt x="214" y="22"/>
                  </a:cubicBezTo>
                  <a:cubicBezTo>
                    <a:pt x="215" y="22"/>
                    <a:pt x="215" y="22"/>
                    <a:pt x="215" y="22"/>
                  </a:cubicBezTo>
                  <a:close/>
                  <a:moveTo>
                    <a:pt x="262" y="326"/>
                  </a:moveTo>
                  <a:cubicBezTo>
                    <a:pt x="231" y="343"/>
                    <a:pt x="194" y="347"/>
                    <a:pt x="157" y="341"/>
                  </a:cubicBezTo>
                  <a:cubicBezTo>
                    <a:pt x="156" y="340"/>
                    <a:pt x="155" y="340"/>
                    <a:pt x="155" y="340"/>
                  </a:cubicBezTo>
                  <a:cubicBezTo>
                    <a:pt x="138" y="334"/>
                    <a:pt x="122" y="328"/>
                    <a:pt x="108" y="320"/>
                  </a:cubicBezTo>
                  <a:cubicBezTo>
                    <a:pt x="119" y="318"/>
                    <a:pt x="127" y="306"/>
                    <a:pt x="130" y="296"/>
                  </a:cubicBezTo>
                  <a:cubicBezTo>
                    <a:pt x="133" y="287"/>
                    <a:pt x="133" y="277"/>
                    <a:pt x="134" y="268"/>
                  </a:cubicBezTo>
                  <a:cubicBezTo>
                    <a:pt x="134" y="262"/>
                    <a:pt x="134" y="255"/>
                    <a:pt x="134" y="249"/>
                  </a:cubicBezTo>
                  <a:cubicBezTo>
                    <a:pt x="133" y="241"/>
                    <a:pt x="134" y="245"/>
                    <a:pt x="142" y="246"/>
                  </a:cubicBezTo>
                  <a:cubicBezTo>
                    <a:pt x="152" y="247"/>
                    <a:pt x="174" y="250"/>
                    <a:pt x="178" y="236"/>
                  </a:cubicBezTo>
                  <a:cubicBezTo>
                    <a:pt x="178" y="235"/>
                    <a:pt x="178" y="234"/>
                    <a:pt x="178" y="233"/>
                  </a:cubicBezTo>
                  <a:cubicBezTo>
                    <a:pt x="209" y="254"/>
                    <a:pt x="243" y="274"/>
                    <a:pt x="278" y="284"/>
                  </a:cubicBezTo>
                  <a:cubicBezTo>
                    <a:pt x="277" y="287"/>
                    <a:pt x="275" y="291"/>
                    <a:pt x="272" y="295"/>
                  </a:cubicBezTo>
                  <a:cubicBezTo>
                    <a:pt x="268" y="299"/>
                    <a:pt x="260" y="302"/>
                    <a:pt x="258" y="307"/>
                  </a:cubicBezTo>
                  <a:cubicBezTo>
                    <a:pt x="255" y="315"/>
                    <a:pt x="257" y="320"/>
                    <a:pt x="262" y="326"/>
                  </a:cubicBezTo>
                  <a:close/>
                  <a:moveTo>
                    <a:pt x="87" y="276"/>
                  </a:moveTo>
                  <a:cubicBezTo>
                    <a:pt x="85" y="244"/>
                    <a:pt x="85" y="199"/>
                    <a:pt x="102" y="169"/>
                  </a:cubicBezTo>
                  <a:cubicBezTo>
                    <a:pt x="113" y="184"/>
                    <a:pt x="126" y="196"/>
                    <a:pt x="141" y="207"/>
                  </a:cubicBezTo>
                  <a:cubicBezTo>
                    <a:pt x="150" y="214"/>
                    <a:pt x="160" y="221"/>
                    <a:pt x="171" y="228"/>
                  </a:cubicBezTo>
                  <a:cubicBezTo>
                    <a:pt x="168" y="242"/>
                    <a:pt x="138" y="237"/>
                    <a:pt x="130" y="235"/>
                  </a:cubicBezTo>
                  <a:cubicBezTo>
                    <a:pt x="127" y="235"/>
                    <a:pt x="125" y="236"/>
                    <a:pt x="125" y="239"/>
                  </a:cubicBezTo>
                  <a:cubicBezTo>
                    <a:pt x="125" y="251"/>
                    <a:pt x="125" y="263"/>
                    <a:pt x="124" y="275"/>
                  </a:cubicBezTo>
                  <a:cubicBezTo>
                    <a:pt x="124" y="288"/>
                    <a:pt x="122" y="300"/>
                    <a:pt x="110" y="309"/>
                  </a:cubicBezTo>
                  <a:cubicBezTo>
                    <a:pt x="90" y="324"/>
                    <a:pt x="87" y="282"/>
                    <a:pt x="87" y="276"/>
                  </a:cubicBezTo>
                  <a:close/>
                  <a:moveTo>
                    <a:pt x="282" y="297"/>
                  </a:moveTo>
                  <a:cubicBezTo>
                    <a:pt x="284" y="294"/>
                    <a:pt x="285" y="290"/>
                    <a:pt x="286" y="286"/>
                  </a:cubicBezTo>
                  <a:cubicBezTo>
                    <a:pt x="293" y="287"/>
                    <a:pt x="299" y="289"/>
                    <a:pt x="306" y="289"/>
                  </a:cubicBezTo>
                  <a:cubicBezTo>
                    <a:pt x="295" y="303"/>
                    <a:pt x="283" y="314"/>
                    <a:pt x="269" y="322"/>
                  </a:cubicBezTo>
                  <a:cubicBezTo>
                    <a:pt x="260" y="307"/>
                    <a:pt x="277" y="308"/>
                    <a:pt x="282" y="297"/>
                  </a:cubicBezTo>
                  <a:close/>
                  <a:moveTo>
                    <a:pt x="288" y="276"/>
                  </a:moveTo>
                  <a:cubicBezTo>
                    <a:pt x="288" y="274"/>
                    <a:pt x="288" y="272"/>
                    <a:pt x="287" y="270"/>
                  </a:cubicBezTo>
                  <a:cubicBezTo>
                    <a:pt x="281" y="226"/>
                    <a:pt x="319" y="219"/>
                    <a:pt x="342" y="193"/>
                  </a:cubicBezTo>
                  <a:cubicBezTo>
                    <a:pt x="341" y="217"/>
                    <a:pt x="334" y="241"/>
                    <a:pt x="322" y="264"/>
                  </a:cubicBezTo>
                  <a:cubicBezTo>
                    <a:pt x="319" y="270"/>
                    <a:pt x="316" y="275"/>
                    <a:pt x="312" y="280"/>
                  </a:cubicBezTo>
                  <a:cubicBezTo>
                    <a:pt x="304" y="280"/>
                    <a:pt x="296" y="278"/>
                    <a:pt x="288" y="276"/>
                  </a:cubicBezTo>
                  <a:close/>
                  <a:moveTo>
                    <a:pt x="144" y="21"/>
                  </a:moveTo>
                  <a:cubicBezTo>
                    <a:pt x="164" y="16"/>
                    <a:pt x="183" y="16"/>
                    <a:pt x="201" y="19"/>
                  </a:cubicBezTo>
                  <a:cubicBezTo>
                    <a:pt x="163" y="39"/>
                    <a:pt x="123" y="50"/>
                    <a:pt x="90" y="79"/>
                  </a:cubicBezTo>
                  <a:cubicBezTo>
                    <a:pt x="89" y="81"/>
                    <a:pt x="85" y="84"/>
                    <a:pt x="82" y="88"/>
                  </a:cubicBezTo>
                  <a:cubicBezTo>
                    <a:pt x="80" y="78"/>
                    <a:pt x="78" y="68"/>
                    <a:pt x="77" y="57"/>
                  </a:cubicBezTo>
                  <a:cubicBezTo>
                    <a:pt x="95" y="40"/>
                    <a:pt x="118" y="27"/>
                    <a:pt x="144" y="21"/>
                  </a:cubicBezTo>
                  <a:close/>
                  <a:moveTo>
                    <a:pt x="46" y="256"/>
                  </a:moveTo>
                  <a:cubicBezTo>
                    <a:pt x="24" y="213"/>
                    <a:pt x="27" y="161"/>
                    <a:pt x="41" y="116"/>
                  </a:cubicBezTo>
                  <a:cubicBezTo>
                    <a:pt x="47" y="97"/>
                    <a:pt x="56" y="81"/>
                    <a:pt x="68" y="67"/>
                  </a:cubicBezTo>
                  <a:cubicBezTo>
                    <a:pt x="67" y="101"/>
                    <a:pt x="78" y="135"/>
                    <a:pt x="98" y="163"/>
                  </a:cubicBezTo>
                  <a:cubicBezTo>
                    <a:pt x="86" y="177"/>
                    <a:pt x="83" y="195"/>
                    <a:pt x="81" y="214"/>
                  </a:cubicBezTo>
                  <a:cubicBezTo>
                    <a:pt x="78" y="237"/>
                    <a:pt x="76" y="266"/>
                    <a:pt x="80" y="289"/>
                  </a:cubicBezTo>
                  <a:cubicBezTo>
                    <a:pt x="80" y="294"/>
                    <a:pt x="81" y="299"/>
                    <a:pt x="83" y="303"/>
                  </a:cubicBezTo>
                  <a:cubicBezTo>
                    <a:pt x="68" y="291"/>
                    <a:pt x="56" y="276"/>
                    <a:pt x="46" y="256"/>
                  </a:cubicBezTo>
                  <a:close/>
                  <a:moveTo>
                    <a:pt x="87" y="334"/>
                  </a:moveTo>
                  <a:cubicBezTo>
                    <a:pt x="84" y="337"/>
                    <a:pt x="80" y="336"/>
                    <a:pt x="77" y="334"/>
                  </a:cubicBezTo>
                  <a:cubicBezTo>
                    <a:pt x="77" y="332"/>
                    <a:pt x="77" y="330"/>
                    <a:pt x="78" y="328"/>
                  </a:cubicBezTo>
                  <a:cubicBezTo>
                    <a:pt x="80" y="326"/>
                    <a:pt x="81" y="324"/>
                    <a:pt x="83" y="322"/>
                  </a:cubicBezTo>
                  <a:cubicBezTo>
                    <a:pt x="85" y="324"/>
                    <a:pt x="87" y="326"/>
                    <a:pt x="90" y="327"/>
                  </a:cubicBezTo>
                  <a:cubicBezTo>
                    <a:pt x="89" y="329"/>
                    <a:pt x="88" y="332"/>
                    <a:pt x="87" y="334"/>
                  </a:cubicBezTo>
                  <a:close/>
                  <a:moveTo>
                    <a:pt x="377" y="184"/>
                  </a:moveTo>
                  <a:cubicBezTo>
                    <a:pt x="381" y="231"/>
                    <a:pt x="364" y="278"/>
                    <a:pt x="335" y="314"/>
                  </a:cubicBezTo>
                  <a:cubicBezTo>
                    <a:pt x="270" y="396"/>
                    <a:pt x="174" y="379"/>
                    <a:pt x="91" y="339"/>
                  </a:cubicBezTo>
                  <a:cubicBezTo>
                    <a:pt x="92" y="339"/>
                    <a:pt x="92" y="339"/>
                    <a:pt x="92" y="338"/>
                  </a:cubicBezTo>
                  <a:cubicBezTo>
                    <a:pt x="93" y="337"/>
                    <a:pt x="95" y="334"/>
                    <a:pt x="96" y="331"/>
                  </a:cubicBezTo>
                  <a:cubicBezTo>
                    <a:pt x="113" y="341"/>
                    <a:pt x="132" y="347"/>
                    <a:pt x="153" y="349"/>
                  </a:cubicBezTo>
                  <a:cubicBezTo>
                    <a:pt x="154" y="349"/>
                    <a:pt x="154" y="349"/>
                    <a:pt x="154" y="349"/>
                  </a:cubicBezTo>
                  <a:cubicBezTo>
                    <a:pt x="224" y="370"/>
                    <a:pt x="293" y="339"/>
                    <a:pt x="332" y="277"/>
                  </a:cubicBezTo>
                  <a:cubicBezTo>
                    <a:pt x="372" y="213"/>
                    <a:pt x="366" y="128"/>
                    <a:pt x="319" y="69"/>
                  </a:cubicBezTo>
                  <a:cubicBezTo>
                    <a:pt x="318" y="68"/>
                    <a:pt x="317" y="67"/>
                    <a:pt x="316" y="67"/>
                  </a:cubicBezTo>
                  <a:cubicBezTo>
                    <a:pt x="317" y="66"/>
                    <a:pt x="319" y="64"/>
                    <a:pt x="320" y="63"/>
                  </a:cubicBezTo>
                  <a:cubicBezTo>
                    <a:pt x="350" y="100"/>
                    <a:pt x="372" y="135"/>
                    <a:pt x="377" y="184"/>
                  </a:cubicBezTo>
                  <a:close/>
                  <a:moveTo>
                    <a:pt x="141" y="495"/>
                  </a:moveTo>
                  <a:cubicBezTo>
                    <a:pt x="128" y="492"/>
                    <a:pt x="112" y="485"/>
                    <a:pt x="121" y="469"/>
                  </a:cubicBezTo>
                  <a:cubicBezTo>
                    <a:pt x="121" y="468"/>
                    <a:pt x="122" y="468"/>
                    <a:pt x="122" y="467"/>
                  </a:cubicBezTo>
                  <a:cubicBezTo>
                    <a:pt x="151" y="486"/>
                    <a:pt x="189" y="479"/>
                    <a:pt x="220" y="467"/>
                  </a:cubicBezTo>
                  <a:cubicBezTo>
                    <a:pt x="220" y="467"/>
                    <a:pt x="220" y="467"/>
                    <a:pt x="220" y="467"/>
                  </a:cubicBezTo>
                  <a:cubicBezTo>
                    <a:pt x="221" y="499"/>
                    <a:pt x="162" y="501"/>
                    <a:pt x="141" y="495"/>
                  </a:cubicBezTo>
                  <a:close/>
                  <a:moveTo>
                    <a:pt x="217" y="455"/>
                  </a:moveTo>
                  <a:cubicBezTo>
                    <a:pt x="188" y="466"/>
                    <a:pt x="155" y="475"/>
                    <a:pt x="127" y="461"/>
                  </a:cubicBezTo>
                  <a:cubicBezTo>
                    <a:pt x="132" y="455"/>
                    <a:pt x="137" y="449"/>
                    <a:pt x="142" y="443"/>
                  </a:cubicBezTo>
                  <a:cubicBezTo>
                    <a:pt x="151" y="432"/>
                    <a:pt x="160" y="420"/>
                    <a:pt x="160" y="406"/>
                  </a:cubicBezTo>
                  <a:cubicBezTo>
                    <a:pt x="166" y="407"/>
                    <a:pt x="171" y="407"/>
                    <a:pt x="176" y="408"/>
                  </a:cubicBezTo>
                  <a:cubicBezTo>
                    <a:pt x="178" y="431"/>
                    <a:pt x="207" y="438"/>
                    <a:pt x="217" y="45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3365501" y="293687"/>
              <a:ext cx="93663" cy="150813"/>
            </a:xfrm>
            <a:custGeom>
              <a:avLst/>
              <a:gdLst>
                <a:gd name="T0" fmla="*/ 30 w 40"/>
                <a:gd name="T1" fmla="*/ 2 h 65"/>
                <a:gd name="T2" fmla="*/ 26 w 40"/>
                <a:gd name="T3" fmla="*/ 4 h 65"/>
                <a:gd name="T4" fmla="*/ 31 w 40"/>
                <a:gd name="T5" fmla="*/ 32 h 65"/>
                <a:gd name="T6" fmla="*/ 15 w 40"/>
                <a:gd name="T7" fmla="*/ 54 h 65"/>
                <a:gd name="T8" fmla="*/ 22 w 40"/>
                <a:gd name="T9" fmla="*/ 16 h 65"/>
                <a:gd name="T10" fmla="*/ 16 w 40"/>
                <a:gd name="T11" fmla="*/ 10 h 65"/>
                <a:gd name="T12" fmla="*/ 6 w 40"/>
                <a:gd name="T13" fmla="*/ 61 h 65"/>
                <a:gd name="T14" fmla="*/ 11 w 40"/>
                <a:gd name="T15" fmla="*/ 65 h 65"/>
                <a:gd name="T16" fmla="*/ 36 w 40"/>
                <a:gd name="T17" fmla="*/ 42 h 65"/>
                <a:gd name="T18" fmla="*/ 30 w 40"/>
                <a:gd name="T19" fmla="*/ 2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65">
                  <a:moveTo>
                    <a:pt x="30" y="2"/>
                  </a:moveTo>
                  <a:cubicBezTo>
                    <a:pt x="28" y="0"/>
                    <a:pt x="25" y="2"/>
                    <a:pt x="26" y="4"/>
                  </a:cubicBezTo>
                  <a:cubicBezTo>
                    <a:pt x="28" y="14"/>
                    <a:pt x="32" y="21"/>
                    <a:pt x="31" y="32"/>
                  </a:cubicBezTo>
                  <a:cubicBezTo>
                    <a:pt x="31" y="42"/>
                    <a:pt x="25" y="52"/>
                    <a:pt x="15" y="54"/>
                  </a:cubicBezTo>
                  <a:cubicBezTo>
                    <a:pt x="13" y="41"/>
                    <a:pt x="15" y="27"/>
                    <a:pt x="22" y="16"/>
                  </a:cubicBezTo>
                  <a:cubicBezTo>
                    <a:pt x="25" y="11"/>
                    <a:pt x="19" y="6"/>
                    <a:pt x="16" y="10"/>
                  </a:cubicBezTo>
                  <a:cubicBezTo>
                    <a:pt x="4" y="24"/>
                    <a:pt x="0" y="44"/>
                    <a:pt x="6" y="61"/>
                  </a:cubicBezTo>
                  <a:cubicBezTo>
                    <a:pt x="7" y="63"/>
                    <a:pt x="9" y="65"/>
                    <a:pt x="11" y="65"/>
                  </a:cubicBezTo>
                  <a:cubicBezTo>
                    <a:pt x="24" y="63"/>
                    <a:pt x="33" y="54"/>
                    <a:pt x="36" y="42"/>
                  </a:cubicBezTo>
                  <a:cubicBezTo>
                    <a:pt x="40" y="31"/>
                    <a:pt x="40" y="10"/>
                    <a:pt x="30" y="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3"/>
            <p:cNvSpPr/>
            <p:nvPr/>
          </p:nvSpPr>
          <p:spPr bwMode="auto">
            <a:xfrm>
              <a:off x="3422651" y="1323975"/>
              <a:ext cx="60325" cy="14288"/>
            </a:xfrm>
            <a:custGeom>
              <a:avLst/>
              <a:gdLst>
                <a:gd name="T0" fmla="*/ 24 w 26"/>
                <a:gd name="T1" fmla="*/ 0 h 6"/>
                <a:gd name="T2" fmla="*/ 2 w 26"/>
                <a:gd name="T3" fmla="*/ 3 h 6"/>
                <a:gd name="T4" fmla="*/ 2 w 26"/>
                <a:gd name="T5" fmla="*/ 6 h 6"/>
                <a:gd name="T6" fmla="*/ 25 w 26"/>
                <a:gd name="T7" fmla="*/ 3 h 6"/>
                <a:gd name="T8" fmla="*/ 24 w 26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6">
                  <a:moveTo>
                    <a:pt x="24" y="0"/>
                  </a:moveTo>
                  <a:cubicBezTo>
                    <a:pt x="17" y="3"/>
                    <a:pt x="9" y="3"/>
                    <a:pt x="2" y="3"/>
                  </a:cubicBezTo>
                  <a:cubicBezTo>
                    <a:pt x="0" y="3"/>
                    <a:pt x="0" y="6"/>
                    <a:pt x="2" y="6"/>
                  </a:cubicBezTo>
                  <a:cubicBezTo>
                    <a:pt x="10" y="6"/>
                    <a:pt x="18" y="6"/>
                    <a:pt x="25" y="3"/>
                  </a:cubicBezTo>
                  <a:cubicBezTo>
                    <a:pt x="26" y="2"/>
                    <a:pt x="25" y="0"/>
                    <a:pt x="24" y="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aphicFrame>
        <p:nvGraphicFramePr>
          <p:cNvPr id="10" name="图表 9"/>
          <p:cNvGraphicFramePr/>
          <p:nvPr/>
        </p:nvGraphicFramePr>
        <p:xfrm>
          <a:off x="4835197" y="2124148"/>
          <a:ext cx="6094060" cy="3028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7027907" y="5174604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7551282" y="5687617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119746" y="5738966"/>
            <a:ext cx="5435935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focusing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6985" y="3198168"/>
            <a:ext cx="4138031" cy="923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743509" y="3526720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171247" y="4242616"/>
            <a:ext cx="3849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添加您的标题</a:t>
            </a:r>
            <a:endParaRPr lang="zh-CN" altLang="en-US" sz="3600" b="1" dirty="0">
              <a:ln w="21590"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052082" y="4920604"/>
            <a:ext cx="60878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172925" y="1409207"/>
            <a:ext cx="1846150" cy="1788961"/>
            <a:chOff x="2663826" y="4929187"/>
            <a:chExt cx="1998663" cy="1936750"/>
          </a:xfrm>
        </p:grpSpPr>
        <p:sp>
          <p:nvSpPr>
            <p:cNvPr id="13" name="Freeform 20"/>
            <p:cNvSpPr>
              <a:spLocks noEditPoints="1"/>
            </p:cNvSpPr>
            <p:nvPr/>
          </p:nvSpPr>
          <p:spPr bwMode="auto">
            <a:xfrm>
              <a:off x="2663826" y="4929187"/>
              <a:ext cx="1998663" cy="1936750"/>
            </a:xfrm>
            <a:custGeom>
              <a:avLst/>
              <a:gdLst>
                <a:gd name="T0" fmla="*/ 764 w 816"/>
                <a:gd name="T1" fmla="*/ 515 h 790"/>
                <a:gd name="T2" fmla="*/ 726 w 816"/>
                <a:gd name="T3" fmla="*/ 397 h 790"/>
                <a:gd name="T4" fmla="*/ 583 w 816"/>
                <a:gd name="T5" fmla="*/ 207 h 790"/>
                <a:gd name="T6" fmla="*/ 363 w 816"/>
                <a:gd name="T7" fmla="*/ 15 h 790"/>
                <a:gd name="T8" fmla="*/ 133 w 816"/>
                <a:gd name="T9" fmla="*/ 195 h 790"/>
                <a:gd name="T10" fmla="*/ 81 w 816"/>
                <a:gd name="T11" fmla="*/ 466 h 790"/>
                <a:gd name="T12" fmla="*/ 224 w 816"/>
                <a:gd name="T13" fmla="*/ 623 h 790"/>
                <a:gd name="T14" fmla="*/ 345 w 816"/>
                <a:gd name="T15" fmla="*/ 749 h 790"/>
                <a:gd name="T16" fmla="*/ 70 w 816"/>
                <a:gd name="T17" fmla="*/ 412 h 790"/>
                <a:gd name="T18" fmla="*/ 104 w 816"/>
                <a:gd name="T19" fmla="*/ 247 h 790"/>
                <a:gd name="T20" fmla="*/ 342 w 816"/>
                <a:gd name="T21" fmla="*/ 60 h 790"/>
                <a:gd name="T22" fmla="*/ 457 w 816"/>
                <a:gd name="T23" fmla="*/ 85 h 790"/>
                <a:gd name="T24" fmla="*/ 697 w 816"/>
                <a:gd name="T25" fmla="*/ 389 h 790"/>
                <a:gd name="T26" fmla="*/ 535 w 816"/>
                <a:gd name="T27" fmla="*/ 455 h 790"/>
                <a:gd name="T28" fmla="*/ 343 w 816"/>
                <a:gd name="T29" fmla="*/ 594 h 790"/>
                <a:gd name="T30" fmla="*/ 83 w 816"/>
                <a:gd name="T31" fmla="*/ 321 h 790"/>
                <a:gd name="T32" fmla="*/ 331 w 816"/>
                <a:gd name="T33" fmla="*/ 659 h 790"/>
                <a:gd name="T34" fmla="*/ 409 w 816"/>
                <a:gd name="T35" fmla="*/ 780 h 790"/>
                <a:gd name="T36" fmla="*/ 602 w 816"/>
                <a:gd name="T37" fmla="*/ 668 h 790"/>
                <a:gd name="T38" fmla="*/ 805 w 816"/>
                <a:gd name="T39" fmla="*/ 520 h 790"/>
                <a:gd name="T40" fmla="*/ 685 w 816"/>
                <a:gd name="T41" fmla="*/ 571 h 790"/>
                <a:gd name="T42" fmla="*/ 460 w 816"/>
                <a:gd name="T43" fmla="*/ 711 h 790"/>
                <a:gd name="T44" fmla="*/ 361 w 816"/>
                <a:gd name="T45" fmla="*/ 637 h 790"/>
                <a:gd name="T46" fmla="*/ 628 w 816"/>
                <a:gd name="T47" fmla="*/ 441 h 790"/>
                <a:gd name="T48" fmla="*/ 688 w 816"/>
                <a:gd name="T49" fmla="*/ 452 h 790"/>
                <a:gd name="T50" fmla="*/ 528 w 816"/>
                <a:gd name="T51" fmla="*/ 531 h 790"/>
                <a:gd name="T52" fmla="*/ 379 w 816"/>
                <a:gd name="T53" fmla="*/ 636 h 790"/>
                <a:gd name="T54" fmla="*/ 691 w 816"/>
                <a:gd name="T55" fmla="*/ 473 h 790"/>
                <a:gd name="T56" fmla="*/ 697 w 816"/>
                <a:gd name="T57" fmla="*/ 473 h 790"/>
                <a:gd name="T58" fmla="*/ 435 w 816"/>
                <a:gd name="T59" fmla="*/ 621 h 790"/>
                <a:gd name="T60" fmla="*/ 410 w 816"/>
                <a:gd name="T61" fmla="*/ 662 h 790"/>
                <a:gd name="T62" fmla="*/ 563 w 816"/>
                <a:gd name="T63" fmla="*/ 576 h 790"/>
                <a:gd name="T64" fmla="*/ 719 w 816"/>
                <a:gd name="T65" fmla="*/ 505 h 790"/>
                <a:gd name="T66" fmla="*/ 433 w 816"/>
                <a:gd name="T67" fmla="*/ 676 h 790"/>
                <a:gd name="T68" fmla="*/ 587 w 816"/>
                <a:gd name="T69" fmla="*/ 623 h 790"/>
                <a:gd name="T70" fmla="*/ 740 w 816"/>
                <a:gd name="T71" fmla="*/ 522 h 790"/>
                <a:gd name="T72" fmla="*/ 685 w 816"/>
                <a:gd name="T73" fmla="*/ 571 h 7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816" h="790">
                  <a:moveTo>
                    <a:pt x="789" y="500"/>
                  </a:moveTo>
                  <a:cubicBezTo>
                    <a:pt x="781" y="504"/>
                    <a:pt x="772" y="509"/>
                    <a:pt x="764" y="515"/>
                  </a:cubicBezTo>
                  <a:cubicBezTo>
                    <a:pt x="737" y="480"/>
                    <a:pt x="695" y="443"/>
                    <a:pt x="725" y="399"/>
                  </a:cubicBezTo>
                  <a:cubicBezTo>
                    <a:pt x="726" y="398"/>
                    <a:pt x="726" y="397"/>
                    <a:pt x="726" y="397"/>
                  </a:cubicBezTo>
                  <a:cubicBezTo>
                    <a:pt x="732" y="391"/>
                    <a:pt x="735" y="383"/>
                    <a:pt x="727" y="375"/>
                  </a:cubicBezTo>
                  <a:cubicBezTo>
                    <a:pt x="674" y="325"/>
                    <a:pt x="623" y="268"/>
                    <a:pt x="583" y="207"/>
                  </a:cubicBezTo>
                  <a:cubicBezTo>
                    <a:pt x="549" y="155"/>
                    <a:pt x="518" y="102"/>
                    <a:pt x="475" y="57"/>
                  </a:cubicBezTo>
                  <a:cubicBezTo>
                    <a:pt x="445" y="25"/>
                    <a:pt x="407" y="0"/>
                    <a:pt x="363" y="15"/>
                  </a:cubicBezTo>
                  <a:cubicBezTo>
                    <a:pt x="316" y="31"/>
                    <a:pt x="277" y="69"/>
                    <a:pt x="242" y="100"/>
                  </a:cubicBezTo>
                  <a:cubicBezTo>
                    <a:pt x="207" y="132"/>
                    <a:pt x="173" y="170"/>
                    <a:pt x="133" y="195"/>
                  </a:cubicBezTo>
                  <a:cubicBezTo>
                    <a:pt x="87" y="223"/>
                    <a:pt x="35" y="257"/>
                    <a:pt x="18" y="311"/>
                  </a:cubicBezTo>
                  <a:cubicBezTo>
                    <a:pt x="0" y="369"/>
                    <a:pt x="45" y="426"/>
                    <a:pt x="81" y="466"/>
                  </a:cubicBezTo>
                  <a:cubicBezTo>
                    <a:pt x="103" y="490"/>
                    <a:pt x="127" y="513"/>
                    <a:pt x="151" y="537"/>
                  </a:cubicBezTo>
                  <a:cubicBezTo>
                    <a:pt x="177" y="564"/>
                    <a:pt x="200" y="594"/>
                    <a:pt x="224" y="623"/>
                  </a:cubicBezTo>
                  <a:cubicBezTo>
                    <a:pt x="261" y="668"/>
                    <a:pt x="299" y="712"/>
                    <a:pt x="334" y="757"/>
                  </a:cubicBezTo>
                  <a:cubicBezTo>
                    <a:pt x="339" y="763"/>
                    <a:pt x="348" y="755"/>
                    <a:pt x="345" y="749"/>
                  </a:cubicBezTo>
                  <a:cubicBezTo>
                    <a:pt x="306" y="679"/>
                    <a:pt x="252" y="621"/>
                    <a:pt x="203" y="558"/>
                  </a:cubicBezTo>
                  <a:cubicBezTo>
                    <a:pt x="162" y="506"/>
                    <a:pt x="109" y="466"/>
                    <a:pt x="70" y="412"/>
                  </a:cubicBezTo>
                  <a:cubicBezTo>
                    <a:pt x="50" y="385"/>
                    <a:pt x="36" y="352"/>
                    <a:pt x="44" y="318"/>
                  </a:cubicBezTo>
                  <a:cubicBezTo>
                    <a:pt x="51" y="287"/>
                    <a:pt x="80" y="264"/>
                    <a:pt x="104" y="247"/>
                  </a:cubicBezTo>
                  <a:cubicBezTo>
                    <a:pt x="144" y="219"/>
                    <a:pt x="182" y="194"/>
                    <a:pt x="218" y="162"/>
                  </a:cubicBezTo>
                  <a:cubicBezTo>
                    <a:pt x="258" y="126"/>
                    <a:pt x="296" y="89"/>
                    <a:pt x="342" y="60"/>
                  </a:cubicBezTo>
                  <a:cubicBezTo>
                    <a:pt x="358" y="50"/>
                    <a:pt x="376" y="41"/>
                    <a:pt x="396" y="42"/>
                  </a:cubicBezTo>
                  <a:cubicBezTo>
                    <a:pt x="419" y="43"/>
                    <a:pt x="442" y="70"/>
                    <a:pt x="457" y="85"/>
                  </a:cubicBezTo>
                  <a:cubicBezTo>
                    <a:pt x="499" y="129"/>
                    <a:pt x="528" y="184"/>
                    <a:pt x="562" y="235"/>
                  </a:cubicBezTo>
                  <a:cubicBezTo>
                    <a:pt x="599" y="290"/>
                    <a:pt x="646" y="345"/>
                    <a:pt x="697" y="389"/>
                  </a:cubicBezTo>
                  <a:cubicBezTo>
                    <a:pt x="685" y="402"/>
                    <a:pt x="642" y="405"/>
                    <a:pt x="629" y="408"/>
                  </a:cubicBezTo>
                  <a:cubicBezTo>
                    <a:pt x="595" y="418"/>
                    <a:pt x="564" y="436"/>
                    <a:pt x="535" y="455"/>
                  </a:cubicBezTo>
                  <a:cubicBezTo>
                    <a:pt x="485" y="487"/>
                    <a:pt x="431" y="514"/>
                    <a:pt x="384" y="551"/>
                  </a:cubicBezTo>
                  <a:cubicBezTo>
                    <a:pt x="367" y="564"/>
                    <a:pt x="353" y="578"/>
                    <a:pt x="343" y="594"/>
                  </a:cubicBezTo>
                  <a:cubicBezTo>
                    <a:pt x="262" y="498"/>
                    <a:pt x="188" y="392"/>
                    <a:pt x="95" y="309"/>
                  </a:cubicBezTo>
                  <a:cubicBezTo>
                    <a:pt x="86" y="302"/>
                    <a:pt x="76" y="313"/>
                    <a:pt x="83" y="321"/>
                  </a:cubicBezTo>
                  <a:cubicBezTo>
                    <a:pt x="162" y="423"/>
                    <a:pt x="243" y="527"/>
                    <a:pt x="332" y="621"/>
                  </a:cubicBezTo>
                  <a:cubicBezTo>
                    <a:pt x="329" y="632"/>
                    <a:pt x="329" y="645"/>
                    <a:pt x="331" y="659"/>
                  </a:cubicBezTo>
                  <a:cubicBezTo>
                    <a:pt x="337" y="699"/>
                    <a:pt x="351" y="756"/>
                    <a:pt x="385" y="783"/>
                  </a:cubicBezTo>
                  <a:cubicBezTo>
                    <a:pt x="393" y="790"/>
                    <a:pt x="403" y="789"/>
                    <a:pt x="409" y="780"/>
                  </a:cubicBezTo>
                  <a:cubicBezTo>
                    <a:pt x="429" y="753"/>
                    <a:pt x="466" y="742"/>
                    <a:pt x="496" y="729"/>
                  </a:cubicBezTo>
                  <a:cubicBezTo>
                    <a:pt x="533" y="713"/>
                    <a:pt x="568" y="690"/>
                    <a:pt x="602" y="668"/>
                  </a:cubicBezTo>
                  <a:cubicBezTo>
                    <a:pt x="639" y="644"/>
                    <a:pt x="673" y="618"/>
                    <a:pt x="709" y="593"/>
                  </a:cubicBezTo>
                  <a:cubicBezTo>
                    <a:pt x="741" y="570"/>
                    <a:pt x="778" y="549"/>
                    <a:pt x="805" y="520"/>
                  </a:cubicBezTo>
                  <a:cubicBezTo>
                    <a:pt x="816" y="509"/>
                    <a:pt x="803" y="493"/>
                    <a:pt x="789" y="500"/>
                  </a:cubicBezTo>
                  <a:close/>
                  <a:moveTo>
                    <a:pt x="685" y="571"/>
                  </a:moveTo>
                  <a:cubicBezTo>
                    <a:pt x="646" y="598"/>
                    <a:pt x="609" y="627"/>
                    <a:pt x="569" y="652"/>
                  </a:cubicBezTo>
                  <a:cubicBezTo>
                    <a:pt x="534" y="674"/>
                    <a:pt x="498" y="694"/>
                    <a:pt x="460" y="711"/>
                  </a:cubicBezTo>
                  <a:cubicBezTo>
                    <a:pt x="436" y="721"/>
                    <a:pt x="413" y="732"/>
                    <a:pt x="395" y="750"/>
                  </a:cubicBezTo>
                  <a:cubicBezTo>
                    <a:pt x="371" y="721"/>
                    <a:pt x="361" y="671"/>
                    <a:pt x="361" y="637"/>
                  </a:cubicBezTo>
                  <a:cubicBezTo>
                    <a:pt x="360" y="588"/>
                    <a:pt x="435" y="553"/>
                    <a:pt x="470" y="532"/>
                  </a:cubicBezTo>
                  <a:cubicBezTo>
                    <a:pt x="523" y="502"/>
                    <a:pt x="572" y="464"/>
                    <a:pt x="628" y="441"/>
                  </a:cubicBezTo>
                  <a:cubicBezTo>
                    <a:pt x="641" y="436"/>
                    <a:pt x="665" y="432"/>
                    <a:pt x="684" y="425"/>
                  </a:cubicBezTo>
                  <a:cubicBezTo>
                    <a:pt x="684" y="434"/>
                    <a:pt x="686" y="443"/>
                    <a:pt x="688" y="452"/>
                  </a:cubicBezTo>
                  <a:cubicBezTo>
                    <a:pt x="686" y="452"/>
                    <a:pt x="683" y="452"/>
                    <a:pt x="680" y="453"/>
                  </a:cubicBezTo>
                  <a:cubicBezTo>
                    <a:pt x="628" y="476"/>
                    <a:pt x="578" y="504"/>
                    <a:pt x="528" y="531"/>
                  </a:cubicBezTo>
                  <a:cubicBezTo>
                    <a:pt x="475" y="561"/>
                    <a:pt x="422" y="590"/>
                    <a:pt x="372" y="625"/>
                  </a:cubicBezTo>
                  <a:cubicBezTo>
                    <a:pt x="366" y="630"/>
                    <a:pt x="371" y="639"/>
                    <a:pt x="379" y="636"/>
                  </a:cubicBezTo>
                  <a:cubicBezTo>
                    <a:pt x="431" y="613"/>
                    <a:pt x="481" y="585"/>
                    <a:pt x="531" y="557"/>
                  </a:cubicBezTo>
                  <a:cubicBezTo>
                    <a:pt x="584" y="528"/>
                    <a:pt x="638" y="501"/>
                    <a:pt x="691" y="473"/>
                  </a:cubicBezTo>
                  <a:cubicBezTo>
                    <a:pt x="693" y="472"/>
                    <a:pt x="694" y="470"/>
                    <a:pt x="695" y="469"/>
                  </a:cubicBezTo>
                  <a:cubicBezTo>
                    <a:pt x="696" y="471"/>
                    <a:pt x="696" y="472"/>
                    <a:pt x="697" y="473"/>
                  </a:cubicBezTo>
                  <a:cubicBezTo>
                    <a:pt x="645" y="505"/>
                    <a:pt x="590" y="530"/>
                    <a:pt x="537" y="560"/>
                  </a:cubicBezTo>
                  <a:cubicBezTo>
                    <a:pt x="502" y="580"/>
                    <a:pt x="468" y="599"/>
                    <a:pt x="435" y="621"/>
                  </a:cubicBezTo>
                  <a:cubicBezTo>
                    <a:pt x="425" y="628"/>
                    <a:pt x="392" y="647"/>
                    <a:pt x="399" y="663"/>
                  </a:cubicBezTo>
                  <a:cubicBezTo>
                    <a:pt x="401" y="669"/>
                    <a:pt x="409" y="668"/>
                    <a:pt x="410" y="662"/>
                  </a:cubicBezTo>
                  <a:cubicBezTo>
                    <a:pt x="410" y="655"/>
                    <a:pt x="462" y="631"/>
                    <a:pt x="471" y="626"/>
                  </a:cubicBezTo>
                  <a:cubicBezTo>
                    <a:pt x="501" y="609"/>
                    <a:pt x="532" y="593"/>
                    <a:pt x="563" y="576"/>
                  </a:cubicBezTo>
                  <a:cubicBezTo>
                    <a:pt x="612" y="549"/>
                    <a:pt x="664" y="526"/>
                    <a:pt x="712" y="496"/>
                  </a:cubicBezTo>
                  <a:cubicBezTo>
                    <a:pt x="714" y="499"/>
                    <a:pt x="717" y="502"/>
                    <a:pt x="719" y="505"/>
                  </a:cubicBezTo>
                  <a:cubicBezTo>
                    <a:pt x="673" y="534"/>
                    <a:pt x="625" y="561"/>
                    <a:pt x="581" y="594"/>
                  </a:cubicBezTo>
                  <a:cubicBezTo>
                    <a:pt x="535" y="627"/>
                    <a:pt x="486" y="657"/>
                    <a:pt x="433" y="676"/>
                  </a:cubicBezTo>
                  <a:cubicBezTo>
                    <a:pt x="423" y="680"/>
                    <a:pt x="427" y="695"/>
                    <a:pt x="438" y="693"/>
                  </a:cubicBezTo>
                  <a:cubicBezTo>
                    <a:pt x="492" y="683"/>
                    <a:pt x="543" y="653"/>
                    <a:pt x="587" y="623"/>
                  </a:cubicBezTo>
                  <a:cubicBezTo>
                    <a:pt x="614" y="605"/>
                    <a:pt x="639" y="587"/>
                    <a:pt x="666" y="571"/>
                  </a:cubicBezTo>
                  <a:cubicBezTo>
                    <a:pt x="691" y="555"/>
                    <a:pt x="717" y="541"/>
                    <a:pt x="740" y="522"/>
                  </a:cubicBezTo>
                  <a:cubicBezTo>
                    <a:pt x="742" y="524"/>
                    <a:pt x="745" y="525"/>
                    <a:pt x="747" y="526"/>
                  </a:cubicBezTo>
                  <a:cubicBezTo>
                    <a:pt x="726" y="541"/>
                    <a:pt x="705" y="557"/>
                    <a:pt x="685" y="571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21"/>
            <p:cNvSpPr>
              <a:spLocks noEditPoints="1"/>
            </p:cNvSpPr>
            <p:nvPr/>
          </p:nvSpPr>
          <p:spPr bwMode="auto">
            <a:xfrm>
              <a:off x="3067051" y="5245100"/>
              <a:ext cx="819150" cy="715963"/>
            </a:xfrm>
            <a:custGeom>
              <a:avLst/>
              <a:gdLst>
                <a:gd name="T0" fmla="*/ 327 w 334"/>
                <a:gd name="T1" fmla="*/ 95 h 292"/>
                <a:gd name="T2" fmla="*/ 247 w 334"/>
                <a:gd name="T3" fmla="*/ 19 h 292"/>
                <a:gd name="T4" fmla="*/ 163 w 334"/>
                <a:gd name="T5" fmla="*/ 38 h 292"/>
                <a:gd name="T6" fmla="*/ 72 w 334"/>
                <a:gd name="T7" fmla="*/ 93 h 292"/>
                <a:gd name="T8" fmla="*/ 12 w 334"/>
                <a:gd name="T9" fmla="*/ 142 h 292"/>
                <a:gd name="T10" fmla="*/ 13 w 334"/>
                <a:gd name="T11" fmla="*/ 152 h 292"/>
                <a:gd name="T12" fmla="*/ 3 w 334"/>
                <a:gd name="T13" fmla="*/ 161 h 292"/>
                <a:gd name="T14" fmla="*/ 127 w 334"/>
                <a:gd name="T15" fmla="*/ 254 h 292"/>
                <a:gd name="T16" fmla="*/ 327 w 334"/>
                <a:gd name="T17" fmla="*/ 118 h 292"/>
                <a:gd name="T18" fmla="*/ 327 w 334"/>
                <a:gd name="T19" fmla="*/ 95 h 292"/>
                <a:gd name="T20" fmla="*/ 118 w 334"/>
                <a:gd name="T21" fmla="*/ 225 h 292"/>
                <a:gd name="T22" fmla="*/ 84 w 334"/>
                <a:gd name="T23" fmla="*/ 228 h 292"/>
                <a:gd name="T24" fmla="*/ 17 w 334"/>
                <a:gd name="T25" fmla="*/ 157 h 292"/>
                <a:gd name="T26" fmla="*/ 36 w 334"/>
                <a:gd name="T27" fmla="*/ 156 h 292"/>
                <a:gd name="T28" fmla="*/ 160 w 334"/>
                <a:gd name="T29" fmla="*/ 81 h 292"/>
                <a:gd name="T30" fmla="*/ 186 w 334"/>
                <a:gd name="T31" fmla="*/ 61 h 292"/>
                <a:gd name="T32" fmla="*/ 237 w 334"/>
                <a:gd name="T33" fmla="*/ 50 h 292"/>
                <a:gd name="T34" fmla="*/ 293 w 334"/>
                <a:gd name="T35" fmla="*/ 107 h 292"/>
                <a:gd name="T36" fmla="*/ 152 w 334"/>
                <a:gd name="T37" fmla="*/ 202 h 292"/>
                <a:gd name="T38" fmla="*/ 118 w 334"/>
                <a:gd name="T39" fmla="*/ 225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34" h="292">
                  <a:moveTo>
                    <a:pt x="327" y="95"/>
                  </a:moveTo>
                  <a:cubicBezTo>
                    <a:pt x="299" y="71"/>
                    <a:pt x="280" y="38"/>
                    <a:pt x="247" y="19"/>
                  </a:cubicBezTo>
                  <a:cubicBezTo>
                    <a:pt x="213" y="0"/>
                    <a:pt x="190" y="16"/>
                    <a:pt x="163" y="38"/>
                  </a:cubicBezTo>
                  <a:cubicBezTo>
                    <a:pt x="136" y="61"/>
                    <a:pt x="103" y="76"/>
                    <a:pt x="72" y="93"/>
                  </a:cubicBezTo>
                  <a:cubicBezTo>
                    <a:pt x="51" y="104"/>
                    <a:pt x="19" y="118"/>
                    <a:pt x="12" y="142"/>
                  </a:cubicBezTo>
                  <a:cubicBezTo>
                    <a:pt x="11" y="146"/>
                    <a:pt x="12" y="149"/>
                    <a:pt x="13" y="152"/>
                  </a:cubicBezTo>
                  <a:cubicBezTo>
                    <a:pt x="7" y="148"/>
                    <a:pt x="0" y="154"/>
                    <a:pt x="3" y="161"/>
                  </a:cubicBezTo>
                  <a:cubicBezTo>
                    <a:pt x="20" y="200"/>
                    <a:pt x="74" y="292"/>
                    <a:pt x="127" y="254"/>
                  </a:cubicBezTo>
                  <a:cubicBezTo>
                    <a:pt x="192" y="207"/>
                    <a:pt x="273" y="180"/>
                    <a:pt x="327" y="118"/>
                  </a:cubicBezTo>
                  <a:cubicBezTo>
                    <a:pt x="332" y="112"/>
                    <a:pt x="334" y="101"/>
                    <a:pt x="327" y="95"/>
                  </a:cubicBezTo>
                  <a:close/>
                  <a:moveTo>
                    <a:pt x="118" y="225"/>
                  </a:moveTo>
                  <a:cubicBezTo>
                    <a:pt x="103" y="236"/>
                    <a:pt x="103" y="237"/>
                    <a:pt x="84" y="228"/>
                  </a:cubicBezTo>
                  <a:cubicBezTo>
                    <a:pt x="57" y="216"/>
                    <a:pt x="34" y="181"/>
                    <a:pt x="17" y="157"/>
                  </a:cubicBezTo>
                  <a:cubicBezTo>
                    <a:pt x="22" y="161"/>
                    <a:pt x="30" y="161"/>
                    <a:pt x="36" y="156"/>
                  </a:cubicBezTo>
                  <a:cubicBezTo>
                    <a:pt x="74" y="125"/>
                    <a:pt x="119" y="108"/>
                    <a:pt x="160" y="81"/>
                  </a:cubicBezTo>
                  <a:cubicBezTo>
                    <a:pt x="169" y="75"/>
                    <a:pt x="177" y="68"/>
                    <a:pt x="186" y="61"/>
                  </a:cubicBezTo>
                  <a:cubicBezTo>
                    <a:pt x="205" y="46"/>
                    <a:pt x="213" y="36"/>
                    <a:pt x="237" y="50"/>
                  </a:cubicBezTo>
                  <a:cubicBezTo>
                    <a:pt x="260" y="63"/>
                    <a:pt x="275" y="88"/>
                    <a:pt x="293" y="107"/>
                  </a:cubicBezTo>
                  <a:cubicBezTo>
                    <a:pt x="253" y="147"/>
                    <a:pt x="200" y="173"/>
                    <a:pt x="152" y="202"/>
                  </a:cubicBezTo>
                  <a:cubicBezTo>
                    <a:pt x="141" y="209"/>
                    <a:pt x="129" y="217"/>
                    <a:pt x="118" y="2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42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1124857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3720859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6316861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8912863" y="2191658"/>
            <a:ext cx="2154280" cy="2154280"/>
          </a:xfrm>
          <a:prstGeom prst="ellipse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Freeform 43"/>
          <p:cNvSpPr>
            <a:spLocks noEditPoints="1"/>
          </p:cNvSpPr>
          <p:nvPr/>
        </p:nvSpPr>
        <p:spPr bwMode="auto">
          <a:xfrm>
            <a:off x="4086297" y="2871043"/>
            <a:ext cx="1459055" cy="987300"/>
          </a:xfrm>
          <a:custGeom>
            <a:avLst/>
            <a:gdLst>
              <a:gd name="T0" fmla="*/ 457 w 499"/>
              <a:gd name="T1" fmla="*/ 199 h 338"/>
              <a:gd name="T2" fmla="*/ 450 w 499"/>
              <a:gd name="T3" fmla="*/ 184 h 338"/>
              <a:gd name="T4" fmla="*/ 442 w 499"/>
              <a:gd name="T5" fmla="*/ 156 h 338"/>
              <a:gd name="T6" fmla="*/ 433 w 499"/>
              <a:gd name="T7" fmla="*/ 112 h 338"/>
              <a:gd name="T8" fmla="*/ 295 w 499"/>
              <a:gd name="T9" fmla="*/ 0 h 338"/>
              <a:gd name="T10" fmla="*/ 67 w 499"/>
              <a:gd name="T11" fmla="*/ 70 h 338"/>
              <a:gd name="T12" fmla="*/ 30 w 499"/>
              <a:gd name="T13" fmla="*/ 76 h 338"/>
              <a:gd name="T14" fmla="*/ 30 w 499"/>
              <a:gd name="T15" fmla="*/ 166 h 338"/>
              <a:gd name="T16" fmla="*/ 131 w 499"/>
              <a:gd name="T17" fmla="*/ 122 h 338"/>
              <a:gd name="T18" fmla="*/ 245 w 499"/>
              <a:gd name="T19" fmla="*/ 189 h 338"/>
              <a:gd name="T20" fmla="*/ 243 w 499"/>
              <a:gd name="T21" fmla="*/ 198 h 338"/>
              <a:gd name="T22" fmla="*/ 236 w 499"/>
              <a:gd name="T23" fmla="*/ 204 h 338"/>
              <a:gd name="T24" fmla="*/ 244 w 499"/>
              <a:gd name="T25" fmla="*/ 251 h 338"/>
              <a:gd name="T26" fmla="*/ 301 w 499"/>
              <a:gd name="T27" fmla="*/ 247 h 338"/>
              <a:gd name="T28" fmla="*/ 307 w 499"/>
              <a:gd name="T29" fmla="*/ 258 h 338"/>
              <a:gd name="T30" fmla="*/ 231 w 499"/>
              <a:gd name="T31" fmla="*/ 264 h 338"/>
              <a:gd name="T32" fmla="*/ 227 w 499"/>
              <a:gd name="T33" fmla="*/ 265 h 338"/>
              <a:gd name="T34" fmla="*/ 233 w 499"/>
              <a:gd name="T35" fmla="*/ 185 h 338"/>
              <a:gd name="T36" fmla="*/ 62 w 499"/>
              <a:gd name="T37" fmla="*/ 109 h 338"/>
              <a:gd name="T38" fmla="*/ 199 w 499"/>
              <a:gd name="T39" fmla="*/ 248 h 338"/>
              <a:gd name="T40" fmla="*/ 16 w 499"/>
              <a:gd name="T41" fmla="*/ 170 h 338"/>
              <a:gd name="T42" fmla="*/ 221 w 499"/>
              <a:gd name="T43" fmla="*/ 273 h 338"/>
              <a:gd name="T44" fmla="*/ 231 w 499"/>
              <a:gd name="T45" fmla="*/ 273 h 338"/>
              <a:gd name="T46" fmla="*/ 307 w 499"/>
              <a:gd name="T47" fmla="*/ 265 h 338"/>
              <a:gd name="T48" fmla="*/ 369 w 499"/>
              <a:gd name="T49" fmla="*/ 311 h 338"/>
              <a:gd name="T50" fmla="*/ 484 w 499"/>
              <a:gd name="T51" fmla="*/ 212 h 338"/>
              <a:gd name="T52" fmla="*/ 72 w 499"/>
              <a:gd name="T53" fmla="*/ 75 h 338"/>
              <a:gd name="T54" fmla="*/ 188 w 499"/>
              <a:gd name="T55" fmla="*/ 29 h 338"/>
              <a:gd name="T56" fmla="*/ 333 w 499"/>
              <a:gd name="T57" fmla="*/ 30 h 338"/>
              <a:gd name="T58" fmla="*/ 433 w 499"/>
              <a:gd name="T59" fmla="*/ 127 h 338"/>
              <a:gd name="T60" fmla="*/ 431 w 499"/>
              <a:gd name="T61" fmla="*/ 151 h 338"/>
              <a:gd name="T62" fmla="*/ 256 w 499"/>
              <a:gd name="T63" fmla="*/ 188 h 338"/>
              <a:gd name="T64" fmla="*/ 126 w 499"/>
              <a:gd name="T65" fmla="*/ 108 h 338"/>
              <a:gd name="T66" fmla="*/ 293 w 499"/>
              <a:gd name="T67" fmla="*/ 238 h 338"/>
              <a:gd name="T68" fmla="*/ 244 w 499"/>
              <a:gd name="T69" fmla="*/ 207 h 338"/>
              <a:gd name="T70" fmla="*/ 380 w 499"/>
              <a:gd name="T71" fmla="*/ 185 h 338"/>
              <a:gd name="T72" fmla="*/ 439 w 499"/>
              <a:gd name="T73" fmla="*/ 184 h 338"/>
              <a:gd name="T74" fmla="*/ 282 w 499"/>
              <a:gd name="T75" fmla="*/ 223 h 338"/>
              <a:gd name="T76" fmla="*/ 448 w 499"/>
              <a:gd name="T77" fmla="*/ 199 h 338"/>
              <a:gd name="T78" fmla="*/ 319 w 499"/>
              <a:gd name="T79" fmla="*/ 234 h 338"/>
              <a:gd name="T80" fmla="*/ 360 w 499"/>
              <a:gd name="T81" fmla="*/ 296 h 338"/>
              <a:gd name="T82" fmla="*/ 323 w 499"/>
              <a:gd name="T83" fmla="*/ 266 h 338"/>
              <a:gd name="T84" fmla="*/ 303 w 499"/>
              <a:gd name="T85" fmla="*/ 238 h 338"/>
              <a:gd name="T86" fmla="*/ 317 w 499"/>
              <a:gd name="T87" fmla="*/ 244 h 338"/>
              <a:gd name="T88" fmla="*/ 360 w 499"/>
              <a:gd name="T89" fmla="*/ 296 h 338"/>
              <a:gd name="T90" fmla="*/ 406 w 499"/>
              <a:gd name="T91" fmla="*/ 242 h 338"/>
              <a:gd name="T92" fmla="*/ 341 w 499"/>
              <a:gd name="T93" fmla="*/ 253 h 338"/>
              <a:gd name="T94" fmla="*/ 466 w 499"/>
              <a:gd name="T95" fmla="*/ 21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9" h="338">
                <a:moveTo>
                  <a:pt x="484" y="212"/>
                </a:moveTo>
                <a:cubicBezTo>
                  <a:pt x="479" y="202"/>
                  <a:pt x="469" y="199"/>
                  <a:pt x="457" y="199"/>
                </a:cubicBezTo>
                <a:cubicBezTo>
                  <a:pt x="456" y="197"/>
                  <a:pt x="455" y="194"/>
                  <a:pt x="454" y="192"/>
                </a:cubicBezTo>
                <a:cubicBezTo>
                  <a:pt x="456" y="189"/>
                  <a:pt x="454" y="184"/>
                  <a:pt x="450" y="184"/>
                </a:cubicBezTo>
                <a:cubicBezTo>
                  <a:pt x="449" y="180"/>
                  <a:pt x="447" y="177"/>
                  <a:pt x="446" y="174"/>
                </a:cubicBezTo>
                <a:cubicBezTo>
                  <a:pt x="444" y="168"/>
                  <a:pt x="444" y="162"/>
                  <a:pt x="442" y="156"/>
                </a:cubicBezTo>
                <a:cubicBezTo>
                  <a:pt x="443" y="154"/>
                  <a:pt x="445" y="152"/>
                  <a:pt x="446" y="149"/>
                </a:cubicBezTo>
                <a:cubicBezTo>
                  <a:pt x="452" y="136"/>
                  <a:pt x="440" y="121"/>
                  <a:pt x="433" y="112"/>
                </a:cubicBezTo>
                <a:cubicBezTo>
                  <a:pt x="412" y="86"/>
                  <a:pt x="382" y="67"/>
                  <a:pt x="359" y="43"/>
                </a:cubicBezTo>
                <a:cubicBezTo>
                  <a:pt x="343" y="25"/>
                  <a:pt x="322" y="0"/>
                  <a:pt x="295" y="0"/>
                </a:cubicBezTo>
                <a:cubicBezTo>
                  <a:pt x="268" y="0"/>
                  <a:pt x="240" y="8"/>
                  <a:pt x="213" y="13"/>
                </a:cubicBezTo>
                <a:cubicBezTo>
                  <a:pt x="168" y="22"/>
                  <a:pt x="95" y="28"/>
                  <a:pt x="67" y="70"/>
                </a:cubicBezTo>
                <a:cubicBezTo>
                  <a:pt x="66" y="71"/>
                  <a:pt x="66" y="72"/>
                  <a:pt x="67" y="73"/>
                </a:cubicBezTo>
                <a:cubicBezTo>
                  <a:pt x="55" y="70"/>
                  <a:pt x="43" y="70"/>
                  <a:pt x="30" y="76"/>
                </a:cubicBezTo>
                <a:cubicBezTo>
                  <a:pt x="0" y="92"/>
                  <a:pt x="11" y="145"/>
                  <a:pt x="23" y="168"/>
                </a:cubicBezTo>
                <a:cubicBezTo>
                  <a:pt x="25" y="172"/>
                  <a:pt x="32" y="170"/>
                  <a:pt x="30" y="166"/>
                </a:cubicBezTo>
                <a:cubicBezTo>
                  <a:pt x="22" y="141"/>
                  <a:pt x="10" y="82"/>
                  <a:pt x="54" y="79"/>
                </a:cubicBezTo>
                <a:cubicBezTo>
                  <a:pt x="80" y="78"/>
                  <a:pt x="111" y="109"/>
                  <a:pt x="131" y="122"/>
                </a:cubicBezTo>
                <a:cubicBezTo>
                  <a:pt x="155" y="137"/>
                  <a:pt x="180" y="149"/>
                  <a:pt x="206" y="162"/>
                </a:cubicBezTo>
                <a:cubicBezTo>
                  <a:pt x="216" y="166"/>
                  <a:pt x="242" y="177"/>
                  <a:pt x="245" y="189"/>
                </a:cubicBezTo>
                <a:cubicBezTo>
                  <a:pt x="243" y="191"/>
                  <a:pt x="243" y="194"/>
                  <a:pt x="244" y="196"/>
                </a:cubicBezTo>
                <a:cubicBezTo>
                  <a:pt x="244" y="196"/>
                  <a:pt x="243" y="197"/>
                  <a:pt x="243" y="198"/>
                </a:cubicBezTo>
                <a:cubicBezTo>
                  <a:pt x="241" y="196"/>
                  <a:pt x="238" y="197"/>
                  <a:pt x="237" y="200"/>
                </a:cubicBezTo>
                <a:cubicBezTo>
                  <a:pt x="237" y="201"/>
                  <a:pt x="236" y="202"/>
                  <a:pt x="236" y="204"/>
                </a:cubicBezTo>
                <a:cubicBezTo>
                  <a:pt x="236" y="204"/>
                  <a:pt x="235" y="205"/>
                  <a:pt x="236" y="206"/>
                </a:cubicBezTo>
                <a:cubicBezTo>
                  <a:pt x="232" y="222"/>
                  <a:pt x="229" y="241"/>
                  <a:pt x="244" y="251"/>
                </a:cubicBezTo>
                <a:cubicBezTo>
                  <a:pt x="259" y="261"/>
                  <a:pt x="285" y="251"/>
                  <a:pt x="301" y="247"/>
                </a:cubicBezTo>
                <a:cubicBezTo>
                  <a:pt x="301" y="247"/>
                  <a:pt x="301" y="247"/>
                  <a:pt x="301" y="247"/>
                </a:cubicBezTo>
                <a:cubicBezTo>
                  <a:pt x="303" y="250"/>
                  <a:pt x="306" y="254"/>
                  <a:pt x="308" y="258"/>
                </a:cubicBezTo>
                <a:cubicBezTo>
                  <a:pt x="308" y="258"/>
                  <a:pt x="308" y="258"/>
                  <a:pt x="307" y="258"/>
                </a:cubicBezTo>
                <a:cubicBezTo>
                  <a:pt x="297" y="256"/>
                  <a:pt x="287" y="259"/>
                  <a:pt x="277" y="260"/>
                </a:cubicBezTo>
                <a:cubicBezTo>
                  <a:pt x="262" y="263"/>
                  <a:pt x="247" y="265"/>
                  <a:pt x="231" y="264"/>
                </a:cubicBezTo>
                <a:cubicBezTo>
                  <a:pt x="230" y="264"/>
                  <a:pt x="229" y="265"/>
                  <a:pt x="228" y="265"/>
                </a:cubicBezTo>
                <a:cubicBezTo>
                  <a:pt x="228" y="265"/>
                  <a:pt x="228" y="265"/>
                  <a:pt x="227" y="265"/>
                </a:cubicBezTo>
                <a:cubicBezTo>
                  <a:pt x="199" y="243"/>
                  <a:pt x="216" y="216"/>
                  <a:pt x="235" y="195"/>
                </a:cubicBezTo>
                <a:cubicBezTo>
                  <a:pt x="239" y="192"/>
                  <a:pt x="237" y="186"/>
                  <a:pt x="233" y="185"/>
                </a:cubicBezTo>
                <a:cubicBezTo>
                  <a:pt x="175" y="168"/>
                  <a:pt x="114" y="142"/>
                  <a:pt x="69" y="103"/>
                </a:cubicBezTo>
                <a:cubicBezTo>
                  <a:pt x="64" y="99"/>
                  <a:pt x="58" y="105"/>
                  <a:pt x="62" y="109"/>
                </a:cubicBezTo>
                <a:cubicBezTo>
                  <a:pt x="103" y="151"/>
                  <a:pt x="165" y="174"/>
                  <a:pt x="219" y="193"/>
                </a:cubicBezTo>
                <a:cubicBezTo>
                  <a:pt x="206" y="208"/>
                  <a:pt x="195" y="230"/>
                  <a:pt x="199" y="248"/>
                </a:cubicBezTo>
                <a:cubicBezTo>
                  <a:pt x="142" y="214"/>
                  <a:pt x="77" y="192"/>
                  <a:pt x="17" y="167"/>
                </a:cubicBezTo>
                <a:cubicBezTo>
                  <a:pt x="16" y="167"/>
                  <a:pt x="15" y="169"/>
                  <a:pt x="16" y="170"/>
                </a:cubicBezTo>
                <a:cubicBezTo>
                  <a:pt x="80" y="204"/>
                  <a:pt x="145" y="239"/>
                  <a:pt x="212" y="268"/>
                </a:cubicBezTo>
                <a:cubicBezTo>
                  <a:pt x="214" y="270"/>
                  <a:pt x="217" y="272"/>
                  <a:pt x="221" y="273"/>
                </a:cubicBezTo>
                <a:cubicBezTo>
                  <a:pt x="223" y="274"/>
                  <a:pt x="226" y="273"/>
                  <a:pt x="228" y="271"/>
                </a:cubicBezTo>
                <a:cubicBezTo>
                  <a:pt x="229" y="272"/>
                  <a:pt x="230" y="273"/>
                  <a:pt x="231" y="273"/>
                </a:cubicBezTo>
                <a:cubicBezTo>
                  <a:pt x="243" y="275"/>
                  <a:pt x="255" y="273"/>
                  <a:pt x="268" y="272"/>
                </a:cubicBezTo>
                <a:cubicBezTo>
                  <a:pt x="281" y="270"/>
                  <a:pt x="295" y="270"/>
                  <a:pt x="307" y="265"/>
                </a:cubicBezTo>
                <a:cubicBezTo>
                  <a:pt x="309" y="264"/>
                  <a:pt x="310" y="263"/>
                  <a:pt x="310" y="261"/>
                </a:cubicBezTo>
                <a:cubicBezTo>
                  <a:pt x="327" y="289"/>
                  <a:pt x="350" y="338"/>
                  <a:pt x="369" y="311"/>
                </a:cubicBezTo>
                <a:cubicBezTo>
                  <a:pt x="379" y="298"/>
                  <a:pt x="362" y="277"/>
                  <a:pt x="351" y="265"/>
                </a:cubicBezTo>
                <a:cubicBezTo>
                  <a:pt x="387" y="260"/>
                  <a:pt x="499" y="243"/>
                  <a:pt x="484" y="212"/>
                </a:cubicBezTo>
                <a:close/>
                <a:moveTo>
                  <a:pt x="126" y="108"/>
                </a:moveTo>
                <a:cubicBezTo>
                  <a:pt x="110" y="98"/>
                  <a:pt x="92" y="83"/>
                  <a:pt x="72" y="75"/>
                </a:cubicBezTo>
                <a:cubicBezTo>
                  <a:pt x="73" y="75"/>
                  <a:pt x="73" y="75"/>
                  <a:pt x="73" y="75"/>
                </a:cubicBezTo>
                <a:cubicBezTo>
                  <a:pt x="99" y="43"/>
                  <a:pt x="151" y="36"/>
                  <a:pt x="188" y="29"/>
                </a:cubicBezTo>
                <a:cubicBezTo>
                  <a:pt x="205" y="26"/>
                  <a:pt x="222" y="23"/>
                  <a:pt x="239" y="20"/>
                </a:cubicBezTo>
                <a:cubicBezTo>
                  <a:pt x="276" y="14"/>
                  <a:pt x="301" y="3"/>
                  <a:pt x="333" y="30"/>
                </a:cubicBezTo>
                <a:cubicBezTo>
                  <a:pt x="350" y="45"/>
                  <a:pt x="365" y="63"/>
                  <a:pt x="382" y="78"/>
                </a:cubicBezTo>
                <a:cubicBezTo>
                  <a:pt x="400" y="93"/>
                  <a:pt x="419" y="108"/>
                  <a:pt x="433" y="127"/>
                </a:cubicBezTo>
                <a:cubicBezTo>
                  <a:pt x="439" y="134"/>
                  <a:pt x="439" y="141"/>
                  <a:pt x="435" y="147"/>
                </a:cubicBezTo>
                <a:cubicBezTo>
                  <a:pt x="433" y="147"/>
                  <a:pt x="431" y="148"/>
                  <a:pt x="431" y="151"/>
                </a:cubicBezTo>
                <a:cubicBezTo>
                  <a:pt x="430" y="151"/>
                  <a:pt x="430" y="152"/>
                  <a:pt x="430" y="153"/>
                </a:cubicBezTo>
                <a:cubicBezTo>
                  <a:pt x="400" y="178"/>
                  <a:pt x="291" y="187"/>
                  <a:pt x="256" y="188"/>
                </a:cubicBezTo>
                <a:cubicBezTo>
                  <a:pt x="255" y="183"/>
                  <a:pt x="251" y="178"/>
                  <a:pt x="246" y="174"/>
                </a:cubicBezTo>
                <a:cubicBezTo>
                  <a:pt x="212" y="145"/>
                  <a:pt x="164" y="131"/>
                  <a:pt x="126" y="108"/>
                </a:cubicBezTo>
                <a:close/>
                <a:moveTo>
                  <a:pt x="294" y="230"/>
                </a:moveTo>
                <a:cubicBezTo>
                  <a:pt x="291" y="232"/>
                  <a:pt x="291" y="235"/>
                  <a:pt x="293" y="238"/>
                </a:cubicBezTo>
                <a:cubicBezTo>
                  <a:pt x="280" y="241"/>
                  <a:pt x="265" y="246"/>
                  <a:pt x="252" y="242"/>
                </a:cubicBezTo>
                <a:cubicBezTo>
                  <a:pt x="241" y="239"/>
                  <a:pt x="242" y="219"/>
                  <a:pt x="244" y="207"/>
                </a:cubicBezTo>
                <a:cubicBezTo>
                  <a:pt x="250" y="205"/>
                  <a:pt x="254" y="202"/>
                  <a:pt x="256" y="198"/>
                </a:cubicBezTo>
                <a:cubicBezTo>
                  <a:pt x="298" y="199"/>
                  <a:pt x="339" y="195"/>
                  <a:pt x="380" y="185"/>
                </a:cubicBezTo>
                <a:cubicBezTo>
                  <a:pt x="396" y="181"/>
                  <a:pt x="417" y="177"/>
                  <a:pt x="432" y="166"/>
                </a:cubicBezTo>
                <a:cubicBezTo>
                  <a:pt x="433" y="172"/>
                  <a:pt x="436" y="178"/>
                  <a:pt x="439" y="184"/>
                </a:cubicBezTo>
                <a:cubicBezTo>
                  <a:pt x="385" y="187"/>
                  <a:pt x="337" y="218"/>
                  <a:pt x="282" y="217"/>
                </a:cubicBezTo>
                <a:cubicBezTo>
                  <a:pt x="278" y="217"/>
                  <a:pt x="279" y="222"/>
                  <a:pt x="282" y="223"/>
                </a:cubicBezTo>
                <a:cubicBezTo>
                  <a:pt x="337" y="227"/>
                  <a:pt x="391" y="205"/>
                  <a:pt x="445" y="194"/>
                </a:cubicBezTo>
                <a:cubicBezTo>
                  <a:pt x="446" y="196"/>
                  <a:pt x="447" y="198"/>
                  <a:pt x="448" y="199"/>
                </a:cubicBezTo>
                <a:cubicBezTo>
                  <a:pt x="437" y="200"/>
                  <a:pt x="425" y="203"/>
                  <a:pt x="418" y="204"/>
                </a:cubicBezTo>
                <a:cubicBezTo>
                  <a:pt x="384" y="211"/>
                  <a:pt x="352" y="223"/>
                  <a:pt x="319" y="234"/>
                </a:cubicBezTo>
                <a:cubicBezTo>
                  <a:pt x="311" y="229"/>
                  <a:pt x="302" y="226"/>
                  <a:pt x="294" y="230"/>
                </a:cubicBezTo>
                <a:close/>
                <a:moveTo>
                  <a:pt x="360" y="296"/>
                </a:moveTo>
                <a:cubicBezTo>
                  <a:pt x="362" y="300"/>
                  <a:pt x="364" y="310"/>
                  <a:pt x="355" y="307"/>
                </a:cubicBezTo>
                <a:cubicBezTo>
                  <a:pt x="341" y="300"/>
                  <a:pt x="331" y="278"/>
                  <a:pt x="323" y="266"/>
                </a:cubicBezTo>
                <a:cubicBezTo>
                  <a:pt x="319" y="259"/>
                  <a:pt x="312" y="246"/>
                  <a:pt x="304" y="240"/>
                </a:cubicBezTo>
                <a:cubicBezTo>
                  <a:pt x="304" y="239"/>
                  <a:pt x="303" y="239"/>
                  <a:pt x="303" y="238"/>
                </a:cubicBezTo>
                <a:cubicBezTo>
                  <a:pt x="306" y="238"/>
                  <a:pt x="309" y="239"/>
                  <a:pt x="312" y="240"/>
                </a:cubicBezTo>
                <a:cubicBezTo>
                  <a:pt x="313" y="243"/>
                  <a:pt x="314" y="244"/>
                  <a:pt x="317" y="244"/>
                </a:cubicBezTo>
                <a:cubicBezTo>
                  <a:pt x="328" y="252"/>
                  <a:pt x="339" y="266"/>
                  <a:pt x="343" y="271"/>
                </a:cubicBezTo>
                <a:cubicBezTo>
                  <a:pt x="349" y="279"/>
                  <a:pt x="355" y="287"/>
                  <a:pt x="360" y="296"/>
                </a:cubicBezTo>
                <a:close/>
                <a:moveTo>
                  <a:pt x="450" y="231"/>
                </a:moveTo>
                <a:cubicBezTo>
                  <a:pt x="436" y="236"/>
                  <a:pt x="421" y="239"/>
                  <a:pt x="406" y="242"/>
                </a:cubicBezTo>
                <a:cubicBezTo>
                  <a:pt x="385" y="247"/>
                  <a:pt x="363" y="249"/>
                  <a:pt x="341" y="253"/>
                </a:cubicBezTo>
                <a:cubicBezTo>
                  <a:pt x="341" y="253"/>
                  <a:pt x="341" y="253"/>
                  <a:pt x="341" y="253"/>
                </a:cubicBezTo>
                <a:cubicBezTo>
                  <a:pt x="337" y="249"/>
                  <a:pt x="333" y="244"/>
                  <a:pt x="328" y="240"/>
                </a:cubicBezTo>
                <a:cubicBezTo>
                  <a:pt x="371" y="227"/>
                  <a:pt x="422" y="206"/>
                  <a:pt x="466" y="212"/>
                </a:cubicBezTo>
                <a:cubicBezTo>
                  <a:pt x="486" y="215"/>
                  <a:pt x="454" y="230"/>
                  <a:pt x="450" y="231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67"/>
          <p:cNvSpPr>
            <a:spLocks noEditPoints="1"/>
          </p:cNvSpPr>
          <p:nvPr/>
        </p:nvSpPr>
        <p:spPr bwMode="auto">
          <a:xfrm>
            <a:off x="1665580" y="2839195"/>
            <a:ext cx="1273935" cy="923603"/>
          </a:xfrm>
          <a:custGeom>
            <a:avLst/>
            <a:gdLst>
              <a:gd name="T0" fmla="*/ 422 w 436"/>
              <a:gd name="T1" fmla="*/ 130 h 316"/>
              <a:gd name="T2" fmla="*/ 411 w 436"/>
              <a:gd name="T3" fmla="*/ 116 h 316"/>
              <a:gd name="T4" fmla="*/ 389 w 436"/>
              <a:gd name="T5" fmla="*/ 102 h 316"/>
              <a:gd name="T6" fmla="*/ 349 w 436"/>
              <a:gd name="T7" fmla="*/ 48 h 316"/>
              <a:gd name="T8" fmla="*/ 295 w 436"/>
              <a:gd name="T9" fmla="*/ 5 h 316"/>
              <a:gd name="T10" fmla="*/ 8 w 436"/>
              <a:gd name="T11" fmla="*/ 160 h 316"/>
              <a:gd name="T12" fmla="*/ 8 w 436"/>
              <a:gd name="T13" fmla="*/ 167 h 316"/>
              <a:gd name="T14" fmla="*/ 3 w 436"/>
              <a:gd name="T15" fmla="*/ 196 h 316"/>
              <a:gd name="T16" fmla="*/ 198 w 436"/>
              <a:gd name="T17" fmla="*/ 286 h 316"/>
              <a:gd name="T18" fmla="*/ 304 w 436"/>
              <a:gd name="T19" fmla="*/ 215 h 316"/>
              <a:gd name="T20" fmla="*/ 161 w 436"/>
              <a:gd name="T21" fmla="*/ 88 h 316"/>
              <a:gd name="T22" fmla="*/ 265 w 436"/>
              <a:gd name="T23" fmla="*/ 33 h 316"/>
              <a:gd name="T24" fmla="*/ 272 w 436"/>
              <a:gd name="T25" fmla="*/ 45 h 316"/>
              <a:gd name="T26" fmla="*/ 215 w 436"/>
              <a:gd name="T27" fmla="*/ 115 h 316"/>
              <a:gd name="T28" fmla="*/ 288 w 436"/>
              <a:gd name="T29" fmla="*/ 70 h 316"/>
              <a:gd name="T30" fmla="*/ 295 w 436"/>
              <a:gd name="T31" fmla="*/ 80 h 316"/>
              <a:gd name="T32" fmla="*/ 254 w 436"/>
              <a:gd name="T33" fmla="*/ 148 h 316"/>
              <a:gd name="T34" fmla="*/ 320 w 436"/>
              <a:gd name="T35" fmla="*/ 111 h 316"/>
              <a:gd name="T36" fmla="*/ 316 w 436"/>
              <a:gd name="T37" fmla="*/ 127 h 316"/>
              <a:gd name="T38" fmla="*/ 289 w 436"/>
              <a:gd name="T39" fmla="*/ 183 h 316"/>
              <a:gd name="T40" fmla="*/ 362 w 436"/>
              <a:gd name="T41" fmla="*/ 148 h 316"/>
              <a:gd name="T42" fmla="*/ 360 w 436"/>
              <a:gd name="T43" fmla="*/ 169 h 316"/>
              <a:gd name="T44" fmla="*/ 313 w 436"/>
              <a:gd name="T45" fmla="*/ 216 h 316"/>
              <a:gd name="T46" fmla="*/ 434 w 436"/>
              <a:gd name="T47" fmla="*/ 155 h 316"/>
              <a:gd name="T48" fmla="*/ 43 w 436"/>
              <a:gd name="T49" fmla="*/ 155 h 316"/>
              <a:gd name="T50" fmla="*/ 14 w 436"/>
              <a:gd name="T51" fmla="*/ 165 h 316"/>
              <a:gd name="T52" fmla="*/ 60 w 436"/>
              <a:gd name="T53" fmla="*/ 178 h 316"/>
              <a:gd name="T54" fmla="*/ 75 w 436"/>
              <a:gd name="T55" fmla="*/ 194 h 316"/>
              <a:gd name="T56" fmla="*/ 93 w 436"/>
              <a:gd name="T57" fmla="*/ 217 h 316"/>
              <a:gd name="T58" fmla="*/ 45 w 436"/>
              <a:gd name="T59" fmla="*/ 185 h 316"/>
              <a:gd name="T60" fmla="*/ 55 w 436"/>
              <a:gd name="T61" fmla="*/ 172 h 316"/>
              <a:gd name="T62" fmla="*/ 184 w 436"/>
              <a:gd name="T63" fmla="*/ 284 h 316"/>
              <a:gd name="T64" fmla="*/ 12 w 436"/>
              <a:gd name="T65" fmla="*/ 171 h 316"/>
              <a:gd name="T66" fmla="*/ 24 w 436"/>
              <a:gd name="T67" fmla="*/ 185 h 316"/>
              <a:gd name="T68" fmla="*/ 41 w 436"/>
              <a:gd name="T69" fmla="*/ 195 h 316"/>
              <a:gd name="T70" fmla="*/ 171 w 436"/>
              <a:gd name="T71" fmla="*/ 278 h 316"/>
              <a:gd name="T72" fmla="*/ 99 w 436"/>
              <a:gd name="T73" fmla="*/ 221 h 316"/>
              <a:gd name="T74" fmla="*/ 124 w 436"/>
              <a:gd name="T75" fmla="*/ 237 h 316"/>
              <a:gd name="T76" fmla="*/ 130 w 436"/>
              <a:gd name="T77" fmla="*/ 239 h 316"/>
              <a:gd name="T78" fmla="*/ 129 w 436"/>
              <a:gd name="T79" fmla="*/ 241 h 316"/>
              <a:gd name="T80" fmla="*/ 154 w 436"/>
              <a:gd name="T81" fmla="*/ 261 h 316"/>
              <a:gd name="T82" fmla="*/ 167 w 436"/>
              <a:gd name="T83" fmla="*/ 260 h 316"/>
              <a:gd name="T84" fmla="*/ 253 w 436"/>
              <a:gd name="T85" fmla="*/ 202 h 316"/>
              <a:gd name="T86" fmla="*/ 138 w 436"/>
              <a:gd name="T87" fmla="*/ 230 h 316"/>
              <a:gd name="T88" fmla="*/ 132 w 436"/>
              <a:gd name="T89" fmla="*/ 226 h 316"/>
              <a:gd name="T90" fmla="*/ 215 w 436"/>
              <a:gd name="T91" fmla="*/ 153 h 316"/>
              <a:gd name="T92" fmla="*/ 176 w 436"/>
              <a:gd name="T93" fmla="*/ 141 h 316"/>
              <a:gd name="T94" fmla="*/ 67 w 436"/>
              <a:gd name="T95" fmla="*/ 171 h 316"/>
              <a:gd name="T96" fmla="*/ 61 w 436"/>
              <a:gd name="T97" fmla="*/ 166 h 316"/>
              <a:gd name="T98" fmla="*/ 134 w 436"/>
              <a:gd name="T99" fmla="*/ 97 h 316"/>
              <a:gd name="T100" fmla="*/ 73 w 436"/>
              <a:gd name="T101" fmla="*/ 110 h 316"/>
              <a:gd name="T102" fmla="*/ 292 w 436"/>
              <a:gd name="T103" fmla="*/ 210 h 316"/>
              <a:gd name="T104" fmla="*/ 295 w 436"/>
              <a:gd name="T105" fmla="*/ 17 h 316"/>
              <a:gd name="T106" fmla="*/ 288 w 436"/>
              <a:gd name="T107" fmla="*/ 54 h 316"/>
              <a:gd name="T108" fmla="*/ 307 w 436"/>
              <a:gd name="T109" fmla="*/ 35 h 316"/>
              <a:gd name="T110" fmla="*/ 316 w 436"/>
              <a:gd name="T111" fmla="*/ 88 h 316"/>
              <a:gd name="T112" fmla="*/ 343 w 436"/>
              <a:gd name="T113" fmla="*/ 78 h 316"/>
              <a:gd name="T114" fmla="*/ 323 w 436"/>
              <a:gd name="T115" fmla="*/ 96 h 316"/>
              <a:gd name="T116" fmla="*/ 357 w 436"/>
              <a:gd name="T117" fmla="*/ 92 h 316"/>
              <a:gd name="T118" fmla="*/ 365 w 436"/>
              <a:gd name="T119" fmla="*/ 99 h 316"/>
              <a:gd name="T120" fmla="*/ 339 w 436"/>
              <a:gd name="T121" fmla="*/ 113 h 316"/>
              <a:gd name="T122" fmla="*/ 385 w 436"/>
              <a:gd name="T123" fmla="*/ 114 h 3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36" h="316">
                <a:moveTo>
                  <a:pt x="434" y="155"/>
                </a:moveTo>
                <a:cubicBezTo>
                  <a:pt x="429" y="147"/>
                  <a:pt x="425" y="139"/>
                  <a:pt x="418" y="133"/>
                </a:cubicBezTo>
                <a:cubicBezTo>
                  <a:pt x="419" y="132"/>
                  <a:pt x="421" y="131"/>
                  <a:pt x="422" y="130"/>
                </a:cubicBezTo>
                <a:cubicBezTo>
                  <a:pt x="427" y="127"/>
                  <a:pt x="425" y="121"/>
                  <a:pt x="420" y="121"/>
                </a:cubicBezTo>
                <a:cubicBezTo>
                  <a:pt x="418" y="121"/>
                  <a:pt x="416" y="121"/>
                  <a:pt x="413" y="121"/>
                </a:cubicBezTo>
                <a:cubicBezTo>
                  <a:pt x="414" y="119"/>
                  <a:pt x="413" y="117"/>
                  <a:pt x="411" y="116"/>
                </a:cubicBezTo>
                <a:cubicBezTo>
                  <a:pt x="405" y="113"/>
                  <a:pt x="400" y="110"/>
                  <a:pt x="395" y="106"/>
                </a:cubicBezTo>
                <a:cubicBezTo>
                  <a:pt x="395" y="104"/>
                  <a:pt x="392" y="102"/>
                  <a:pt x="390" y="102"/>
                </a:cubicBezTo>
                <a:cubicBezTo>
                  <a:pt x="389" y="102"/>
                  <a:pt x="389" y="102"/>
                  <a:pt x="389" y="102"/>
                </a:cubicBezTo>
                <a:cubicBezTo>
                  <a:pt x="372" y="90"/>
                  <a:pt x="356" y="76"/>
                  <a:pt x="341" y="60"/>
                </a:cubicBezTo>
                <a:cubicBezTo>
                  <a:pt x="344" y="59"/>
                  <a:pt x="347" y="58"/>
                  <a:pt x="350" y="57"/>
                </a:cubicBezTo>
                <a:cubicBezTo>
                  <a:pt x="355" y="55"/>
                  <a:pt x="354" y="48"/>
                  <a:pt x="349" y="48"/>
                </a:cubicBezTo>
                <a:cubicBezTo>
                  <a:pt x="344" y="49"/>
                  <a:pt x="338" y="50"/>
                  <a:pt x="332" y="51"/>
                </a:cubicBezTo>
                <a:cubicBezTo>
                  <a:pt x="321" y="38"/>
                  <a:pt x="310" y="25"/>
                  <a:pt x="299" y="12"/>
                </a:cubicBezTo>
                <a:cubicBezTo>
                  <a:pt x="300" y="9"/>
                  <a:pt x="298" y="6"/>
                  <a:pt x="295" y="5"/>
                </a:cubicBezTo>
                <a:cubicBezTo>
                  <a:pt x="269" y="0"/>
                  <a:pt x="233" y="12"/>
                  <a:pt x="209" y="23"/>
                </a:cubicBezTo>
                <a:cubicBezTo>
                  <a:pt x="183" y="35"/>
                  <a:pt x="158" y="54"/>
                  <a:pt x="154" y="84"/>
                </a:cubicBezTo>
                <a:cubicBezTo>
                  <a:pt x="107" y="48"/>
                  <a:pt x="29" y="124"/>
                  <a:pt x="8" y="160"/>
                </a:cubicBezTo>
                <a:cubicBezTo>
                  <a:pt x="7" y="161"/>
                  <a:pt x="7" y="162"/>
                  <a:pt x="8" y="163"/>
                </a:cubicBezTo>
                <a:cubicBezTo>
                  <a:pt x="7" y="164"/>
                  <a:pt x="7" y="165"/>
                  <a:pt x="8" y="166"/>
                </a:cubicBezTo>
                <a:cubicBezTo>
                  <a:pt x="8" y="166"/>
                  <a:pt x="8" y="166"/>
                  <a:pt x="8" y="167"/>
                </a:cubicBezTo>
                <a:cubicBezTo>
                  <a:pt x="7" y="167"/>
                  <a:pt x="6" y="168"/>
                  <a:pt x="6" y="169"/>
                </a:cubicBezTo>
                <a:cubicBezTo>
                  <a:pt x="5" y="173"/>
                  <a:pt x="3" y="185"/>
                  <a:pt x="1" y="189"/>
                </a:cubicBezTo>
                <a:cubicBezTo>
                  <a:pt x="0" y="191"/>
                  <a:pt x="1" y="195"/>
                  <a:pt x="3" y="196"/>
                </a:cubicBezTo>
                <a:cubicBezTo>
                  <a:pt x="35" y="217"/>
                  <a:pt x="65" y="240"/>
                  <a:pt x="93" y="264"/>
                </a:cubicBezTo>
                <a:cubicBezTo>
                  <a:pt x="112" y="280"/>
                  <a:pt x="128" y="301"/>
                  <a:pt x="151" y="310"/>
                </a:cubicBezTo>
                <a:cubicBezTo>
                  <a:pt x="167" y="316"/>
                  <a:pt x="188" y="295"/>
                  <a:pt x="198" y="286"/>
                </a:cubicBezTo>
                <a:cubicBezTo>
                  <a:pt x="229" y="261"/>
                  <a:pt x="261" y="236"/>
                  <a:pt x="300" y="223"/>
                </a:cubicBezTo>
                <a:cubicBezTo>
                  <a:pt x="302" y="222"/>
                  <a:pt x="303" y="220"/>
                  <a:pt x="303" y="218"/>
                </a:cubicBezTo>
                <a:cubicBezTo>
                  <a:pt x="304" y="217"/>
                  <a:pt x="304" y="216"/>
                  <a:pt x="304" y="215"/>
                </a:cubicBezTo>
                <a:cubicBezTo>
                  <a:pt x="304" y="213"/>
                  <a:pt x="304" y="212"/>
                  <a:pt x="303" y="211"/>
                </a:cubicBezTo>
                <a:cubicBezTo>
                  <a:pt x="258" y="166"/>
                  <a:pt x="213" y="124"/>
                  <a:pt x="160" y="89"/>
                </a:cubicBezTo>
                <a:cubicBezTo>
                  <a:pt x="160" y="88"/>
                  <a:pt x="160" y="88"/>
                  <a:pt x="161" y="88"/>
                </a:cubicBezTo>
                <a:cubicBezTo>
                  <a:pt x="171" y="57"/>
                  <a:pt x="197" y="41"/>
                  <a:pt x="226" y="31"/>
                </a:cubicBezTo>
                <a:cubicBezTo>
                  <a:pt x="237" y="27"/>
                  <a:pt x="248" y="26"/>
                  <a:pt x="260" y="24"/>
                </a:cubicBezTo>
                <a:cubicBezTo>
                  <a:pt x="262" y="27"/>
                  <a:pt x="263" y="30"/>
                  <a:pt x="265" y="33"/>
                </a:cubicBezTo>
                <a:cubicBezTo>
                  <a:pt x="231" y="43"/>
                  <a:pt x="197" y="68"/>
                  <a:pt x="184" y="95"/>
                </a:cubicBezTo>
                <a:cubicBezTo>
                  <a:pt x="183" y="98"/>
                  <a:pt x="187" y="100"/>
                  <a:pt x="188" y="98"/>
                </a:cubicBezTo>
                <a:cubicBezTo>
                  <a:pt x="210" y="67"/>
                  <a:pt x="239" y="53"/>
                  <a:pt x="272" y="45"/>
                </a:cubicBezTo>
                <a:cubicBezTo>
                  <a:pt x="274" y="49"/>
                  <a:pt x="277" y="53"/>
                  <a:pt x="279" y="57"/>
                </a:cubicBezTo>
                <a:cubicBezTo>
                  <a:pt x="251" y="67"/>
                  <a:pt x="224" y="89"/>
                  <a:pt x="211" y="112"/>
                </a:cubicBezTo>
                <a:cubicBezTo>
                  <a:pt x="210" y="115"/>
                  <a:pt x="213" y="117"/>
                  <a:pt x="215" y="115"/>
                </a:cubicBezTo>
                <a:cubicBezTo>
                  <a:pt x="228" y="97"/>
                  <a:pt x="246" y="84"/>
                  <a:pt x="266" y="74"/>
                </a:cubicBezTo>
                <a:cubicBezTo>
                  <a:pt x="272" y="71"/>
                  <a:pt x="279" y="69"/>
                  <a:pt x="286" y="67"/>
                </a:cubicBezTo>
                <a:cubicBezTo>
                  <a:pt x="287" y="68"/>
                  <a:pt x="288" y="69"/>
                  <a:pt x="288" y="70"/>
                </a:cubicBezTo>
                <a:cubicBezTo>
                  <a:pt x="261" y="87"/>
                  <a:pt x="238" y="111"/>
                  <a:pt x="230" y="135"/>
                </a:cubicBezTo>
                <a:cubicBezTo>
                  <a:pt x="229" y="138"/>
                  <a:pt x="234" y="140"/>
                  <a:pt x="235" y="137"/>
                </a:cubicBezTo>
                <a:cubicBezTo>
                  <a:pt x="247" y="110"/>
                  <a:pt x="270" y="93"/>
                  <a:pt x="295" y="80"/>
                </a:cubicBezTo>
                <a:cubicBezTo>
                  <a:pt x="298" y="85"/>
                  <a:pt x="302" y="89"/>
                  <a:pt x="305" y="93"/>
                </a:cubicBezTo>
                <a:cubicBezTo>
                  <a:pt x="298" y="97"/>
                  <a:pt x="291" y="102"/>
                  <a:pt x="285" y="106"/>
                </a:cubicBezTo>
                <a:cubicBezTo>
                  <a:pt x="271" y="116"/>
                  <a:pt x="254" y="130"/>
                  <a:pt x="254" y="148"/>
                </a:cubicBezTo>
                <a:cubicBezTo>
                  <a:pt x="254" y="150"/>
                  <a:pt x="258" y="151"/>
                  <a:pt x="259" y="148"/>
                </a:cubicBezTo>
                <a:cubicBezTo>
                  <a:pt x="266" y="125"/>
                  <a:pt x="288" y="111"/>
                  <a:pt x="311" y="101"/>
                </a:cubicBezTo>
                <a:cubicBezTo>
                  <a:pt x="314" y="104"/>
                  <a:pt x="317" y="108"/>
                  <a:pt x="320" y="111"/>
                </a:cubicBezTo>
                <a:cubicBezTo>
                  <a:pt x="300" y="125"/>
                  <a:pt x="282" y="143"/>
                  <a:pt x="266" y="160"/>
                </a:cubicBezTo>
                <a:cubicBezTo>
                  <a:pt x="263" y="163"/>
                  <a:pt x="268" y="168"/>
                  <a:pt x="272" y="165"/>
                </a:cubicBezTo>
                <a:cubicBezTo>
                  <a:pt x="286" y="152"/>
                  <a:pt x="300" y="138"/>
                  <a:pt x="316" y="127"/>
                </a:cubicBezTo>
                <a:cubicBezTo>
                  <a:pt x="319" y="124"/>
                  <a:pt x="323" y="122"/>
                  <a:pt x="327" y="119"/>
                </a:cubicBezTo>
                <a:cubicBezTo>
                  <a:pt x="330" y="122"/>
                  <a:pt x="334" y="125"/>
                  <a:pt x="337" y="128"/>
                </a:cubicBezTo>
                <a:cubicBezTo>
                  <a:pt x="317" y="143"/>
                  <a:pt x="299" y="163"/>
                  <a:pt x="289" y="183"/>
                </a:cubicBezTo>
                <a:cubicBezTo>
                  <a:pt x="287" y="186"/>
                  <a:pt x="291" y="188"/>
                  <a:pt x="293" y="185"/>
                </a:cubicBezTo>
                <a:cubicBezTo>
                  <a:pt x="308" y="164"/>
                  <a:pt x="326" y="149"/>
                  <a:pt x="346" y="136"/>
                </a:cubicBezTo>
                <a:cubicBezTo>
                  <a:pt x="351" y="141"/>
                  <a:pt x="356" y="145"/>
                  <a:pt x="362" y="148"/>
                </a:cubicBezTo>
                <a:cubicBezTo>
                  <a:pt x="340" y="168"/>
                  <a:pt x="322" y="195"/>
                  <a:pt x="306" y="213"/>
                </a:cubicBezTo>
                <a:cubicBezTo>
                  <a:pt x="303" y="217"/>
                  <a:pt x="307" y="221"/>
                  <a:pt x="310" y="218"/>
                </a:cubicBezTo>
                <a:cubicBezTo>
                  <a:pt x="328" y="203"/>
                  <a:pt x="343" y="186"/>
                  <a:pt x="360" y="169"/>
                </a:cubicBezTo>
                <a:cubicBezTo>
                  <a:pt x="375" y="154"/>
                  <a:pt x="391" y="147"/>
                  <a:pt x="408" y="138"/>
                </a:cubicBezTo>
                <a:cubicBezTo>
                  <a:pt x="413" y="143"/>
                  <a:pt x="417" y="149"/>
                  <a:pt x="421" y="155"/>
                </a:cubicBezTo>
                <a:cubicBezTo>
                  <a:pt x="383" y="171"/>
                  <a:pt x="343" y="186"/>
                  <a:pt x="313" y="216"/>
                </a:cubicBezTo>
                <a:cubicBezTo>
                  <a:pt x="311" y="219"/>
                  <a:pt x="314" y="223"/>
                  <a:pt x="317" y="220"/>
                </a:cubicBezTo>
                <a:cubicBezTo>
                  <a:pt x="350" y="192"/>
                  <a:pt x="393" y="179"/>
                  <a:pt x="432" y="162"/>
                </a:cubicBezTo>
                <a:cubicBezTo>
                  <a:pt x="435" y="161"/>
                  <a:pt x="436" y="157"/>
                  <a:pt x="434" y="155"/>
                </a:cubicBezTo>
                <a:close/>
                <a:moveTo>
                  <a:pt x="14" y="165"/>
                </a:moveTo>
                <a:cubicBezTo>
                  <a:pt x="20" y="157"/>
                  <a:pt x="27" y="150"/>
                  <a:pt x="34" y="143"/>
                </a:cubicBezTo>
                <a:cubicBezTo>
                  <a:pt x="37" y="147"/>
                  <a:pt x="40" y="151"/>
                  <a:pt x="43" y="155"/>
                </a:cubicBezTo>
                <a:cubicBezTo>
                  <a:pt x="37" y="161"/>
                  <a:pt x="32" y="168"/>
                  <a:pt x="28" y="174"/>
                </a:cubicBezTo>
                <a:cubicBezTo>
                  <a:pt x="23" y="171"/>
                  <a:pt x="18" y="168"/>
                  <a:pt x="13" y="165"/>
                </a:cubicBezTo>
                <a:cubicBezTo>
                  <a:pt x="14" y="165"/>
                  <a:pt x="14" y="165"/>
                  <a:pt x="14" y="165"/>
                </a:cubicBezTo>
                <a:close/>
                <a:moveTo>
                  <a:pt x="63" y="197"/>
                </a:moveTo>
                <a:cubicBezTo>
                  <a:pt x="58" y="194"/>
                  <a:pt x="54" y="191"/>
                  <a:pt x="49" y="187"/>
                </a:cubicBezTo>
                <a:cubicBezTo>
                  <a:pt x="52" y="184"/>
                  <a:pt x="56" y="181"/>
                  <a:pt x="60" y="178"/>
                </a:cubicBezTo>
                <a:cubicBezTo>
                  <a:pt x="63" y="182"/>
                  <a:pt x="67" y="186"/>
                  <a:pt x="70" y="189"/>
                </a:cubicBezTo>
                <a:cubicBezTo>
                  <a:pt x="68" y="192"/>
                  <a:pt x="66" y="194"/>
                  <a:pt x="63" y="197"/>
                </a:cubicBezTo>
                <a:close/>
                <a:moveTo>
                  <a:pt x="75" y="194"/>
                </a:moveTo>
                <a:cubicBezTo>
                  <a:pt x="82" y="201"/>
                  <a:pt x="89" y="207"/>
                  <a:pt x="96" y="213"/>
                </a:cubicBezTo>
                <a:cubicBezTo>
                  <a:pt x="95" y="215"/>
                  <a:pt x="94" y="216"/>
                  <a:pt x="93" y="217"/>
                </a:cubicBezTo>
                <a:cubicBezTo>
                  <a:pt x="93" y="217"/>
                  <a:pt x="93" y="217"/>
                  <a:pt x="93" y="217"/>
                </a:cubicBezTo>
                <a:cubicBezTo>
                  <a:pt x="85" y="211"/>
                  <a:pt x="77" y="206"/>
                  <a:pt x="69" y="201"/>
                </a:cubicBezTo>
                <a:cubicBezTo>
                  <a:pt x="71" y="199"/>
                  <a:pt x="73" y="196"/>
                  <a:pt x="75" y="194"/>
                </a:cubicBezTo>
                <a:close/>
                <a:moveTo>
                  <a:pt x="45" y="185"/>
                </a:moveTo>
                <a:cubicBezTo>
                  <a:pt x="41" y="182"/>
                  <a:pt x="36" y="179"/>
                  <a:pt x="32" y="177"/>
                </a:cubicBezTo>
                <a:cubicBezTo>
                  <a:pt x="37" y="172"/>
                  <a:pt x="42" y="167"/>
                  <a:pt x="47" y="162"/>
                </a:cubicBezTo>
                <a:cubicBezTo>
                  <a:pt x="50" y="165"/>
                  <a:pt x="53" y="169"/>
                  <a:pt x="55" y="172"/>
                </a:cubicBezTo>
                <a:cubicBezTo>
                  <a:pt x="52" y="176"/>
                  <a:pt x="48" y="181"/>
                  <a:pt x="45" y="185"/>
                </a:cubicBezTo>
                <a:close/>
                <a:moveTo>
                  <a:pt x="217" y="256"/>
                </a:moveTo>
                <a:cubicBezTo>
                  <a:pt x="206" y="265"/>
                  <a:pt x="195" y="274"/>
                  <a:pt x="184" y="284"/>
                </a:cubicBezTo>
                <a:cubicBezTo>
                  <a:pt x="165" y="299"/>
                  <a:pt x="156" y="304"/>
                  <a:pt x="135" y="288"/>
                </a:cubicBezTo>
                <a:cubicBezTo>
                  <a:pt x="113" y="270"/>
                  <a:pt x="94" y="250"/>
                  <a:pt x="72" y="232"/>
                </a:cubicBezTo>
                <a:cubicBezTo>
                  <a:pt x="48" y="213"/>
                  <a:pt x="18" y="201"/>
                  <a:pt x="12" y="171"/>
                </a:cubicBezTo>
                <a:cubicBezTo>
                  <a:pt x="15" y="174"/>
                  <a:pt x="19" y="178"/>
                  <a:pt x="23" y="181"/>
                </a:cubicBezTo>
                <a:cubicBezTo>
                  <a:pt x="23" y="182"/>
                  <a:pt x="22" y="183"/>
                  <a:pt x="22" y="183"/>
                </a:cubicBezTo>
                <a:cubicBezTo>
                  <a:pt x="21" y="185"/>
                  <a:pt x="23" y="186"/>
                  <a:pt x="24" y="185"/>
                </a:cubicBezTo>
                <a:cubicBezTo>
                  <a:pt x="25" y="185"/>
                  <a:pt x="25" y="184"/>
                  <a:pt x="26" y="184"/>
                </a:cubicBezTo>
                <a:cubicBezTo>
                  <a:pt x="30" y="187"/>
                  <a:pt x="34" y="190"/>
                  <a:pt x="39" y="193"/>
                </a:cubicBezTo>
                <a:cubicBezTo>
                  <a:pt x="39" y="195"/>
                  <a:pt x="40" y="196"/>
                  <a:pt x="41" y="195"/>
                </a:cubicBezTo>
                <a:cubicBezTo>
                  <a:pt x="51" y="202"/>
                  <a:pt x="62" y="208"/>
                  <a:pt x="71" y="214"/>
                </a:cubicBezTo>
                <a:cubicBezTo>
                  <a:pt x="104" y="236"/>
                  <a:pt x="135" y="257"/>
                  <a:pt x="164" y="282"/>
                </a:cubicBezTo>
                <a:cubicBezTo>
                  <a:pt x="167" y="285"/>
                  <a:pt x="172" y="282"/>
                  <a:pt x="171" y="278"/>
                </a:cubicBezTo>
                <a:cubicBezTo>
                  <a:pt x="198" y="253"/>
                  <a:pt x="227" y="235"/>
                  <a:pt x="260" y="227"/>
                </a:cubicBezTo>
                <a:cubicBezTo>
                  <a:pt x="245" y="235"/>
                  <a:pt x="230" y="245"/>
                  <a:pt x="217" y="256"/>
                </a:cubicBezTo>
                <a:close/>
                <a:moveTo>
                  <a:pt x="99" y="221"/>
                </a:moveTo>
                <a:cubicBezTo>
                  <a:pt x="100" y="220"/>
                  <a:pt x="101" y="219"/>
                  <a:pt x="102" y="219"/>
                </a:cubicBezTo>
                <a:cubicBezTo>
                  <a:pt x="110" y="225"/>
                  <a:pt x="117" y="231"/>
                  <a:pt x="125" y="236"/>
                </a:cubicBezTo>
                <a:cubicBezTo>
                  <a:pt x="124" y="236"/>
                  <a:pt x="124" y="237"/>
                  <a:pt x="124" y="237"/>
                </a:cubicBezTo>
                <a:cubicBezTo>
                  <a:pt x="116" y="232"/>
                  <a:pt x="108" y="226"/>
                  <a:pt x="99" y="221"/>
                </a:cubicBezTo>
                <a:close/>
                <a:moveTo>
                  <a:pt x="129" y="241"/>
                </a:moveTo>
                <a:cubicBezTo>
                  <a:pt x="129" y="240"/>
                  <a:pt x="129" y="240"/>
                  <a:pt x="130" y="239"/>
                </a:cubicBezTo>
                <a:cubicBezTo>
                  <a:pt x="138" y="244"/>
                  <a:pt x="145" y="249"/>
                  <a:pt x="153" y="253"/>
                </a:cubicBezTo>
                <a:cubicBezTo>
                  <a:pt x="152" y="255"/>
                  <a:pt x="151" y="256"/>
                  <a:pt x="150" y="257"/>
                </a:cubicBezTo>
                <a:cubicBezTo>
                  <a:pt x="143" y="252"/>
                  <a:pt x="136" y="246"/>
                  <a:pt x="129" y="241"/>
                </a:cubicBezTo>
                <a:close/>
                <a:moveTo>
                  <a:pt x="292" y="210"/>
                </a:moveTo>
                <a:cubicBezTo>
                  <a:pt x="241" y="208"/>
                  <a:pt x="199" y="235"/>
                  <a:pt x="166" y="272"/>
                </a:cubicBezTo>
                <a:cubicBezTo>
                  <a:pt x="162" y="268"/>
                  <a:pt x="158" y="265"/>
                  <a:pt x="154" y="261"/>
                </a:cubicBezTo>
                <a:cubicBezTo>
                  <a:pt x="154" y="261"/>
                  <a:pt x="155" y="261"/>
                  <a:pt x="155" y="261"/>
                </a:cubicBezTo>
                <a:cubicBezTo>
                  <a:pt x="156" y="259"/>
                  <a:pt x="157" y="258"/>
                  <a:pt x="158" y="256"/>
                </a:cubicBezTo>
                <a:cubicBezTo>
                  <a:pt x="161" y="258"/>
                  <a:pt x="164" y="259"/>
                  <a:pt x="167" y="260"/>
                </a:cubicBezTo>
                <a:cubicBezTo>
                  <a:pt x="172" y="263"/>
                  <a:pt x="175" y="257"/>
                  <a:pt x="171" y="254"/>
                </a:cubicBezTo>
                <a:cubicBezTo>
                  <a:pt x="169" y="252"/>
                  <a:pt x="167" y="250"/>
                  <a:pt x="164" y="249"/>
                </a:cubicBezTo>
                <a:cubicBezTo>
                  <a:pt x="187" y="224"/>
                  <a:pt x="220" y="209"/>
                  <a:pt x="253" y="202"/>
                </a:cubicBezTo>
                <a:cubicBezTo>
                  <a:pt x="256" y="201"/>
                  <a:pt x="255" y="196"/>
                  <a:pt x="252" y="196"/>
                </a:cubicBezTo>
                <a:cubicBezTo>
                  <a:pt x="218" y="195"/>
                  <a:pt x="180" y="217"/>
                  <a:pt x="159" y="245"/>
                </a:cubicBezTo>
                <a:cubicBezTo>
                  <a:pt x="152" y="240"/>
                  <a:pt x="145" y="235"/>
                  <a:pt x="138" y="230"/>
                </a:cubicBezTo>
                <a:cubicBezTo>
                  <a:pt x="162" y="205"/>
                  <a:pt x="193" y="197"/>
                  <a:pt x="225" y="182"/>
                </a:cubicBezTo>
                <a:cubicBezTo>
                  <a:pt x="229" y="181"/>
                  <a:pt x="226" y="175"/>
                  <a:pt x="222" y="176"/>
                </a:cubicBezTo>
                <a:cubicBezTo>
                  <a:pt x="188" y="183"/>
                  <a:pt x="155" y="200"/>
                  <a:pt x="132" y="226"/>
                </a:cubicBezTo>
                <a:cubicBezTo>
                  <a:pt x="125" y="221"/>
                  <a:pt x="119" y="216"/>
                  <a:pt x="112" y="211"/>
                </a:cubicBezTo>
                <a:cubicBezTo>
                  <a:pt x="144" y="187"/>
                  <a:pt x="177" y="169"/>
                  <a:pt x="217" y="161"/>
                </a:cubicBezTo>
                <a:cubicBezTo>
                  <a:pt x="221" y="160"/>
                  <a:pt x="220" y="153"/>
                  <a:pt x="215" y="153"/>
                </a:cubicBezTo>
                <a:cubicBezTo>
                  <a:pt x="175" y="157"/>
                  <a:pt x="136" y="178"/>
                  <a:pt x="105" y="205"/>
                </a:cubicBezTo>
                <a:cubicBezTo>
                  <a:pt x="98" y="199"/>
                  <a:pt x="90" y="193"/>
                  <a:pt x="83" y="187"/>
                </a:cubicBezTo>
                <a:cubicBezTo>
                  <a:pt x="111" y="166"/>
                  <a:pt x="144" y="156"/>
                  <a:pt x="176" y="141"/>
                </a:cubicBezTo>
                <a:cubicBezTo>
                  <a:pt x="180" y="139"/>
                  <a:pt x="177" y="133"/>
                  <a:pt x="173" y="134"/>
                </a:cubicBezTo>
                <a:cubicBezTo>
                  <a:pt x="140" y="147"/>
                  <a:pt x="105" y="159"/>
                  <a:pt x="78" y="182"/>
                </a:cubicBezTo>
                <a:cubicBezTo>
                  <a:pt x="74" y="179"/>
                  <a:pt x="70" y="175"/>
                  <a:pt x="67" y="171"/>
                </a:cubicBezTo>
                <a:cubicBezTo>
                  <a:pt x="95" y="148"/>
                  <a:pt x="126" y="132"/>
                  <a:pt x="167" y="127"/>
                </a:cubicBezTo>
                <a:cubicBezTo>
                  <a:pt x="172" y="126"/>
                  <a:pt x="172" y="120"/>
                  <a:pt x="167" y="119"/>
                </a:cubicBezTo>
                <a:cubicBezTo>
                  <a:pt x="127" y="117"/>
                  <a:pt x="89" y="138"/>
                  <a:pt x="61" y="166"/>
                </a:cubicBezTo>
                <a:cubicBezTo>
                  <a:pt x="59" y="163"/>
                  <a:pt x="56" y="160"/>
                  <a:pt x="53" y="157"/>
                </a:cubicBezTo>
                <a:cubicBezTo>
                  <a:pt x="78" y="136"/>
                  <a:pt x="106" y="121"/>
                  <a:pt x="137" y="105"/>
                </a:cubicBezTo>
                <a:cubicBezTo>
                  <a:pt x="142" y="103"/>
                  <a:pt x="139" y="96"/>
                  <a:pt x="134" y="97"/>
                </a:cubicBezTo>
                <a:cubicBezTo>
                  <a:pt x="103" y="107"/>
                  <a:pt x="71" y="126"/>
                  <a:pt x="47" y="151"/>
                </a:cubicBezTo>
                <a:cubicBezTo>
                  <a:pt x="44" y="147"/>
                  <a:pt x="41" y="143"/>
                  <a:pt x="38" y="139"/>
                </a:cubicBezTo>
                <a:cubicBezTo>
                  <a:pt x="49" y="129"/>
                  <a:pt x="61" y="119"/>
                  <a:pt x="73" y="110"/>
                </a:cubicBezTo>
                <a:cubicBezTo>
                  <a:pt x="100" y="93"/>
                  <a:pt x="122" y="90"/>
                  <a:pt x="152" y="94"/>
                </a:cubicBezTo>
                <a:cubicBezTo>
                  <a:pt x="153" y="94"/>
                  <a:pt x="154" y="94"/>
                  <a:pt x="155" y="94"/>
                </a:cubicBezTo>
                <a:cubicBezTo>
                  <a:pt x="202" y="131"/>
                  <a:pt x="247" y="170"/>
                  <a:pt x="292" y="210"/>
                </a:cubicBezTo>
                <a:close/>
                <a:moveTo>
                  <a:pt x="272" y="31"/>
                </a:moveTo>
                <a:cubicBezTo>
                  <a:pt x="271" y="29"/>
                  <a:pt x="269" y="26"/>
                  <a:pt x="267" y="23"/>
                </a:cubicBezTo>
                <a:cubicBezTo>
                  <a:pt x="276" y="22"/>
                  <a:pt x="286" y="20"/>
                  <a:pt x="295" y="17"/>
                </a:cubicBezTo>
                <a:cubicBezTo>
                  <a:pt x="298" y="21"/>
                  <a:pt x="300" y="25"/>
                  <a:pt x="303" y="29"/>
                </a:cubicBezTo>
                <a:cubicBezTo>
                  <a:pt x="293" y="28"/>
                  <a:pt x="283" y="29"/>
                  <a:pt x="272" y="31"/>
                </a:cubicBezTo>
                <a:close/>
                <a:moveTo>
                  <a:pt x="288" y="54"/>
                </a:moveTo>
                <a:cubicBezTo>
                  <a:pt x="286" y="50"/>
                  <a:pt x="283" y="46"/>
                  <a:pt x="280" y="42"/>
                </a:cubicBezTo>
                <a:cubicBezTo>
                  <a:pt x="288" y="41"/>
                  <a:pt x="296" y="39"/>
                  <a:pt x="304" y="37"/>
                </a:cubicBezTo>
                <a:cubicBezTo>
                  <a:pt x="305" y="37"/>
                  <a:pt x="306" y="36"/>
                  <a:pt x="307" y="35"/>
                </a:cubicBezTo>
                <a:cubicBezTo>
                  <a:pt x="311" y="40"/>
                  <a:pt x="315" y="46"/>
                  <a:pt x="319" y="51"/>
                </a:cubicBezTo>
                <a:cubicBezTo>
                  <a:pt x="309" y="50"/>
                  <a:pt x="299" y="51"/>
                  <a:pt x="288" y="54"/>
                </a:cubicBezTo>
                <a:close/>
                <a:moveTo>
                  <a:pt x="316" y="88"/>
                </a:moveTo>
                <a:cubicBezTo>
                  <a:pt x="312" y="84"/>
                  <a:pt x="309" y="79"/>
                  <a:pt x="305" y="75"/>
                </a:cubicBezTo>
                <a:cubicBezTo>
                  <a:pt x="314" y="71"/>
                  <a:pt x="322" y="68"/>
                  <a:pt x="330" y="65"/>
                </a:cubicBezTo>
                <a:cubicBezTo>
                  <a:pt x="334" y="69"/>
                  <a:pt x="338" y="74"/>
                  <a:pt x="343" y="78"/>
                </a:cubicBezTo>
                <a:cubicBezTo>
                  <a:pt x="334" y="80"/>
                  <a:pt x="325" y="84"/>
                  <a:pt x="316" y="88"/>
                </a:cubicBezTo>
                <a:close/>
                <a:moveTo>
                  <a:pt x="331" y="104"/>
                </a:moveTo>
                <a:cubicBezTo>
                  <a:pt x="328" y="101"/>
                  <a:pt x="325" y="99"/>
                  <a:pt x="323" y="96"/>
                </a:cubicBezTo>
                <a:cubicBezTo>
                  <a:pt x="331" y="92"/>
                  <a:pt x="339" y="89"/>
                  <a:pt x="346" y="85"/>
                </a:cubicBezTo>
                <a:cubicBezTo>
                  <a:pt x="347" y="85"/>
                  <a:pt x="348" y="84"/>
                  <a:pt x="348" y="84"/>
                </a:cubicBezTo>
                <a:cubicBezTo>
                  <a:pt x="351" y="87"/>
                  <a:pt x="354" y="89"/>
                  <a:pt x="357" y="92"/>
                </a:cubicBezTo>
                <a:cubicBezTo>
                  <a:pt x="348" y="95"/>
                  <a:pt x="339" y="99"/>
                  <a:pt x="331" y="104"/>
                </a:cubicBezTo>
                <a:close/>
                <a:moveTo>
                  <a:pt x="339" y="113"/>
                </a:moveTo>
                <a:cubicBezTo>
                  <a:pt x="347" y="108"/>
                  <a:pt x="356" y="104"/>
                  <a:pt x="365" y="99"/>
                </a:cubicBezTo>
                <a:cubicBezTo>
                  <a:pt x="369" y="102"/>
                  <a:pt x="372" y="104"/>
                  <a:pt x="375" y="107"/>
                </a:cubicBezTo>
                <a:cubicBezTo>
                  <a:pt x="365" y="111"/>
                  <a:pt x="356" y="116"/>
                  <a:pt x="347" y="121"/>
                </a:cubicBezTo>
                <a:cubicBezTo>
                  <a:pt x="344" y="119"/>
                  <a:pt x="341" y="116"/>
                  <a:pt x="339" y="113"/>
                </a:cubicBezTo>
                <a:close/>
                <a:moveTo>
                  <a:pt x="368" y="143"/>
                </a:moveTo>
                <a:cubicBezTo>
                  <a:pt x="363" y="139"/>
                  <a:pt x="359" y="135"/>
                  <a:pt x="355" y="131"/>
                </a:cubicBezTo>
                <a:cubicBezTo>
                  <a:pt x="365" y="125"/>
                  <a:pt x="375" y="119"/>
                  <a:pt x="385" y="114"/>
                </a:cubicBezTo>
                <a:cubicBezTo>
                  <a:pt x="390" y="117"/>
                  <a:pt x="395" y="121"/>
                  <a:pt x="401" y="124"/>
                </a:cubicBezTo>
                <a:cubicBezTo>
                  <a:pt x="389" y="127"/>
                  <a:pt x="378" y="134"/>
                  <a:pt x="368" y="143"/>
                </a:cubicBezTo>
                <a:close/>
              </a:path>
            </a:pathLst>
          </a:cu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6815284" y="2753603"/>
            <a:ext cx="1152513" cy="1037063"/>
            <a:chOff x="5362576" y="1066800"/>
            <a:chExt cx="919163" cy="827088"/>
          </a:xfrm>
        </p:grpSpPr>
        <p:sp>
          <p:nvSpPr>
            <p:cNvPr id="13" name="Freeform 112"/>
            <p:cNvSpPr>
              <a:spLocks noEditPoints="1"/>
            </p:cNvSpPr>
            <p:nvPr/>
          </p:nvSpPr>
          <p:spPr bwMode="auto">
            <a:xfrm>
              <a:off x="5362576" y="1066800"/>
              <a:ext cx="919163" cy="827088"/>
            </a:xfrm>
            <a:custGeom>
              <a:avLst/>
              <a:gdLst>
                <a:gd name="T0" fmla="*/ 385 w 394"/>
                <a:gd name="T1" fmla="*/ 146 h 355"/>
                <a:gd name="T2" fmla="*/ 347 w 394"/>
                <a:gd name="T3" fmla="*/ 67 h 355"/>
                <a:gd name="T4" fmla="*/ 62 w 394"/>
                <a:gd name="T5" fmla="*/ 96 h 355"/>
                <a:gd name="T6" fmla="*/ 24 w 394"/>
                <a:gd name="T7" fmla="*/ 176 h 355"/>
                <a:gd name="T8" fmla="*/ 23 w 394"/>
                <a:gd name="T9" fmla="*/ 283 h 355"/>
                <a:gd name="T10" fmla="*/ 173 w 394"/>
                <a:gd name="T11" fmla="*/ 354 h 355"/>
                <a:gd name="T12" fmla="*/ 286 w 394"/>
                <a:gd name="T13" fmla="*/ 263 h 355"/>
                <a:gd name="T14" fmla="*/ 312 w 394"/>
                <a:gd name="T15" fmla="*/ 212 h 355"/>
                <a:gd name="T16" fmla="*/ 354 w 394"/>
                <a:gd name="T17" fmla="*/ 198 h 355"/>
                <a:gd name="T18" fmla="*/ 385 w 394"/>
                <a:gd name="T19" fmla="*/ 146 h 355"/>
                <a:gd name="T20" fmla="*/ 111 w 394"/>
                <a:gd name="T21" fmla="*/ 69 h 355"/>
                <a:gd name="T22" fmla="*/ 366 w 394"/>
                <a:gd name="T23" fmla="*/ 105 h 355"/>
                <a:gd name="T24" fmla="*/ 355 w 394"/>
                <a:gd name="T25" fmla="*/ 168 h 355"/>
                <a:gd name="T26" fmla="*/ 312 w 394"/>
                <a:gd name="T27" fmla="*/ 180 h 355"/>
                <a:gd name="T28" fmla="*/ 288 w 394"/>
                <a:gd name="T29" fmla="*/ 204 h 355"/>
                <a:gd name="T30" fmla="*/ 282 w 394"/>
                <a:gd name="T31" fmla="*/ 209 h 355"/>
                <a:gd name="T32" fmla="*/ 105 w 394"/>
                <a:gd name="T33" fmla="*/ 300 h 355"/>
                <a:gd name="T34" fmla="*/ 34 w 394"/>
                <a:gd name="T35" fmla="*/ 193 h 355"/>
                <a:gd name="T36" fmla="*/ 111 w 394"/>
                <a:gd name="T37" fmla="*/ 69 h 355"/>
                <a:gd name="T38" fmla="*/ 206 w 394"/>
                <a:gd name="T39" fmla="*/ 338 h 355"/>
                <a:gd name="T40" fmla="*/ 49 w 394"/>
                <a:gd name="T41" fmla="*/ 301 h 355"/>
                <a:gd name="T42" fmla="*/ 23 w 394"/>
                <a:gd name="T43" fmla="*/ 240 h 355"/>
                <a:gd name="T44" fmla="*/ 24 w 394"/>
                <a:gd name="T45" fmla="*/ 184 h 355"/>
                <a:gd name="T46" fmla="*/ 118 w 394"/>
                <a:gd name="T47" fmla="*/ 317 h 355"/>
                <a:gd name="T48" fmla="*/ 258 w 394"/>
                <a:gd name="T49" fmla="*/ 291 h 355"/>
                <a:gd name="T50" fmla="*/ 206 w 394"/>
                <a:gd name="T51" fmla="*/ 338 h 355"/>
                <a:gd name="T52" fmla="*/ 314 w 394"/>
                <a:gd name="T53" fmla="*/ 197 h 355"/>
                <a:gd name="T54" fmla="*/ 297 w 394"/>
                <a:gd name="T55" fmla="*/ 210 h 355"/>
                <a:gd name="T56" fmla="*/ 332 w 394"/>
                <a:gd name="T57" fmla="*/ 186 h 355"/>
                <a:gd name="T58" fmla="*/ 373 w 394"/>
                <a:gd name="T59" fmla="*/ 168 h 355"/>
                <a:gd name="T60" fmla="*/ 314 w 394"/>
                <a:gd name="T61" fmla="*/ 19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4" h="355">
                  <a:moveTo>
                    <a:pt x="385" y="146"/>
                  </a:moveTo>
                  <a:cubicBezTo>
                    <a:pt x="392" y="116"/>
                    <a:pt x="369" y="83"/>
                    <a:pt x="347" y="67"/>
                  </a:cubicBezTo>
                  <a:cubicBezTo>
                    <a:pt x="259" y="0"/>
                    <a:pt x="137" y="17"/>
                    <a:pt x="62" y="96"/>
                  </a:cubicBezTo>
                  <a:cubicBezTo>
                    <a:pt x="39" y="120"/>
                    <a:pt x="27" y="148"/>
                    <a:pt x="24" y="176"/>
                  </a:cubicBezTo>
                  <a:cubicBezTo>
                    <a:pt x="0" y="198"/>
                    <a:pt x="12" y="259"/>
                    <a:pt x="23" y="283"/>
                  </a:cubicBezTo>
                  <a:cubicBezTo>
                    <a:pt x="48" y="337"/>
                    <a:pt x="119" y="354"/>
                    <a:pt x="173" y="354"/>
                  </a:cubicBezTo>
                  <a:cubicBezTo>
                    <a:pt x="236" y="355"/>
                    <a:pt x="265" y="316"/>
                    <a:pt x="286" y="263"/>
                  </a:cubicBezTo>
                  <a:cubicBezTo>
                    <a:pt x="293" y="246"/>
                    <a:pt x="299" y="226"/>
                    <a:pt x="312" y="212"/>
                  </a:cubicBezTo>
                  <a:cubicBezTo>
                    <a:pt x="321" y="202"/>
                    <a:pt x="342" y="204"/>
                    <a:pt x="354" y="198"/>
                  </a:cubicBezTo>
                  <a:cubicBezTo>
                    <a:pt x="377" y="186"/>
                    <a:pt x="394" y="173"/>
                    <a:pt x="385" y="146"/>
                  </a:cubicBezTo>
                  <a:close/>
                  <a:moveTo>
                    <a:pt x="111" y="69"/>
                  </a:moveTo>
                  <a:cubicBezTo>
                    <a:pt x="186" y="18"/>
                    <a:pt x="314" y="20"/>
                    <a:pt x="366" y="105"/>
                  </a:cubicBezTo>
                  <a:cubicBezTo>
                    <a:pt x="379" y="125"/>
                    <a:pt x="376" y="156"/>
                    <a:pt x="355" y="168"/>
                  </a:cubicBezTo>
                  <a:cubicBezTo>
                    <a:pt x="343" y="175"/>
                    <a:pt x="326" y="176"/>
                    <a:pt x="312" y="180"/>
                  </a:cubicBezTo>
                  <a:cubicBezTo>
                    <a:pt x="298" y="184"/>
                    <a:pt x="290" y="193"/>
                    <a:pt x="288" y="204"/>
                  </a:cubicBezTo>
                  <a:cubicBezTo>
                    <a:pt x="285" y="204"/>
                    <a:pt x="282" y="206"/>
                    <a:pt x="282" y="209"/>
                  </a:cubicBezTo>
                  <a:cubicBezTo>
                    <a:pt x="280" y="301"/>
                    <a:pt x="180" y="332"/>
                    <a:pt x="105" y="300"/>
                  </a:cubicBezTo>
                  <a:cubicBezTo>
                    <a:pt x="62" y="282"/>
                    <a:pt x="36" y="240"/>
                    <a:pt x="34" y="193"/>
                  </a:cubicBezTo>
                  <a:cubicBezTo>
                    <a:pt x="31" y="141"/>
                    <a:pt x="70" y="97"/>
                    <a:pt x="111" y="69"/>
                  </a:cubicBezTo>
                  <a:close/>
                  <a:moveTo>
                    <a:pt x="206" y="338"/>
                  </a:moveTo>
                  <a:cubicBezTo>
                    <a:pt x="156" y="354"/>
                    <a:pt x="87" y="335"/>
                    <a:pt x="49" y="301"/>
                  </a:cubicBezTo>
                  <a:cubicBezTo>
                    <a:pt x="32" y="285"/>
                    <a:pt x="26" y="263"/>
                    <a:pt x="23" y="240"/>
                  </a:cubicBezTo>
                  <a:cubicBezTo>
                    <a:pt x="21" y="226"/>
                    <a:pt x="17" y="200"/>
                    <a:pt x="24" y="184"/>
                  </a:cubicBezTo>
                  <a:cubicBezTo>
                    <a:pt x="21" y="241"/>
                    <a:pt x="56" y="296"/>
                    <a:pt x="118" y="317"/>
                  </a:cubicBezTo>
                  <a:cubicBezTo>
                    <a:pt x="167" y="333"/>
                    <a:pt x="223" y="323"/>
                    <a:pt x="258" y="291"/>
                  </a:cubicBezTo>
                  <a:cubicBezTo>
                    <a:pt x="247" y="312"/>
                    <a:pt x="232" y="329"/>
                    <a:pt x="206" y="338"/>
                  </a:cubicBezTo>
                  <a:close/>
                  <a:moveTo>
                    <a:pt x="314" y="197"/>
                  </a:moveTo>
                  <a:cubicBezTo>
                    <a:pt x="307" y="199"/>
                    <a:pt x="302" y="204"/>
                    <a:pt x="297" y="210"/>
                  </a:cubicBezTo>
                  <a:cubicBezTo>
                    <a:pt x="301" y="196"/>
                    <a:pt x="312" y="189"/>
                    <a:pt x="332" y="186"/>
                  </a:cubicBezTo>
                  <a:cubicBezTo>
                    <a:pt x="348" y="183"/>
                    <a:pt x="362" y="179"/>
                    <a:pt x="373" y="168"/>
                  </a:cubicBezTo>
                  <a:cubicBezTo>
                    <a:pt x="364" y="188"/>
                    <a:pt x="332" y="190"/>
                    <a:pt x="314" y="19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13"/>
            <p:cNvSpPr>
              <a:spLocks noEditPoints="1"/>
            </p:cNvSpPr>
            <p:nvPr/>
          </p:nvSpPr>
          <p:spPr bwMode="auto">
            <a:xfrm>
              <a:off x="5870576" y="1346200"/>
              <a:ext cx="201613" cy="157163"/>
            </a:xfrm>
            <a:custGeom>
              <a:avLst/>
              <a:gdLst>
                <a:gd name="T0" fmla="*/ 64 w 86"/>
                <a:gd name="T1" fmla="*/ 9 h 67"/>
                <a:gd name="T2" fmla="*/ 59 w 86"/>
                <a:gd name="T3" fmla="*/ 17 h 67"/>
                <a:gd name="T4" fmla="*/ 59 w 86"/>
                <a:gd name="T5" fmla="*/ 18 h 67"/>
                <a:gd name="T6" fmla="*/ 0 w 86"/>
                <a:gd name="T7" fmla="*/ 49 h 67"/>
                <a:gd name="T8" fmla="*/ 3 w 86"/>
                <a:gd name="T9" fmla="*/ 56 h 67"/>
                <a:gd name="T10" fmla="*/ 66 w 86"/>
                <a:gd name="T11" fmla="*/ 50 h 67"/>
                <a:gd name="T12" fmla="*/ 64 w 86"/>
                <a:gd name="T13" fmla="*/ 9 h 67"/>
                <a:gd name="T14" fmla="*/ 59 w 86"/>
                <a:gd name="T15" fmla="*/ 23 h 67"/>
                <a:gd name="T16" fmla="*/ 62 w 86"/>
                <a:gd name="T17" fmla="*/ 21 h 67"/>
                <a:gd name="T18" fmla="*/ 67 w 86"/>
                <a:gd name="T19" fmla="*/ 31 h 67"/>
                <a:gd name="T20" fmla="*/ 67 w 86"/>
                <a:gd name="T21" fmla="*/ 31 h 67"/>
                <a:gd name="T22" fmla="*/ 38 w 86"/>
                <a:gd name="T23" fmla="*/ 32 h 67"/>
                <a:gd name="T24" fmla="*/ 26 w 86"/>
                <a:gd name="T25" fmla="*/ 49 h 67"/>
                <a:gd name="T26" fmla="*/ 14 w 86"/>
                <a:gd name="T27" fmla="*/ 47 h 67"/>
                <a:gd name="T28" fmla="*/ 59 w 86"/>
                <a:gd name="T29" fmla="*/ 23 h 67"/>
                <a:gd name="T30" fmla="*/ 32 w 86"/>
                <a:gd name="T31" fmla="*/ 49 h 67"/>
                <a:gd name="T32" fmla="*/ 46 w 86"/>
                <a:gd name="T33" fmla="*/ 38 h 67"/>
                <a:gd name="T34" fmla="*/ 58 w 86"/>
                <a:gd name="T35" fmla="*/ 39 h 67"/>
                <a:gd name="T36" fmla="*/ 60 w 86"/>
                <a:gd name="T37" fmla="*/ 39 h 67"/>
                <a:gd name="T38" fmla="*/ 54 w 86"/>
                <a:gd name="T39" fmla="*/ 43 h 67"/>
                <a:gd name="T40" fmla="*/ 32 w 86"/>
                <a:gd name="T41" fmla="*/ 49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86" h="67">
                  <a:moveTo>
                    <a:pt x="64" y="9"/>
                  </a:moveTo>
                  <a:cubicBezTo>
                    <a:pt x="59" y="8"/>
                    <a:pt x="56" y="14"/>
                    <a:pt x="59" y="17"/>
                  </a:cubicBezTo>
                  <a:cubicBezTo>
                    <a:pt x="59" y="18"/>
                    <a:pt x="59" y="18"/>
                    <a:pt x="59" y="18"/>
                  </a:cubicBezTo>
                  <a:cubicBezTo>
                    <a:pt x="37" y="0"/>
                    <a:pt x="7" y="26"/>
                    <a:pt x="0" y="49"/>
                  </a:cubicBezTo>
                  <a:cubicBezTo>
                    <a:pt x="0" y="52"/>
                    <a:pt x="1" y="55"/>
                    <a:pt x="3" y="56"/>
                  </a:cubicBezTo>
                  <a:cubicBezTo>
                    <a:pt x="22" y="67"/>
                    <a:pt x="48" y="62"/>
                    <a:pt x="66" y="50"/>
                  </a:cubicBezTo>
                  <a:cubicBezTo>
                    <a:pt x="82" y="40"/>
                    <a:pt x="86" y="16"/>
                    <a:pt x="64" y="9"/>
                  </a:cubicBezTo>
                  <a:close/>
                  <a:moveTo>
                    <a:pt x="59" y="23"/>
                  </a:moveTo>
                  <a:cubicBezTo>
                    <a:pt x="61" y="24"/>
                    <a:pt x="63" y="23"/>
                    <a:pt x="62" y="21"/>
                  </a:cubicBezTo>
                  <a:cubicBezTo>
                    <a:pt x="65" y="24"/>
                    <a:pt x="68" y="27"/>
                    <a:pt x="67" y="31"/>
                  </a:cubicBezTo>
                  <a:cubicBezTo>
                    <a:pt x="67" y="31"/>
                    <a:pt x="67" y="31"/>
                    <a:pt x="67" y="31"/>
                  </a:cubicBezTo>
                  <a:cubicBezTo>
                    <a:pt x="59" y="27"/>
                    <a:pt x="45" y="29"/>
                    <a:pt x="38" y="32"/>
                  </a:cubicBezTo>
                  <a:cubicBezTo>
                    <a:pt x="30" y="35"/>
                    <a:pt x="26" y="41"/>
                    <a:pt x="26" y="49"/>
                  </a:cubicBezTo>
                  <a:cubicBezTo>
                    <a:pt x="22" y="49"/>
                    <a:pt x="18" y="48"/>
                    <a:pt x="14" y="47"/>
                  </a:cubicBezTo>
                  <a:cubicBezTo>
                    <a:pt x="21" y="30"/>
                    <a:pt x="40" y="15"/>
                    <a:pt x="59" y="23"/>
                  </a:cubicBezTo>
                  <a:close/>
                  <a:moveTo>
                    <a:pt x="32" y="49"/>
                  </a:moveTo>
                  <a:cubicBezTo>
                    <a:pt x="34" y="43"/>
                    <a:pt x="39" y="39"/>
                    <a:pt x="46" y="38"/>
                  </a:cubicBezTo>
                  <a:cubicBezTo>
                    <a:pt x="50" y="38"/>
                    <a:pt x="54" y="38"/>
                    <a:pt x="58" y="39"/>
                  </a:cubicBezTo>
                  <a:cubicBezTo>
                    <a:pt x="59" y="39"/>
                    <a:pt x="59" y="39"/>
                    <a:pt x="60" y="39"/>
                  </a:cubicBezTo>
                  <a:cubicBezTo>
                    <a:pt x="58" y="41"/>
                    <a:pt x="56" y="42"/>
                    <a:pt x="54" y="43"/>
                  </a:cubicBezTo>
                  <a:cubicBezTo>
                    <a:pt x="47" y="46"/>
                    <a:pt x="40" y="48"/>
                    <a:pt x="32" y="4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14"/>
            <p:cNvSpPr>
              <a:spLocks noEditPoints="1"/>
            </p:cNvSpPr>
            <p:nvPr/>
          </p:nvSpPr>
          <p:spPr bwMode="auto">
            <a:xfrm>
              <a:off x="6048376" y="1246187"/>
              <a:ext cx="158750" cy="192088"/>
            </a:xfrm>
            <a:custGeom>
              <a:avLst/>
              <a:gdLst>
                <a:gd name="T0" fmla="*/ 51 w 68"/>
                <a:gd name="T1" fmla="*/ 11 h 82"/>
                <a:gd name="T2" fmla="*/ 46 w 68"/>
                <a:gd name="T3" fmla="*/ 5 h 82"/>
                <a:gd name="T4" fmla="*/ 8 w 68"/>
                <a:gd name="T5" fmla="*/ 24 h 82"/>
                <a:gd name="T6" fmla="*/ 9 w 68"/>
                <a:gd name="T7" fmla="*/ 29 h 82"/>
                <a:gd name="T8" fmla="*/ 1 w 68"/>
                <a:gd name="T9" fmla="*/ 40 h 82"/>
                <a:gd name="T10" fmla="*/ 4 w 68"/>
                <a:gd name="T11" fmla="*/ 48 h 82"/>
                <a:gd name="T12" fmla="*/ 51 w 68"/>
                <a:gd name="T13" fmla="*/ 68 h 82"/>
                <a:gd name="T14" fmla="*/ 51 w 68"/>
                <a:gd name="T15" fmla="*/ 11 h 82"/>
                <a:gd name="T16" fmla="*/ 44 w 68"/>
                <a:gd name="T17" fmla="*/ 57 h 82"/>
                <a:gd name="T18" fmla="*/ 26 w 68"/>
                <a:gd name="T19" fmla="*/ 45 h 82"/>
                <a:gd name="T20" fmla="*/ 13 w 68"/>
                <a:gd name="T21" fmla="*/ 38 h 82"/>
                <a:gd name="T22" fmla="*/ 16 w 68"/>
                <a:gd name="T23" fmla="*/ 30 h 82"/>
                <a:gd name="T24" fmla="*/ 19 w 68"/>
                <a:gd name="T25" fmla="*/ 27 h 82"/>
                <a:gd name="T26" fmla="*/ 39 w 68"/>
                <a:gd name="T27" fmla="*/ 16 h 82"/>
                <a:gd name="T28" fmla="*/ 44 w 68"/>
                <a:gd name="T29" fmla="*/ 57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82">
                  <a:moveTo>
                    <a:pt x="51" y="11"/>
                  </a:moveTo>
                  <a:cubicBezTo>
                    <a:pt x="51" y="8"/>
                    <a:pt x="49" y="6"/>
                    <a:pt x="46" y="5"/>
                  </a:cubicBezTo>
                  <a:cubicBezTo>
                    <a:pt x="29" y="0"/>
                    <a:pt x="14" y="7"/>
                    <a:pt x="8" y="24"/>
                  </a:cubicBezTo>
                  <a:cubicBezTo>
                    <a:pt x="7" y="26"/>
                    <a:pt x="8" y="28"/>
                    <a:pt x="9" y="29"/>
                  </a:cubicBezTo>
                  <a:cubicBezTo>
                    <a:pt x="6" y="33"/>
                    <a:pt x="4" y="36"/>
                    <a:pt x="1" y="40"/>
                  </a:cubicBezTo>
                  <a:cubicBezTo>
                    <a:pt x="0" y="42"/>
                    <a:pt x="1" y="47"/>
                    <a:pt x="4" y="48"/>
                  </a:cubicBezTo>
                  <a:cubicBezTo>
                    <a:pt x="19" y="50"/>
                    <a:pt x="35" y="82"/>
                    <a:pt x="51" y="68"/>
                  </a:cubicBezTo>
                  <a:cubicBezTo>
                    <a:pt x="68" y="52"/>
                    <a:pt x="52" y="29"/>
                    <a:pt x="51" y="11"/>
                  </a:cubicBezTo>
                  <a:close/>
                  <a:moveTo>
                    <a:pt x="44" y="57"/>
                  </a:moveTo>
                  <a:cubicBezTo>
                    <a:pt x="41" y="61"/>
                    <a:pt x="29" y="48"/>
                    <a:pt x="26" y="45"/>
                  </a:cubicBezTo>
                  <a:cubicBezTo>
                    <a:pt x="22" y="42"/>
                    <a:pt x="18" y="39"/>
                    <a:pt x="13" y="38"/>
                  </a:cubicBezTo>
                  <a:cubicBezTo>
                    <a:pt x="14" y="36"/>
                    <a:pt x="15" y="33"/>
                    <a:pt x="16" y="30"/>
                  </a:cubicBezTo>
                  <a:cubicBezTo>
                    <a:pt x="17" y="29"/>
                    <a:pt x="18" y="28"/>
                    <a:pt x="19" y="27"/>
                  </a:cubicBezTo>
                  <a:cubicBezTo>
                    <a:pt x="23" y="17"/>
                    <a:pt x="30" y="14"/>
                    <a:pt x="39" y="16"/>
                  </a:cubicBezTo>
                  <a:cubicBezTo>
                    <a:pt x="42" y="29"/>
                    <a:pt x="51" y="48"/>
                    <a:pt x="44" y="5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15"/>
            <p:cNvSpPr>
              <a:spLocks noEditPoints="1"/>
            </p:cNvSpPr>
            <p:nvPr/>
          </p:nvSpPr>
          <p:spPr bwMode="auto">
            <a:xfrm>
              <a:off x="5910263" y="1160462"/>
              <a:ext cx="142875" cy="184150"/>
            </a:xfrm>
            <a:custGeom>
              <a:avLst/>
              <a:gdLst>
                <a:gd name="T0" fmla="*/ 42 w 61"/>
                <a:gd name="T1" fmla="*/ 11 h 79"/>
                <a:gd name="T2" fmla="*/ 9 w 61"/>
                <a:gd name="T3" fmla="*/ 36 h 79"/>
                <a:gd name="T4" fmla="*/ 9 w 61"/>
                <a:gd name="T5" fmla="*/ 36 h 79"/>
                <a:gd name="T6" fmla="*/ 1 w 61"/>
                <a:gd name="T7" fmla="*/ 58 h 79"/>
                <a:gd name="T8" fmla="*/ 13 w 61"/>
                <a:gd name="T9" fmla="*/ 73 h 79"/>
                <a:gd name="T10" fmla="*/ 55 w 61"/>
                <a:gd name="T11" fmla="*/ 54 h 79"/>
                <a:gd name="T12" fmla="*/ 42 w 61"/>
                <a:gd name="T13" fmla="*/ 11 h 79"/>
                <a:gd name="T14" fmla="*/ 43 w 61"/>
                <a:gd name="T15" fmla="*/ 48 h 79"/>
                <a:gd name="T16" fmla="*/ 19 w 61"/>
                <a:gd name="T17" fmla="*/ 62 h 79"/>
                <a:gd name="T18" fmla="*/ 15 w 61"/>
                <a:gd name="T19" fmla="*/ 41 h 79"/>
                <a:gd name="T20" fmla="*/ 18 w 61"/>
                <a:gd name="T21" fmla="*/ 38 h 79"/>
                <a:gd name="T22" fmla="*/ 35 w 61"/>
                <a:gd name="T23" fmla="*/ 22 h 79"/>
                <a:gd name="T24" fmla="*/ 43 w 61"/>
                <a:gd name="T25" fmla="*/ 48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1" h="79">
                  <a:moveTo>
                    <a:pt x="42" y="11"/>
                  </a:moveTo>
                  <a:cubicBezTo>
                    <a:pt x="25" y="0"/>
                    <a:pt x="8" y="20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4" y="42"/>
                    <a:pt x="0" y="50"/>
                    <a:pt x="1" y="58"/>
                  </a:cubicBezTo>
                  <a:cubicBezTo>
                    <a:pt x="2" y="65"/>
                    <a:pt x="6" y="70"/>
                    <a:pt x="13" y="73"/>
                  </a:cubicBezTo>
                  <a:cubicBezTo>
                    <a:pt x="29" y="79"/>
                    <a:pt x="49" y="69"/>
                    <a:pt x="55" y="54"/>
                  </a:cubicBezTo>
                  <a:cubicBezTo>
                    <a:pt x="61" y="39"/>
                    <a:pt x="55" y="21"/>
                    <a:pt x="42" y="11"/>
                  </a:cubicBezTo>
                  <a:close/>
                  <a:moveTo>
                    <a:pt x="43" y="48"/>
                  </a:moveTo>
                  <a:cubicBezTo>
                    <a:pt x="40" y="58"/>
                    <a:pt x="28" y="63"/>
                    <a:pt x="19" y="62"/>
                  </a:cubicBezTo>
                  <a:cubicBezTo>
                    <a:pt x="8" y="60"/>
                    <a:pt x="11" y="48"/>
                    <a:pt x="15" y="41"/>
                  </a:cubicBezTo>
                  <a:cubicBezTo>
                    <a:pt x="16" y="40"/>
                    <a:pt x="17" y="40"/>
                    <a:pt x="18" y="38"/>
                  </a:cubicBezTo>
                  <a:cubicBezTo>
                    <a:pt x="22" y="33"/>
                    <a:pt x="26" y="15"/>
                    <a:pt x="35" y="22"/>
                  </a:cubicBezTo>
                  <a:cubicBezTo>
                    <a:pt x="43" y="28"/>
                    <a:pt x="46" y="39"/>
                    <a:pt x="43" y="48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16"/>
            <p:cNvSpPr>
              <a:spLocks noEditPoints="1"/>
            </p:cNvSpPr>
            <p:nvPr/>
          </p:nvSpPr>
          <p:spPr bwMode="auto">
            <a:xfrm>
              <a:off x="5780088" y="1166812"/>
              <a:ext cx="114300" cy="161925"/>
            </a:xfrm>
            <a:custGeom>
              <a:avLst/>
              <a:gdLst>
                <a:gd name="T0" fmla="*/ 42 w 49"/>
                <a:gd name="T1" fmla="*/ 7 h 69"/>
                <a:gd name="T2" fmla="*/ 16 w 49"/>
                <a:gd name="T3" fmla="*/ 8 h 69"/>
                <a:gd name="T4" fmla="*/ 13 w 49"/>
                <a:gd name="T5" fmla="*/ 12 h 69"/>
                <a:gd name="T6" fmla="*/ 2 w 49"/>
                <a:gd name="T7" fmla="*/ 17 h 69"/>
                <a:gd name="T8" fmla="*/ 9 w 49"/>
                <a:gd name="T9" fmla="*/ 34 h 69"/>
                <a:gd name="T10" fmla="*/ 3 w 49"/>
                <a:gd name="T11" fmla="*/ 60 h 69"/>
                <a:gd name="T12" fmla="*/ 9 w 49"/>
                <a:gd name="T13" fmla="*/ 68 h 69"/>
                <a:gd name="T14" fmla="*/ 47 w 49"/>
                <a:gd name="T15" fmla="*/ 29 h 69"/>
                <a:gd name="T16" fmla="*/ 42 w 49"/>
                <a:gd name="T17" fmla="*/ 7 h 69"/>
                <a:gd name="T18" fmla="*/ 34 w 49"/>
                <a:gd name="T19" fmla="*/ 30 h 69"/>
                <a:gd name="T20" fmla="*/ 17 w 49"/>
                <a:gd name="T21" fmla="*/ 54 h 69"/>
                <a:gd name="T22" fmla="*/ 21 w 49"/>
                <a:gd name="T23" fmla="*/ 36 h 69"/>
                <a:gd name="T24" fmla="*/ 20 w 49"/>
                <a:gd name="T25" fmla="*/ 29 h 69"/>
                <a:gd name="T26" fmla="*/ 13 w 49"/>
                <a:gd name="T27" fmla="*/ 22 h 69"/>
                <a:gd name="T28" fmla="*/ 17 w 49"/>
                <a:gd name="T29" fmla="*/ 19 h 69"/>
                <a:gd name="T30" fmla="*/ 20 w 49"/>
                <a:gd name="T31" fmla="*/ 19 h 69"/>
                <a:gd name="T32" fmla="*/ 35 w 49"/>
                <a:gd name="T33" fmla="*/ 16 h 69"/>
                <a:gd name="T34" fmla="*/ 34 w 49"/>
                <a:gd name="T35" fmla="*/ 3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9" h="69">
                  <a:moveTo>
                    <a:pt x="42" y="7"/>
                  </a:moveTo>
                  <a:cubicBezTo>
                    <a:pt x="35" y="0"/>
                    <a:pt x="23" y="4"/>
                    <a:pt x="16" y="8"/>
                  </a:cubicBezTo>
                  <a:cubicBezTo>
                    <a:pt x="14" y="9"/>
                    <a:pt x="14" y="10"/>
                    <a:pt x="13" y="12"/>
                  </a:cubicBezTo>
                  <a:cubicBezTo>
                    <a:pt x="9" y="11"/>
                    <a:pt x="4" y="12"/>
                    <a:pt x="2" y="17"/>
                  </a:cubicBezTo>
                  <a:cubicBezTo>
                    <a:pt x="0" y="24"/>
                    <a:pt x="5" y="30"/>
                    <a:pt x="9" y="34"/>
                  </a:cubicBezTo>
                  <a:cubicBezTo>
                    <a:pt x="6" y="43"/>
                    <a:pt x="7" y="52"/>
                    <a:pt x="3" y="60"/>
                  </a:cubicBezTo>
                  <a:cubicBezTo>
                    <a:pt x="2" y="64"/>
                    <a:pt x="6" y="68"/>
                    <a:pt x="9" y="68"/>
                  </a:cubicBezTo>
                  <a:cubicBezTo>
                    <a:pt x="28" y="69"/>
                    <a:pt x="43" y="46"/>
                    <a:pt x="47" y="29"/>
                  </a:cubicBezTo>
                  <a:cubicBezTo>
                    <a:pt x="49" y="22"/>
                    <a:pt x="49" y="12"/>
                    <a:pt x="42" y="7"/>
                  </a:cubicBezTo>
                  <a:close/>
                  <a:moveTo>
                    <a:pt x="34" y="30"/>
                  </a:moveTo>
                  <a:cubicBezTo>
                    <a:pt x="31" y="38"/>
                    <a:pt x="25" y="50"/>
                    <a:pt x="17" y="54"/>
                  </a:cubicBezTo>
                  <a:cubicBezTo>
                    <a:pt x="18" y="48"/>
                    <a:pt x="18" y="41"/>
                    <a:pt x="21" y="36"/>
                  </a:cubicBezTo>
                  <a:cubicBezTo>
                    <a:pt x="22" y="33"/>
                    <a:pt x="22" y="30"/>
                    <a:pt x="20" y="29"/>
                  </a:cubicBezTo>
                  <a:cubicBezTo>
                    <a:pt x="18" y="27"/>
                    <a:pt x="15" y="24"/>
                    <a:pt x="13" y="22"/>
                  </a:cubicBezTo>
                  <a:cubicBezTo>
                    <a:pt x="12" y="21"/>
                    <a:pt x="15" y="20"/>
                    <a:pt x="17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3" y="17"/>
                    <a:pt x="33" y="12"/>
                    <a:pt x="35" y="16"/>
                  </a:cubicBezTo>
                  <a:cubicBezTo>
                    <a:pt x="38" y="20"/>
                    <a:pt x="35" y="26"/>
                    <a:pt x="34" y="30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17"/>
            <p:cNvSpPr>
              <a:spLocks noEditPoints="1"/>
            </p:cNvSpPr>
            <p:nvPr/>
          </p:nvSpPr>
          <p:spPr bwMode="auto">
            <a:xfrm>
              <a:off x="5589588" y="1201737"/>
              <a:ext cx="149225" cy="176213"/>
            </a:xfrm>
            <a:custGeom>
              <a:avLst/>
              <a:gdLst>
                <a:gd name="T0" fmla="*/ 52 w 64"/>
                <a:gd name="T1" fmla="*/ 8 h 75"/>
                <a:gd name="T2" fmla="*/ 24 w 64"/>
                <a:gd name="T3" fmla="*/ 24 h 75"/>
                <a:gd name="T4" fmla="*/ 0 w 64"/>
                <a:gd name="T5" fmla="*/ 47 h 75"/>
                <a:gd name="T6" fmla="*/ 7 w 64"/>
                <a:gd name="T7" fmla="*/ 53 h 75"/>
                <a:gd name="T8" fmla="*/ 23 w 64"/>
                <a:gd name="T9" fmla="*/ 53 h 75"/>
                <a:gd name="T10" fmla="*/ 42 w 64"/>
                <a:gd name="T11" fmla="*/ 72 h 75"/>
                <a:gd name="T12" fmla="*/ 61 w 64"/>
                <a:gd name="T13" fmla="*/ 43 h 75"/>
                <a:gd name="T14" fmla="*/ 52 w 64"/>
                <a:gd name="T15" fmla="*/ 8 h 75"/>
                <a:gd name="T16" fmla="*/ 51 w 64"/>
                <a:gd name="T17" fmla="*/ 42 h 75"/>
                <a:gd name="T18" fmla="*/ 42 w 64"/>
                <a:gd name="T19" fmla="*/ 59 h 75"/>
                <a:gd name="T20" fmla="*/ 33 w 64"/>
                <a:gd name="T21" fmla="*/ 47 h 75"/>
                <a:gd name="T22" fmla="*/ 26 w 64"/>
                <a:gd name="T23" fmla="*/ 41 h 75"/>
                <a:gd name="T24" fmla="*/ 13 w 64"/>
                <a:gd name="T25" fmla="*/ 41 h 75"/>
                <a:gd name="T26" fmla="*/ 32 w 64"/>
                <a:gd name="T27" fmla="*/ 34 h 75"/>
                <a:gd name="T28" fmla="*/ 34 w 64"/>
                <a:gd name="T29" fmla="*/ 27 h 75"/>
                <a:gd name="T30" fmla="*/ 48 w 64"/>
                <a:gd name="T31" fmla="*/ 19 h 75"/>
                <a:gd name="T32" fmla="*/ 51 w 64"/>
                <a:gd name="T33" fmla="*/ 4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4" h="75">
                  <a:moveTo>
                    <a:pt x="52" y="8"/>
                  </a:moveTo>
                  <a:cubicBezTo>
                    <a:pt x="40" y="0"/>
                    <a:pt x="29" y="14"/>
                    <a:pt x="24" y="24"/>
                  </a:cubicBezTo>
                  <a:cubicBezTo>
                    <a:pt x="11" y="23"/>
                    <a:pt x="0" y="32"/>
                    <a:pt x="0" y="47"/>
                  </a:cubicBezTo>
                  <a:cubicBezTo>
                    <a:pt x="0" y="51"/>
                    <a:pt x="4" y="54"/>
                    <a:pt x="7" y="53"/>
                  </a:cubicBezTo>
                  <a:cubicBezTo>
                    <a:pt x="12" y="51"/>
                    <a:pt x="18" y="53"/>
                    <a:pt x="23" y="53"/>
                  </a:cubicBezTo>
                  <a:cubicBezTo>
                    <a:pt x="25" y="63"/>
                    <a:pt x="30" y="75"/>
                    <a:pt x="42" y="72"/>
                  </a:cubicBezTo>
                  <a:cubicBezTo>
                    <a:pt x="53" y="70"/>
                    <a:pt x="59" y="53"/>
                    <a:pt x="61" y="43"/>
                  </a:cubicBezTo>
                  <a:cubicBezTo>
                    <a:pt x="64" y="32"/>
                    <a:pt x="62" y="15"/>
                    <a:pt x="52" y="8"/>
                  </a:cubicBezTo>
                  <a:close/>
                  <a:moveTo>
                    <a:pt x="51" y="42"/>
                  </a:moveTo>
                  <a:cubicBezTo>
                    <a:pt x="49" y="48"/>
                    <a:pt x="46" y="55"/>
                    <a:pt x="42" y="59"/>
                  </a:cubicBezTo>
                  <a:cubicBezTo>
                    <a:pt x="36" y="67"/>
                    <a:pt x="34" y="51"/>
                    <a:pt x="33" y="47"/>
                  </a:cubicBezTo>
                  <a:cubicBezTo>
                    <a:pt x="33" y="43"/>
                    <a:pt x="30" y="41"/>
                    <a:pt x="26" y="41"/>
                  </a:cubicBezTo>
                  <a:cubicBezTo>
                    <a:pt x="22" y="42"/>
                    <a:pt x="18" y="41"/>
                    <a:pt x="13" y="41"/>
                  </a:cubicBezTo>
                  <a:cubicBezTo>
                    <a:pt x="16" y="34"/>
                    <a:pt x="24" y="32"/>
                    <a:pt x="32" y="34"/>
                  </a:cubicBezTo>
                  <a:cubicBezTo>
                    <a:pt x="36" y="34"/>
                    <a:pt x="38" y="29"/>
                    <a:pt x="34" y="27"/>
                  </a:cubicBezTo>
                  <a:cubicBezTo>
                    <a:pt x="38" y="21"/>
                    <a:pt x="43" y="13"/>
                    <a:pt x="48" y="19"/>
                  </a:cubicBezTo>
                  <a:cubicBezTo>
                    <a:pt x="52" y="25"/>
                    <a:pt x="52" y="35"/>
                    <a:pt x="51" y="42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18"/>
            <p:cNvSpPr>
              <a:spLocks noEditPoints="1"/>
            </p:cNvSpPr>
            <p:nvPr/>
          </p:nvSpPr>
          <p:spPr bwMode="auto">
            <a:xfrm>
              <a:off x="5476876" y="1350962"/>
              <a:ext cx="166688" cy="171450"/>
            </a:xfrm>
            <a:custGeom>
              <a:avLst/>
              <a:gdLst>
                <a:gd name="T0" fmla="*/ 63 w 71"/>
                <a:gd name="T1" fmla="*/ 8 h 73"/>
                <a:gd name="T2" fmla="*/ 44 w 71"/>
                <a:gd name="T3" fmla="*/ 1 h 73"/>
                <a:gd name="T4" fmla="*/ 30 w 71"/>
                <a:gd name="T5" fmla="*/ 10 h 73"/>
                <a:gd name="T6" fmla="*/ 29 w 71"/>
                <a:gd name="T7" fmla="*/ 9 h 73"/>
                <a:gd name="T8" fmla="*/ 4 w 71"/>
                <a:gd name="T9" fmla="*/ 19 h 73"/>
                <a:gd name="T10" fmla="*/ 9 w 71"/>
                <a:gd name="T11" fmla="*/ 43 h 73"/>
                <a:gd name="T12" fmla="*/ 52 w 71"/>
                <a:gd name="T13" fmla="*/ 62 h 73"/>
                <a:gd name="T14" fmla="*/ 57 w 71"/>
                <a:gd name="T15" fmla="*/ 36 h 73"/>
                <a:gd name="T16" fmla="*/ 70 w 71"/>
                <a:gd name="T17" fmla="*/ 26 h 73"/>
                <a:gd name="T18" fmla="*/ 63 w 71"/>
                <a:gd name="T19" fmla="*/ 8 h 73"/>
                <a:gd name="T20" fmla="*/ 59 w 71"/>
                <a:gd name="T21" fmla="*/ 25 h 73"/>
                <a:gd name="T22" fmla="*/ 51 w 71"/>
                <a:gd name="T23" fmla="*/ 26 h 73"/>
                <a:gd name="T24" fmla="*/ 46 w 71"/>
                <a:gd name="T25" fmla="*/ 33 h 73"/>
                <a:gd name="T26" fmla="*/ 47 w 71"/>
                <a:gd name="T27" fmla="*/ 49 h 73"/>
                <a:gd name="T28" fmla="*/ 46 w 71"/>
                <a:gd name="T29" fmla="*/ 52 h 73"/>
                <a:gd name="T30" fmla="*/ 46 w 71"/>
                <a:gd name="T31" fmla="*/ 53 h 73"/>
                <a:gd name="T32" fmla="*/ 45 w 71"/>
                <a:gd name="T33" fmla="*/ 54 h 73"/>
                <a:gd name="T34" fmla="*/ 44 w 71"/>
                <a:gd name="T35" fmla="*/ 54 h 73"/>
                <a:gd name="T36" fmla="*/ 43 w 71"/>
                <a:gd name="T37" fmla="*/ 54 h 73"/>
                <a:gd name="T38" fmla="*/ 41 w 71"/>
                <a:gd name="T39" fmla="*/ 54 h 73"/>
                <a:gd name="T40" fmla="*/ 41 w 71"/>
                <a:gd name="T41" fmla="*/ 54 h 73"/>
                <a:gd name="T42" fmla="*/ 41 w 71"/>
                <a:gd name="T43" fmla="*/ 54 h 73"/>
                <a:gd name="T44" fmla="*/ 40 w 71"/>
                <a:gd name="T45" fmla="*/ 54 h 73"/>
                <a:gd name="T46" fmla="*/ 37 w 71"/>
                <a:gd name="T47" fmla="*/ 53 h 73"/>
                <a:gd name="T48" fmla="*/ 36 w 71"/>
                <a:gd name="T49" fmla="*/ 52 h 73"/>
                <a:gd name="T50" fmla="*/ 33 w 71"/>
                <a:gd name="T51" fmla="*/ 51 h 73"/>
                <a:gd name="T52" fmla="*/ 29 w 71"/>
                <a:gd name="T53" fmla="*/ 48 h 73"/>
                <a:gd name="T54" fmla="*/ 20 w 71"/>
                <a:gd name="T55" fmla="*/ 38 h 73"/>
                <a:gd name="T56" fmla="*/ 19 w 71"/>
                <a:gd name="T57" fmla="*/ 37 h 73"/>
                <a:gd name="T58" fmla="*/ 17 w 71"/>
                <a:gd name="T59" fmla="*/ 34 h 73"/>
                <a:gd name="T60" fmla="*/ 16 w 71"/>
                <a:gd name="T61" fmla="*/ 32 h 73"/>
                <a:gd name="T62" fmla="*/ 15 w 71"/>
                <a:gd name="T63" fmla="*/ 31 h 73"/>
                <a:gd name="T64" fmla="*/ 15 w 71"/>
                <a:gd name="T65" fmla="*/ 30 h 73"/>
                <a:gd name="T66" fmla="*/ 14 w 71"/>
                <a:gd name="T67" fmla="*/ 27 h 73"/>
                <a:gd name="T68" fmla="*/ 14 w 71"/>
                <a:gd name="T69" fmla="*/ 27 h 73"/>
                <a:gd name="T70" fmla="*/ 14 w 71"/>
                <a:gd name="T71" fmla="*/ 26 h 73"/>
                <a:gd name="T72" fmla="*/ 14 w 71"/>
                <a:gd name="T73" fmla="*/ 25 h 73"/>
                <a:gd name="T74" fmla="*/ 14 w 71"/>
                <a:gd name="T75" fmla="*/ 24 h 73"/>
                <a:gd name="T76" fmla="*/ 14 w 71"/>
                <a:gd name="T77" fmla="*/ 24 h 73"/>
                <a:gd name="T78" fmla="*/ 15 w 71"/>
                <a:gd name="T79" fmla="*/ 23 h 73"/>
                <a:gd name="T80" fmla="*/ 16 w 71"/>
                <a:gd name="T81" fmla="*/ 23 h 73"/>
                <a:gd name="T82" fmla="*/ 16 w 71"/>
                <a:gd name="T83" fmla="*/ 23 h 73"/>
                <a:gd name="T84" fmla="*/ 16 w 71"/>
                <a:gd name="T85" fmla="*/ 22 h 73"/>
                <a:gd name="T86" fmla="*/ 17 w 71"/>
                <a:gd name="T87" fmla="*/ 22 h 73"/>
                <a:gd name="T88" fmla="*/ 21 w 71"/>
                <a:gd name="T89" fmla="*/ 21 h 73"/>
                <a:gd name="T90" fmla="*/ 28 w 71"/>
                <a:gd name="T91" fmla="*/ 20 h 73"/>
                <a:gd name="T92" fmla="*/ 36 w 71"/>
                <a:gd name="T93" fmla="*/ 22 h 73"/>
                <a:gd name="T94" fmla="*/ 45 w 71"/>
                <a:gd name="T95" fmla="*/ 11 h 73"/>
                <a:gd name="T96" fmla="*/ 55 w 71"/>
                <a:gd name="T97" fmla="*/ 15 h 73"/>
                <a:gd name="T98" fmla="*/ 59 w 71"/>
                <a:gd name="T99" fmla="*/ 19 h 73"/>
                <a:gd name="T100" fmla="*/ 60 w 71"/>
                <a:gd name="T101" fmla="*/ 24 h 73"/>
                <a:gd name="T102" fmla="*/ 59 w 71"/>
                <a:gd name="T103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71" h="73">
                  <a:moveTo>
                    <a:pt x="63" y="8"/>
                  </a:moveTo>
                  <a:cubicBezTo>
                    <a:pt x="58" y="4"/>
                    <a:pt x="51" y="0"/>
                    <a:pt x="44" y="1"/>
                  </a:cubicBezTo>
                  <a:cubicBezTo>
                    <a:pt x="38" y="2"/>
                    <a:pt x="33" y="5"/>
                    <a:pt x="30" y="10"/>
                  </a:cubicBezTo>
                  <a:cubicBezTo>
                    <a:pt x="30" y="10"/>
                    <a:pt x="30" y="10"/>
                    <a:pt x="29" y="9"/>
                  </a:cubicBezTo>
                  <a:cubicBezTo>
                    <a:pt x="21" y="8"/>
                    <a:pt x="8" y="10"/>
                    <a:pt x="4" y="19"/>
                  </a:cubicBezTo>
                  <a:cubicBezTo>
                    <a:pt x="0" y="27"/>
                    <a:pt x="4" y="36"/>
                    <a:pt x="9" y="43"/>
                  </a:cubicBezTo>
                  <a:cubicBezTo>
                    <a:pt x="16" y="54"/>
                    <a:pt x="38" y="73"/>
                    <a:pt x="52" y="62"/>
                  </a:cubicBezTo>
                  <a:cubicBezTo>
                    <a:pt x="59" y="56"/>
                    <a:pt x="59" y="45"/>
                    <a:pt x="57" y="36"/>
                  </a:cubicBezTo>
                  <a:cubicBezTo>
                    <a:pt x="63" y="35"/>
                    <a:pt x="68" y="32"/>
                    <a:pt x="70" y="26"/>
                  </a:cubicBezTo>
                  <a:cubicBezTo>
                    <a:pt x="71" y="20"/>
                    <a:pt x="67" y="13"/>
                    <a:pt x="63" y="8"/>
                  </a:cubicBezTo>
                  <a:close/>
                  <a:moveTo>
                    <a:pt x="59" y="25"/>
                  </a:moveTo>
                  <a:cubicBezTo>
                    <a:pt x="57" y="27"/>
                    <a:pt x="54" y="26"/>
                    <a:pt x="51" y="26"/>
                  </a:cubicBezTo>
                  <a:cubicBezTo>
                    <a:pt x="48" y="26"/>
                    <a:pt x="46" y="30"/>
                    <a:pt x="46" y="33"/>
                  </a:cubicBezTo>
                  <a:cubicBezTo>
                    <a:pt x="47" y="38"/>
                    <a:pt x="48" y="45"/>
                    <a:pt x="47" y="49"/>
                  </a:cubicBezTo>
                  <a:cubicBezTo>
                    <a:pt x="47" y="50"/>
                    <a:pt x="47" y="51"/>
                    <a:pt x="46" y="52"/>
                  </a:cubicBezTo>
                  <a:cubicBezTo>
                    <a:pt x="47" y="51"/>
                    <a:pt x="46" y="52"/>
                    <a:pt x="46" y="53"/>
                  </a:cubicBezTo>
                  <a:cubicBezTo>
                    <a:pt x="46" y="53"/>
                    <a:pt x="45" y="54"/>
                    <a:pt x="45" y="54"/>
                  </a:cubicBezTo>
                  <a:cubicBezTo>
                    <a:pt x="46" y="53"/>
                    <a:pt x="44" y="54"/>
                    <a:pt x="44" y="54"/>
                  </a:cubicBezTo>
                  <a:cubicBezTo>
                    <a:pt x="44" y="54"/>
                    <a:pt x="44" y="54"/>
                    <a:pt x="43" y="54"/>
                  </a:cubicBezTo>
                  <a:cubicBezTo>
                    <a:pt x="43" y="54"/>
                    <a:pt x="42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41" y="54"/>
                    <a:pt x="40" y="54"/>
                  </a:cubicBezTo>
                  <a:cubicBezTo>
                    <a:pt x="39" y="54"/>
                    <a:pt x="38" y="53"/>
                    <a:pt x="37" y="53"/>
                  </a:cubicBezTo>
                  <a:cubicBezTo>
                    <a:pt x="37" y="53"/>
                    <a:pt x="37" y="53"/>
                    <a:pt x="36" y="52"/>
                  </a:cubicBezTo>
                  <a:cubicBezTo>
                    <a:pt x="35" y="52"/>
                    <a:pt x="34" y="52"/>
                    <a:pt x="33" y="51"/>
                  </a:cubicBezTo>
                  <a:cubicBezTo>
                    <a:pt x="32" y="50"/>
                    <a:pt x="29" y="48"/>
                    <a:pt x="29" y="48"/>
                  </a:cubicBezTo>
                  <a:cubicBezTo>
                    <a:pt x="25" y="45"/>
                    <a:pt x="22" y="41"/>
                    <a:pt x="20" y="38"/>
                  </a:cubicBezTo>
                  <a:cubicBezTo>
                    <a:pt x="20" y="39"/>
                    <a:pt x="19" y="37"/>
                    <a:pt x="19" y="37"/>
                  </a:cubicBezTo>
                  <a:cubicBezTo>
                    <a:pt x="18" y="36"/>
                    <a:pt x="17" y="35"/>
                    <a:pt x="17" y="34"/>
                  </a:cubicBezTo>
                  <a:cubicBezTo>
                    <a:pt x="16" y="33"/>
                    <a:pt x="16" y="32"/>
                    <a:pt x="16" y="32"/>
                  </a:cubicBezTo>
                  <a:cubicBezTo>
                    <a:pt x="16" y="32"/>
                    <a:pt x="16" y="31"/>
                    <a:pt x="15" y="31"/>
                  </a:cubicBezTo>
                  <a:cubicBezTo>
                    <a:pt x="15" y="31"/>
                    <a:pt x="15" y="30"/>
                    <a:pt x="15" y="30"/>
                  </a:cubicBezTo>
                  <a:cubicBezTo>
                    <a:pt x="15" y="29"/>
                    <a:pt x="14" y="28"/>
                    <a:pt x="14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6"/>
                    <a:pt x="14" y="25"/>
                    <a:pt x="14" y="25"/>
                  </a:cubicBezTo>
                  <a:cubicBezTo>
                    <a:pt x="14" y="25"/>
                    <a:pt x="14" y="24"/>
                    <a:pt x="14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5" y="24"/>
                    <a:pt x="15" y="24"/>
                    <a:pt x="15" y="23"/>
                  </a:cubicBezTo>
                  <a:cubicBezTo>
                    <a:pt x="15" y="23"/>
                    <a:pt x="15" y="23"/>
                    <a:pt x="16" y="23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23"/>
                    <a:pt x="16" y="23"/>
                    <a:pt x="16" y="22"/>
                  </a:cubicBezTo>
                  <a:cubicBezTo>
                    <a:pt x="16" y="22"/>
                    <a:pt x="17" y="22"/>
                    <a:pt x="17" y="22"/>
                  </a:cubicBezTo>
                  <a:cubicBezTo>
                    <a:pt x="19" y="21"/>
                    <a:pt x="20" y="21"/>
                    <a:pt x="21" y="21"/>
                  </a:cubicBezTo>
                  <a:cubicBezTo>
                    <a:pt x="23" y="20"/>
                    <a:pt x="25" y="20"/>
                    <a:pt x="28" y="20"/>
                  </a:cubicBezTo>
                  <a:cubicBezTo>
                    <a:pt x="28" y="24"/>
                    <a:pt x="33" y="25"/>
                    <a:pt x="36" y="22"/>
                  </a:cubicBezTo>
                  <a:cubicBezTo>
                    <a:pt x="39" y="17"/>
                    <a:pt x="40" y="12"/>
                    <a:pt x="45" y="11"/>
                  </a:cubicBezTo>
                  <a:cubicBezTo>
                    <a:pt x="47" y="10"/>
                    <a:pt x="52" y="12"/>
                    <a:pt x="55" y="15"/>
                  </a:cubicBezTo>
                  <a:cubicBezTo>
                    <a:pt x="57" y="16"/>
                    <a:pt x="58" y="18"/>
                    <a:pt x="59" y="19"/>
                  </a:cubicBezTo>
                  <a:cubicBezTo>
                    <a:pt x="60" y="21"/>
                    <a:pt x="60" y="22"/>
                    <a:pt x="60" y="24"/>
                  </a:cubicBezTo>
                  <a:cubicBezTo>
                    <a:pt x="60" y="24"/>
                    <a:pt x="60" y="25"/>
                    <a:pt x="59" y="2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19"/>
            <p:cNvSpPr>
              <a:spLocks noEditPoints="1"/>
            </p:cNvSpPr>
            <p:nvPr/>
          </p:nvSpPr>
          <p:spPr bwMode="auto">
            <a:xfrm>
              <a:off x="5537201" y="1522412"/>
              <a:ext cx="168275" cy="176213"/>
            </a:xfrm>
            <a:custGeom>
              <a:avLst/>
              <a:gdLst>
                <a:gd name="T0" fmla="*/ 38 w 72"/>
                <a:gd name="T1" fmla="*/ 11 h 76"/>
                <a:gd name="T2" fmla="*/ 30 w 72"/>
                <a:gd name="T3" fmla="*/ 15 h 76"/>
                <a:gd name="T4" fmla="*/ 29 w 72"/>
                <a:gd name="T5" fmla="*/ 15 h 76"/>
                <a:gd name="T6" fmla="*/ 10 w 72"/>
                <a:gd name="T7" fmla="*/ 5 h 76"/>
                <a:gd name="T8" fmla="*/ 1 w 72"/>
                <a:gd name="T9" fmla="*/ 25 h 76"/>
                <a:gd name="T10" fmla="*/ 26 w 72"/>
                <a:gd name="T11" fmla="*/ 68 h 76"/>
                <a:gd name="T12" fmla="*/ 38 w 72"/>
                <a:gd name="T13" fmla="*/ 11 h 76"/>
                <a:gd name="T14" fmla="*/ 46 w 72"/>
                <a:gd name="T15" fmla="*/ 35 h 76"/>
                <a:gd name="T16" fmla="*/ 32 w 72"/>
                <a:gd name="T17" fmla="*/ 57 h 76"/>
                <a:gd name="T18" fmla="*/ 12 w 72"/>
                <a:gd name="T19" fmla="*/ 32 h 76"/>
                <a:gd name="T20" fmla="*/ 14 w 72"/>
                <a:gd name="T21" fmla="*/ 14 h 76"/>
                <a:gd name="T22" fmla="*/ 27 w 72"/>
                <a:gd name="T23" fmla="*/ 20 h 76"/>
                <a:gd name="T24" fmla="*/ 34 w 72"/>
                <a:gd name="T25" fmla="*/ 25 h 76"/>
                <a:gd name="T26" fmla="*/ 41 w 72"/>
                <a:gd name="T27" fmla="*/ 23 h 76"/>
                <a:gd name="T28" fmla="*/ 44 w 72"/>
                <a:gd name="T29" fmla="*/ 24 h 76"/>
                <a:gd name="T30" fmla="*/ 46 w 72"/>
                <a:gd name="T31" fmla="*/ 35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2" h="76">
                  <a:moveTo>
                    <a:pt x="38" y="11"/>
                  </a:moveTo>
                  <a:cubicBezTo>
                    <a:pt x="35" y="11"/>
                    <a:pt x="32" y="13"/>
                    <a:pt x="30" y="15"/>
                  </a:cubicBezTo>
                  <a:cubicBezTo>
                    <a:pt x="30" y="15"/>
                    <a:pt x="30" y="15"/>
                    <a:pt x="29" y="15"/>
                  </a:cubicBezTo>
                  <a:cubicBezTo>
                    <a:pt x="25" y="9"/>
                    <a:pt x="18" y="0"/>
                    <a:pt x="10" y="5"/>
                  </a:cubicBezTo>
                  <a:cubicBezTo>
                    <a:pt x="3" y="8"/>
                    <a:pt x="1" y="18"/>
                    <a:pt x="1" y="25"/>
                  </a:cubicBezTo>
                  <a:cubicBezTo>
                    <a:pt x="0" y="43"/>
                    <a:pt x="7" y="64"/>
                    <a:pt x="26" y="68"/>
                  </a:cubicBezTo>
                  <a:cubicBezTo>
                    <a:pt x="60" y="76"/>
                    <a:pt x="72" y="6"/>
                    <a:pt x="38" y="11"/>
                  </a:cubicBezTo>
                  <a:close/>
                  <a:moveTo>
                    <a:pt x="46" y="35"/>
                  </a:moveTo>
                  <a:cubicBezTo>
                    <a:pt x="45" y="42"/>
                    <a:pt x="41" y="56"/>
                    <a:pt x="32" y="57"/>
                  </a:cubicBezTo>
                  <a:cubicBezTo>
                    <a:pt x="18" y="59"/>
                    <a:pt x="13" y="42"/>
                    <a:pt x="12" y="32"/>
                  </a:cubicBezTo>
                  <a:cubicBezTo>
                    <a:pt x="12" y="27"/>
                    <a:pt x="11" y="19"/>
                    <a:pt x="14" y="14"/>
                  </a:cubicBezTo>
                  <a:cubicBezTo>
                    <a:pt x="16" y="10"/>
                    <a:pt x="24" y="17"/>
                    <a:pt x="27" y="20"/>
                  </a:cubicBezTo>
                  <a:cubicBezTo>
                    <a:pt x="27" y="23"/>
                    <a:pt x="30" y="26"/>
                    <a:pt x="34" y="25"/>
                  </a:cubicBezTo>
                  <a:cubicBezTo>
                    <a:pt x="36" y="24"/>
                    <a:pt x="39" y="23"/>
                    <a:pt x="41" y="23"/>
                  </a:cubicBezTo>
                  <a:cubicBezTo>
                    <a:pt x="43" y="23"/>
                    <a:pt x="43" y="23"/>
                    <a:pt x="44" y="24"/>
                  </a:cubicBezTo>
                  <a:cubicBezTo>
                    <a:pt x="46" y="26"/>
                    <a:pt x="46" y="31"/>
                    <a:pt x="46" y="35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20"/>
            <p:cNvSpPr>
              <a:spLocks noEditPoints="1"/>
            </p:cNvSpPr>
            <p:nvPr/>
          </p:nvSpPr>
          <p:spPr bwMode="auto">
            <a:xfrm>
              <a:off x="5661026" y="1589087"/>
              <a:ext cx="173038" cy="187325"/>
            </a:xfrm>
            <a:custGeom>
              <a:avLst/>
              <a:gdLst>
                <a:gd name="T0" fmla="*/ 28 w 74"/>
                <a:gd name="T1" fmla="*/ 1 h 80"/>
                <a:gd name="T2" fmla="*/ 20 w 74"/>
                <a:gd name="T3" fmla="*/ 4 h 80"/>
                <a:gd name="T4" fmla="*/ 16 w 74"/>
                <a:gd name="T5" fmla="*/ 44 h 80"/>
                <a:gd name="T6" fmla="*/ 6 w 74"/>
                <a:gd name="T7" fmla="*/ 65 h 80"/>
                <a:gd name="T8" fmla="*/ 46 w 74"/>
                <a:gd name="T9" fmla="*/ 73 h 80"/>
                <a:gd name="T10" fmla="*/ 28 w 74"/>
                <a:gd name="T11" fmla="*/ 1 h 80"/>
                <a:gd name="T12" fmla="*/ 26 w 74"/>
                <a:gd name="T13" fmla="*/ 66 h 80"/>
                <a:gd name="T14" fmla="*/ 16 w 74"/>
                <a:gd name="T15" fmla="*/ 60 h 80"/>
                <a:gd name="T16" fmla="*/ 22 w 74"/>
                <a:gd name="T17" fmla="*/ 49 h 80"/>
                <a:gd name="T18" fmla="*/ 24 w 74"/>
                <a:gd name="T19" fmla="*/ 46 h 80"/>
                <a:gd name="T20" fmla="*/ 26 w 74"/>
                <a:gd name="T21" fmla="*/ 41 h 80"/>
                <a:gd name="T22" fmla="*/ 29 w 74"/>
                <a:gd name="T23" fmla="*/ 16 h 80"/>
                <a:gd name="T24" fmla="*/ 46 w 74"/>
                <a:gd name="T25" fmla="*/ 50 h 80"/>
                <a:gd name="T26" fmla="*/ 26 w 74"/>
                <a:gd name="T27" fmla="*/ 66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74" h="80">
                  <a:moveTo>
                    <a:pt x="28" y="1"/>
                  </a:moveTo>
                  <a:cubicBezTo>
                    <a:pt x="25" y="0"/>
                    <a:pt x="22" y="2"/>
                    <a:pt x="20" y="4"/>
                  </a:cubicBezTo>
                  <a:cubicBezTo>
                    <a:pt x="13" y="16"/>
                    <a:pt x="8" y="32"/>
                    <a:pt x="16" y="44"/>
                  </a:cubicBezTo>
                  <a:cubicBezTo>
                    <a:pt x="6" y="46"/>
                    <a:pt x="0" y="54"/>
                    <a:pt x="6" y="65"/>
                  </a:cubicBezTo>
                  <a:cubicBezTo>
                    <a:pt x="13" y="79"/>
                    <a:pt x="34" y="80"/>
                    <a:pt x="46" y="73"/>
                  </a:cubicBezTo>
                  <a:cubicBezTo>
                    <a:pt x="74" y="56"/>
                    <a:pt x="54" y="8"/>
                    <a:pt x="28" y="1"/>
                  </a:cubicBezTo>
                  <a:close/>
                  <a:moveTo>
                    <a:pt x="26" y="66"/>
                  </a:moveTo>
                  <a:cubicBezTo>
                    <a:pt x="22" y="65"/>
                    <a:pt x="19" y="63"/>
                    <a:pt x="16" y="60"/>
                  </a:cubicBezTo>
                  <a:cubicBezTo>
                    <a:pt x="10" y="55"/>
                    <a:pt x="18" y="51"/>
                    <a:pt x="22" y="49"/>
                  </a:cubicBezTo>
                  <a:cubicBezTo>
                    <a:pt x="24" y="48"/>
                    <a:pt x="24" y="47"/>
                    <a:pt x="24" y="46"/>
                  </a:cubicBezTo>
                  <a:cubicBezTo>
                    <a:pt x="25" y="45"/>
                    <a:pt x="26" y="44"/>
                    <a:pt x="26" y="41"/>
                  </a:cubicBezTo>
                  <a:cubicBezTo>
                    <a:pt x="26" y="31"/>
                    <a:pt x="25" y="24"/>
                    <a:pt x="29" y="16"/>
                  </a:cubicBezTo>
                  <a:cubicBezTo>
                    <a:pt x="40" y="22"/>
                    <a:pt x="47" y="38"/>
                    <a:pt x="46" y="50"/>
                  </a:cubicBezTo>
                  <a:cubicBezTo>
                    <a:pt x="46" y="61"/>
                    <a:pt x="36" y="68"/>
                    <a:pt x="26" y="66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21"/>
            <p:cNvSpPr>
              <a:spLocks noEditPoints="1"/>
            </p:cNvSpPr>
            <p:nvPr/>
          </p:nvSpPr>
          <p:spPr bwMode="auto">
            <a:xfrm>
              <a:off x="5840413" y="1554162"/>
              <a:ext cx="123825" cy="149225"/>
            </a:xfrm>
            <a:custGeom>
              <a:avLst/>
              <a:gdLst>
                <a:gd name="T0" fmla="*/ 52 w 53"/>
                <a:gd name="T1" fmla="*/ 17 h 64"/>
                <a:gd name="T2" fmla="*/ 25 w 53"/>
                <a:gd name="T3" fmla="*/ 4 h 64"/>
                <a:gd name="T4" fmla="*/ 8 w 53"/>
                <a:gd name="T5" fmla="*/ 32 h 64"/>
                <a:gd name="T6" fmla="*/ 9 w 53"/>
                <a:gd name="T7" fmla="*/ 35 h 64"/>
                <a:gd name="T8" fmla="*/ 4 w 53"/>
                <a:gd name="T9" fmla="*/ 42 h 64"/>
                <a:gd name="T10" fmla="*/ 21 w 53"/>
                <a:gd name="T11" fmla="*/ 62 h 64"/>
                <a:gd name="T12" fmla="*/ 52 w 53"/>
                <a:gd name="T13" fmla="*/ 23 h 64"/>
                <a:gd name="T14" fmla="*/ 52 w 53"/>
                <a:gd name="T15" fmla="*/ 17 h 64"/>
                <a:gd name="T16" fmla="*/ 26 w 53"/>
                <a:gd name="T17" fmla="*/ 47 h 64"/>
                <a:gd name="T18" fmla="*/ 14 w 53"/>
                <a:gd name="T19" fmla="*/ 46 h 64"/>
                <a:gd name="T20" fmla="*/ 17 w 53"/>
                <a:gd name="T21" fmla="*/ 38 h 64"/>
                <a:gd name="T22" fmla="*/ 20 w 53"/>
                <a:gd name="T23" fmla="*/ 34 h 64"/>
                <a:gd name="T24" fmla="*/ 26 w 53"/>
                <a:gd name="T25" fmla="*/ 30 h 64"/>
                <a:gd name="T26" fmla="*/ 23 w 53"/>
                <a:gd name="T27" fmla="*/ 24 h 64"/>
                <a:gd name="T28" fmla="*/ 22 w 53"/>
                <a:gd name="T29" fmla="*/ 25 h 64"/>
                <a:gd name="T30" fmla="*/ 27 w 53"/>
                <a:gd name="T31" fmla="*/ 17 h 64"/>
                <a:gd name="T32" fmla="*/ 38 w 53"/>
                <a:gd name="T33" fmla="*/ 20 h 64"/>
                <a:gd name="T34" fmla="*/ 26 w 53"/>
                <a:gd name="T35" fmla="*/ 4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3" h="64">
                  <a:moveTo>
                    <a:pt x="52" y="17"/>
                  </a:moveTo>
                  <a:cubicBezTo>
                    <a:pt x="46" y="8"/>
                    <a:pt x="36" y="0"/>
                    <a:pt x="25" y="4"/>
                  </a:cubicBezTo>
                  <a:cubicBezTo>
                    <a:pt x="13" y="8"/>
                    <a:pt x="8" y="21"/>
                    <a:pt x="8" y="32"/>
                  </a:cubicBezTo>
                  <a:cubicBezTo>
                    <a:pt x="8" y="33"/>
                    <a:pt x="8" y="34"/>
                    <a:pt x="9" y="35"/>
                  </a:cubicBezTo>
                  <a:cubicBezTo>
                    <a:pt x="7" y="37"/>
                    <a:pt x="6" y="39"/>
                    <a:pt x="4" y="42"/>
                  </a:cubicBezTo>
                  <a:cubicBezTo>
                    <a:pt x="0" y="53"/>
                    <a:pt x="11" y="61"/>
                    <a:pt x="21" y="62"/>
                  </a:cubicBezTo>
                  <a:cubicBezTo>
                    <a:pt x="40" y="64"/>
                    <a:pt x="44" y="34"/>
                    <a:pt x="52" y="23"/>
                  </a:cubicBezTo>
                  <a:cubicBezTo>
                    <a:pt x="53" y="21"/>
                    <a:pt x="53" y="18"/>
                    <a:pt x="52" y="17"/>
                  </a:cubicBezTo>
                  <a:close/>
                  <a:moveTo>
                    <a:pt x="26" y="47"/>
                  </a:moveTo>
                  <a:cubicBezTo>
                    <a:pt x="23" y="50"/>
                    <a:pt x="14" y="51"/>
                    <a:pt x="14" y="46"/>
                  </a:cubicBezTo>
                  <a:cubicBezTo>
                    <a:pt x="14" y="43"/>
                    <a:pt x="15" y="40"/>
                    <a:pt x="17" y="38"/>
                  </a:cubicBezTo>
                  <a:cubicBezTo>
                    <a:pt x="19" y="37"/>
                    <a:pt x="20" y="36"/>
                    <a:pt x="20" y="34"/>
                  </a:cubicBezTo>
                  <a:cubicBezTo>
                    <a:pt x="22" y="32"/>
                    <a:pt x="24" y="31"/>
                    <a:pt x="26" y="30"/>
                  </a:cubicBezTo>
                  <a:cubicBezTo>
                    <a:pt x="29" y="28"/>
                    <a:pt x="27" y="23"/>
                    <a:pt x="23" y="24"/>
                  </a:cubicBezTo>
                  <a:cubicBezTo>
                    <a:pt x="23" y="24"/>
                    <a:pt x="23" y="24"/>
                    <a:pt x="22" y="25"/>
                  </a:cubicBezTo>
                  <a:cubicBezTo>
                    <a:pt x="23" y="22"/>
                    <a:pt x="25" y="19"/>
                    <a:pt x="27" y="17"/>
                  </a:cubicBezTo>
                  <a:cubicBezTo>
                    <a:pt x="31" y="14"/>
                    <a:pt x="36" y="17"/>
                    <a:pt x="38" y="20"/>
                  </a:cubicBezTo>
                  <a:cubicBezTo>
                    <a:pt x="34" y="29"/>
                    <a:pt x="32" y="40"/>
                    <a:pt x="26" y="47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563035" y="2753603"/>
            <a:ext cx="853935" cy="1188343"/>
            <a:chOff x="10877386" y="4234552"/>
            <a:chExt cx="853935" cy="1188343"/>
          </a:xfrm>
        </p:grpSpPr>
        <p:sp>
          <p:nvSpPr>
            <p:cNvPr id="25" name="Freeform 210"/>
            <p:cNvSpPr>
              <a:spLocks noEditPoints="1"/>
            </p:cNvSpPr>
            <p:nvPr/>
          </p:nvSpPr>
          <p:spPr bwMode="auto">
            <a:xfrm>
              <a:off x="10877386" y="4234552"/>
              <a:ext cx="853935" cy="1188343"/>
            </a:xfrm>
            <a:custGeom>
              <a:avLst/>
              <a:gdLst>
                <a:gd name="T0" fmla="*/ 212 w 292"/>
                <a:gd name="T1" fmla="*/ 74 h 407"/>
                <a:gd name="T2" fmla="*/ 216 w 292"/>
                <a:gd name="T3" fmla="*/ 34 h 407"/>
                <a:gd name="T4" fmla="*/ 81 w 292"/>
                <a:gd name="T5" fmla="*/ 20 h 407"/>
                <a:gd name="T6" fmla="*/ 78 w 292"/>
                <a:gd name="T7" fmla="*/ 36 h 407"/>
                <a:gd name="T8" fmla="*/ 82 w 292"/>
                <a:gd name="T9" fmla="*/ 71 h 407"/>
                <a:gd name="T10" fmla="*/ 23 w 292"/>
                <a:gd name="T11" fmla="*/ 139 h 407"/>
                <a:gd name="T12" fmla="*/ 128 w 292"/>
                <a:gd name="T13" fmla="*/ 258 h 407"/>
                <a:gd name="T14" fmla="*/ 78 w 292"/>
                <a:gd name="T15" fmla="*/ 291 h 407"/>
                <a:gd name="T16" fmla="*/ 55 w 292"/>
                <a:gd name="T17" fmla="*/ 327 h 407"/>
                <a:gd name="T18" fmla="*/ 227 w 292"/>
                <a:gd name="T19" fmla="*/ 340 h 407"/>
                <a:gd name="T20" fmla="*/ 197 w 292"/>
                <a:gd name="T21" fmla="*/ 287 h 407"/>
                <a:gd name="T22" fmla="*/ 152 w 292"/>
                <a:gd name="T23" fmla="*/ 261 h 407"/>
                <a:gd name="T24" fmla="*/ 207 w 292"/>
                <a:gd name="T25" fmla="*/ 194 h 407"/>
                <a:gd name="T26" fmla="*/ 290 w 292"/>
                <a:gd name="T27" fmla="*/ 100 h 407"/>
                <a:gd name="T28" fmla="*/ 28 w 292"/>
                <a:gd name="T29" fmla="*/ 88 h 407"/>
                <a:gd name="T30" fmla="*/ 68 w 292"/>
                <a:gd name="T31" fmla="*/ 162 h 407"/>
                <a:gd name="T32" fmla="*/ 70 w 292"/>
                <a:gd name="T33" fmla="*/ 176 h 407"/>
                <a:gd name="T34" fmla="*/ 46 w 292"/>
                <a:gd name="T35" fmla="*/ 79 h 407"/>
                <a:gd name="T36" fmla="*/ 94 w 292"/>
                <a:gd name="T37" fmla="*/ 29 h 407"/>
                <a:gd name="T38" fmla="*/ 194 w 292"/>
                <a:gd name="T39" fmla="*/ 36 h 407"/>
                <a:gd name="T40" fmla="*/ 95 w 292"/>
                <a:gd name="T41" fmla="*/ 36 h 407"/>
                <a:gd name="T42" fmla="*/ 83 w 292"/>
                <a:gd name="T43" fmla="*/ 42 h 407"/>
                <a:gd name="T44" fmla="*/ 212 w 292"/>
                <a:gd name="T45" fmla="*/ 43 h 407"/>
                <a:gd name="T46" fmla="*/ 119 w 292"/>
                <a:gd name="T47" fmla="*/ 66 h 407"/>
                <a:gd name="T48" fmla="*/ 87 w 292"/>
                <a:gd name="T49" fmla="*/ 306 h 407"/>
                <a:gd name="T50" fmla="*/ 136 w 292"/>
                <a:gd name="T51" fmla="*/ 346 h 407"/>
                <a:gd name="T52" fmla="*/ 211 w 292"/>
                <a:gd name="T53" fmla="*/ 345 h 407"/>
                <a:gd name="T54" fmla="*/ 80 w 292"/>
                <a:gd name="T55" fmla="*/ 327 h 407"/>
                <a:gd name="T56" fmla="*/ 85 w 292"/>
                <a:gd name="T57" fmla="*/ 335 h 407"/>
                <a:gd name="T58" fmla="*/ 164 w 292"/>
                <a:gd name="T59" fmla="*/ 355 h 407"/>
                <a:gd name="T60" fmla="*/ 188 w 292"/>
                <a:gd name="T61" fmla="*/ 314 h 407"/>
                <a:gd name="T62" fmla="*/ 184 w 292"/>
                <a:gd name="T63" fmla="*/ 326 h 407"/>
                <a:gd name="T64" fmla="*/ 146 w 292"/>
                <a:gd name="T65" fmla="*/ 312 h 407"/>
                <a:gd name="T66" fmla="*/ 164 w 292"/>
                <a:gd name="T67" fmla="*/ 284 h 407"/>
                <a:gd name="T68" fmla="*/ 141 w 292"/>
                <a:gd name="T69" fmla="*/ 300 h 407"/>
                <a:gd name="T70" fmla="*/ 105 w 292"/>
                <a:gd name="T71" fmla="*/ 281 h 407"/>
                <a:gd name="T72" fmla="*/ 164 w 292"/>
                <a:gd name="T73" fmla="*/ 284 h 407"/>
                <a:gd name="T74" fmla="*/ 155 w 292"/>
                <a:gd name="T75" fmla="*/ 275 h 407"/>
                <a:gd name="T76" fmla="*/ 156 w 292"/>
                <a:gd name="T77" fmla="*/ 277 h 407"/>
                <a:gd name="T78" fmla="*/ 153 w 292"/>
                <a:gd name="T79" fmla="*/ 278 h 407"/>
                <a:gd name="T80" fmla="*/ 149 w 292"/>
                <a:gd name="T81" fmla="*/ 279 h 407"/>
                <a:gd name="T82" fmla="*/ 128 w 292"/>
                <a:gd name="T83" fmla="*/ 279 h 407"/>
                <a:gd name="T84" fmla="*/ 127 w 292"/>
                <a:gd name="T85" fmla="*/ 279 h 407"/>
                <a:gd name="T86" fmla="*/ 116 w 292"/>
                <a:gd name="T87" fmla="*/ 276 h 407"/>
                <a:gd name="T88" fmla="*/ 113 w 292"/>
                <a:gd name="T89" fmla="*/ 275 h 407"/>
                <a:gd name="T90" fmla="*/ 115 w 292"/>
                <a:gd name="T91" fmla="*/ 273 h 407"/>
                <a:gd name="T92" fmla="*/ 129 w 292"/>
                <a:gd name="T93" fmla="*/ 265 h 407"/>
                <a:gd name="T94" fmla="*/ 146 w 292"/>
                <a:gd name="T95" fmla="*/ 269 h 407"/>
                <a:gd name="T96" fmla="*/ 153 w 292"/>
                <a:gd name="T97" fmla="*/ 274 h 407"/>
                <a:gd name="T98" fmla="*/ 145 w 292"/>
                <a:gd name="T99" fmla="*/ 255 h 407"/>
                <a:gd name="T100" fmla="*/ 137 w 292"/>
                <a:gd name="T101" fmla="*/ 245 h 407"/>
                <a:gd name="T102" fmla="*/ 146 w 292"/>
                <a:gd name="T103" fmla="*/ 78 h 407"/>
                <a:gd name="T104" fmla="*/ 136 w 292"/>
                <a:gd name="T105" fmla="*/ 233 h 407"/>
                <a:gd name="T106" fmla="*/ 217 w 292"/>
                <a:gd name="T107" fmla="*/ 146 h 407"/>
                <a:gd name="T108" fmla="*/ 259 w 292"/>
                <a:gd name="T109" fmla="*/ 85 h 407"/>
                <a:gd name="T110" fmla="*/ 256 w 292"/>
                <a:gd name="T111" fmla="*/ 95 h 407"/>
                <a:gd name="T112" fmla="*/ 215 w 292"/>
                <a:gd name="T113" fmla="*/ 87 h 407"/>
                <a:gd name="T114" fmla="*/ 270 w 292"/>
                <a:gd name="T115" fmla="*/ 119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92" h="407">
                  <a:moveTo>
                    <a:pt x="268" y="65"/>
                  </a:moveTo>
                  <a:cubicBezTo>
                    <a:pt x="250" y="61"/>
                    <a:pt x="229" y="74"/>
                    <a:pt x="214" y="83"/>
                  </a:cubicBezTo>
                  <a:cubicBezTo>
                    <a:pt x="213" y="80"/>
                    <a:pt x="213" y="77"/>
                    <a:pt x="212" y="74"/>
                  </a:cubicBezTo>
                  <a:cubicBezTo>
                    <a:pt x="211" y="71"/>
                    <a:pt x="209" y="70"/>
                    <a:pt x="207" y="70"/>
                  </a:cubicBezTo>
                  <a:cubicBezTo>
                    <a:pt x="213" y="69"/>
                    <a:pt x="219" y="67"/>
                    <a:pt x="224" y="64"/>
                  </a:cubicBezTo>
                  <a:cubicBezTo>
                    <a:pt x="246" y="54"/>
                    <a:pt x="233" y="40"/>
                    <a:pt x="216" y="34"/>
                  </a:cubicBezTo>
                  <a:cubicBezTo>
                    <a:pt x="214" y="33"/>
                    <a:pt x="212" y="34"/>
                    <a:pt x="211" y="35"/>
                  </a:cubicBezTo>
                  <a:cubicBezTo>
                    <a:pt x="217" y="16"/>
                    <a:pt x="185" y="3"/>
                    <a:pt x="172" y="2"/>
                  </a:cubicBezTo>
                  <a:cubicBezTo>
                    <a:pt x="146" y="0"/>
                    <a:pt x="102" y="3"/>
                    <a:pt x="81" y="20"/>
                  </a:cubicBezTo>
                  <a:cubicBezTo>
                    <a:pt x="79" y="22"/>
                    <a:pt x="80" y="26"/>
                    <a:pt x="82" y="28"/>
                  </a:cubicBezTo>
                  <a:cubicBezTo>
                    <a:pt x="81" y="29"/>
                    <a:pt x="80" y="29"/>
                    <a:pt x="79" y="30"/>
                  </a:cubicBezTo>
                  <a:cubicBezTo>
                    <a:pt x="78" y="32"/>
                    <a:pt x="77" y="34"/>
                    <a:pt x="78" y="36"/>
                  </a:cubicBezTo>
                  <a:cubicBezTo>
                    <a:pt x="71" y="35"/>
                    <a:pt x="64" y="36"/>
                    <a:pt x="60" y="43"/>
                  </a:cubicBezTo>
                  <a:cubicBezTo>
                    <a:pt x="56" y="50"/>
                    <a:pt x="58" y="58"/>
                    <a:pt x="64" y="63"/>
                  </a:cubicBezTo>
                  <a:cubicBezTo>
                    <a:pt x="70" y="66"/>
                    <a:pt x="75" y="69"/>
                    <a:pt x="82" y="71"/>
                  </a:cubicBezTo>
                  <a:cubicBezTo>
                    <a:pt x="81" y="74"/>
                    <a:pt x="80" y="76"/>
                    <a:pt x="79" y="79"/>
                  </a:cubicBezTo>
                  <a:cubicBezTo>
                    <a:pt x="59" y="73"/>
                    <a:pt x="13" y="47"/>
                    <a:pt x="5" y="78"/>
                  </a:cubicBezTo>
                  <a:cubicBezTo>
                    <a:pt x="0" y="98"/>
                    <a:pt x="14" y="123"/>
                    <a:pt x="23" y="139"/>
                  </a:cubicBezTo>
                  <a:cubicBezTo>
                    <a:pt x="34" y="158"/>
                    <a:pt x="52" y="183"/>
                    <a:pt x="73" y="190"/>
                  </a:cubicBezTo>
                  <a:cubicBezTo>
                    <a:pt x="80" y="219"/>
                    <a:pt x="98" y="241"/>
                    <a:pt x="131" y="244"/>
                  </a:cubicBezTo>
                  <a:cubicBezTo>
                    <a:pt x="129" y="249"/>
                    <a:pt x="128" y="254"/>
                    <a:pt x="128" y="258"/>
                  </a:cubicBezTo>
                  <a:cubicBezTo>
                    <a:pt x="121" y="260"/>
                    <a:pt x="108" y="264"/>
                    <a:pt x="104" y="270"/>
                  </a:cubicBezTo>
                  <a:cubicBezTo>
                    <a:pt x="95" y="273"/>
                    <a:pt x="87" y="277"/>
                    <a:pt x="80" y="282"/>
                  </a:cubicBezTo>
                  <a:cubicBezTo>
                    <a:pt x="77" y="283"/>
                    <a:pt x="76" y="288"/>
                    <a:pt x="78" y="291"/>
                  </a:cubicBezTo>
                  <a:cubicBezTo>
                    <a:pt x="77" y="295"/>
                    <a:pt x="78" y="299"/>
                    <a:pt x="78" y="303"/>
                  </a:cubicBezTo>
                  <a:cubicBezTo>
                    <a:pt x="78" y="307"/>
                    <a:pt x="79" y="311"/>
                    <a:pt x="79" y="315"/>
                  </a:cubicBezTo>
                  <a:cubicBezTo>
                    <a:pt x="70" y="317"/>
                    <a:pt x="63" y="322"/>
                    <a:pt x="55" y="327"/>
                  </a:cubicBezTo>
                  <a:cubicBezTo>
                    <a:pt x="52" y="330"/>
                    <a:pt x="51" y="333"/>
                    <a:pt x="53" y="337"/>
                  </a:cubicBezTo>
                  <a:cubicBezTo>
                    <a:pt x="89" y="407"/>
                    <a:pt x="175" y="397"/>
                    <a:pt x="227" y="351"/>
                  </a:cubicBezTo>
                  <a:cubicBezTo>
                    <a:pt x="230" y="348"/>
                    <a:pt x="229" y="343"/>
                    <a:pt x="227" y="340"/>
                  </a:cubicBezTo>
                  <a:cubicBezTo>
                    <a:pt x="219" y="331"/>
                    <a:pt x="210" y="323"/>
                    <a:pt x="200" y="318"/>
                  </a:cubicBezTo>
                  <a:cubicBezTo>
                    <a:pt x="202" y="310"/>
                    <a:pt x="203" y="300"/>
                    <a:pt x="200" y="290"/>
                  </a:cubicBezTo>
                  <a:cubicBezTo>
                    <a:pt x="200" y="288"/>
                    <a:pt x="199" y="287"/>
                    <a:pt x="197" y="287"/>
                  </a:cubicBezTo>
                  <a:cubicBezTo>
                    <a:pt x="196" y="286"/>
                    <a:pt x="196" y="285"/>
                    <a:pt x="195" y="285"/>
                  </a:cubicBezTo>
                  <a:cubicBezTo>
                    <a:pt x="185" y="277"/>
                    <a:pt x="175" y="270"/>
                    <a:pt x="163" y="269"/>
                  </a:cubicBezTo>
                  <a:cubicBezTo>
                    <a:pt x="159" y="266"/>
                    <a:pt x="155" y="263"/>
                    <a:pt x="152" y="261"/>
                  </a:cubicBezTo>
                  <a:cubicBezTo>
                    <a:pt x="152" y="261"/>
                    <a:pt x="152" y="260"/>
                    <a:pt x="152" y="260"/>
                  </a:cubicBezTo>
                  <a:cubicBezTo>
                    <a:pt x="154" y="256"/>
                    <a:pt x="155" y="249"/>
                    <a:pt x="153" y="244"/>
                  </a:cubicBezTo>
                  <a:cubicBezTo>
                    <a:pt x="180" y="239"/>
                    <a:pt x="197" y="220"/>
                    <a:pt x="207" y="194"/>
                  </a:cubicBezTo>
                  <a:cubicBezTo>
                    <a:pt x="207" y="194"/>
                    <a:pt x="207" y="194"/>
                    <a:pt x="207" y="194"/>
                  </a:cubicBezTo>
                  <a:cubicBezTo>
                    <a:pt x="224" y="182"/>
                    <a:pt x="241" y="167"/>
                    <a:pt x="256" y="152"/>
                  </a:cubicBezTo>
                  <a:cubicBezTo>
                    <a:pt x="270" y="139"/>
                    <a:pt x="288" y="120"/>
                    <a:pt x="290" y="100"/>
                  </a:cubicBezTo>
                  <a:cubicBezTo>
                    <a:pt x="292" y="84"/>
                    <a:pt x="284" y="70"/>
                    <a:pt x="268" y="65"/>
                  </a:cubicBezTo>
                  <a:close/>
                  <a:moveTo>
                    <a:pt x="75" y="95"/>
                  </a:moveTo>
                  <a:cubicBezTo>
                    <a:pt x="60" y="89"/>
                    <a:pt x="44" y="84"/>
                    <a:pt x="28" y="88"/>
                  </a:cubicBezTo>
                  <a:cubicBezTo>
                    <a:pt x="26" y="89"/>
                    <a:pt x="25" y="91"/>
                    <a:pt x="25" y="92"/>
                  </a:cubicBezTo>
                  <a:cubicBezTo>
                    <a:pt x="24" y="122"/>
                    <a:pt x="45" y="145"/>
                    <a:pt x="64" y="164"/>
                  </a:cubicBezTo>
                  <a:cubicBezTo>
                    <a:pt x="66" y="166"/>
                    <a:pt x="69" y="164"/>
                    <a:pt x="68" y="162"/>
                  </a:cubicBezTo>
                  <a:cubicBezTo>
                    <a:pt x="53" y="142"/>
                    <a:pt x="34" y="122"/>
                    <a:pt x="34" y="96"/>
                  </a:cubicBezTo>
                  <a:cubicBezTo>
                    <a:pt x="47" y="94"/>
                    <a:pt x="60" y="99"/>
                    <a:pt x="73" y="103"/>
                  </a:cubicBezTo>
                  <a:cubicBezTo>
                    <a:pt x="69" y="126"/>
                    <a:pt x="66" y="152"/>
                    <a:pt x="70" y="176"/>
                  </a:cubicBezTo>
                  <a:cubicBezTo>
                    <a:pt x="60" y="165"/>
                    <a:pt x="49" y="156"/>
                    <a:pt x="40" y="144"/>
                  </a:cubicBezTo>
                  <a:cubicBezTo>
                    <a:pt x="28" y="127"/>
                    <a:pt x="18" y="107"/>
                    <a:pt x="16" y="87"/>
                  </a:cubicBezTo>
                  <a:cubicBezTo>
                    <a:pt x="15" y="69"/>
                    <a:pt x="36" y="76"/>
                    <a:pt x="46" y="79"/>
                  </a:cubicBezTo>
                  <a:cubicBezTo>
                    <a:pt x="57" y="82"/>
                    <a:pt x="67" y="84"/>
                    <a:pt x="77" y="85"/>
                  </a:cubicBezTo>
                  <a:cubicBezTo>
                    <a:pt x="76" y="88"/>
                    <a:pt x="76" y="92"/>
                    <a:pt x="75" y="95"/>
                  </a:cubicBezTo>
                  <a:close/>
                  <a:moveTo>
                    <a:pt x="94" y="29"/>
                  </a:moveTo>
                  <a:cubicBezTo>
                    <a:pt x="108" y="26"/>
                    <a:pt x="123" y="19"/>
                    <a:pt x="136" y="17"/>
                  </a:cubicBezTo>
                  <a:cubicBezTo>
                    <a:pt x="149" y="14"/>
                    <a:pt x="162" y="14"/>
                    <a:pt x="175" y="15"/>
                  </a:cubicBezTo>
                  <a:cubicBezTo>
                    <a:pt x="182" y="17"/>
                    <a:pt x="207" y="27"/>
                    <a:pt x="194" y="36"/>
                  </a:cubicBezTo>
                  <a:cubicBezTo>
                    <a:pt x="179" y="46"/>
                    <a:pt x="155" y="45"/>
                    <a:pt x="138" y="44"/>
                  </a:cubicBezTo>
                  <a:cubicBezTo>
                    <a:pt x="128" y="44"/>
                    <a:pt x="118" y="42"/>
                    <a:pt x="108" y="40"/>
                  </a:cubicBezTo>
                  <a:cubicBezTo>
                    <a:pt x="104" y="39"/>
                    <a:pt x="99" y="38"/>
                    <a:pt x="95" y="36"/>
                  </a:cubicBezTo>
                  <a:cubicBezTo>
                    <a:pt x="89" y="33"/>
                    <a:pt x="90" y="31"/>
                    <a:pt x="94" y="29"/>
                  </a:cubicBezTo>
                  <a:close/>
                  <a:moveTo>
                    <a:pt x="80" y="59"/>
                  </a:moveTo>
                  <a:cubicBezTo>
                    <a:pt x="67" y="55"/>
                    <a:pt x="75" y="45"/>
                    <a:pt x="83" y="42"/>
                  </a:cubicBezTo>
                  <a:cubicBezTo>
                    <a:pt x="100" y="55"/>
                    <a:pt x="128" y="56"/>
                    <a:pt x="147" y="56"/>
                  </a:cubicBezTo>
                  <a:cubicBezTo>
                    <a:pt x="165" y="57"/>
                    <a:pt x="198" y="57"/>
                    <a:pt x="209" y="39"/>
                  </a:cubicBezTo>
                  <a:cubicBezTo>
                    <a:pt x="209" y="41"/>
                    <a:pt x="210" y="42"/>
                    <a:pt x="212" y="43"/>
                  </a:cubicBezTo>
                  <a:cubicBezTo>
                    <a:pt x="233" y="54"/>
                    <a:pt x="210" y="58"/>
                    <a:pt x="197" y="60"/>
                  </a:cubicBezTo>
                  <a:cubicBezTo>
                    <a:pt x="182" y="64"/>
                    <a:pt x="167" y="66"/>
                    <a:pt x="151" y="67"/>
                  </a:cubicBezTo>
                  <a:cubicBezTo>
                    <a:pt x="140" y="68"/>
                    <a:pt x="130" y="67"/>
                    <a:pt x="119" y="66"/>
                  </a:cubicBezTo>
                  <a:cubicBezTo>
                    <a:pt x="109" y="65"/>
                    <a:pt x="100" y="63"/>
                    <a:pt x="91" y="61"/>
                  </a:cubicBezTo>
                  <a:cubicBezTo>
                    <a:pt x="87" y="61"/>
                    <a:pt x="84" y="60"/>
                    <a:pt x="80" y="59"/>
                  </a:cubicBezTo>
                  <a:close/>
                  <a:moveTo>
                    <a:pt x="87" y="306"/>
                  </a:moveTo>
                  <a:cubicBezTo>
                    <a:pt x="88" y="303"/>
                    <a:pt x="88" y="300"/>
                    <a:pt x="88" y="297"/>
                  </a:cubicBezTo>
                  <a:cubicBezTo>
                    <a:pt x="103" y="305"/>
                    <a:pt x="118" y="312"/>
                    <a:pt x="136" y="312"/>
                  </a:cubicBezTo>
                  <a:cubicBezTo>
                    <a:pt x="134" y="324"/>
                    <a:pt x="134" y="335"/>
                    <a:pt x="136" y="346"/>
                  </a:cubicBezTo>
                  <a:cubicBezTo>
                    <a:pt x="118" y="345"/>
                    <a:pt x="100" y="337"/>
                    <a:pt x="86" y="326"/>
                  </a:cubicBezTo>
                  <a:cubicBezTo>
                    <a:pt x="87" y="320"/>
                    <a:pt x="87" y="313"/>
                    <a:pt x="87" y="306"/>
                  </a:cubicBezTo>
                  <a:close/>
                  <a:moveTo>
                    <a:pt x="211" y="345"/>
                  </a:moveTo>
                  <a:cubicBezTo>
                    <a:pt x="189" y="363"/>
                    <a:pt x="163" y="373"/>
                    <a:pt x="135" y="374"/>
                  </a:cubicBezTo>
                  <a:cubicBezTo>
                    <a:pt x="109" y="375"/>
                    <a:pt x="49" y="348"/>
                    <a:pt x="79" y="322"/>
                  </a:cubicBezTo>
                  <a:cubicBezTo>
                    <a:pt x="79" y="324"/>
                    <a:pt x="79" y="325"/>
                    <a:pt x="80" y="327"/>
                  </a:cubicBezTo>
                  <a:cubicBezTo>
                    <a:pt x="79" y="328"/>
                    <a:pt x="79" y="329"/>
                    <a:pt x="80" y="331"/>
                  </a:cubicBezTo>
                  <a:cubicBezTo>
                    <a:pt x="80" y="331"/>
                    <a:pt x="80" y="332"/>
                    <a:pt x="80" y="333"/>
                  </a:cubicBezTo>
                  <a:cubicBezTo>
                    <a:pt x="80" y="336"/>
                    <a:pt x="83" y="337"/>
                    <a:pt x="85" y="335"/>
                  </a:cubicBezTo>
                  <a:cubicBezTo>
                    <a:pt x="100" y="348"/>
                    <a:pt x="119" y="356"/>
                    <a:pt x="139" y="357"/>
                  </a:cubicBezTo>
                  <a:cubicBezTo>
                    <a:pt x="140" y="358"/>
                    <a:pt x="141" y="358"/>
                    <a:pt x="142" y="357"/>
                  </a:cubicBezTo>
                  <a:cubicBezTo>
                    <a:pt x="149" y="358"/>
                    <a:pt x="157" y="357"/>
                    <a:pt x="164" y="355"/>
                  </a:cubicBezTo>
                  <a:cubicBezTo>
                    <a:pt x="178" y="352"/>
                    <a:pt x="188" y="343"/>
                    <a:pt x="195" y="332"/>
                  </a:cubicBezTo>
                  <a:cubicBezTo>
                    <a:pt x="200" y="336"/>
                    <a:pt x="206" y="340"/>
                    <a:pt x="211" y="345"/>
                  </a:cubicBezTo>
                  <a:close/>
                  <a:moveTo>
                    <a:pt x="188" y="314"/>
                  </a:moveTo>
                  <a:cubicBezTo>
                    <a:pt x="186" y="314"/>
                    <a:pt x="185" y="313"/>
                    <a:pt x="184" y="313"/>
                  </a:cubicBezTo>
                  <a:cubicBezTo>
                    <a:pt x="178" y="312"/>
                    <a:pt x="174" y="320"/>
                    <a:pt x="180" y="323"/>
                  </a:cubicBezTo>
                  <a:cubicBezTo>
                    <a:pt x="181" y="324"/>
                    <a:pt x="182" y="325"/>
                    <a:pt x="184" y="326"/>
                  </a:cubicBezTo>
                  <a:cubicBezTo>
                    <a:pt x="179" y="334"/>
                    <a:pt x="171" y="341"/>
                    <a:pt x="157" y="345"/>
                  </a:cubicBezTo>
                  <a:cubicBezTo>
                    <a:pt x="153" y="346"/>
                    <a:pt x="149" y="346"/>
                    <a:pt x="145" y="347"/>
                  </a:cubicBezTo>
                  <a:cubicBezTo>
                    <a:pt x="144" y="335"/>
                    <a:pt x="145" y="324"/>
                    <a:pt x="146" y="312"/>
                  </a:cubicBezTo>
                  <a:cubicBezTo>
                    <a:pt x="161" y="310"/>
                    <a:pt x="176" y="303"/>
                    <a:pt x="189" y="297"/>
                  </a:cubicBezTo>
                  <a:cubicBezTo>
                    <a:pt x="189" y="303"/>
                    <a:pt x="189" y="309"/>
                    <a:pt x="188" y="314"/>
                  </a:cubicBezTo>
                  <a:close/>
                  <a:moveTo>
                    <a:pt x="164" y="284"/>
                  </a:moveTo>
                  <a:cubicBezTo>
                    <a:pt x="165" y="283"/>
                    <a:pt x="166" y="282"/>
                    <a:pt x="166" y="281"/>
                  </a:cubicBezTo>
                  <a:cubicBezTo>
                    <a:pt x="171" y="284"/>
                    <a:pt x="176" y="286"/>
                    <a:pt x="180" y="289"/>
                  </a:cubicBezTo>
                  <a:cubicBezTo>
                    <a:pt x="168" y="294"/>
                    <a:pt x="155" y="299"/>
                    <a:pt x="141" y="300"/>
                  </a:cubicBezTo>
                  <a:cubicBezTo>
                    <a:pt x="125" y="302"/>
                    <a:pt x="109" y="294"/>
                    <a:pt x="94" y="286"/>
                  </a:cubicBezTo>
                  <a:cubicBezTo>
                    <a:pt x="97" y="284"/>
                    <a:pt x="100" y="281"/>
                    <a:pt x="104" y="279"/>
                  </a:cubicBezTo>
                  <a:cubicBezTo>
                    <a:pt x="104" y="279"/>
                    <a:pt x="105" y="280"/>
                    <a:pt x="105" y="281"/>
                  </a:cubicBezTo>
                  <a:cubicBezTo>
                    <a:pt x="108" y="285"/>
                    <a:pt x="114" y="287"/>
                    <a:pt x="118" y="288"/>
                  </a:cubicBezTo>
                  <a:cubicBezTo>
                    <a:pt x="124" y="289"/>
                    <a:pt x="131" y="290"/>
                    <a:pt x="137" y="290"/>
                  </a:cubicBezTo>
                  <a:cubicBezTo>
                    <a:pt x="146" y="290"/>
                    <a:pt x="157" y="290"/>
                    <a:pt x="164" y="284"/>
                  </a:cubicBezTo>
                  <a:close/>
                  <a:moveTo>
                    <a:pt x="153" y="274"/>
                  </a:moveTo>
                  <a:cubicBezTo>
                    <a:pt x="153" y="274"/>
                    <a:pt x="153" y="274"/>
                    <a:pt x="154" y="274"/>
                  </a:cubicBezTo>
                  <a:cubicBezTo>
                    <a:pt x="154" y="275"/>
                    <a:pt x="154" y="275"/>
                    <a:pt x="155" y="275"/>
                  </a:cubicBezTo>
                  <a:cubicBezTo>
                    <a:pt x="155" y="276"/>
                    <a:pt x="155" y="276"/>
                    <a:pt x="156" y="276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6" y="277"/>
                  </a:cubicBezTo>
                  <a:cubicBezTo>
                    <a:pt x="156" y="277"/>
                    <a:pt x="156" y="277"/>
                    <a:pt x="155" y="278"/>
                  </a:cubicBezTo>
                  <a:cubicBezTo>
                    <a:pt x="155" y="278"/>
                    <a:pt x="155" y="278"/>
                    <a:pt x="155" y="278"/>
                  </a:cubicBezTo>
                  <a:cubicBezTo>
                    <a:pt x="154" y="278"/>
                    <a:pt x="154" y="278"/>
                    <a:pt x="153" y="278"/>
                  </a:cubicBezTo>
                  <a:cubicBezTo>
                    <a:pt x="152" y="279"/>
                    <a:pt x="151" y="279"/>
                    <a:pt x="150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9" y="279"/>
                    <a:pt x="149" y="279"/>
                    <a:pt x="149" y="279"/>
                  </a:cubicBezTo>
                  <a:cubicBezTo>
                    <a:pt x="148" y="279"/>
                    <a:pt x="147" y="279"/>
                    <a:pt x="146" y="280"/>
                  </a:cubicBezTo>
                  <a:cubicBezTo>
                    <a:pt x="143" y="280"/>
                    <a:pt x="140" y="280"/>
                    <a:pt x="137" y="280"/>
                  </a:cubicBezTo>
                  <a:cubicBezTo>
                    <a:pt x="134" y="280"/>
                    <a:pt x="131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8" y="279"/>
                    <a:pt x="128" y="279"/>
                  </a:cubicBezTo>
                  <a:cubicBezTo>
                    <a:pt x="128" y="279"/>
                    <a:pt x="127" y="279"/>
                    <a:pt x="127" y="279"/>
                  </a:cubicBezTo>
                  <a:cubicBezTo>
                    <a:pt x="126" y="279"/>
                    <a:pt x="126" y="279"/>
                    <a:pt x="125" y="279"/>
                  </a:cubicBezTo>
                  <a:cubicBezTo>
                    <a:pt x="124" y="278"/>
                    <a:pt x="122" y="278"/>
                    <a:pt x="121" y="278"/>
                  </a:cubicBezTo>
                  <a:cubicBezTo>
                    <a:pt x="119" y="277"/>
                    <a:pt x="118" y="277"/>
                    <a:pt x="116" y="276"/>
                  </a:cubicBezTo>
                  <a:cubicBezTo>
                    <a:pt x="116" y="276"/>
                    <a:pt x="116" y="276"/>
                    <a:pt x="115" y="276"/>
                  </a:cubicBezTo>
                  <a:cubicBezTo>
                    <a:pt x="115" y="275"/>
                    <a:pt x="114" y="275"/>
                    <a:pt x="114" y="275"/>
                  </a:cubicBezTo>
                  <a:cubicBezTo>
                    <a:pt x="113" y="275"/>
                    <a:pt x="114" y="275"/>
                    <a:pt x="113" y="275"/>
                  </a:cubicBezTo>
                  <a:cubicBezTo>
                    <a:pt x="113" y="275"/>
                    <a:pt x="113" y="275"/>
                    <a:pt x="113" y="275"/>
                  </a:cubicBezTo>
                  <a:cubicBezTo>
                    <a:pt x="113" y="275"/>
                    <a:pt x="114" y="274"/>
                    <a:pt x="114" y="274"/>
                  </a:cubicBezTo>
                  <a:cubicBezTo>
                    <a:pt x="114" y="274"/>
                    <a:pt x="115" y="273"/>
                    <a:pt x="115" y="273"/>
                  </a:cubicBezTo>
                  <a:cubicBezTo>
                    <a:pt x="116" y="273"/>
                    <a:pt x="116" y="272"/>
                    <a:pt x="117" y="272"/>
                  </a:cubicBezTo>
                  <a:cubicBezTo>
                    <a:pt x="116" y="273"/>
                    <a:pt x="117" y="272"/>
                    <a:pt x="117" y="271"/>
                  </a:cubicBezTo>
                  <a:cubicBezTo>
                    <a:pt x="121" y="269"/>
                    <a:pt x="125" y="267"/>
                    <a:pt x="129" y="265"/>
                  </a:cubicBezTo>
                  <a:cubicBezTo>
                    <a:pt x="130" y="267"/>
                    <a:pt x="131" y="270"/>
                    <a:pt x="132" y="272"/>
                  </a:cubicBezTo>
                  <a:cubicBezTo>
                    <a:pt x="134" y="275"/>
                    <a:pt x="136" y="275"/>
                    <a:pt x="139" y="274"/>
                  </a:cubicBezTo>
                  <a:cubicBezTo>
                    <a:pt x="142" y="273"/>
                    <a:pt x="144" y="271"/>
                    <a:pt x="146" y="269"/>
                  </a:cubicBezTo>
                  <a:cubicBezTo>
                    <a:pt x="146" y="269"/>
                    <a:pt x="146" y="269"/>
                    <a:pt x="146" y="269"/>
                  </a:cubicBezTo>
                  <a:cubicBezTo>
                    <a:pt x="148" y="271"/>
                    <a:pt x="150" y="272"/>
                    <a:pt x="151" y="273"/>
                  </a:cubicBezTo>
                  <a:cubicBezTo>
                    <a:pt x="152" y="273"/>
                    <a:pt x="153" y="274"/>
                    <a:pt x="153" y="274"/>
                  </a:cubicBezTo>
                  <a:close/>
                  <a:moveTo>
                    <a:pt x="137" y="245"/>
                  </a:moveTo>
                  <a:cubicBezTo>
                    <a:pt x="140" y="245"/>
                    <a:pt x="142" y="245"/>
                    <a:pt x="145" y="245"/>
                  </a:cubicBezTo>
                  <a:cubicBezTo>
                    <a:pt x="144" y="248"/>
                    <a:pt x="145" y="252"/>
                    <a:pt x="145" y="255"/>
                  </a:cubicBezTo>
                  <a:cubicBezTo>
                    <a:pt x="144" y="259"/>
                    <a:pt x="142" y="262"/>
                    <a:pt x="139" y="264"/>
                  </a:cubicBezTo>
                  <a:cubicBezTo>
                    <a:pt x="136" y="258"/>
                    <a:pt x="137" y="252"/>
                    <a:pt x="137" y="246"/>
                  </a:cubicBezTo>
                  <a:cubicBezTo>
                    <a:pt x="137" y="245"/>
                    <a:pt x="137" y="245"/>
                    <a:pt x="137" y="245"/>
                  </a:cubicBezTo>
                  <a:close/>
                  <a:moveTo>
                    <a:pt x="136" y="233"/>
                  </a:moveTo>
                  <a:cubicBezTo>
                    <a:pt x="63" y="236"/>
                    <a:pt x="78" y="120"/>
                    <a:pt x="87" y="72"/>
                  </a:cubicBezTo>
                  <a:cubicBezTo>
                    <a:pt x="106" y="78"/>
                    <a:pt x="128" y="79"/>
                    <a:pt x="146" y="78"/>
                  </a:cubicBezTo>
                  <a:cubicBezTo>
                    <a:pt x="164" y="78"/>
                    <a:pt x="185" y="76"/>
                    <a:pt x="204" y="71"/>
                  </a:cubicBezTo>
                  <a:cubicBezTo>
                    <a:pt x="202" y="72"/>
                    <a:pt x="201" y="74"/>
                    <a:pt x="202" y="77"/>
                  </a:cubicBezTo>
                  <a:cubicBezTo>
                    <a:pt x="215" y="131"/>
                    <a:pt x="210" y="230"/>
                    <a:pt x="136" y="233"/>
                  </a:cubicBezTo>
                  <a:close/>
                  <a:moveTo>
                    <a:pt x="270" y="119"/>
                  </a:moveTo>
                  <a:cubicBezTo>
                    <a:pt x="255" y="141"/>
                    <a:pt x="233" y="157"/>
                    <a:pt x="213" y="174"/>
                  </a:cubicBezTo>
                  <a:cubicBezTo>
                    <a:pt x="215" y="165"/>
                    <a:pt x="217" y="155"/>
                    <a:pt x="217" y="146"/>
                  </a:cubicBezTo>
                  <a:cubicBezTo>
                    <a:pt x="227" y="147"/>
                    <a:pt x="239" y="136"/>
                    <a:pt x="245" y="131"/>
                  </a:cubicBezTo>
                  <a:cubicBezTo>
                    <a:pt x="257" y="121"/>
                    <a:pt x="268" y="105"/>
                    <a:pt x="265" y="89"/>
                  </a:cubicBezTo>
                  <a:cubicBezTo>
                    <a:pt x="265" y="86"/>
                    <a:pt x="262" y="85"/>
                    <a:pt x="259" y="85"/>
                  </a:cubicBezTo>
                  <a:cubicBezTo>
                    <a:pt x="243" y="88"/>
                    <a:pt x="225" y="92"/>
                    <a:pt x="219" y="109"/>
                  </a:cubicBezTo>
                  <a:cubicBezTo>
                    <a:pt x="217" y="112"/>
                    <a:pt x="222" y="113"/>
                    <a:pt x="224" y="111"/>
                  </a:cubicBezTo>
                  <a:cubicBezTo>
                    <a:pt x="232" y="100"/>
                    <a:pt x="243" y="97"/>
                    <a:pt x="256" y="95"/>
                  </a:cubicBezTo>
                  <a:cubicBezTo>
                    <a:pt x="255" y="105"/>
                    <a:pt x="244" y="114"/>
                    <a:pt x="237" y="120"/>
                  </a:cubicBezTo>
                  <a:cubicBezTo>
                    <a:pt x="233" y="125"/>
                    <a:pt x="225" y="131"/>
                    <a:pt x="218" y="133"/>
                  </a:cubicBezTo>
                  <a:cubicBezTo>
                    <a:pt x="218" y="116"/>
                    <a:pt x="217" y="100"/>
                    <a:pt x="215" y="87"/>
                  </a:cubicBezTo>
                  <a:cubicBezTo>
                    <a:pt x="215" y="87"/>
                    <a:pt x="215" y="87"/>
                    <a:pt x="215" y="87"/>
                  </a:cubicBezTo>
                  <a:cubicBezTo>
                    <a:pt x="229" y="80"/>
                    <a:pt x="243" y="76"/>
                    <a:pt x="259" y="75"/>
                  </a:cubicBezTo>
                  <a:cubicBezTo>
                    <a:pt x="287" y="74"/>
                    <a:pt x="279" y="105"/>
                    <a:pt x="270" y="11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211"/>
            <p:cNvSpPr>
              <a:spLocks noEditPoints="1"/>
            </p:cNvSpPr>
            <p:nvPr/>
          </p:nvSpPr>
          <p:spPr bwMode="auto">
            <a:xfrm>
              <a:off x="11209803" y="4497301"/>
              <a:ext cx="191090" cy="320475"/>
            </a:xfrm>
            <a:custGeom>
              <a:avLst/>
              <a:gdLst>
                <a:gd name="T0" fmla="*/ 64 w 65"/>
                <a:gd name="T1" fmla="*/ 12 h 110"/>
                <a:gd name="T2" fmla="*/ 60 w 65"/>
                <a:gd name="T3" fmla="*/ 7 h 110"/>
                <a:gd name="T4" fmla="*/ 21 w 65"/>
                <a:gd name="T5" fmla="*/ 2 h 110"/>
                <a:gd name="T6" fmla="*/ 4 w 65"/>
                <a:gd name="T7" fmla="*/ 35 h 110"/>
                <a:gd name="T8" fmla="*/ 4 w 65"/>
                <a:gd name="T9" fmla="*/ 43 h 110"/>
                <a:gd name="T10" fmla="*/ 26 w 65"/>
                <a:gd name="T11" fmla="*/ 46 h 110"/>
                <a:gd name="T12" fmla="*/ 16 w 65"/>
                <a:gd name="T13" fmla="*/ 98 h 110"/>
                <a:gd name="T14" fmla="*/ 19 w 65"/>
                <a:gd name="T15" fmla="*/ 105 h 110"/>
                <a:gd name="T16" fmla="*/ 48 w 65"/>
                <a:gd name="T17" fmla="*/ 101 h 110"/>
                <a:gd name="T18" fmla="*/ 49 w 65"/>
                <a:gd name="T19" fmla="*/ 96 h 110"/>
                <a:gd name="T20" fmla="*/ 56 w 65"/>
                <a:gd name="T21" fmla="*/ 62 h 110"/>
                <a:gd name="T22" fmla="*/ 64 w 65"/>
                <a:gd name="T23" fmla="*/ 12 h 110"/>
                <a:gd name="T24" fmla="*/ 45 w 65"/>
                <a:gd name="T25" fmla="*/ 59 h 110"/>
                <a:gd name="T26" fmla="*/ 40 w 65"/>
                <a:gd name="T27" fmla="*/ 93 h 110"/>
                <a:gd name="T28" fmla="*/ 29 w 65"/>
                <a:gd name="T29" fmla="*/ 95 h 110"/>
                <a:gd name="T30" fmla="*/ 33 w 65"/>
                <a:gd name="T31" fmla="*/ 46 h 110"/>
                <a:gd name="T32" fmla="*/ 35 w 65"/>
                <a:gd name="T33" fmla="*/ 46 h 110"/>
                <a:gd name="T34" fmla="*/ 35 w 65"/>
                <a:gd name="T35" fmla="*/ 36 h 110"/>
                <a:gd name="T36" fmla="*/ 21 w 65"/>
                <a:gd name="T37" fmla="*/ 37 h 110"/>
                <a:gd name="T38" fmla="*/ 13 w 65"/>
                <a:gd name="T39" fmla="*/ 36 h 110"/>
                <a:gd name="T40" fmla="*/ 25 w 65"/>
                <a:gd name="T41" fmla="*/ 14 h 110"/>
                <a:gd name="T42" fmla="*/ 53 w 65"/>
                <a:gd name="T43" fmla="*/ 16 h 110"/>
                <a:gd name="T44" fmla="*/ 45 w 65"/>
                <a:gd name="T45" fmla="*/ 5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5" h="110">
                  <a:moveTo>
                    <a:pt x="64" y="12"/>
                  </a:moveTo>
                  <a:cubicBezTo>
                    <a:pt x="65" y="10"/>
                    <a:pt x="63" y="7"/>
                    <a:pt x="60" y="7"/>
                  </a:cubicBezTo>
                  <a:cubicBezTo>
                    <a:pt x="47" y="4"/>
                    <a:pt x="34" y="0"/>
                    <a:pt x="21" y="2"/>
                  </a:cubicBezTo>
                  <a:cubicBezTo>
                    <a:pt x="13" y="3"/>
                    <a:pt x="6" y="26"/>
                    <a:pt x="4" y="35"/>
                  </a:cubicBezTo>
                  <a:cubicBezTo>
                    <a:pt x="1" y="36"/>
                    <a:pt x="0" y="42"/>
                    <a:pt x="4" y="43"/>
                  </a:cubicBezTo>
                  <a:cubicBezTo>
                    <a:pt x="11" y="45"/>
                    <a:pt x="19" y="46"/>
                    <a:pt x="26" y="46"/>
                  </a:cubicBezTo>
                  <a:cubicBezTo>
                    <a:pt x="24" y="64"/>
                    <a:pt x="19" y="81"/>
                    <a:pt x="16" y="98"/>
                  </a:cubicBezTo>
                  <a:cubicBezTo>
                    <a:pt x="16" y="101"/>
                    <a:pt x="17" y="104"/>
                    <a:pt x="19" y="105"/>
                  </a:cubicBezTo>
                  <a:cubicBezTo>
                    <a:pt x="29" y="109"/>
                    <a:pt x="40" y="110"/>
                    <a:pt x="48" y="101"/>
                  </a:cubicBezTo>
                  <a:cubicBezTo>
                    <a:pt x="49" y="99"/>
                    <a:pt x="49" y="97"/>
                    <a:pt x="49" y="96"/>
                  </a:cubicBezTo>
                  <a:cubicBezTo>
                    <a:pt x="54" y="86"/>
                    <a:pt x="54" y="73"/>
                    <a:pt x="56" y="62"/>
                  </a:cubicBezTo>
                  <a:cubicBezTo>
                    <a:pt x="59" y="46"/>
                    <a:pt x="62" y="29"/>
                    <a:pt x="64" y="12"/>
                  </a:cubicBezTo>
                  <a:close/>
                  <a:moveTo>
                    <a:pt x="45" y="59"/>
                  </a:moveTo>
                  <a:cubicBezTo>
                    <a:pt x="43" y="70"/>
                    <a:pt x="39" y="82"/>
                    <a:pt x="40" y="93"/>
                  </a:cubicBezTo>
                  <a:cubicBezTo>
                    <a:pt x="36" y="94"/>
                    <a:pt x="33" y="96"/>
                    <a:pt x="29" y="95"/>
                  </a:cubicBezTo>
                  <a:cubicBezTo>
                    <a:pt x="31" y="79"/>
                    <a:pt x="33" y="63"/>
                    <a:pt x="33" y="46"/>
                  </a:cubicBezTo>
                  <a:cubicBezTo>
                    <a:pt x="33" y="46"/>
                    <a:pt x="34" y="46"/>
                    <a:pt x="35" y="46"/>
                  </a:cubicBezTo>
                  <a:cubicBezTo>
                    <a:pt x="41" y="46"/>
                    <a:pt x="41" y="37"/>
                    <a:pt x="35" y="36"/>
                  </a:cubicBezTo>
                  <a:cubicBezTo>
                    <a:pt x="30" y="36"/>
                    <a:pt x="26" y="37"/>
                    <a:pt x="21" y="37"/>
                  </a:cubicBezTo>
                  <a:cubicBezTo>
                    <a:pt x="18" y="37"/>
                    <a:pt x="16" y="36"/>
                    <a:pt x="13" y="36"/>
                  </a:cubicBezTo>
                  <a:cubicBezTo>
                    <a:pt x="17" y="29"/>
                    <a:pt x="21" y="21"/>
                    <a:pt x="25" y="14"/>
                  </a:cubicBezTo>
                  <a:cubicBezTo>
                    <a:pt x="28" y="9"/>
                    <a:pt x="44" y="13"/>
                    <a:pt x="53" y="16"/>
                  </a:cubicBezTo>
                  <a:cubicBezTo>
                    <a:pt x="50" y="31"/>
                    <a:pt x="48" y="45"/>
                    <a:pt x="45" y="59"/>
                  </a:cubicBezTo>
                  <a:close/>
                </a:path>
              </a:pathLst>
            </a:cu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1319900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29" name="直接连接符 28"/>
          <p:cNvCxnSpPr/>
          <p:nvPr/>
        </p:nvCxnSpPr>
        <p:spPr>
          <a:xfrm>
            <a:off x="1843275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934059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397298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32" name="直接连接符 31"/>
          <p:cNvCxnSpPr/>
          <p:nvPr/>
        </p:nvCxnSpPr>
        <p:spPr>
          <a:xfrm>
            <a:off x="449635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/>
          <p:cNvSpPr/>
          <p:nvPr/>
        </p:nvSpPr>
        <p:spPr>
          <a:xfrm>
            <a:off x="358714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659666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712003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>
            <a:off x="621082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9220343" y="4575352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 dirty="0"/>
              <a:t>课件内容</a:t>
            </a:r>
            <a:endParaRPr lang="zh-CN" altLang="en-US" sz="2400" dirty="0"/>
          </a:p>
        </p:txBody>
      </p:sp>
      <p:cxnSp>
        <p:nvCxnSpPr>
          <p:cNvPr id="38" name="直接连接符 37"/>
          <p:cNvCxnSpPr/>
          <p:nvPr/>
        </p:nvCxnSpPr>
        <p:spPr>
          <a:xfrm>
            <a:off x="9743718" y="5088365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矩形 38"/>
          <p:cNvSpPr/>
          <p:nvPr/>
        </p:nvSpPr>
        <p:spPr>
          <a:xfrm>
            <a:off x="8834502" y="5178745"/>
            <a:ext cx="239129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of high-end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9899" y="498511"/>
            <a:ext cx="4138031" cy="92392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656423" y="827063"/>
            <a:ext cx="704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200">
                <a:ln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 sz="3200" dirty="0">
              <a:ln>
                <a:solidFill>
                  <a:schemeClr val="bg1"/>
                </a:solidFill>
              </a:ln>
              <a:noFill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t="23136"/>
          <a:stretch>
            <a:fillRect/>
          </a:stretch>
        </p:blipFill>
        <p:spPr>
          <a:xfrm>
            <a:off x="775443" y="2035706"/>
            <a:ext cx="4283855" cy="220338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/>
          <a:srcRect t="11077"/>
          <a:stretch>
            <a:fillRect/>
          </a:stretch>
        </p:blipFill>
        <p:spPr>
          <a:xfrm>
            <a:off x="7941279" y="2035706"/>
            <a:ext cx="3701896" cy="219456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t="14260"/>
          <a:stretch>
            <a:fillRect/>
          </a:stretch>
        </p:blipFill>
        <p:spPr>
          <a:xfrm>
            <a:off x="4298043" y="4230266"/>
            <a:ext cx="3886200" cy="1999224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775444" y="4239091"/>
            <a:ext cx="3522600" cy="19903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8184243" y="4239091"/>
            <a:ext cx="3458932" cy="19903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059298" y="2035706"/>
            <a:ext cx="2881981" cy="2203385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690481" y="2440489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一年一班</a:t>
            </a:r>
            <a:endParaRPr lang="zh-CN" altLang="en-US" sz="2400" dirty="0"/>
          </a:p>
        </p:txBody>
      </p:sp>
      <p:cxnSp>
        <p:nvCxnSpPr>
          <p:cNvPr id="12" name="直接连接符 11"/>
          <p:cNvCxnSpPr/>
          <p:nvPr/>
        </p:nvCxnSpPr>
        <p:spPr>
          <a:xfrm>
            <a:off x="6213856" y="2953502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/>
        </p:nvSpPr>
        <p:spPr>
          <a:xfrm>
            <a:off x="5307019" y="3102520"/>
            <a:ext cx="23912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726936" y="4541278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2250311" y="5054291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矩形 15"/>
          <p:cNvSpPr/>
          <p:nvPr/>
        </p:nvSpPr>
        <p:spPr>
          <a:xfrm>
            <a:off x="1124491" y="5205902"/>
            <a:ext cx="28245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9103901" y="4541278"/>
            <a:ext cx="1619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dist">
              <a:defRPr sz="2800" b="1">
                <a:ln w="21590">
                  <a:solidFill>
                    <a:schemeClr val="bg1"/>
                  </a:solidFill>
                </a:ln>
                <a:noFill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400"/>
              <a:t>二年一班</a:t>
            </a:r>
            <a:endParaRPr lang="zh-CN" altLang="en-US" sz="2400" dirty="0"/>
          </a:p>
        </p:txBody>
      </p:sp>
      <p:cxnSp>
        <p:nvCxnSpPr>
          <p:cNvPr id="18" name="直接连接符 17"/>
          <p:cNvCxnSpPr/>
          <p:nvPr/>
        </p:nvCxnSpPr>
        <p:spPr>
          <a:xfrm>
            <a:off x="9627276" y="5054291"/>
            <a:ext cx="57286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/>
          <p:cNvSpPr/>
          <p:nvPr/>
        </p:nvSpPr>
        <p:spPr>
          <a:xfrm>
            <a:off x="8501456" y="5205902"/>
            <a:ext cx="282450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2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</a:t>
            </a:r>
            <a:r>
              <a:rPr lang="en-US" altLang="zh-CN" sz="120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on the</a:t>
            </a:r>
            <a:endParaRPr lang="zh-CN" altLang="en-US" sz="12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3714</Words>
  <Application>WPS 演示</Application>
  <PresentationFormat>宽屏</PresentationFormat>
  <Paragraphs>213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华文细黑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24</cp:revision>
  <dcterms:created xsi:type="dcterms:W3CDTF">2015-05-05T08:02:00Z</dcterms:created>
  <dcterms:modified xsi:type="dcterms:W3CDTF">2024-06-06T18:44:21Z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EE2E6DDADB4C49B9AFF45332CA10DE85_13</vt:lpwstr>
  </property>
</Properties>
</file>