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63" r:id="rId4"/>
    <p:sldId id="381" r:id="rId6"/>
    <p:sldId id="379" r:id="rId7"/>
    <p:sldId id="368" r:id="rId8"/>
    <p:sldId id="373" r:id="rId9"/>
    <p:sldId id="371" r:id="rId10"/>
    <p:sldId id="395" r:id="rId11"/>
    <p:sldId id="387" r:id="rId12"/>
    <p:sldId id="370" r:id="rId13"/>
    <p:sldId id="372" r:id="rId14"/>
    <p:sldId id="396" r:id="rId15"/>
    <p:sldId id="369" r:id="rId16"/>
    <p:sldId id="392" r:id="rId17"/>
    <p:sldId id="385" r:id="rId18"/>
    <p:sldId id="397" r:id="rId19"/>
    <p:sldId id="391" r:id="rId20"/>
    <p:sldId id="403" r:id="rId21"/>
    <p:sldId id="398" r:id="rId22"/>
    <p:sldId id="408" r:id="rId23"/>
    <p:sldId id="409"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857"/>
    <a:srgbClr val="E6E6E6"/>
    <a:srgbClr val="E6E5E4"/>
    <a:srgbClr val="B6576D"/>
    <a:srgbClr val="60699C"/>
    <a:srgbClr val="39B3BA"/>
    <a:srgbClr val="A873B1"/>
    <a:srgbClr val="7A5B0B"/>
    <a:srgbClr val="C9BF1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3" autoAdjust="0"/>
    <p:restoredTop sz="94697" autoAdjust="0"/>
  </p:normalViewPr>
  <p:slideViewPr>
    <p:cSldViewPr snapToGrid="0" showGuides="1">
      <p:cViewPr varScale="1">
        <p:scale>
          <a:sx n="108" d="100"/>
          <a:sy n="108" d="100"/>
        </p:scale>
        <p:origin x="366" y="108"/>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6"/>
    </p:cViewPr>
  </p:sorterViewPr>
  <p:notesViewPr>
    <p:cSldViewPr>
      <p:cViewPr>
        <p:scale>
          <a:sx n="66" d="100"/>
          <a:sy n="66" d="100"/>
        </p:scale>
        <p:origin x="3348" y="42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E26DE-FD7F-42CE-9F3C-E0044C3497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F5FBA-7761-48ED-A75F-96F0895145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7F5FBA-7761-48ED-A75F-96F0895145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
        <p:nvSpPr>
          <p:cNvPr id="2" name="Title 1"/>
          <p:cNvSpPr>
            <a:spLocks noGrp="1"/>
          </p:cNvSpPr>
          <p:nvPr>
            <p:ph type="ctrTitle"/>
          </p:nvPr>
        </p:nvSpPr>
        <p:spPr>
          <a:xfrm>
            <a:off x="5500256" y="911759"/>
            <a:ext cx="6400800" cy="2850076"/>
          </a:xfrm>
          <a:noFill/>
        </p:spPr>
        <p:txBody>
          <a:bodyPr anchor="ctr">
            <a:normAutofit/>
          </a:bodyPr>
          <a:lstStyle>
            <a:lvl1pPr algn="ctr">
              <a:lnSpc>
                <a:spcPct val="150000"/>
              </a:lnSpc>
              <a:defRPr sz="4400" b="1" i="0">
                <a:solidFill>
                  <a:schemeClr val="accent1"/>
                </a:solidFill>
                <a:effectLst/>
              </a:defRPr>
            </a:lvl1pPr>
          </a:lstStyle>
          <a:p>
            <a:r>
              <a:rPr lang="zh-CN" altLang="en-US" dirty="0"/>
              <a:t>单击此处编辑母版标题样式</a:t>
            </a:r>
            <a:endParaRPr lang="en-US" dirty="0"/>
          </a:p>
        </p:txBody>
      </p:sp>
      <p:sp>
        <p:nvSpPr>
          <p:cNvPr id="3" name="Subtitle 2"/>
          <p:cNvSpPr>
            <a:spLocks noGrp="1"/>
          </p:cNvSpPr>
          <p:nvPr>
            <p:ph type="subTitle" idx="1" hasCustomPrompt="1"/>
          </p:nvPr>
        </p:nvSpPr>
        <p:spPr>
          <a:xfrm>
            <a:off x="5500256" y="4059711"/>
            <a:ext cx="6400800" cy="643396"/>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2" y="365126"/>
            <a:ext cx="7734300"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1" y="365126"/>
            <a:ext cx="7734300"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34B9F0-280E-4772-B224-664626CB056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36722-3C21-42F8-B55C-11AE764FCB2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660571" y="1168276"/>
            <a:ext cx="6400800" cy="2730483"/>
          </a:xfrm>
        </p:spPr>
        <p:txBody>
          <a:bodyPr anchor="ctr"/>
          <a:lstStyle>
            <a:lvl1pPr algn="ctr">
              <a:lnSpc>
                <a:spcPct val="150000"/>
              </a:lnSpc>
              <a:defRPr sz="4400">
                <a:solidFill>
                  <a:schemeClr val="accent1"/>
                </a:solidFill>
                <a:latin typeface="+mj-ea"/>
                <a:ea typeface="+mj-ea"/>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5660571" y="4035285"/>
            <a:ext cx="6400800" cy="644071"/>
          </a:xfrm>
        </p:spPr>
        <p:txBody>
          <a:bodyPr/>
          <a:lstStyle>
            <a:lvl1pPr marL="0" indent="0" algn="ctr">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1"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2"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925117" y="276859"/>
            <a:ext cx="9285144" cy="848455"/>
          </a:xfrm>
        </p:spPr>
        <p:txBody>
          <a:bodyPr/>
          <a:lstStyle>
            <a:lvl1pPr algn="l">
              <a:defRPr>
                <a:solidFill>
                  <a:schemeClr val="accent1"/>
                </a:solidFill>
              </a:defRPr>
            </a:lvl1p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pic>
        <p:nvPicPr>
          <p:cNvPr id="7" name="图片 6"/>
          <p:cNvPicPr>
            <a:picLocks noChangeAspect="1"/>
          </p:cNvPicPr>
          <p:nvPr userDrawn="1"/>
        </p:nvPicPr>
        <p:blipFill rotWithShape="1">
          <a:blip r:embed="rId2" cstate="email">
            <a:extLst>
              <a:ext uri="{BEBA8EAE-BF5A-486C-A8C5-ECC9F3942E4B}">
                <a14:imgProps xmlns:a14="http://schemas.microsoft.com/office/drawing/2010/main">
                  <a14:imgLayer r:embed="rId3">
                    <a14:imgEffect>
                      <a14:artisticBlur radius="95"/>
                    </a14:imgEffect>
                  </a14:imgLayer>
                </a14:imgProps>
              </a:ext>
            </a:extLst>
          </a:blip>
          <a:srcRect r="-2"/>
          <a:stretch>
            <a:fillRect/>
          </a:stretch>
        </p:blipFill>
        <p:spPr>
          <a:xfrm rot="16200000">
            <a:off x="2667001" y="-2667000"/>
            <a:ext cx="6858000" cy="121919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image2.wdp"/><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12" cstate="email">
            <a:extLst>
              <a:ext uri="{BEBA8EAE-BF5A-486C-A8C5-ECC9F3942E4B}">
                <a14:imgProps xmlns:a14="http://schemas.microsoft.com/office/drawing/2010/main">
                  <a14:imgLayer r:embed="rId13">
                    <a14:imgEffect>
                      <a14:artisticBlur radius="95"/>
                    </a14:imgEffect>
                  </a14:imgLayer>
                </a14:imgProps>
              </a:ext>
            </a:extLst>
          </a:blip>
          <a:srcRect r="-2"/>
          <a:stretch>
            <a:fillRect/>
          </a:stretch>
        </p:blipFill>
        <p:spPr>
          <a:xfrm rot="16200000">
            <a:off x="2667001" y="-2667000"/>
            <a:ext cx="6858000" cy="12191999"/>
          </a:xfrm>
          <a:prstGeom prst="rect">
            <a:avLst/>
          </a:prstGeom>
        </p:spPr>
      </p:pic>
      <p:sp>
        <p:nvSpPr>
          <p:cNvPr id="1027" name="Text Placeholder 2"/>
          <p:cNvSpPr>
            <a:spLocks noGrp="1"/>
          </p:cNvSpPr>
          <p:nvPr>
            <p:ph type="body" idx="1"/>
          </p:nvPr>
        </p:nvSpPr>
        <p:spPr bwMode="auto">
          <a:xfrm>
            <a:off x="754063" y="1510146"/>
            <a:ext cx="10680700" cy="48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1217930" eaLnBrk="1" fontAlgn="auto" hangingPunct="1">
              <a:spcBef>
                <a:spcPts val="0"/>
              </a:spcBef>
              <a:spcAft>
                <a:spcPts val="0"/>
              </a:spcAft>
              <a:defRPr sz="1200">
                <a:solidFill>
                  <a:schemeClr val="bg1">
                    <a:lumMod val="65000"/>
                  </a:schemeClr>
                </a:solidFill>
                <a:latin typeface="+mn-lt"/>
                <a:ea typeface="+mn-ea"/>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1217930"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1217930" eaLnBrk="1" fontAlgn="auto" hangingPunct="1">
              <a:spcBef>
                <a:spcPts val="0"/>
              </a:spcBef>
              <a:spcAft>
                <a:spcPts val="0"/>
              </a:spcAft>
              <a:defRPr sz="1200">
                <a:solidFill>
                  <a:schemeClr val="bg1">
                    <a:lumMod val="65000"/>
                  </a:schemeClr>
                </a:solidFill>
                <a:latin typeface="+mn-lt"/>
                <a:ea typeface="+mn-ea"/>
              </a:defRPr>
            </a:lvl1pPr>
          </a:lstStyle>
          <a:p>
            <a:fld id="{DF0AED0E-59F6-4A46-B703-AE7EE0C4450E}" type="slidenum">
              <a:rPr lang="zh-CN" altLang="en-US" smtClean="0"/>
            </a:fld>
            <a:endParaRPr lang="zh-CN" altLang="en-US"/>
          </a:p>
        </p:txBody>
      </p:sp>
      <p:sp>
        <p:nvSpPr>
          <p:cNvPr id="1031" name="Title Placeholder 1"/>
          <p:cNvSpPr>
            <a:spLocks noGrp="1"/>
          </p:cNvSpPr>
          <p:nvPr>
            <p:ph type="title"/>
          </p:nvPr>
        </p:nvSpPr>
        <p:spPr bwMode="auto">
          <a:xfrm>
            <a:off x="925118" y="276859"/>
            <a:ext cx="10341767" cy="8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ln>
            <a:noFill/>
          </a:ln>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panose="05000000000000000000" pitchFamily="2" charset="2"/>
        <a:buChar char="ü"/>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panose="05000000000000000000" pitchFamily="2" charset="2"/>
        <a:buChar char="ü"/>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alphaModFix amt="13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4B9F0-280E-4772-B224-664626CB0565}" type="datetimeFigureOut">
              <a:rPr lang="zh-CN" altLang="en-US" smtClean="0"/>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36722-3C21-42F8-B55C-11AE764FCB2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3.xml"/><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p:cNvSpPr>
            <a:spLocks noChangeArrowheads="1"/>
          </p:cNvSpPr>
          <p:nvPr/>
        </p:nvSpPr>
        <p:spPr bwMode="auto">
          <a:xfrm>
            <a:off x="7616502" y="1093755"/>
            <a:ext cx="738664" cy="391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defTabSz="913765">
              <a:defRPr/>
            </a:pPr>
            <a:r>
              <a:rPr lang="zh-CN" altLang="en-US" sz="4800" b="1" dirty="0">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rPr>
              <a:t>创意</a:t>
            </a:r>
            <a:r>
              <a:rPr lang="zh-CN" altLang="en-US" sz="4800" b="1">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rPr>
              <a:t>手绘模板</a:t>
            </a:r>
            <a:endParaRPr lang="zh-CN" altLang="en-US" sz="4800" b="1" dirty="0">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endParaRPr>
          </a:p>
        </p:txBody>
      </p:sp>
      <p:grpSp>
        <p:nvGrpSpPr>
          <p:cNvPr id="18" name="组合 17"/>
          <p:cNvGrpSpPr/>
          <p:nvPr/>
        </p:nvGrpSpPr>
        <p:grpSpPr>
          <a:xfrm>
            <a:off x="8445587" y="1266434"/>
            <a:ext cx="943495" cy="2253343"/>
            <a:chOff x="8356354" y="1310838"/>
            <a:chExt cx="943496" cy="2253343"/>
          </a:xfrm>
        </p:grpSpPr>
        <p:sp>
          <p:nvSpPr>
            <p:cNvPr id="19" name="矩形 18"/>
            <p:cNvSpPr/>
            <p:nvPr/>
          </p:nvSpPr>
          <p:spPr>
            <a:xfrm>
              <a:off x="8356354" y="1310838"/>
              <a:ext cx="943496" cy="2253343"/>
            </a:xfrm>
            <a:prstGeom prst="rect">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20" name="TextBox 5"/>
            <p:cNvSpPr txBox="1"/>
            <p:nvPr/>
          </p:nvSpPr>
          <p:spPr>
            <a:xfrm>
              <a:off x="8368091" y="1462271"/>
              <a:ext cx="923331" cy="1910138"/>
            </a:xfrm>
            <a:prstGeom prst="rect">
              <a:avLst/>
            </a:prstGeom>
            <a:noFill/>
          </p:spPr>
          <p:txBody>
            <a:bodyPr vert="eaVert" wrap="none" rtlCol="0">
              <a:spAutoFit/>
            </a:bodyPr>
            <a:lstStyle/>
            <a:p>
              <a:pPr defTabSz="913765"/>
              <a:r>
                <a:rPr lang="zh-CN" altLang="en-US" sz="4800" b="1" dirty="0">
                  <a:solidFill>
                    <a:prstClr val="white"/>
                  </a:solidFill>
                  <a:latin typeface="方正瘦金书简体" panose="03000509000000000000" pitchFamily="65" charset="-122"/>
                  <a:ea typeface="方正瘦金书简体" panose="03000509000000000000" pitchFamily="65" charset="-122"/>
                  <a:cs typeface="Arial" panose="020B0604020202020204"/>
                </a:rPr>
                <a:t>文艺风</a:t>
              </a:r>
              <a:endParaRPr lang="zh-CN" altLang="en-US" sz="4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21" name="矩形 20"/>
            <p:cNvSpPr/>
            <p:nvPr/>
          </p:nvSpPr>
          <p:spPr>
            <a:xfrm>
              <a:off x="8449553" y="1449745"/>
              <a:ext cx="766531" cy="19833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cs typeface="Arial" panose="020B0604020202020204"/>
              </a:endParaRPr>
            </a:p>
          </p:txBody>
        </p:sp>
      </p:grpSp>
      <p:pic>
        <p:nvPicPr>
          <p:cNvPr id="14" name="图片 13"/>
          <p:cNvPicPr>
            <a:picLocks noChangeAspect="1"/>
          </p:cNvPicPr>
          <p:nvPr/>
        </p:nvPicPr>
        <p:blipFill>
          <a:blip r:embed="rId1" cstate="email"/>
          <a:stretch>
            <a:fillRect/>
          </a:stretch>
        </p:blipFill>
        <p:spPr>
          <a:xfrm>
            <a:off x="1224415" y="932563"/>
            <a:ext cx="4419983" cy="5174428"/>
          </a:xfrm>
          <a:prstGeom prst="rect">
            <a:avLst/>
          </a:prstGeom>
        </p:spPr>
      </p:pic>
      <p:sp>
        <p:nvSpPr>
          <p:cNvPr id="16" name="TextBox 5"/>
          <p:cNvSpPr txBox="1"/>
          <p:nvPr/>
        </p:nvSpPr>
        <p:spPr>
          <a:xfrm>
            <a:off x="6783035" y="1291834"/>
            <a:ext cx="923330" cy="3497009"/>
          </a:xfrm>
          <a:prstGeom prst="rect">
            <a:avLst/>
          </a:prstGeom>
          <a:noFill/>
        </p:spPr>
        <p:txBody>
          <a:bodyPr vert="eaVert" wrap="square" rtlCol="0">
            <a:spAutoFit/>
          </a:bodyPr>
          <a:lstStyle>
            <a:defPPr>
              <a:defRPr lang="zh-CN"/>
            </a:defPPr>
            <a:lvl1pPr>
              <a:lnSpc>
                <a:spcPct val="150000"/>
              </a:lnSpc>
              <a:defRPr b="1">
                <a:solidFill>
                  <a:schemeClr val="tx1">
                    <a:lumMod val="75000"/>
                    <a:lumOff val="25000"/>
                  </a:schemeClr>
                </a:solidFill>
                <a:latin typeface="隶书" panose="02010509060101010101" pitchFamily="49" charset="-122"/>
                <a:ea typeface="隶书" panose="02010509060101010101" pitchFamily="49" charset="-122"/>
              </a:defRPr>
            </a:lvl1pPr>
          </a:lstStyle>
          <a:p>
            <a:pPr defTabSz="913765"/>
            <a:r>
              <a:rPr lang="zh-CN" altLang="en-US" sz="1600" dirty="0">
                <a:latin typeface="方正楷体简体" panose="03000509000000000000" pitchFamily="2" charset="-122"/>
                <a:ea typeface="方正楷体简体" panose="03000509000000000000" pitchFamily="2" charset="-122"/>
              </a:rPr>
              <a:t>演讲人：</a:t>
            </a:r>
            <a:endParaRPr lang="en-US" altLang="zh-CN" sz="1600" dirty="0">
              <a:latin typeface="方正楷体简体" panose="03000509000000000000" pitchFamily="2" charset="-122"/>
              <a:ea typeface="方正楷体简体" panose="03000509000000000000" pitchFamily="2" charset="-122"/>
            </a:endParaRPr>
          </a:p>
          <a:p>
            <a:pPr defTabSz="913765"/>
            <a:r>
              <a:rPr lang="zh-CN" altLang="en-US" sz="1600" dirty="0">
                <a:latin typeface="方正楷体简体" panose="03000509000000000000" pitchFamily="2" charset="-122"/>
                <a:ea typeface="方正楷体简体" panose="03000509000000000000" pitchFamily="2" charset="-122"/>
              </a:rPr>
              <a:t>时间：</a:t>
            </a:r>
            <a:r>
              <a:rPr lang="en-US" altLang="zh-CN" sz="1600" dirty="0">
                <a:latin typeface="方正楷体简体" panose="03000509000000000000" pitchFamily="2" charset="-122"/>
                <a:ea typeface="方正楷体简体" panose="03000509000000000000" pitchFamily="2" charset="-122"/>
              </a:rPr>
              <a:t>2019</a:t>
            </a:r>
            <a:r>
              <a:rPr lang="zh-CN" altLang="en-US" sz="1600" dirty="0">
                <a:latin typeface="方正楷体简体" panose="03000509000000000000" pitchFamily="2" charset="-122"/>
                <a:ea typeface="方正楷体简体" panose="03000509000000000000" pitchFamily="2" charset="-122"/>
              </a:rPr>
              <a:t>年</a:t>
            </a:r>
            <a:r>
              <a:rPr lang="en-US" altLang="zh-CN" sz="1600" dirty="0">
                <a:latin typeface="方正楷体简体" panose="03000509000000000000" pitchFamily="2" charset="-122"/>
                <a:ea typeface="方正楷体简体" panose="03000509000000000000" pitchFamily="2" charset="-122"/>
              </a:rPr>
              <a:t>12</a:t>
            </a:r>
            <a:r>
              <a:rPr lang="zh-CN" altLang="en-US" sz="1600" dirty="0">
                <a:latin typeface="方正楷体简体" panose="03000509000000000000" pitchFamily="2" charset="-122"/>
                <a:ea typeface="方正楷体简体" panose="03000509000000000000" pitchFamily="2" charset="-122"/>
              </a:rPr>
              <a:t>月</a:t>
            </a:r>
            <a:r>
              <a:rPr lang="en-US" altLang="zh-CN" sz="1600" dirty="0">
                <a:latin typeface="方正楷体简体" panose="03000509000000000000" pitchFamily="2" charset="-122"/>
                <a:ea typeface="方正楷体简体" panose="03000509000000000000" pitchFamily="2" charset="-122"/>
              </a:rPr>
              <a:t>03</a:t>
            </a:r>
            <a:r>
              <a:rPr lang="zh-CN" altLang="en-US" sz="1600" dirty="0">
                <a:latin typeface="方正楷体简体" panose="03000509000000000000" pitchFamily="2" charset="-122"/>
                <a:ea typeface="方正楷体简体" panose="03000509000000000000" pitchFamily="2" charset="-122"/>
              </a:rPr>
              <a:t>日</a:t>
            </a:r>
            <a:endParaRPr lang="en-US" altLang="zh-CN" sz="1600" dirty="0">
              <a:latin typeface="方正楷体简体" panose="03000509000000000000" pitchFamily="2" charset="-122"/>
              <a:ea typeface="方正楷体简体" panose="03000509000000000000" pitchFamily="2" charset="-122"/>
            </a:endParaRPr>
          </a:p>
        </p:txBody>
      </p:sp>
      <p:cxnSp>
        <p:nvCxnSpPr>
          <p:cNvPr id="25" name="直接连接符 24"/>
          <p:cNvCxnSpPr/>
          <p:nvPr/>
        </p:nvCxnSpPr>
        <p:spPr>
          <a:xfrm flipH="1">
            <a:off x="7512014" y="1326692"/>
            <a:ext cx="1" cy="14223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182087" y="1326692"/>
            <a:ext cx="0" cy="21175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tretch>
            <a:fillRect/>
          </a:stretch>
        </p:blipFill>
        <p:spPr>
          <a:xfrm>
            <a:off x="3887756" y="2276872"/>
            <a:ext cx="2080841" cy="3495504"/>
          </a:xfrm>
          <a:prstGeom prst="rect">
            <a:avLst/>
          </a:prstGeom>
          <a:effectLst>
            <a:outerShdw blurRad="76200" dir="13500000" sy="23000" kx="1200000" algn="br" rotWithShape="0">
              <a:prstClr val="black">
                <a:alpha val="20000"/>
              </a:prstClr>
            </a:outerShdw>
          </a:effectLst>
        </p:spPr>
      </p:pic>
      <p:pic>
        <p:nvPicPr>
          <p:cNvPr id="12" name="图片 11"/>
          <p:cNvPicPr>
            <a:picLocks noChangeAspect="1"/>
          </p:cNvPicPr>
          <p:nvPr/>
        </p:nvPicPr>
        <p:blipFill>
          <a:blip r:embed="rId2" cstate="email"/>
          <a:stretch>
            <a:fillRect/>
          </a:stretch>
        </p:blipFill>
        <p:spPr>
          <a:xfrm>
            <a:off x="6062570" y="2276872"/>
            <a:ext cx="2080841" cy="3495505"/>
          </a:xfrm>
          <a:prstGeom prst="rect">
            <a:avLst/>
          </a:prstGeom>
          <a:effectLst>
            <a:outerShdw blurRad="76200" dir="18900000" sy="23000" kx="-1200000" algn="bl" rotWithShape="0">
              <a:prstClr val="black">
                <a:alpha val="20000"/>
              </a:prstClr>
            </a:outerShdw>
          </a:effectLst>
        </p:spPr>
      </p:pic>
      <p:sp>
        <p:nvSpPr>
          <p:cNvPr id="13" name="文本框 12"/>
          <p:cNvSpPr txBox="1"/>
          <p:nvPr/>
        </p:nvSpPr>
        <p:spPr>
          <a:xfrm>
            <a:off x="10369636" y="2503637"/>
            <a:ext cx="430887" cy="2555120"/>
          </a:xfrm>
          <a:prstGeom prst="rect">
            <a:avLst/>
          </a:prstGeom>
          <a:noFill/>
        </p:spPr>
        <p:txBody>
          <a:bodyPr vert="eaVert" wrap="square" rtlCol="0">
            <a:spAutoFit/>
          </a:bodyPr>
          <a:lstStyle/>
          <a:p>
            <a:pPr defTabSz="913765"/>
            <a:r>
              <a:rPr lang="zh-CN" altLang="en-US" sz="16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16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14" name="直接连接符 13"/>
          <p:cNvCxnSpPr/>
          <p:nvPr/>
        </p:nvCxnSpPr>
        <p:spPr>
          <a:xfrm>
            <a:off x="10228300" y="2428221"/>
            <a:ext cx="0" cy="2727979"/>
          </a:xfrm>
          <a:prstGeom prst="line">
            <a:avLst/>
          </a:prstGeom>
          <a:noFill/>
          <a:ln w="6350" cap="flat" cmpd="sng" algn="ctr">
            <a:solidFill>
              <a:srgbClr val="E7E6E6">
                <a:lumMod val="50000"/>
              </a:srgbClr>
            </a:solidFill>
            <a:prstDash val="solid"/>
            <a:miter lim="800000"/>
          </a:ln>
          <a:effectLst/>
        </p:spPr>
      </p:cxnSp>
      <p:sp>
        <p:nvSpPr>
          <p:cNvPr id="15" name="文本框 14"/>
          <p:cNvSpPr txBox="1"/>
          <p:nvPr/>
        </p:nvSpPr>
        <p:spPr>
          <a:xfrm>
            <a:off x="9831697" y="2495509"/>
            <a:ext cx="389787" cy="2563248"/>
          </a:xfrm>
          <a:prstGeom prst="rect">
            <a:avLst/>
          </a:prstGeom>
          <a:noFill/>
        </p:spPr>
        <p:txBody>
          <a:bodyPr vert="eaVert" wrap="square" rtlCol="0">
            <a:spAutoFit/>
          </a:bodyPr>
          <a:lstStyle/>
          <a:p>
            <a:pPr defTabSz="913765"/>
            <a:r>
              <a:rPr lang="zh-CN" altLang="en-US" sz="1335"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a:t>
            </a:r>
            <a:r>
              <a:rPr lang="zh-CN" altLang="en-US" sz="1335">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文字！</a:t>
            </a:r>
            <a:endParaRPr lang="zh-CN" altLang="en-US" sz="1335"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16" name="直接连接符 15"/>
          <p:cNvCxnSpPr/>
          <p:nvPr/>
        </p:nvCxnSpPr>
        <p:spPr>
          <a:xfrm>
            <a:off x="9784860" y="2428221"/>
            <a:ext cx="0" cy="2727979"/>
          </a:xfrm>
          <a:prstGeom prst="line">
            <a:avLst/>
          </a:prstGeom>
          <a:noFill/>
          <a:ln w="6350" cap="flat" cmpd="sng" algn="ctr">
            <a:solidFill>
              <a:srgbClr val="E7E6E6">
                <a:lumMod val="50000"/>
              </a:srgbClr>
            </a:solidFill>
            <a:prstDash val="solid"/>
            <a:miter lim="800000"/>
          </a:ln>
          <a:effectLst/>
        </p:spPr>
      </p:cxnSp>
      <p:sp>
        <p:nvSpPr>
          <p:cNvPr id="17" name="文本框 16"/>
          <p:cNvSpPr txBox="1"/>
          <p:nvPr/>
        </p:nvSpPr>
        <p:spPr>
          <a:xfrm>
            <a:off x="9379725" y="2516208"/>
            <a:ext cx="389787" cy="2542549"/>
          </a:xfrm>
          <a:prstGeom prst="rect">
            <a:avLst/>
          </a:prstGeom>
          <a:noFill/>
        </p:spPr>
        <p:txBody>
          <a:bodyPr vert="eaVert" wrap="square" rtlCol="0">
            <a:spAutoFit/>
          </a:bodyPr>
          <a:lstStyle/>
          <a:p>
            <a:pPr defTabSz="913765"/>
            <a:r>
              <a:rPr lang="zh-CN" altLang="en-US" sz="1335">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335"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18" name="直接连接符 17"/>
          <p:cNvCxnSpPr/>
          <p:nvPr/>
        </p:nvCxnSpPr>
        <p:spPr>
          <a:xfrm>
            <a:off x="9321904" y="2428221"/>
            <a:ext cx="0" cy="2727979"/>
          </a:xfrm>
          <a:prstGeom prst="line">
            <a:avLst/>
          </a:prstGeom>
          <a:noFill/>
          <a:ln w="6350" cap="flat" cmpd="sng" algn="ctr">
            <a:solidFill>
              <a:srgbClr val="E7E6E6">
                <a:lumMod val="50000"/>
              </a:srgbClr>
            </a:solidFill>
            <a:prstDash val="solid"/>
            <a:miter lim="800000"/>
          </a:ln>
          <a:effectLst/>
        </p:spPr>
      </p:cxnSp>
      <p:sp>
        <p:nvSpPr>
          <p:cNvPr id="19" name="文本框 18"/>
          <p:cNvSpPr txBox="1"/>
          <p:nvPr/>
        </p:nvSpPr>
        <p:spPr>
          <a:xfrm>
            <a:off x="8967120" y="2503637"/>
            <a:ext cx="389787" cy="2653555"/>
          </a:xfrm>
          <a:prstGeom prst="rect">
            <a:avLst/>
          </a:prstGeom>
          <a:noFill/>
        </p:spPr>
        <p:txBody>
          <a:bodyPr vert="eaVert" wrap="square" rtlCol="0">
            <a:spAutoFit/>
          </a:bodyPr>
          <a:lstStyle/>
          <a:p>
            <a:pPr defTabSz="913765"/>
            <a:r>
              <a:rPr lang="zh-CN" altLang="en-US" sz="1335">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335"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20" name="直接连接符 19"/>
          <p:cNvCxnSpPr/>
          <p:nvPr/>
        </p:nvCxnSpPr>
        <p:spPr>
          <a:xfrm>
            <a:off x="8976320" y="2409267"/>
            <a:ext cx="0" cy="2746933"/>
          </a:xfrm>
          <a:prstGeom prst="line">
            <a:avLst/>
          </a:prstGeom>
          <a:noFill/>
          <a:ln w="6350" cap="flat" cmpd="sng" algn="ctr">
            <a:solidFill>
              <a:srgbClr val="E7E6E6">
                <a:lumMod val="50000"/>
              </a:srgbClr>
            </a:solidFill>
            <a:prstDash val="solid"/>
            <a:miter lim="800000"/>
          </a:ln>
          <a:effectLst/>
        </p:spPr>
      </p:cxnSp>
      <p:sp>
        <p:nvSpPr>
          <p:cNvPr id="37" name="文本框 36"/>
          <p:cNvSpPr txBox="1"/>
          <p:nvPr/>
        </p:nvSpPr>
        <p:spPr>
          <a:xfrm>
            <a:off x="2951623" y="2503637"/>
            <a:ext cx="430887" cy="2555120"/>
          </a:xfrm>
          <a:prstGeom prst="rect">
            <a:avLst/>
          </a:prstGeom>
          <a:noFill/>
        </p:spPr>
        <p:txBody>
          <a:bodyPr vert="eaVert" wrap="square" rtlCol="0">
            <a:spAutoFit/>
          </a:bodyPr>
          <a:lstStyle/>
          <a:p>
            <a:pPr defTabSz="913765"/>
            <a:r>
              <a:rPr lang="zh-CN" altLang="en-US" sz="16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16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38" name="直接连接符 37"/>
          <p:cNvCxnSpPr/>
          <p:nvPr/>
        </p:nvCxnSpPr>
        <p:spPr>
          <a:xfrm>
            <a:off x="2810287" y="2428221"/>
            <a:ext cx="0" cy="2727979"/>
          </a:xfrm>
          <a:prstGeom prst="line">
            <a:avLst/>
          </a:prstGeom>
          <a:noFill/>
          <a:ln w="6350" cap="flat" cmpd="sng" algn="ctr">
            <a:solidFill>
              <a:srgbClr val="E7E6E6">
                <a:lumMod val="50000"/>
              </a:srgbClr>
            </a:solidFill>
            <a:prstDash val="solid"/>
            <a:miter lim="800000"/>
          </a:ln>
          <a:effectLst/>
        </p:spPr>
      </p:cxnSp>
      <p:sp>
        <p:nvSpPr>
          <p:cNvPr id="39" name="文本框 38"/>
          <p:cNvSpPr txBox="1"/>
          <p:nvPr/>
        </p:nvSpPr>
        <p:spPr>
          <a:xfrm>
            <a:off x="2413684" y="2495509"/>
            <a:ext cx="389787" cy="2563248"/>
          </a:xfrm>
          <a:prstGeom prst="rect">
            <a:avLst/>
          </a:prstGeom>
          <a:noFill/>
        </p:spPr>
        <p:txBody>
          <a:bodyPr vert="eaVert" wrap="square" rtlCol="0">
            <a:spAutoFit/>
          </a:bodyPr>
          <a:lstStyle/>
          <a:p>
            <a:pPr defTabSz="913765"/>
            <a:r>
              <a:rPr lang="zh-CN" altLang="en-US" sz="1335">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335"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40" name="直接连接符 39"/>
          <p:cNvCxnSpPr/>
          <p:nvPr/>
        </p:nvCxnSpPr>
        <p:spPr>
          <a:xfrm>
            <a:off x="2366847" y="2428221"/>
            <a:ext cx="0" cy="2727979"/>
          </a:xfrm>
          <a:prstGeom prst="line">
            <a:avLst/>
          </a:prstGeom>
          <a:noFill/>
          <a:ln w="6350" cap="flat" cmpd="sng" algn="ctr">
            <a:solidFill>
              <a:srgbClr val="E7E6E6">
                <a:lumMod val="50000"/>
              </a:srgbClr>
            </a:solidFill>
            <a:prstDash val="solid"/>
            <a:miter lim="800000"/>
          </a:ln>
          <a:effectLst/>
        </p:spPr>
      </p:cxnSp>
      <p:sp>
        <p:nvSpPr>
          <p:cNvPr id="41" name="文本框 40"/>
          <p:cNvSpPr txBox="1"/>
          <p:nvPr/>
        </p:nvSpPr>
        <p:spPr>
          <a:xfrm>
            <a:off x="1961712" y="2516208"/>
            <a:ext cx="389787" cy="2542549"/>
          </a:xfrm>
          <a:prstGeom prst="rect">
            <a:avLst/>
          </a:prstGeom>
          <a:noFill/>
        </p:spPr>
        <p:txBody>
          <a:bodyPr vert="eaVert" wrap="square" rtlCol="0">
            <a:spAutoFit/>
          </a:bodyPr>
          <a:lstStyle/>
          <a:p>
            <a:pPr defTabSz="913765"/>
            <a:r>
              <a:rPr lang="zh-CN" altLang="en-US" sz="1335">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335"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42" name="直接连接符 41"/>
          <p:cNvCxnSpPr/>
          <p:nvPr/>
        </p:nvCxnSpPr>
        <p:spPr>
          <a:xfrm>
            <a:off x="1903891" y="2428221"/>
            <a:ext cx="0" cy="2727979"/>
          </a:xfrm>
          <a:prstGeom prst="line">
            <a:avLst/>
          </a:prstGeom>
          <a:noFill/>
          <a:ln w="6350" cap="flat" cmpd="sng" algn="ctr">
            <a:solidFill>
              <a:srgbClr val="E7E6E6">
                <a:lumMod val="50000"/>
              </a:srgbClr>
            </a:solidFill>
            <a:prstDash val="solid"/>
            <a:miter lim="800000"/>
          </a:ln>
          <a:effectLst/>
        </p:spPr>
      </p:cxnSp>
      <p:sp>
        <p:nvSpPr>
          <p:cNvPr id="43" name="文本框 42"/>
          <p:cNvSpPr txBox="1"/>
          <p:nvPr/>
        </p:nvSpPr>
        <p:spPr>
          <a:xfrm>
            <a:off x="1549106" y="2503637"/>
            <a:ext cx="389787" cy="2653555"/>
          </a:xfrm>
          <a:prstGeom prst="rect">
            <a:avLst/>
          </a:prstGeom>
          <a:noFill/>
        </p:spPr>
        <p:txBody>
          <a:bodyPr vert="eaVert" wrap="square" rtlCol="0">
            <a:spAutoFit/>
          </a:bodyPr>
          <a:lstStyle/>
          <a:p>
            <a:pPr defTabSz="913765"/>
            <a:r>
              <a:rPr lang="zh-CN" altLang="en-US" sz="1335">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335"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44" name="直接连接符 43"/>
          <p:cNvCxnSpPr/>
          <p:nvPr/>
        </p:nvCxnSpPr>
        <p:spPr>
          <a:xfrm>
            <a:off x="1558307" y="2409267"/>
            <a:ext cx="0" cy="2746933"/>
          </a:xfrm>
          <a:prstGeom prst="line">
            <a:avLst/>
          </a:prstGeom>
          <a:noFill/>
          <a:ln w="6350" cap="flat" cmpd="sng" algn="ctr">
            <a:solidFill>
              <a:srgbClr val="E7E6E6">
                <a:lumMod val="50000"/>
              </a:srgbClr>
            </a:solidFill>
            <a:prstDash val="solid"/>
            <a:miter lim="800000"/>
          </a:ln>
          <a:effectLst/>
        </p:spPr>
      </p:cxnSp>
      <p:sp>
        <p:nvSpPr>
          <p:cNvPr id="21"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l="18239" t="12048" r="20367" b="9498"/>
          <a:stretch>
            <a:fillRect/>
          </a:stretch>
        </p:blipFill>
        <p:spPr>
          <a:xfrm rot="4422869">
            <a:off x="3762689" y="167024"/>
            <a:ext cx="4666623" cy="5963468"/>
          </a:xfrm>
          <a:prstGeom prst="rect">
            <a:avLst/>
          </a:prstGeom>
        </p:spPr>
      </p:pic>
      <p:sp>
        <p:nvSpPr>
          <p:cNvPr id="27" name="椭圆 26"/>
          <p:cNvSpPr/>
          <p:nvPr/>
        </p:nvSpPr>
        <p:spPr>
          <a:xfrm>
            <a:off x="4777254" y="1638961"/>
            <a:ext cx="3033246" cy="3033246"/>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06167" y="2913556"/>
            <a:ext cx="2446824" cy="1061544"/>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请在此处添加详细描述文本，尽量与标题文本语言风语言描述尽量在此处添加</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5764282" y="1917116"/>
            <a:ext cx="903220" cy="897999"/>
            <a:chOff x="7108938" y="895439"/>
            <a:chExt cx="953308" cy="947797"/>
          </a:xfrm>
        </p:grpSpPr>
        <p:sp>
          <p:nvSpPr>
            <p:cNvPr id="15" name="文本框 14"/>
            <p:cNvSpPr txBox="1"/>
            <p:nvPr/>
          </p:nvSpPr>
          <p:spPr>
            <a:xfrm>
              <a:off x="7129881" y="1039741"/>
              <a:ext cx="909564" cy="693001"/>
            </a:xfrm>
            <a:prstGeom prst="rect">
              <a:avLst/>
            </a:prstGeom>
            <a:noFill/>
          </p:spPr>
          <p:txBody>
            <a:bodyPr vert="eaVert" wrap="none" rtlCol="0">
              <a:spAutoFit/>
            </a:bodyPr>
            <a:lstStyle/>
            <a:p>
              <a:pPr lvl="0">
                <a:defRPr/>
              </a:pPr>
              <a:r>
                <a:rPr lang="zh-CN" altLang="en-US" sz="4400">
                  <a:solidFill>
                    <a:srgbClr val="CB4857"/>
                  </a:solidFill>
                </a:rPr>
                <a:t>叁</a:t>
              </a:r>
              <a:endParaRPr lang="zh-CN" altLang="en-US" sz="4400">
                <a:solidFill>
                  <a:srgbClr val="CB4857"/>
                </a:solidFill>
              </a:endParaRPr>
            </a:p>
          </p:txBody>
        </p:sp>
        <p:grpSp>
          <p:nvGrpSpPr>
            <p:cNvPr id="16" name="组合 15"/>
            <p:cNvGrpSpPr/>
            <p:nvPr/>
          </p:nvGrpSpPr>
          <p:grpSpPr>
            <a:xfrm>
              <a:off x="7108938" y="895439"/>
              <a:ext cx="953308" cy="947797"/>
              <a:chOff x="6963886" y="798260"/>
              <a:chExt cx="738664" cy="734394"/>
            </a:xfrm>
          </p:grpSpPr>
          <p:sp>
            <p:nvSpPr>
              <p:cNvPr id="17" name="椭圆 16"/>
              <p:cNvSpPr/>
              <p:nvPr/>
            </p:nvSpPr>
            <p:spPr>
              <a:xfrm>
                <a:off x="6963886" y="798260"/>
                <a:ext cx="738664" cy="734394"/>
              </a:xfrm>
              <a:prstGeom prst="ellipse">
                <a:avLst/>
              </a:prstGeom>
              <a:noFill/>
              <a:ln w="19050">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7018452" y="850692"/>
                <a:ext cx="629532" cy="629531"/>
              </a:xfrm>
              <a:prstGeom prst="ellipse">
                <a:avLst/>
              </a:prstGeom>
              <a:noFill/>
              <a:ln w="9525">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flipH="1" flipV="1">
            <a:off x="6354917" y="2395739"/>
            <a:ext cx="649" cy="1583399"/>
          </a:xfrm>
          <a:prstGeom prst="line">
            <a:avLst/>
          </a:prstGeom>
          <a:solidFill>
            <a:srgbClr val="002060"/>
          </a:solidFill>
          <a:ln w="12700" cap="flat" cmpd="sng" algn="ctr">
            <a:solidFill>
              <a:schemeClr val="bg1">
                <a:lumMod val="50000"/>
              </a:schemeClr>
            </a:solidFill>
            <a:prstDash val="solid"/>
            <a:miter lim="800000"/>
          </a:ln>
          <a:effectLst/>
        </p:spPr>
      </p:cxnSp>
      <p:cxnSp>
        <p:nvCxnSpPr>
          <p:cNvPr id="33" name="直接连接符 32"/>
          <p:cNvCxnSpPr/>
          <p:nvPr/>
        </p:nvCxnSpPr>
        <p:spPr>
          <a:xfrm flipH="1">
            <a:off x="3876057" y="3990966"/>
            <a:ext cx="649" cy="1583399"/>
          </a:xfrm>
          <a:prstGeom prst="line">
            <a:avLst/>
          </a:prstGeom>
          <a:solidFill>
            <a:srgbClr val="002060"/>
          </a:solidFill>
          <a:ln w="12700" cap="flat" cmpd="sng" algn="ctr">
            <a:solidFill>
              <a:schemeClr val="bg1">
                <a:lumMod val="50000"/>
              </a:schemeClr>
            </a:solidFill>
            <a:prstDash val="solid"/>
            <a:miter lim="800000"/>
          </a:ln>
          <a:effectLst/>
        </p:spPr>
      </p:cxnSp>
      <p:cxnSp>
        <p:nvCxnSpPr>
          <p:cNvPr id="52" name="直接连接符 51"/>
          <p:cNvCxnSpPr/>
          <p:nvPr/>
        </p:nvCxnSpPr>
        <p:spPr>
          <a:xfrm flipH="1">
            <a:off x="8832101" y="3982526"/>
            <a:ext cx="649" cy="1583399"/>
          </a:xfrm>
          <a:prstGeom prst="line">
            <a:avLst/>
          </a:prstGeom>
          <a:solidFill>
            <a:srgbClr val="002060"/>
          </a:solidFill>
          <a:ln w="12700" cap="flat" cmpd="sng" algn="ctr">
            <a:solidFill>
              <a:schemeClr val="bg1">
                <a:lumMod val="50000"/>
              </a:schemeClr>
            </a:solidFill>
            <a:prstDash val="solid"/>
            <a:miter lim="800000"/>
          </a:ln>
          <a:effectLst/>
        </p:spPr>
      </p:cxnSp>
      <p:cxnSp>
        <p:nvCxnSpPr>
          <p:cNvPr id="58" name="直接连接符 57"/>
          <p:cNvCxnSpPr/>
          <p:nvPr/>
        </p:nvCxnSpPr>
        <p:spPr>
          <a:xfrm flipH="1" flipV="1">
            <a:off x="1390589" y="2395497"/>
            <a:ext cx="649" cy="1583399"/>
          </a:xfrm>
          <a:prstGeom prst="line">
            <a:avLst/>
          </a:prstGeom>
          <a:solidFill>
            <a:srgbClr val="002060"/>
          </a:solidFill>
          <a:ln w="12700" cap="flat" cmpd="sng" algn="ctr">
            <a:solidFill>
              <a:schemeClr val="bg1">
                <a:lumMod val="50000"/>
              </a:schemeClr>
            </a:solidFill>
            <a:prstDash val="solid"/>
            <a:miter lim="800000"/>
          </a:ln>
          <a:effectLst/>
        </p:spPr>
      </p:cxnSp>
      <p:cxnSp>
        <p:nvCxnSpPr>
          <p:cNvPr id="47" name="直接连接符 46"/>
          <p:cNvCxnSpPr/>
          <p:nvPr/>
        </p:nvCxnSpPr>
        <p:spPr>
          <a:xfrm>
            <a:off x="19592" y="3981691"/>
            <a:ext cx="12172408" cy="0"/>
          </a:xfrm>
          <a:prstGeom prst="line">
            <a:avLst/>
          </a:prstGeom>
          <a:noFill/>
          <a:ln w="12700" cap="flat" cmpd="sng" algn="ctr">
            <a:solidFill>
              <a:schemeClr val="bg1">
                <a:lumMod val="50000"/>
              </a:schemeClr>
            </a:solidFill>
            <a:prstDash val="solid"/>
            <a:miter lim="800000"/>
          </a:ln>
          <a:effectLst/>
        </p:spPr>
      </p:cxnSp>
      <p:sp>
        <p:nvSpPr>
          <p:cNvPr id="29" name="矩形 28"/>
          <p:cNvSpPr/>
          <p:nvPr/>
        </p:nvSpPr>
        <p:spPr>
          <a:xfrm flipV="1">
            <a:off x="6361565" y="2395740"/>
            <a:ext cx="79171" cy="395849"/>
          </a:xfrm>
          <a:prstGeom prst="rect">
            <a:avLst/>
          </a:prstGeom>
          <a:solidFill>
            <a:srgbClr val="CB4857"/>
          </a:solidFill>
          <a:ln w="12700" cap="flat" cmpd="sng" algn="ctr">
            <a:solidFill>
              <a:srgbClr val="CE665F"/>
            </a:solidFill>
            <a:prstDash val="solid"/>
            <a:miter lim="800000"/>
          </a:ln>
          <a:effectLst/>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31" name="文本框 30"/>
          <p:cNvSpPr txBox="1"/>
          <p:nvPr/>
        </p:nvSpPr>
        <p:spPr>
          <a:xfrm>
            <a:off x="3556737" y="3469617"/>
            <a:ext cx="723275" cy="369204"/>
          </a:xfrm>
          <a:prstGeom prst="rect">
            <a:avLst/>
          </a:prstGeom>
          <a:noFill/>
        </p:spPr>
        <p:txBody>
          <a:bodyPr wrap="none" rtlCol="0">
            <a:spAutoFit/>
          </a:bodyPr>
          <a:lstStyle/>
          <a:p>
            <a:pPr algn="ctr" defTabSz="913765">
              <a:defRPr/>
            </a:pPr>
            <a:r>
              <a:rPr lang="en-US" altLang="zh-CN"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2019</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38" name="矩形 37"/>
          <p:cNvSpPr/>
          <p:nvPr/>
        </p:nvSpPr>
        <p:spPr>
          <a:xfrm>
            <a:off x="3887457" y="5175905"/>
            <a:ext cx="79169" cy="395849"/>
          </a:xfrm>
          <a:prstGeom prst="rect">
            <a:avLst/>
          </a:prstGeom>
          <a:solidFill>
            <a:srgbClr val="CB4857"/>
          </a:solidFill>
          <a:ln w="12700" cap="flat" cmpd="sng" algn="ctr">
            <a:solidFill>
              <a:srgbClr val="CE665F"/>
            </a:solidFill>
            <a:prstDash val="solid"/>
            <a:miter lim="800000"/>
          </a:ln>
          <a:effectLst/>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42" name="椭圆 41"/>
          <p:cNvSpPr/>
          <p:nvPr/>
        </p:nvSpPr>
        <p:spPr>
          <a:xfrm>
            <a:off x="3734144" y="3829544"/>
            <a:ext cx="318459" cy="318459"/>
          </a:xfrm>
          <a:prstGeom prst="ellipse">
            <a:avLst/>
          </a:prstGeom>
          <a:solidFill>
            <a:srgbClr val="CB4857"/>
          </a:solidFill>
          <a:ln w="12700" cap="flat" cmpd="sng" algn="ctr">
            <a:noFill/>
            <a:prstDash val="solid"/>
            <a:miter lim="800000"/>
          </a:ln>
          <a:effectLst>
            <a:outerShdw blurRad="63500" sx="102000" sy="102000" algn="ctr" rotWithShape="0">
              <a:prstClr val="black">
                <a:alpha val="40000"/>
              </a:prstClr>
            </a:outerShdw>
          </a:effectLst>
          <a:scene3d>
            <a:camera prst="orthographicFront"/>
            <a:lightRig rig="threePt" dir="t"/>
          </a:scene3d>
          <a:sp3d>
            <a:bevelT w="190500" h="12700"/>
          </a:sp3d>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46" name="文本框 45"/>
          <p:cNvSpPr txBox="1"/>
          <p:nvPr/>
        </p:nvSpPr>
        <p:spPr>
          <a:xfrm>
            <a:off x="1065669" y="4236329"/>
            <a:ext cx="723275" cy="369204"/>
          </a:xfrm>
          <a:prstGeom prst="rect">
            <a:avLst/>
          </a:prstGeom>
          <a:noFill/>
        </p:spPr>
        <p:txBody>
          <a:bodyPr wrap="none" rtlCol="0">
            <a:spAutoFit/>
          </a:bodyPr>
          <a:lstStyle/>
          <a:p>
            <a:pPr algn="ctr" defTabSz="913765">
              <a:defRPr/>
            </a:pPr>
            <a:r>
              <a:rPr lang="en-US" altLang="zh-CN"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2018</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49" name="文本框 48"/>
          <p:cNvSpPr txBox="1"/>
          <p:nvPr/>
        </p:nvSpPr>
        <p:spPr>
          <a:xfrm>
            <a:off x="8468713" y="3457991"/>
            <a:ext cx="723275" cy="369204"/>
          </a:xfrm>
          <a:prstGeom prst="rect">
            <a:avLst/>
          </a:prstGeom>
          <a:noFill/>
        </p:spPr>
        <p:txBody>
          <a:bodyPr wrap="none" rtlCol="0">
            <a:spAutoFit/>
          </a:bodyPr>
          <a:lstStyle/>
          <a:p>
            <a:pPr algn="ctr" defTabSz="913765">
              <a:defRPr/>
            </a:pPr>
            <a:r>
              <a:rPr lang="en-US" altLang="zh-CN"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2021</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50" name="文本框 49"/>
          <p:cNvSpPr txBox="1"/>
          <p:nvPr/>
        </p:nvSpPr>
        <p:spPr>
          <a:xfrm>
            <a:off x="6000225" y="4236329"/>
            <a:ext cx="723275" cy="369204"/>
          </a:xfrm>
          <a:prstGeom prst="rect">
            <a:avLst/>
          </a:prstGeom>
          <a:noFill/>
        </p:spPr>
        <p:txBody>
          <a:bodyPr wrap="none" rtlCol="0">
            <a:spAutoFit/>
          </a:bodyPr>
          <a:lstStyle/>
          <a:p>
            <a:pPr algn="ctr" defTabSz="913765">
              <a:defRPr/>
            </a:pPr>
            <a:r>
              <a:rPr lang="en-US" altLang="zh-CN"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2020</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53" name="矩形 52"/>
          <p:cNvSpPr/>
          <p:nvPr/>
        </p:nvSpPr>
        <p:spPr>
          <a:xfrm>
            <a:off x="8834080" y="5170921"/>
            <a:ext cx="79171" cy="395849"/>
          </a:xfrm>
          <a:prstGeom prst="rect">
            <a:avLst/>
          </a:prstGeom>
          <a:solidFill>
            <a:srgbClr val="CB4857"/>
          </a:solidFill>
          <a:ln w="12700" cap="flat" cmpd="sng" algn="ctr">
            <a:solidFill>
              <a:srgbClr val="CE665F"/>
            </a:solidFill>
            <a:prstDash val="solid"/>
            <a:miter lim="800000"/>
          </a:ln>
          <a:effectLst/>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55" name="椭圆 54"/>
          <p:cNvSpPr/>
          <p:nvPr/>
        </p:nvSpPr>
        <p:spPr>
          <a:xfrm>
            <a:off x="6202631" y="3829545"/>
            <a:ext cx="318459" cy="318459"/>
          </a:xfrm>
          <a:prstGeom prst="ellipse">
            <a:avLst/>
          </a:prstGeom>
          <a:solidFill>
            <a:srgbClr val="CB4857"/>
          </a:solidFill>
          <a:ln w="12700" cap="flat" cmpd="sng" algn="ctr">
            <a:noFill/>
            <a:prstDash val="solid"/>
            <a:miter lim="800000"/>
          </a:ln>
          <a:effectLst>
            <a:outerShdw blurRad="63500" sx="102000" sy="102000" algn="ctr" rotWithShape="0">
              <a:prstClr val="black">
                <a:alpha val="40000"/>
              </a:prstClr>
            </a:outerShdw>
          </a:effectLst>
          <a:scene3d>
            <a:camera prst="orthographicFront"/>
            <a:lightRig rig="threePt" dir="t"/>
          </a:scene3d>
          <a:sp3d>
            <a:bevelT w="190500" h="12700"/>
          </a:sp3d>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56" name="椭圆 55"/>
          <p:cNvSpPr/>
          <p:nvPr/>
        </p:nvSpPr>
        <p:spPr>
          <a:xfrm>
            <a:off x="8671120" y="3828641"/>
            <a:ext cx="318459" cy="318459"/>
          </a:xfrm>
          <a:prstGeom prst="ellipse">
            <a:avLst/>
          </a:prstGeom>
          <a:solidFill>
            <a:srgbClr val="CB4857"/>
          </a:solidFill>
          <a:ln w="12700" cap="flat" cmpd="sng" algn="ctr">
            <a:noFill/>
            <a:prstDash val="solid"/>
            <a:miter lim="800000"/>
          </a:ln>
          <a:effectLst>
            <a:outerShdw blurRad="63500" sx="102000" sy="102000" algn="ctr" rotWithShape="0">
              <a:prstClr val="black">
                <a:alpha val="40000"/>
              </a:prstClr>
            </a:outerShdw>
          </a:effectLst>
          <a:scene3d>
            <a:camera prst="orthographicFront"/>
            <a:lightRig rig="threePt" dir="t"/>
          </a:scene3d>
          <a:sp3d>
            <a:bevelT w="190500" h="12700"/>
          </a:sp3d>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59" name="矩形 58"/>
          <p:cNvSpPr/>
          <p:nvPr/>
        </p:nvSpPr>
        <p:spPr>
          <a:xfrm flipV="1">
            <a:off x="1397237" y="2395497"/>
            <a:ext cx="79171" cy="395849"/>
          </a:xfrm>
          <a:prstGeom prst="rect">
            <a:avLst/>
          </a:prstGeom>
          <a:solidFill>
            <a:srgbClr val="CB4857"/>
          </a:solidFill>
          <a:ln w="12700" cap="flat" cmpd="sng" algn="ctr">
            <a:solidFill>
              <a:srgbClr val="CE665F"/>
            </a:solidFill>
            <a:prstDash val="solid"/>
            <a:miter lim="800000"/>
          </a:ln>
          <a:effectLst/>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61" name="文本框 60"/>
          <p:cNvSpPr txBox="1"/>
          <p:nvPr/>
        </p:nvSpPr>
        <p:spPr>
          <a:xfrm>
            <a:off x="1686232" y="2349368"/>
            <a:ext cx="2646365" cy="720989"/>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335"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335"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62" name="文本框 61"/>
          <p:cNvSpPr txBox="1"/>
          <p:nvPr/>
        </p:nvSpPr>
        <p:spPr>
          <a:xfrm>
            <a:off x="6583158" y="2206262"/>
            <a:ext cx="2646365" cy="720989"/>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335"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335"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63" name="文本框 62"/>
          <p:cNvSpPr txBox="1"/>
          <p:nvPr/>
        </p:nvSpPr>
        <p:spPr>
          <a:xfrm>
            <a:off x="4080686" y="5108488"/>
            <a:ext cx="2646365" cy="720989"/>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335"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335"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64" name="文本框 63"/>
          <p:cNvSpPr txBox="1"/>
          <p:nvPr/>
        </p:nvSpPr>
        <p:spPr>
          <a:xfrm>
            <a:off x="9018254" y="5086582"/>
            <a:ext cx="2646365" cy="720989"/>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335"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335"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4" name="椭圆 43"/>
          <p:cNvSpPr/>
          <p:nvPr/>
        </p:nvSpPr>
        <p:spPr>
          <a:xfrm>
            <a:off x="1265655" y="3822461"/>
            <a:ext cx="318459" cy="318459"/>
          </a:xfrm>
          <a:prstGeom prst="ellipse">
            <a:avLst/>
          </a:prstGeom>
          <a:solidFill>
            <a:srgbClr val="CB4857"/>
          </a:solidFill>
          <a:ln w="12700" cap="flat" cmpd="sng" algn="ctr">
            <a:noFill/>
            <a:prstDash val="solid"/>
            <a:miter lim="800000"/>
          </a:ln>
          <a:effectLst>
            <a:outerShdw blurRad="63500" sx="102000" sy="102000" algn="ctr" rotWithShape="0">
              <a:prstClr val="black">
                <a:alpha val="40000"/>
              </a:prstClr>
            </a:outerShdw>
          </a:effectLst>
          <a:scene3d>
            <a:camera prst="orthographicFront"/>
            <a:lightRig rig="threePt" dir="t"/>
          </a:scene3d>
          <a:sp3d>
            <a:bevelT w="190500" h="12700"/>
          </a:sp3d>
        </p:spPr>
        <p:txBody>
          <a:bodyPr rtlCol="0" anchor="ctr"/>
          <a:lstStyle/>
          <a:p>
            <a:pPr algn="ctr" defTabSz="913765">
              <a:defRPr/>
            </a:pPr>
            <a:endParaRPr lang="zh-CN" altLang="en-US" sz="1800" kern="0">
              <a:solidFill>
                <a:prstClr val="white"/>
              </a:solidFill>
              <a:latin typeface="Calibri" panose="020F0502020204030204"/>
              <a:ea typeface="微软雅黑" panose="020B0503020204020204" pitchFamily="34" charset="-122"/>
              <a:cs typeface="Arial" panose="020B0604020202020204"/>
            </a:endParaRPr>
          </a:p>
        </p:txBody>
      </p:sp>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3" name="椭圆 2"/>
          <p:cNvSpPr/>
          <p:nvPr/>
        </p:nvSpPr>
        <p:spPr>
          <a:xfrm>
            <a:off x="1807243" y="1605653"/>
            <a:ext cx="4088619" cy="4088619"/>
          </a:xfrm>
          <a:prstGeom prst="ellipse">
            <a:avLst/>
          </a:prstGeom>
          <a:noFill/>
          <a:ln>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6366527" y="2393084"/>
            <a:ext cx="4018231" cy="4018231"/>
          </a:xfrm>
          <a:prstGeom prst="ellipse">
            <a:avLst/>
          </a:prstGeom>
          <a:noFill/>
          <a:ln>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968398" y="2170990"/>
            <a:ext cx="4340202" cy="2731212"/>
            <a:chOff x="-179682" y="1441071"/>
            <a:chExt cx="5324520" cy="3350626"/>
          </a:xfrm>
        </p:grpSpPr>
        <p:sp>
          <p:nvSpPr>
            <p:cNvPr id="6" name="文本框 5"/>
            <p:cNvSpPr txBox="1"/>
            <p:nvPr/>
          </p:nvSpPr>
          <p:spPr>
            <a:xfrm>
              <a:off x="1936574" y="1441071"/>
              <a:ext cx="3208264" cy="641882"/>
            </a:xfrm>
            <a:prstGeom prst="rect">
              <a:avLst/>
            </a:prstGeom>
            <a:noFill/>
          </p:spPr>
          <p:txBody>
            <a:bodyPr wrap="square" rtlCol="0">
              <a:spAutoFit/>
            </a:bodyPr>
            <a:lstStyle/>
            <a:p>
              <a:pPr lvl="0" algn="ctr">
                <a:spcBef>
                  <a:spcPct val="0"/>
                </a:spcBef>
                <a:defRPr/>
              </a:pPr>
              <a:r>
                <a:rPr lang="zh-CN" altLang="en-US" sz="2800"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输入标题名称</a:t>
              </a:r>
              <a:endParaRPr lang="zh-CN" altLang="en-US" sz="28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7" name="文本框 6"/>
            <p:cNvSpPr txBox="1"/>
            <p:nvPr/>
          </p:nvSpPr>
          <p:spPr>
            <a:xfrm>
              <a:off x="-179682" y="2177559"/>
              <a:ext cx="4304387" cy="2614138"/>
            </a:xfrm>
            <a:prstGeom prst="rect">
              <a:avLst/>
            </a:prstGeom>
            <a:noFill/>
          </p:spPr>
          <p:txBody>
            <a:bodyPr vert="eaVert" wrap="square" rtlCol="0">
              <a:spAutoFit/>
            </a:bodyPr>
            <a:lstStyle/>
            <a:p>
              <a:pPr lvl="0">
                <a:lnSpc>
                  <a:spcPct val="150000"/>
                </a:lnSpc>
              </a:pPr>
              <a:r>
                <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请输入文字内容请输入文字内容请输入文字内容请输入文字内容请输入文字内容请输入文字内容请输入文字内容请输入文字内容请输入文字内容请输入文字内容请输入文字</a:t>
              </a: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pP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defRPr/>
              </a:pP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defRPr/>
              </a:pPr>
              <a:endParaRPr lang="zh-CN" altLang="en-US" spc="300" dirty="0">
                <a:solidFill>
                  <a:prstClr val="black"/>
                </a:solidFill>
                <a:latin typeface="方正清刻本悦宋简体" panose="02000000000000000000" pitchFamily="2" charset="-122"/>
                <a:ea typeface="方正清刻本悦宋简体" panose="02000000000000000000" pitchFamily="2" charset="-122"/>
              </a:endParaRPr>
            </a:p>
          </p:txBody>
        </p:sp>
      </p:grpSp>
      <p:grpSp>
        <p:nvGrpSpPr>
          <p:cNvPr id="8" name="组合 7"/>
          <p:cNvGrpSpPr/>
          <p:nvPr/>
        </p:nvGrpSpPr>
        <p:grpSpPr>
          <a:xfrm>
            <a:off x="6433768" y="2962332"/>
            <a:ext cx="3508653" cy="2786003"/>
            <a:chOff x="6639485" y="2383308"/>
            <a:chExt cx="4304387" cy="3417842"/>
          </a:xfrm>
        </p:grpSpPr>
        <p:sp>
          <p:nvSpPr>
            <p:cNvPr id="9" name="文本框 8"/>
            <p:cNvSpPr txBox="1"/>
            <p:nvPr/>
          </p:nvSpPr>
          <p:spPr>
            <a:xfrm>
              <a:off x="7719777" y="2383308"/>
              <a:ext cx="3043356" cy="641882"/>
            </a:xfrm>
            <a:prstGeom prst="rect">
              <a:avLst/>
            </a:prstGeom>
            <a:noFill/>
          </p:spPr>
          <p:txBody>
            <a:bodyPr wrap="square" rtlCol="0">
              <a:spAutoFit/>
            </a:bodyPr>
            <a:lstStyle/>
            <a:p>
              <a:pPr lvl="0" algn="ctr">
                <a:spcBef>
                  <a:spcPct val="0"/>
                </a:spcBef>
                <a:defRPr/>
              </a:pPr>
              <a:r>
                <a:rPr lang="zh-CN" altLang="en-US" sz="2800"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输入标题名称</a:t>
              </a:r>
              <a:endParaRPr lang="zh-CN" altLang="en-US" sz="28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10" name="文本框 9"/>
            <p:cNvSpPr txBox="1"/>
            <p:nvPr/>
          </p:nvSpPr>
          <p:spPr>
            <a:xfrm>
              <a:off x="6639485" y="3195111"/>
              <a:ext cx="4304387" cy="2606039"/>
            </a:xfrm>
            <a:prstGeom prst="rect">
              <a:avLst/>
            </a:prstGeom>
            <a:noFill/>
          </p:spPr>
          <p:txBody>
            <a:bodyPr vert="eaVert" wrap="square" rtlCol="0">
              <a:spAutoFit/>
            </a:bodyPr>
            <a:lstStyle/>
            <a:p>
              <a:pPr lvl="0">
                <a:lnSpc>
                  <a:spcPct val="150000"/>
                </a:lnSpc>
              </a:pPr>
              <a:r>
                <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请输入文字内容请输入文字内容请输入文字内容请输入文字内容请输入文字内容请输入文字内容请输入文字内容请输入</a:t>
              </a:r>
              <a:r>
                <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文字内容请输入文字内容请输入文字内容请输入文字</a:t>
              </a: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pP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30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grpSp>
      <p:sp>
        <p:nvSpPr>
          <p:cNvPr id="12" name="椭圆 11"/>
          <p:cNvSpPr/>
          <p:nvPr/>
        </p:nvSpPr>
        <p:spPr>
          <a:xfrm>
            <a:off x="4460082" y="2648562"/>
            <a:ext cx="2985470" cy="29854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6" name="图片 15"/>
          <p:cNvPicPr>
            <a:picLocks noChangeAspect="1"/>
          </p:cNvPicPr>
          <p:nvPr/>
        </p:nvPicPr>
        <p:blipFill>
          <a:blip r:embed="rId1" cstate="email"/>
          <a:stretch>
            <a:fillRect/>
          </a:stretch>
        </p:blipFill>
        <p:spPr>
          <a:xfrm>
            <a:off x="4290621" y="2779862"/>
            <a:ext cx="3262960" cy="326296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cxnSp>
        <p:nvCxnSpPr>
          <p:cNvPr id="13" name="直接连接符 12"/>
          <p:cNvCxnSpPr/>
          <p:nvPr/>
        </p:nvCxnSpPr>
        <p:spPr>
          <a:xfrm>
            <a:off x="6096001" y="2738231"/>
            <a:ext cx="0" cy="2802598"/>
          </a:xfrm>
          <a:prstGeom prst="line">
            <a:avLst/>
          </a:prstGeom>
          <a:noFill/>
          <a:ln w="6350" cap="flat" cmpd="sng" algn="ctr">
            <a:solidFill>
              <a:schemeClr val="bg1">
                <a:lumMod val="50000"/>
              </a:schemeClr>
            </a:solidFill>
            <a:prstDash val="dash"/>
            <a:miter lim="800000"/>
          </a:ln>
          <a:effectLst/>
        </p:spPr>
      </p:cxnSp>
      <p:cxnSp>
        <p:nvCxnSpPr>
          <p:cNvPr id="18" name="直接连接符 17"/>
          <p:cNvCxnSpPr/>
          <p:nvPr/>
        </p:nvCxnSpPr>
        <p:spPr>
          <a:xfrm>
            <a:off x="1379530" y="5978206"/>
            <a:ext cx="9398063" cy="0"/>
          </a:xfrm>
          <a:prstGeom prst="line">
            <a:avLst/>
          </a:prstGeom>
          <a:ln>
            <a:solidFill>
              <a:schemeClr val="bg1">
                <a:lumMod val="50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1"/>
          <a:stretch>
            <a:fillRect/>
          </a:stretch>
        </p:blipFill>
        <p:spPr>
          <a:xfrm>
            <a:off x="3908124" y="2697660"/>
            <a:ext cx="1642338" cy="2856840"/>
          </a:xfrm>
          <a:prstGeom prst="rect">
            <a:avLst/>
          </a:prstGeom>
        </p:spPr>
      </p:pic>
      <p:pic>
        <p:nvPicPr>
          <p:cNvPr id="22" name="图片 21"/>
          <p:cNvPicPr>
            <a:picLocks noChangeAspect="1"/>
          </p:cNvPicPr>
          <p:nvPr/>
        </p:nvPicPr>
        <p:blipFill>
          <a:blip r:embed="rId1"/>
          <a:stretch>
            <a:fillRect/>
          </a:stretch>
        </p:blipFill>
        <p:spPr>
          <a:xfrm>
            <a:off x="6392241" y="2697660"/>
            <a:ext cx="1642338" cy="2856840"/>
          </a:xfrm>
          <a:prstGeom prst="rect">
            <a:avLst/>
          </a:prstGeom>
        </p:spPr>
      </p:pic>
      <p:sp>
        <p:nvSpPr>
          <p:cNvPr id="27" name="标题 1"/>
          <p:cNvSpPr txBox="1"/>
          <p:nvPr/>
        </p:nvSpPr>
        <p:spPr>
          <a:xfrm>
            <a:off x="2431460" y="2707069"/>
            <a:ext cx="683012" cy="1273205"/>
          </a:xfrm>
          <a:prstGeom prst="rect">
            <a:avLst/>
          </a:prstGeom>
        </p:spPr>
        <p:txBody>
          <a:bodyPr vert="eaVert" lIns="91440" tIns="45720" rIns="91440" bIns="45720" rtlCol="0" anchor="ctr">
            <a:noAutofit/>
          </a:bodyPr>
          <a:lstStyle/>
          <a:p>
            <a:pPr defTabSz="913765"/>
            <a:r>
              <a:rPr lang="zh-CN" altLang="en-US" sz="2000"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20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8" name="标题 1"/>
          <p:cNvSpPr txBox="1"/>
          <p:nvPr/>
        </p:nvSpPr>
        <p:spPr>
          <a:xfrm>
            <a:off x="1718181" y="3026562"/>
            <a:ext cx="483180" cy="2383637"/>
          </a:xfrm>
          <a:prstGeom prst="rect">
            <a:avLst/>
          </a:prstGeom>
        </p:spPr>
        <p:txBody>
          <a:bodyPr vert="eaVert" lIns="91440" tIns="45720" rIns="91440" bIns="45720" rtlCol="0" anchor="ctr">
            <a:noAutofit/>
          </a:bodyPr>
          <a:lstStyle/>
          <a:p>
            <a:pPr lvl="0">
              <a:lnSpc>
                <a:spcPct val="150000"/>
              </a:lnSpc>
              <a:spcBef>
                <a:spcPct val="0"/>
              </a:spcBef>
              <a:defRPr/>
            </a:pPr>
            <a:r>
              <a:rPr kumimoji="0" lang="zh-CN" altLang="en-US" sz="12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rPr>
              <a:t>点击此处添加内容点击此处添加内容点击此处添加内容点击此处</a:t>
            </a:r>
            <a:r>
              <a:rPr kumimoji="0" lang="zh-CN" altLang="en-US" sz="12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rPr>
              <a:t>添加</a:t>
            </a:r>
            <a:r>
              <a:rPr lang="zh-CN" altLang="en-US" sz="1200">
                <a:solidFill>
                  <a:srgbClr val="4E473B"/>
                </a:solidFill>
                <a:latin typeface="微软雅黑" panose="020B0503020204020204" pitchFamily="34" charset="-122"/>
                <a:ea typeface="微软雅黑" panose="020B0503020204020204" pitchFamily="34" charset="-122"/>
              </a:rPr>
              <a:t>内容点击此处添加内容点击此处添</a:t>
            </a:r>
            <a:endParaRPr lang="zh-CN" altLang="en-US" sz="1200">
              <a:solidFill>
                <a:srgbClr val="4E473B"/>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29" name="矩形 28"/>
          <p:cNvSpPr/>
          <p:nvPr/>
        </p:nvSpPr>
        <p:spPr>
          <a:xfrm>
            <a:off x="1624787" y="2592770"/>
            <a:ext cx="1441558" cy="2948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Arial" panose="020B0604020202020204"/>
            </a:endParaRPr>
          </a:p>
        </p:txBody>
      </p:sp>
      <p:sp>
        <p:nvSpPr>
          <p:cNvPr id="30" name="标题 1"/>
          <p:cNvSpPr txBox="1"/>
          <p:nvPr/>
        </p:nvSpPr>
        <p:spPr>
          <a:xfrm>
            <a:off x="9530760" y="2720740"/>
            <a:ext cx="683012" cy="1273205"/>
          </a:xfrm>
          <a:prstGeom prst="rect">
            <a:avLst/>
          </a:prstGeom>
        </p:spPr>
        <p:txBody>
          <a:bodyPr vert="eaVert" lIns="91440" tIns="45720" rIns="91440" bIns="45720" rtlCol="0" anchor="ctr">
            <a:noAutofit/>
          </a:bodyPr>
          <a:lstStyle/>
          <a:p>
            <a:pPr defTabSz="913765"/>
            <a:r>
              <a:rPr lang="zh-CN" altLang="en-US" sz="2000"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20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1" name="标题 1"/>
          <p:cNvSpPr txBox="1"/>
          <p:nvPr/>
        </p:nvSpPr>
        <p:spPr>
          <a:xfrm>
            <a:off x="8817481" y="3040233"/>
            <a:ext cx="483180" cy="2383637"/>
          </a:xfrm>
          <a:prstGeom prst="rect">
            <a:avLst/>
          </a:prstGeom>
        </p:spPr>
        <p:txBody>
          <a:bodyPr vert="eaVert" lIns="91440" tIns="45720" rIns="91440" bIns="45720" rtlCol="0" anchor="ctr">
            <a:noAutofit/>
          </a:bodyPr>
          <a:lstStyle/>
          <a:p>
            <a:pPr lvl="0">
              <a:lnSpc>
                <a:spcPct val="150000"/>
              </a:lnSpc>
              <a:spcBef>
                <a:spcPct val="0"/>
              </a:spcBef>
              <a:defRPr/>
            </a:pPr>
            <a:r>
              <a:rPr kumimoji="0" lang="zh-CN" altLang="en-US" sz="12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rPr>
              <a:t>点击此处添加内容点击此处添加内容点击此处添加内容点击此处</a:t>
            </a:r>
            <a:r>
              <a:rPr kumimoji="0" lang="zh-CN" altLang="en-US" sz="12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rPr>
              <a:t>添加</a:t>
            </a:r>
            <a:r>
              <a:rPr lang="zh-CN" altLang="en-US" sz="1200">
                <a:solidFill>
                  <a:srgbClr val="4E473B"/>
                </a:solidFill>
                <a:latin typeface="微软雅黑" panose="020B0503020204020204" pitchFamily="34" charset="-122"/>
                <a:ea typeface="微软雅黑" panose="020B0503020204020204" pitchFamily="34" charset="-122"/>
              </a:rPr>
              <a:t>内容点击此处添加内容点击此处添</a:t>
            </a:r>
            <a:endParaRPr lang="zh-CN" altLang="en-US" sz="1200">
              <a:solidFill>
                <a:srgbClr val="4E473B"/>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32" name="矩形 31"/>
          <p:cNvSpPr/>
          <p:nvPr/>
        </p:nvSpPr>
        <p:spPr>
          <a:xfrm>
            <a:off x="8724087" y="2606441"/>
            <a:ext cx="1441558" cy="2948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Arial" panose="020B0604020202020204"/>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l="18239" t="12048" r="20367" b="9498"/>
          <a:stretch>
            <a:fillRect/>
          </a:stretch>
        </p:blipFill>
        <p:spPr>
          <a:xfrm rot="4422869">
            <a:off x="3762689" y="167024"/>
            <a:ext cx="4666623" cy="5963468"/>
          </a:xfrm>
          <a:prstGeom prst="rect">
            <a:avLst/>
          </a:prstGeom>
        </p:spPr>
      </p:pic>
      <p:sp>
        <p:nvSpPr>
          <p:cNvPr id="27" name="椭圆 26"/>
          <p:cNvSpPr/>
          <p:nvPr/>
        </p:nvSpPr>
        <p:spPr>
          <a:xfrm>
            <a:off x="4777254" y="1638961"/>
            <a:ext cx="3033246" cy="3033246"/>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06167" y="2913556"/>
            <a:ext cx="2446824" cy="1061544"/>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请在此处添加详细描述文本，尽量与标题文本语言风语言描述尽量在此处添加</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5764283" y="1917116"/>
            <a:ext cx="903220" cy="897999"/>
            <a:chOff x="7108938" y="895439"/>
            <a:chExt cx="953308" cy="947797"/>
          </a:xfrm>
        </p:grpSpPr>
        <p:sp>
          <p:nvSpPr>
            <p:cNvPr id="15" name="文本框 14"/>
            <p:cNvSpPr txBox="1"/>
            <p:nvPr/>
          </p:nvSpPr>
          <p:spPr>
            <a:xfrm>
              <a:off x="7129881" y="1039741"/>
              <a:ext cx="909564" cy="693001"/>
            </a:xfrm>
            <a:prstGeom prst="rect">
              <a:avLst/>
            </a:prstGeom>
            <a:noFill/>
          </p:spPr>
          <p:txBody>
            <a:bodyPr vert="eaVert" wrap="none" rtlCol="0">
              <a:spAutoFit/>
            </a:bodyPr>
            <a:lstStyle/>
            <a:p>
              <a:pPr lvl="0">
                <a:defRPr/>
              </a:pPr>
              <a:r>
                <a:rPr lang="zh-CN" altLang="en-US" sz="4400">
                  <a:solidFill>
                    <a:srgbClr val="CB4857"/>
                  </a:solidFill>
                </a:rPr>
                <a:t>肆</a:t>
              </a:r>
              <a:endParaRPr lang="zh-CN" altLang="en-US" sz="4400">
                <a:solidFill>
                  <a:srgbClr val="CB4857"/>
                </a:solidFill>
              </a:endParaRPr>
            </a:p>
          </p:txBody>
        </p:sp>
        <p:grpSp>
          <p:nvGrpSpPr>
            <p:cNvPr id="16" name="组合 15"/>
            <p:cNvGrpSpPr/>
            <p:nvPr/>
          </p:nvGrpSpPr>
          <p:grpSpPr>
            <a:xfrm>
              <a:off x="7108938" y="895439"/>
              <a:ext cx="953308" cy="947797"/>
              <a:chOff x="6963886" y="798260"/>
              <a:chExt cx="738664" cy="734394"/>
            </a:xfrm>
          </p:grpSpPr>
          <p:sp>
            <p:nvSpPr>
              <p:cNvPr id="17" name="椭圆 16"/>
              <p:cNvSpPr/>
              <p:nvPr/>
            </p:nvSpPr>
            <p:spPr>
              <a:xfrm>
                <a:off x="6963886" y="798260"/>
                <a:ext cx="738664" cy="734394"/>
              </a:xfrm>
              <a:prstGeom prst="ellipse">
                <a:avLst/>
              </a:prstGeom>
              <a:noFill/>
              <a:ln w="19050">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7018452" y="850692"/>
                <a:ext cx="629532" cy="629531"/>
              </a:xfrm>
              <a:prstGeom prst="ellipse">
                <a:avLst/>
              </a:prstGeom>
              <a:noFill/>
              <a:ln w="9525">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3" name="矩形 2"/>
          <p:cNvSpPr/>
          <p:nvPr/>
        </p:nvSpPr>
        <p:spPr>
          <a:xfrm>
            <a:off x="1066800" y="2953799"/>
            <a:ext cx="3794758" cy="1984968"/>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Arial" panose="020B0604020202020204"/>
            </a:endParaRPr>
          </a:p>
        </p:txBody>
      </p:sp>
      <p:sp>
        <p:nvSpPr>
          <p:cNvPr id="4" name="标题 1"/>
          <p:cNvSpPr txBox="1"/>
          <p:nvPr/>
        </p:nvSpPr>
        <p:spPr>
          <a:xfrm>
            <a:off x="4121500" y="2912587"/>
            <a:ext cx="636385" cy="1897545"/>
          </a:xfrm>
          <a:prstGeom prst="rect">
            <a:avLst/>
          </a:prstGeom>
        </p:spPr>
        <p:txBody>
          <a:bodyPr vert="eaVert"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输入标题名称</a:t>
            </a:r>
            <a:endPar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5" name="标题 1"/>
          <p:cNvSpPr txBox="1"/>
          <p:nvPr/>
        </p:nvSpPr>
        <p:spPr>
          <a:xfrm>
            <a:off x="1161304" y="3201512"/>
            <a:ext cx="2477596" cy="1676437"/>
          </a:xfrm>
          <a:prstGeom prst="rect">
            <a:avLst/>
          </a:prstGeom>
        </p:spPr>
        <p:txBody>
          <a:bodyPr vert="eaVert" lIns="91440" tIns="45720" rIns="91440" bIns="45720" rtlCol="0" anchor="ctr">
            <a:no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1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p:txBody>
      </p:sp>
      <p:pic>
        <p:nvPicPr>
          <p:cNvPr id="8" name="图片 7"/>
          <p:cNvPicPr>
            <a:picLocks noChangeAspect="1"/>
          </p:cNvPicPr>
          <p:nvPr/>
        </p:nvPicPr>
        <p:blipFill rotWithShape="1">
          <a:blip r:embed="rId1" cstate="email"/>
          <a:srcRect/>
          <a:stretch>
            <a:fillRect/>
          </a:stretch>
        </p:blipFill>
        <p:spPr>
          <a:xfrm>
            <a:off x="4836158" y="2895601"/>
            <a:ext cx="2540310" cy="3355554"/>
          </a:xfrm>
          <a:prstGeom prst="rect">
            <a:avLst/>
          </a:prstGeom>
        </p:spPr>
      </p:pic>
      <p:sp>
        <p:nvSpPr>
          <p:cNvPr id="9" name="矩形 8"/>
          <p:cNvSpPr/>
          <p:nvPr/>
        </p:nvSpPr>
        <p:spPr>
          <a:xfrm>
            <a:off x="7302500" y="2953799"/>
            <a:ext cx="3794758" cy="1984968"/>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Arial" panose="020B0604020202020204"/>
            </a:endParaRPr>
          </a:p>
        </p:txBody>
      </p:sp>
      <p:sp>
        <p:nvSpPr>
          <p:cNvPr id="10" name="标题 1"/>
          <p:cNvSpPr txBox="1"/>
          <p:nvPr/>
        </p:nvSpPr>
        <p:spPr>
          <a:xfrm>
            <a:off x="7512400" y="2925287"/>
            <a:ext cx="636385" cy="1897545"/>
          </a:xfrm>
          <a:prstGeom prst="rect">
            <a:avLst/>
          </a:prstGeom>
        </p:spPr>
        <p:txBody>
          <a:bodyPr vert="eaVert"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输入标题名称</a:t>
            </a:r>
            <a:endPar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11" name="标题 1"/>
          <p:cNvSpPr txBox="1"/>
          <p:nvPr/>
        </p:nvSpPr>
        <p:spPr>
          <a:xfrm>
            <a:off x="8184404" y="3125312"/>
            <a:ext cx="2477596" cy="1676437"/>
          </a:xfrm>
          <a:prstGeom prst="rect">
            <a:avLst/>
          </a:prstGeom>
        </p:spPr>
        <p:txBody>
          <a:bodyPr vert="eaVert" lIns="91440" tIns="45720" rIns="91440" bIns="45720" rtlCol="0" anchor="ctr">
            <a:no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100" b="0" i="0" u="none" strike="noStrike" kern="1200" cap="none" spc="0" normalizeH="0" baseline="0" noProof="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a:p>
            <a:pPr marL="0" marR="0" lvl="0" indent="0" algn="l" defTabSz="914400" rtl="0" eaLnBrk="1" fontAlgn="auto" latinLnBrk="0" hangingPunct="1">
              <a:lnSpc>
                <a:spcPct val="150000"/>
              </a:lnSpc>
              <a:spcBef>
                <a:spcPct val="0"/>
              </a:spcBef>
              <a:spcAft>
                <a:spcPts val="0"/>
              </a:spcAft>
              <a:buClrTx/>
              <a:buSzTx/>
              <a:buFontTx/>
              <a:buNone/>
              <a:defRPr/>
            </a:pPr>
            <a:endParaRPr kumimoji="0" lang="zh-CN" altLang="en-US" sz="1100" b="0" i="0" u="none" strike="noStrike" kern="1200" cap="none" spc="0" normalizeH="0" baseline="0" noProof="0" dirty="0">
              <a:ln>
                <a:noFill/>
              </a:ln>
              <a:solidFill>
                <a:srgbClr val="4E473B"/>
              </a:solidFill>
              <a:effectLst/>
              <a:uLnTx/>
              <a:uFillTx/>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13" name="矩形 12"/>
          <p:cNvSpPr/>
          <p:nvPr/>
        </p:nvSpPr>
        <p:spPr>
          <a:xfrm>
            <a:off x="4388772" y="2857500"/>
            <a:ext cx="903600" cy="2730500"/>
          </a:xfrm>
          <a:prstGeom prst="rect">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p:nvPr/>
        </p:nvSpPr>
        <p:spPr>
          <a:xfrm>
            <a:off x="4521422" y="3071727"/>
            <a:ext cx="615553" cy="2217915"/>
          </a:xfrm>
          <a:prstGeom prst="rect">
            <a:avLst/>
          </a:prstGeom>
          <a:noFill/>
        </p:spPr>
        <p:txBody>
          <a:bodyPr vert="eaVert" wrap="none" rtlCol="0">
            <a:spAutoFit/>
          </a:bodyPr>
          <a:lstStyle/>
          <a:p>
            <a:pPr lvl="0" algn="ctr">
              <a:spcBef>
                <a:spcPct val="0"/>
              </a:spcBef>
              <a:defRPr/>
            </a:pPr>
            <a:r>
              <a:rPr lang="zh-CN" altLang="en-US" sz="2800" b="1">
                <a:solidFill>
                  <a:schemeClr val="bg1"/>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输入标题名称</a:t>
            </a:r>
            <a:endParaRPr lang="zh-CN" altLang="en-US" sz="2800" b="1" dirty="0">
              <a:solidFill>
                <a:schemeClr val="bg1"/>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15" name="矩形 14"/>
          <p:cNvSpPr/>
          <p:nvPr/>
        </p:nvSpPr>
        <p:spPr>
          <a:xfrm>
            <a:off x="4494944" y="2982827"/>
            <a:ext cx="644183" cy="23884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H="1">
            <a:off x="10249506"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782826"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222564"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9689498"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156207"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641867"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8575510"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108830"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a:off x="7950083"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7483403"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6923141"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7390075"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856784"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342444"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flipH="1">
            <a:off x="6236271" y="2432564"/>
            <a:ext cx="12700" cy="342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809407" y="2406915"/>
            <a:ext cx="553998" cy="3375284"/>
          </a:xfrm>
          <a:prstGeom prst="rect">
            <a:avLst/>
          </a:prstGeom>
          <a:noFill/>
        </p:spPr>
        <p:txBody>
          <a:bodyPr vert="eaVert" wrap="none" rtlCol="0">
            <a:spAutoFit/>
          </a:bodyPr>
          <a:lstStyle/>
          <a:p>
            <a:pPr lvl="0" algn="ctr">
              <a:lnSpc>
                <a:spcPct val="150000"/>
              </a:lnSpc>
              <a:spcBef>
                <a:spcPct val="0"/>
              </a:spcBef>
              <a:defRPr/>
            </a:pPr>
            <a:r>
              <a:rPr lang="zh-CN" altLang="en-US" sz="1600" dirty="0">
                <a:latin typeface="微软雅黑" panose="020B0503020204020204" pitchFamily="34" charset="-122"/>
                <a:ea typeface="微软雅黑" panose="020B0503020204020204" pitchFamily="34" charset="-122"/>
              </a:rPr>
              <a:t>点击此处添加内容点击此处添加内容</a:t>
            </a:r>
            <a:endParaRPr lang="zh-CN" altLang="en-US" sz="1600" dirty="0">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1" cstate="email"/>
          <a:stretch>
            <a:fillRect/>
          </a:stretch>
        </p:blipFill>
        <p:spPr>
          <a:xfrm>
            <a:off x="199149" y="1071735"/>
            <a:ext cx="3788159" cy="5211814"/>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3" name="椭圆 2"/>
          <p:cNvSpPr/>
          <p:nvPr/>
        </p:nvSpPr>
        <p:spPr>
          <a:xfrm>
            <a:off x="3228982" y="2206245"/>
            <a:ext cx="3864225" cy="3864225"/>
          </a:xfrm>
          <a:prstGeom prst="ellipse">
            <a:avLst/>
          </a:prstGeom>
          <a:solidFill>
            <a:schemeClr val="bg1">
              <a:lumMod val="95000"/>
            </a:schemeClr>
          </a:solidFill>
          <a:ln w="12700" cap="flat" cmpd="sng" algn="ctr">
            <a:solidFill>
              <a:srgbClr val="CB485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6369576" y="2058360"/>
            <a:ext cx="3797700" cy="3797700"/>
          </a:xfrm>
          <a:prstGeom prst="ellipse">
            <a:avLst/>
          </a:prstGeom>
          <a:solidFill>
            <a:schemeClr val="bg1">
              <a:lumMod val="95000"/>
            </a:schemeClr>
          </a:solidFill>
          <a:ln w="12700" cap="flat" cmpd="sng" algn="ctr">
            <a:solidFill>
              <a:srgbClr val="CB485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a:off x="2601954" y="3196267"/>
            <a:ext cx="3739485" cy="2086933"/>
          </a:xfrm>
          <a:prstGeom prst="rect">
            <a:avLst/>
          </a:prstGeom>
          <a:noFill/>
        </p:spPr>
        <p:txBody>
          <a:bodyPr vert="eaVert" wrap="square" rtlCol="0">
            <a:spAutoFit/>
          </a:bodyPr>
          <a:lstStyle/>
          <a:p>
            <a:pPr lvl="0">
              <a:lnSpc>
                <a:spcPct val="150000"/>
              </a:lnSpc>
            </a:pPr>
            <a:r>
              <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请输入文字内容请输入文字内容请输入文字内容请输入文字内容请输入文字内容请输入文字内容请输入文字内容请输入文字内容请输入文字内容请输入文字内容请输入文字请输入文字内容请输入文入</a:t>
            </a:r>
            <a:r>
              <a:rPr lang="en-US" altLang="zh-CN"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a:t>
            </a: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pP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defRPr/>
            </a:pP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defRPr/>
            </a:pPr>
            <a:endParaRPr lang="zh-CN" altLang="en-US" sz="1400" spc="300" dirty="0">
              <a:solidFill>
                <a:prstClr val="black"/>
              </a:solidFill>
              <a:latin typeface="方正清刻本悦宋简体" panose="02000000000000000000" pitchFamily="2" charset="-122"/>
              <a:ea typeface="方正清刻本悦宋简体" panose="02000000000000000000" pitchFamily="2" charset="-122"/>
            </a:endParaRPr>
          </a:p>
        </p:txBody>
      </p:sp>
      <p:grpSp>
        <p:nvGrpSpPr>
          <p:cNvPr id="20" name="组合 19"/>
          <p:cNvGrpSpPr/>
          <p:nvPr/>
        </p:nvGrpSpPr>
        <p:grpSpPr>
          <a:xfrm>
            <a:off x="5975911" y="2644206"/>
            <a:ext cx="3613735" cy="3002689"/>
            <a:chOff x="6204406" y="2260951"/>
            <a:chExt cx="3895310" cy="3236655"/>
          </a:xfrm>
        </p:grpSpPr>
        <p:sp>
          <p:nvSpPr>
            <p:cNvPr id="21" name="文本框 20"/>
            <p:cNvSpPr txBox="1"/>
            <p:nvPr/>
          </p:nvSpPr>
          <p:spPr>
            <a:xfrm>
              <a:off x="6204406" y="2260951"/>
              <a:ext cx="3334167" cy="3045130"/>
            </a:xfrm>
            <a:prstGeom prst="rect">
              <a:avLst/>
            </a:prstGeom>
            <a:noFill/>
          </p:spPr>
          <p:txBody>
            <a:bodyPr vert="eaVert" wrap="square" rtlCol="0">
              <a:spAutoFit/>
            </a:bodyPr>
            <a:lstStyle/>
            <a:p>
              <a:pPr lvl="0">
                <a:lnSpc>
                  <a:spcPct val="150000"/>
                </a:lnSpc>
              </a:pPr>
              <a:r>
                <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请输入文字内容请输入文字内容请输入文字内容请输入文字内容请输入文字内容请输入文字内容请输入文字内容请输入文字内容请输入文字内容请输入文字内容请输入文字请输入文字内容请输入文入</a:t>
              </a:r>
              <a:r>
                <a:rPr lang="en-US" altLang="zh-CN"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a:t>
              </a: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pP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defRPr/>
              </a:pP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lvl="0">
                <a:lnSpc>
                  <a:spcPct val="150000"/>
                </a:lnSpc>
                <a:defRPr/>
              </a:pPr>
              <a:endParaRPr lang="zh-CN" altLang="en-US" sz="1400" spc="300" dirty="0">
                <a:solidFill>
                  <a:prstClr val="black"/>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9568903" y="2260951"/>
              <a:ext cx="530813" cy="3236655"/>
            </a:xfrm>
            <a:prstGeom prst="rect">
              <a:avLst/>
            </a:prstGeom>
            <a:noFill/>
          </p:spPr>
          <p:txBody>
            <a:bodyPr vert="eaVert" wrap="square" rtlCol="0">
              <a:spAutoFit/>
            </a:bodyPr>
            <a:lstStyle/>
            <a:p>
              <a:pPr lvl="0" algn="ctr">
                <a:spcBef>
                  <a:spcPct val="0"/>
                </a:spcBef>
                <a:defRPr/>
              </a:pPr>
              <a:r>
                <a:rPr lang="zh-CN" altLang="en-US" sz="2000"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输入标题名称</a:t>
              </a:r>
              <a:endParaRPr lang="zh-CN" altLang="en-US" sz="2000"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grpSp>
      <p:pic>
        <p:nvPicPr>
          <p:cNvPr id="27" name="图片 26"/>
          <p:cNvPicPr>
            <a:picLocks noChangeAspect="1"/>
          </p:cNvPicPr>
          <p:nvPr/>
        </p:nvPicPr>
        <p:blipFill>
          <a:blip r:embed="rId1" cstate="email"/>
          <a:stretch>
            <a:fillRect/>
          </a:stretch>
        </p:blipFill>
        <p:spPr>
          <a:xfrm>
            <a:off x="89156" y="2751491"/>
            <a:ext cx="3354572" cy="4038905"/>
          </a:xfrm>
          <a:prstGeom prst="rect">
            <a:avLst/>
          </a:prstGeom>
        </p:spPr>
      </p:pic>
      <p:pic>
        <p:nvPicPr>
          <p:cNvPr id="28" name="图片 27"/>
          <p:cNvPicPr>
            <a:picLocks noChangeAspect="1"/>
          </p:cNvPicPr>
          <p:nvPr/>
        </p:nvPicPr>
        <p:blipFill>
          <a:blip r:embed="rId2" cstate="email"/>
          <a:stretch>
            <a:fillRect/>
          </a:stretch>
        </p:blipFill>
        <p:spPr>
          <a:xfrm>
            <a:off x="8555676" y="1185283"/>
            <a:ext cx="1775072" cy="2244019"/>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7"/>
          <p:cNvSpPr>
            <a:spLocks noChangeArrowheads="1"/>
          </p:cNvSpPr>
          <p:nvPr/>
        </p:nvSpPr>
        <p:spPr bwMode="auto">
          <a:xfrm>
            <a:off x="7587381" y="1029513"/>
            <a:ext cx="738664" cy="434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defTabSz="913765">
              <a:defRPr/>
            </a:pPr>
            <a:r>
              <a:rPr lang="zh-CN" altLang="en-US" sz="4800" b="1">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rPr>
              <a:t>感谢大家观看</a:t>
            </a:r>
            <a:endParaRPr lang="zh-CN" altLang="en-US" sz="4800" b="1" dirty="0">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endParaRPr>
          </a:p>
        </p:txBody>
      </p:sp>
      <p:sp>
        <p:nvSpPr>
          <p:cNvPr id="28" name="TextBox 5"/>
          <p:cNvSpPr txBox="1"/>
          <p:nvPr/>
        </p:nvSpPr>
        <p:spPr>
          <a:xfrm>
            <a:off x="6783035" y="1126734"/>
            <a:ext cx="923330" cy="3497009"/>
          </a:xfrm>
          <a:prstGeom prst="rect">
            <a:avLst/>
          </a:prstGeom>
          <a:noFill/>
        </p:spPr>
        <p:txBody>
          <a:bodyPr vert="eaVert" wrap="square" rtlCol="0">
            <a:spAutoFit/>
          </a:bodyPr>
          <a:lstStyle>
            <a:defPPr>
              <a:defRPr lang="zh-CN"/>
            </a:defPPr>
            <a:lvl1pPr>
              <a:lnSpc>
                <a:spcPct val="150000"/>
              </a:lnSpc>
              <a:defRPr b="1">
                <a:solidFill>
                  <a:schemeClr val="tx1">
                    <a:lumMod val="75000"/>
                    <a:lumOff val="25000"/>
                  </a:schemeClr>
                </a:solidFill>
                <a:latin typeface="隶书" panose="02010509060101010101" pitchFamily="49" charset="-122"/>
                <a:ea typeface="隶书" panose="02010509060101010101" pitchFamily="49" charset="-122"/>
              </a:defRPr>
            </a:lvl1pPr>
          </a:lstStyle>
          <a:p>
            <a:pPr defTabSz="913765"/>
            <a:r>
              <a:rPr lang="zh-CN" altLang="en-US" sz="1600" dirty="0">
                <a:latin typeface="方正楷体简体" panose="03000509000000000000" pitchFamily="2" charset="-122"/>
                <a:ea typeface="方正楷体简体" panose="03000509000000000000" pitchFamily="2" charset="-122"/>
              </a:rPr>
              <a:t>演讲人：</a:t>
            </a:r>
            <a:endParaRPr lang="en-US" altLang="zh-CN" sz="1600" dirty="0">
              <a:latin typeface="方正楷体简体" panose="03000509000000000000" pitchFamily="2" charset="-122"/>
              <a:ea typeface="方正楷体简体" panose="03000509000000000000" pitchFamily="2" charset="-122"/>
            </a:endParaRPr>
          </a:p>
          <a:p>
            <a:pPr defTabSz="913765"/>
            <a:r>
              <a:rPr lang="zh-CN" altLang="en-US" sz="1600" dirty="0">
                <a:latin typeface="方正楷体简体" panose="03000509000000000000" pitchFamily="2" charset="-122"/>
                <a:ea typeface="方正楷体简体" panose="03000509000000000000" pitchFamily="2" charset="-122"/>
              </a:rPr>
              <a:t>时间：</a:t>
            </a:r>
            <a:r>
              <a:rPr lang="en-US" altLang="zh-CN" sz="1600" dirty="0">
                <a:latin typeface="方正楷体简体" panose="03000509000000000000" pitchFamily="2" charset="-122"/>
                <a:ea typeface="方正楷体简体" panose="03000509000000000000" pitchFamily="2" charset="-122"/>
              </a:rPr>
              <a:t>2019</a:t>
            </a:r>
            <a:r>
              <a:rPr lang="zh-CN" altLang="en-US" sz="1600" dirty="0">
                <a:latin typeface="方正楷体简体" panose="03000509000000000000" pitchFamily="2" charset="-122"/>
                <a:ea typeface="方正楷体简体" panose="03000509000000000000" pitchFamily="2" charset="-122"/>
              </a:rPr>
              <a:t>年</a:t>
            </a:r>
            <a:r>
              <a:rPr lang="en-US" altLang="zh-CN" sz="1600" dirty="0">
                <a:latin typeface="方正楷体简体" panose="03000509000000000000" pitchFamily="2" charset="-122"/>
                <a:ea typeface="方正楷体简体" panose="03000509000000000000" pitchFamily="2" charset="-122"/>
              </a:rPr>
              <a:t>12</a:t>
            </a:r>
            <a:r>
              <a:rPr lang="zh-CN" altLang="en-US" sz="1600" dirty="0">
                <a:latin typeface="方正楷体简体" panose="03000509000000000000" pitchFamily="2" charset="-122"/>
                <a:ea typeface="方正楷体简体" panose="03000509000000000000" pitchFamily="2" charset="-122"/>
              </a:rPr>
              <a:t>月</a:t>
            </a:r>
            <a:r>
              <a:rPr lang="en-US" altLang="zh-CN" sz="1600" dirty="0">
                <a:latin typeface="方正楷体简体" panose="03000509000000000000" pitchFamily="2" charset="-122"/>
                <a:ea typeface="方正楷体简体" panose="03000509000000000000" pitchFamily="2" charset="-122"/>
              </a:rPr>
              <a:t>03</a:t>
            </a:r>
            <a:r>
              <a:rPr lang="zh-CN" altLang="en-US" sz="1600" dirty="0">
                <a:latin typeface="方正楷体简体" panose="03000509000000000000" pitchFamily="2" charset="-122"/>
                <a:ea typeface="方正楷体简体" panose="03000509000000000000" pitchFamily="2" charset="-122"/>
              </a:rPr>
              <a:t>日</a:t>
            </a:r>
            <a:endParaRPr lang="en-US" altLang="zh-CN" sz="1600" dirty="0">
              <a:latin typeface="方正楷体简体" panose="03000509000000000000" pitchFamily="2" charset="-122"/>
              <a:ea typeface="方正楷体简体" panose="03000509000000000000" pitchFamily="2" charset="-122"/>
            </a:endParaRPr>
          </a:p>
        </p:txBody>
      </p:sp>
      <p:cxnSp>
        <p:nvCxnSpPr>
          <p:cNvPr id="13" name="直接连接符 12"/>
          <p:cNvCxnSpPr/>
          <p:nvPr/>
        </p:nvCxnSpPr>
        <p:spPr>
          <a:xfrm flipH="1">
            <a:off x="7512014" y="1161592"/>
            <a:ext cx="1" cy="14223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182087" y="1161592"/>
            <a:ext cx="0" cy="21175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 cstate="email"/>
          <a:stretch>
            <a:fillRect/>
          </a:stretch>
        </p:blipFill>
        <p:spPr>
          <a:xfrm>
            <a:off x="525821" y="229821"/>
            <a:ext cx="4706084" cy="6474711"/>
          </a:xfrm>
          <a:prstGeom prst="rect">
            <a:avLst/>
          </a:prstGeom>
        </p:spPr>
      </p:pic>
      <p:grpSp>
        <p:nvGrpSpPr>
          <p:cNvPr id="12" name="组合 11"/>
          <p:cNvGrpSpPr/>
          <p:nvPr/>
        </p:nvGrpSpPr>
        <p:grpSpPr>
          <a:xfrm>
            <a:off x="8407487" y="1101334"/>
            <a:ext cx="943495" cy="2253343"/>
            <a:chOff x="8356354" y="1310838"/>
            <a:chExt cx="943496" cy="2253343"/>
          </a:xfrm>
        </p:grpSpPr>
        <p:sp>
          <p:nvSpPr>
            <p:cNvPr id="15" name="矩形 14"/>
            <p:cNvSpPr/>
            <p:nvPr/>
          </p:nvSpPr>
          <p:spPr>
            <a:xfrm>
              <a:off x="8356354" y="1310838"/>
              <a:ext cx="943496" cy="2253343"/>
            </a:xfrm>
            <a:prstGeom prst="rect">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16" name="TextBox 5"/>
            <p:cNvSpPr txBox="1"/>
            <p:nvPr/>
          </p:nvSpPr>
          <p:spPr>
            <a:xfrm>
              <a:off x="8368091" y="1462271"/>
              <a:ext cx="923331" cy="1910138"/>
            </a:xfrm>
            <a:prstGeom prst="rect">
              <a:avLst/>
            </a:prstGeom>
            <a:noFill/>
          </p:spPr>
          <p:txBody>
            <a:bodyPr vert="eaVert" wrap="none" rtlCol="0">
              <a:spAutoFit/>
            </a:bodyPr>
            <a:lstStyle/>
            <a:p>
              <a:pPr defTabSz="913765"/>
              <a:r>
                <a:rPr lang="zh-CN" altLang="en-US" sz="4800" b="1" dirty="0">
                  <a:solidFill>
                    <a:prstClr val="white"/>
                  </a:solidFill>
                  <a:latin typeface="方正瘦金书简体" panose="03000509000000000000" pitchFamily="65" charset="-122"/>
                  <a:ea typeface="方正瘦金书简体" panose="03000509000000000000" pitchFamily="65" charset="-122"/>
                  <a:cs typeface="Arial" panose="020B0604020202020204"/>
                </a:rPr>
                <a:t>文艺风</a:t>
              </a:r>
              <a:endParaRPr lang="zh-CN" altLang="en-US" sz="4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17" name="矩形 16"/>
            <p:cNvSpPr/>
            <p:nvPr/>
          </p:nvSpPr>
          <p:spPr>
            <a:xfrm>
              <a:off x="8449553" y="1449745"/>
              <a:ext cx="766531" cy="19833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等线" panose="02010600030101010101" charset="-122"/>
                <a:ea typeface="等线" panose="02010600030101010101" charset="-122"/>
                <a:cs typeface="Arial" panose="020B0604020202020204"/>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4"/>
          <p:cNvSpPr/>
          <p:nvPr/>
        </p:nvSpPr>
        <p:spPr>
          <a:xfrm>
            <a:off x="5889385" y="-204398"/>
            <a:ext cx="413233" cy="2193239"/>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a:solidFill>
                  <a:prstClr val="white"/>
                </a:solidFill>
                <a:latin typeface="方正瘦金书简体" panose="03000509000000000000" pitchFamily="65" charset="-122"/>
                <a:ea typeface="方正瘦金书简体" panose="03000509000000000000" pitchFamily="65" charset="-122"/>
              </a:rPr>
              <a:t>目</a:t>
            </a:r>
            <a:endParaRPr lang="en-US" altLang="zh-CN" sz="2800" b="1">
              <a:solidFill>
                <a:prstClr val="white"/>
              </a:solidFill>
              <a:latin typeface="方正瘦金书简体" panose="03000509000000000000" pitchFamily="65" charset="-122"/>
              <a:ea typeface="方正瘦金书简体" panose="03000509000000000000" pitchFamily="65" charset="-122"/>
            </a:endParaRPr>
          </a:p>
          <a:p>
            <a:pPr algn="ctr" defTabSz="913765"/>
            <a:endParaRPr lang="en-US" altLang="zh-CN" sz="2800" b="1">
              <a:solidFill>
                <a:prstClr val="white"/>
              </a:solidFill>
              <a:latin typeface="方正瘦金书简体" panose="03000509000000000000" pitchFamily="65" charset="-122"/>
              <a:ea typeface="方正瘦金书简体" panose="03000509000000000000" pitchFamily="65" charset="-122"/>
            </a:endParaRPr>
          </a:p>
          <a:p>
            <a:pPr algn="ctr" defTabSz="913765"/>
            <a:r>
              <a:rPr lang="zh-CN" altLang="en-US" sz="2800" b="1">
                <a:solidFill>
                  <a:prstClr val="white"/>
                </a:solidFill>
                <a:latin typeface="方正瘦金书简体" panose="03000509000000000000" pitchFamily="65" charset="-122"/>
                <a:ea typeface="方正瘦金书简体" panose="03000509000000000000" pitchFamily="65" charset="-122"/>
              </a:rPr>
              <a:t>录</a:t>
            </a:r>
            <a:endParaRPr lang="zh-CN" altLang="en-US" sz="2800" b="1">
              <a:solidFill>
                <a:prstClr val="white"/>
              </a:solidFill>
              <a:latin typeface="方正瘦金书简体" panose="03000509000000000000" pitchFamily="65" charset="-122"/>
              <a:ea typeface="方正瘦金书简体" panose="03000509000000000000" pitchFamily="65" charset="-122"/>
            </a:endParaRPr>
          </a:p>
        </p:txBody>
      </p:sp>
      <p:sp>
        <p:nvSpPr>
          <p:cNvPr id="26" name="文本框 25"/>
          <p:cNvSpPr txBox="1"/>
          <p:nvPr/>
        </p:nvSpPr>
        <p:spPr>
          <a:xfrm>
            <a:off x="2073196" y="3493382"/>
            <a:ext cx="1015663" cy="2196218"/>
          </a:xfrm>
          <a:prstGeom prst="rect">
            <a:avLst/>
          </a:prstGeom>
          <a:noFill/>
        </p:spPr>
        <p:txBody>
          <a:bodyPr vert="eaVert" wrap="square" rtlCol="0">
            <a:spAutoFit/>
          </a:bodyPr>
          <a:lstStyle/>
          <a:p>
            <a:pPr algn="just" defTabSz="913765">
              <a:lnSpc>
                <a:spcPct val="150000"/>
              </a:lnSpc>
              <a:defRPr/>
            </a:pPr>
            <a:r>
              <a:rPr lang="zh-CN" altLang="en-US"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29" name="直接连接符 28"/>
          <p:cNvCxnSpPr/>
          <p:nvPr/>
        </p:nvCxnSpPr>
        <p:spPr>
          <a:xfrm>
            <a:off x="-1" y="2853291"/>
            <a:ext cx="12192001"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2341268" y="2438106"/>
            <a:ext cx="747261" cy="747261"/>
          </a:xfrm>
          <a:prstGeom prst="ellipse">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800">
                <a:solidFill>
                  <a:prstClr val="white"/>
                </a:solidFill>
                <a:latin typeface="华康金文体W3(P)" panose="030F0300000000000000" pitchFamily="66" charset="-122"/>
                <a:ea typeface="华康金文体W3(P)" panose="030F0300000000000000" pitchFamily="66" charset="-122"/>
              </a:rPr>
              <a:t>壹</a:t>
            </a:r>
            <a:endParaRPr lang="zh-CN" altLang="en-US" sz="2800" dirty="0">
              <a:solidFill>
                <a:prstClr val="white"/>
              </a:solidFill>
              <a:latin typeface="华康金文体W3(P)" panose="030F0300000000000000" pitchFamily="66" charset="-122"/>
              <a:ea typeface="华康金文体W3(P)" panose="030F0300000000000000" pitchFamily="66" charset="-122"/>
            </a:endParaRPr>
          </a:p>
        </p:txBody>
      </p:sp>
      <p:sp>
        <p:nvSpPr>
          <p:cNvPr id="31" name="椭圆 30"/>
          <p:cNvSpPr/>
          <p:nvPr/>
        </p:nvSpPr>
        <p:spPr>
          <a:xfrm>
            <a:off x="4615475" y="2438106"/>
            <a:ext cx="747261" cy="747261"/>
          </a:xfrm>
          <a:prstGeom prst="ellipse">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800">
                <a:solidFill>
                  <a:prstClr val="white"/>
                </a:solidFill>
                <a:latin typeface="华康金文体W3(P)" panose="030F0300000000000000" pitchFamily="66" charset="-122"/>
                <a:ea typeface="华康金文体W3(P)" panose="030F0300000000000000" pitchFamily="66" charset="-122"/>
              </a:rPr>
              <a:t>贰</a:t>
            </a:r>
            <a:endParaRPr lang="zh-CN" altLang="en-US" sz="2800" dirty="0">
              <a:solidFill>
                <a:prstClr val="white"/>
              </a:solidFill>
              <a:latin typeface="华康金文体W3(P)" panose="030F0300000000000000" pitchFamily="66" charset="-122"/>
              <a:ea typeface="华康金文体W3(P)" panose="030F0300000000000000" pitchFamily="66" charset="-122"/>
            </a:endParaRPr>
          </a:p>
        </p:txBody>
      </p:sp>
      <p:sp>
        <p:nvSpPr>
          <p:cNvPr id="32" name="椭圆 31"/>
          <p:cNvSpPr/>
          <p:nvPr/>
        </p:nvSpPr>
        <p:spPr>
          <a:xfrm>
            <a:off x="6889683" y="2438106"/>
            <a:ext cx="747261" cy="747261"/>
          </a:xfrm>
          <a:prstGeom prst="ellipse">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2800">
              <a:solidFill>
                <a:prstClr val="white"/>
              </a:solidFill>
              <a:latin typeface="华康金文体W3(P)" panose="030F0300000000000000" pitchFamily="66" charset="-122"/>
              <a:ea typeface="华康金文体W3(P)" panose="030F0300000000000000" pitchFamily="66" charset="-122"/>
            </a:endParaRPr>
          </a:p>
          <a:p>
            <a:pPr algn="ctr" defTabSz="913765">
              <a:defRPr/>
            </a:pPr>
            <a:r>
              <a:rPr lang="zh-CN" altLang="en-US" sz="2800">
                <a:solidFill>
                  <a:prstClr val="white"/>
                </a:solidFill>
                <a:latin typeface="华康金文体W3(P)" panose="030F0300000000000000" pitchFamily="66" charset="-122"/>
                <a:ea typeface="华康金文体W3(P)" panose="030F0300000000000000" pitchFamily="66" charset="-122"/>
              </a:rPr>
              <a:t>叁</a:t>
            </a:r>
            <a:endParaRPr lang="zh-CN" altLang="en-US" sz="2800">
              <a:solidFill>
                <a:prstClr val="white"/>
              </a:solidFill>
              <a:latin typeface="华康金文体W3(P)" panose="030F0300000000000000" pitchFamily="66" charset="-122"/>
              <a:ea typeface="华康金文体W3(P)" panose="030F0300000000000000" pitchFamily="66" charset="-122"/>
            </a:endParaRPr>
          </a:p>
          <a:p>
            <a:pPr algn="ctr" defTabSz="913765">
              <a:defRPr/>
            </a:pPr>
            <a:endParaRPr lang="zh-CN" altLang="en-US" sz="2800">
              <a:solidFill>
                <a:prstClr val="white"/>
              </a:solidFill>
              <a:latin typeface="Calibri" panose="020F0502020204030204"/>
              <a:ea typeface="宋体" panose="02010600030101010101" pitchFamily="2" charset="-122"/>
              <a:cs typeface="Arial" panose="020B0604020202020204"/>
            </a:endParaRPr>
          </a:p>
        </p:txBody>
      </p:sp>
      <p:sp>
        <p:nvSpPr>
          <p:cNvPr id="33" name="椭圆 32"/>
          <p:cNvSpPr/>
          <p:nvPr/>
        </p:nvSpPr>
        <p:spPr>
          <a:xfrm>
            <a:off x="9163888" y="2438106"/>
            <a:ext cx="747261" cy="747261"/>
          </a:xfrm>
          <a:prstGeom prst="ellipse">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2800">
              <a:solidFill>
                <a:prstClr val="white"/>
              </a:solidFill>
              <a:latin typeface="华康金文体W3(P)" panose="030F0300000000000000" pitchFamily="66" charset="-122"/>
              <a:ea typeface="华康金文体W3(P)" panose="030F0300000000000000" pitchFamily="66" charset="-122"/>
            </a:endParaRPr>
          </a:p>
          <a:p>
            <a:pPr algn="ctr" defTabSz="913765">
              <a:defRPr/>
            </a:pPr>
            <a:r>
              <a:rPr lang="zh-CN" altLang="en-US" sz="2800">
                <a:solidFill>
                  <a:prstClr val="white"/>
                </a:solidFill>
                <a:latin typeface="华康金文体W3(P)" panose="030F0300000000000000" pitchFamily="66" charset="-122"/>
                <a:ea typeface="华康金文体W3(P)" panose="030F0300000000000000" pitchFamily="66" charset="-122"/>
              </a:rPr>
              <a:t>肆</a:t>
            </a:r>
            <a:endParaRPr lang="zh-CN" altLang="en-US" sz="2800">
              <a:solidFill>
                <a:prstClr val="white"/>
              </a:solidFill>
              <a:latin typeface="华康金文体W3(P)" panose="030F0300000000000000" pitchFamily="66" charset="-122"/>
              <a:ea typeface="华康金文体W3(P)" panose="030F0300000000000000" pitchFamily="66" charset="-122"/>
            </a:endParaRPr>
          </a:p>
          <a:p>
            <a:pPr algn="ctr" defTabSz="913765">
              <a:defRPr/>
            </a:pPr>
            <a:endParaRPr lang="zh-CN" altLang="en-US" sz="2800">
              <a:solidFill>
                <a:prstClr val="white"/>
              </a:solidFill>
              <a:latin typeface="Calibri" panose="020F0502020204030204"/>
              <a:ea typeface="宋体" panose="02010600030101010101" pitchFamily="2" charset="-122"/>
              <a:cs typeface="Arial" panose="020B0604020202020204"/>
            </a:endParaRPr>
          </a:p>
        </p:txBody>
      </p:sp>
      <p:sp>
        <p:nvSpPr>
          <p:cNvPr id="38" name="文本框 37"/>
          <p:cNvSpPr txBox="1"/>
          <p:nvPr/>
        </p:nvSpPr>
        <p:spPr>
          <a:xfrm>
            <a:off x="4624402" y="3493382"/>
            <a:ext cx="738664" cy="2196218"/>
          </a:xfrm>
          <a:prstGeom prst="rect">
            <a:avLst/>
          </a:prstGeom>
          <a:noFill/>
        </p:spPr>
        <p:txBody>
          <a:bodyPr vert="eaVert" wrap="square" rtlCol="0">
            <a:spAutoFit/>
          </a:bodyPr>
          <a:lstStyle/>
          <a:p>
            <a:pPr defTabSz="913765">
              <a:defRPr/>
            </a:pPr>
            <a:r>
              <a:rPr lang="zh-CN" altLang="en-US">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9" name="文本框 38"/>
          <p:cNvSpPr txBox="1"/>
          <p:nvPr/>
        </p:nvSpPr>
        <p:spPr>
          <a:xfrm>
            <a:off x="6898609" y="3493382"/>
            <a:ext cx="738664" cy="2196218"/>
          </a:xfrm>
          <a:prstGeom prst="rect">
            <a:avLst/>
          </a:prstGeom>
          <a:noFill/>
        </p:spPr>
        <p:txBody>
          <a:bodyPr vert="eaVert" wrap="square" rtlCol="0">
            <a:spAutoFit/>
          </a:bodyPr>
          <a:lstStyle/>
          <a:p>
            <a:pPr defTabSz="913765">
              <a:defRPr/>
            </a:pPr>
            <a:r>
              <a:rPr lang="zh-CN" altLang="en-US"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40" name="文本框 39"/>
          <p:cNvSpPr txBox="1"/>
          <p:nvPr/>
        </p:nvSpPr>
        <p:spPr>
          <a:xfrm>
            <a:off x="9172485" y="3493382"/>
            <a:ext cx="738664" cy="2196218"/>
          </a:xfrm>
          <a:prstGeom prst="rect">
            <a:avLst/>
          </a:prstGeom>
          <a:noFill/>
        </p:spPr>
        <p:txBody>
          <a:bodyPr vert="eaVert" wrap="square" rtlCol="0">
            <a:spAutoFit/>
          </a:bodyPr>
          <a:lstStyle/>
          <a:p>
            <a:pPr defTabSz="913765">
              <a:defRPr/>
            </a:pPr>
            <a:r>
              <a:rPr lang="zh-CN" altLang="en-US"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l="18239" t="12048" r="20367" b="9498"/>
          <a:stretch>
            <a:fillRect/>
          </a:stretch>
        </p:blipFill>
        <p:spPr>
          <a:xfrm rot="4422869">
            <a:off x="3762689" y="167024"/>
            <a:ext cx="4666623" cy="5963468"/>
          </a:xfrm>
          <a:prstGeom prst="rect">
            <a:avLst/>
          </a:prstGeom>
        </p:spPr>
      </p:pic>
      <p:sp>
        <p:nvSpPr>
          <p:cNvPr id="27" name="椭圆 26"/>
          <p:cNvSpPr/>
          <p:nvPr/>
        </p:nvSpPr>
        <p:spPr>
          <a:xfrm>
            <a:off x="4777254" y="1638961"/>
            <a:ext cx="3033246" cy="3033246"/>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06167" y="2913556"/>
            <a:ext cx="2446824" cy="1061544"/>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请在此处添加详细描述文本，尽量与标题文本语言风语言描述尽量在此处添加</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5764281" y="1917116"/>
            <a:ext cx="903220" cy="897999"/>
            <a:chOff x="7108938" y="895439"/>
            <a:chExt cx="953308" cy="947797"/>
          </a:xfrm>
        </p:grpSpPr>
        <p:sp>
          <p:nvSpPr>
            <p:cNvPr id="15" name="文本框 14"/>
            <p:cNvSpPr txBox="1"/>
            <p:nvPr/>
          </p:nvSpPr>
          <p:spPr>
            <a:xfrm>
              <a:off x="7322598" y="1039741"/>
              <a:ext cx="716846" cy="54616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CB4857"/>
                  </a:solidFill>
                  <a:effectLst/>
                  <a:uLnTx/>
                  <a:uFillTx/>
                  <a:latin typeface="等线" panose="02010600030101010101" charset="-122"/>
                  <a:ea typeface="等线" panose="02010600030101010101" charset="-122"/>
                  <a:cs typeface="+mn-cs"/>
                </a:rPr>
                <a:t>壹</a:t>
              </a:r>
              <a:endParaRPr kumimoji="0" lang="zh-CN" altLang="en-US" sz="4400" b="0" i="0" u="none" strike="noStrike" kern="1200" cap="none" spc="0" normalizeH="0" baseline="0" noProof="0" dirty="0">
                <a:ln>
                  <a:noFill/>
                </a:ln>
                <a:solidFill>
                  <a:srgbClr val="CB4857"/>
                </a:solidFill>
                <a:effectLst/>
                <a:uLnTx/>
                <a:uFillTx/>
                <a:latin typeface="等线" panose="02010600030101010101" charset="-122"/>
                <a:ea typeface="等线" panose="02010600030101010101" charset="-122"/>
                <a:cs typeface="+mn-cs"/>
              </a:endParaRPr>
            </a:p>
          </p:txBody>
        </p:sp>
        <p:grpSp>
          <p:nvGrpSpPr>
            <p:cNvPr id="16" name="组合 15"/>
            <p:cNvGrpSpPr/>
            <p:nvPr/>
          </p:nvGrpSpPr>
          <p:grpSpPr>
            <a:xfrm>
              <a:off x="7108938" y="895439"/>
              <a:ext cx="953308" cy="947797"/>
              <a:chOff x="6963886" y="798260"/>
              <a:chExt cx="738664" cy="734394"/>
            </a:xfrm>
          </p:grpSpPr>
          <p:sp>
            <p:nvSpPr>
              <p:cNvPr id="17" name="椭圆 16"/>
              <p:cNvSpPr/>
              <p:nvPr/>
            </p:nvSpPr>
            <p:spPr>
              <a:xfrm>
                <a:off x="6963886" y="798260"/>
                <a:ext cx="738664" cy="734394"/>
              </a:xfrm>
              <a:prstGeom prst="ellipse">
                <a:avLst/>
              </a:prstGeom>
              <a:noFill/>
              <a:ln w="19050">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7018452" y="850692"/>
                <a:ext cx="629532" cy="629531"/>
              </a:xfrm>
              <a:prstGeom prst="ellipse">
                <a:avLst/>
              </a:prstGeom>
              <a:noFill/>
              <a:ln w="9525">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16" name="任意多边形 3"/>
          <p:cNvSpPr/>
          <p:nvPr/>
        </p:nvSpPr>
        <p:spPr>
          <a:xfrm>
            <a:off x="1817505" y="1749321"/>
            <a:ext cx="8375271" cy="3138003"/>
          </a:xfrm>
          <a:custGeom>
            <a:avLst/>
            <a:gdLst>
              <a:gd name="connsiteX0" fmla="*/ 0 w 10668000"/>
              <a:gd name="connsiteY0" fmla="*/ 3746500 h 3746500"/>
              <a:gd name="connsiteX1" fmla="*/ 2527300 w 10668000"/>
              <a:gd name="connsiteY1" fmla="*/ 2349500 h 3746500"/>
              <a:gd name="connsiteX2" fmla="*/ 4953000 w 10668000"/>
              <a:gd name="connsiteY2" fmla="*/ 2946400 h 3746500"/>
              <a:gd name="connsiteX3" fmla="*/ 6781800 w 10668000"/>
              <a:gd name="connsiteY3" fmla="*/ 1892300 h 3746500"/>
              <a:gd name="connsiteX4" fmla="*/ 9220200 w 10668000"/>
              <a:gd name="connsiteY4" fmla="*/ 1435100 h 3746500"/>
              <a:gd name="connsiteX5" fmla="*/ 10668000 w 10668000"/>
              <a:gd name="connsiteY5" fmla="*/ 0 h 3746500"/>
              <a:gd name="connsiteX0-1" fmla="*/ 0 w 10103802"/>
              <a:gd name="connsiteY0-2" fmla="*/ 3383430 h 3383430"/>
              <a:gd name="connsiteX1-3" fmla="*/ 1963102 w 10103802"/>
              <a:gd name="connsiteY1-4" fmla="*/ 2349500 h 3383430"/>
              <a:gd name="connsiteX2-5" fmla="*/ 4388802 w 10103802"/>
              <a:gd name="connsiteY2-6" fmla="*/ 2946400 h 3383430"/>
              <a:gd name="connsiteX3-7" fmla="*/ 6217602 w 10103802"/>
              <a:gd name="connsiteY3-8" fmla="*/ 1892300 h 3383430"/>
              <a:gd name="connsiteX4-9" fmla="*/ 8656002 w 10103802"/>
              <a:gd name="connsiteY4-10" fmla="*/ 1435100 h 3383430"/>
              <a:gd name="connsiteX5-11" fmla="*/ 10103802 w 10103802"/>
              <a:gd name="connsiteY5-12" fmla="*/ 0 h 3383430"/>
              <a:gd name="connsiteX0-13" fmla="*/ 0 w 9863185"/>
              <a:gd name="connsiteY0-14" fmla="*/ 3082166 h 3082166"/>
              <a:gd name="connsiteX1-15" fmla="*/ 1963102 w 9863185"/>
              <a:gd name="connsiteY1-16" fmla="*/ 2048236 h 3082166"/>
              <a:gd name="connsiteX2-17" fmla="*/ 4388802 w 9863185"/>
              <a:gd name="connsiteY2-18" fmla="*/ 2645136 h 3082166"/>
              <a:gd name="connsiteX3-19" fmla="*/ 6217602 w 9863185"/>
              <a:gd name="connsiteY3-20" fmla="*/ 1591036 h 3082166"/>
              <a:gd name="connsiteX4-21" fmla="*/ 8656002 w 9863185"/>
              <a:gd name="connsiteY4-22" fmla="*/ 1133836 h 3082166"/>
              <a:gd name="connsiteX5-23" fmla="*/ 9863185 w 9863185"/>
              <a:gd name="connsiteY5-24" fmla="*/ 0 h 3082166"/>
              <a:gd name="connsiteX0-25" fmla="*/ 0 w 9760064"/>
              <a:gd name="connsiteY0-26" fmla="*/ 3101603 h 3101603"/>
              <a:gd name="connsiteX1-27" fmla="*/ 1963102 w 9760064"/>
              <a:gd name="connsiteY1-28" fmla="*/ 2067673 h 3101603"/>
              <a:gd name="connsiteX2-29" fmla="*/ 4388802 w 9760064"/>
              <a:gd name="connsiteY2-30" fmla="*/ 2664573 h 3101603"/>
              <a:gd name="connsiteX3-31" fmla="*/ 6217602 w 9760064"/>
              <a:gd name="connsiteY3-32" fmla="*/ 1610473 h 3101603"/>
              <a:gd name="connsiteX4-33" fmla="*/ 8656002 w 9760064"/>
              <a:gd name="connsiteY4-34" fmla="*/ 1153273 h 3101603"/>
              <a:gd name="connsiteX5-35" fmla="*/ 9760064 w 9760064"/>
              <a:gd name="connsiteY5-36" fmla="*/ 0 h 3101603"/>
              <a:gd name="connsiteX0-37" fmla="*/ 0 w 9760064"/>
              <a:gd name="connsiteY0-38" fmla="*/ 3101603 h 3101603"/>
              <a:gd name="connsiteX1-39" fmla="*/ 1963102 w 9760064"/>
              <a:gd name="connsiteY1-40" fmla="*/ 2067673 h 3101603"/>
              <a:gd name="connsiteX2-41" fmla="*/ 4388802 w 9760064"/>
              <a:gd name="connsiteY2-42" fmla="*/ 2664573 h 3101603"/>
              <a:gd name="connsiteX3-43" fmla="*/ 6217602 w 9760064"/>
              <a:gd name="connsiteY3-44" fmla="*/ 1610473 h 3101603"/>
              <a:gd name="connsiteX4-45" fmla="*/ 8656002 w 9760064"/>
              <a:gd name="connsiteY4-46" fmla="*/ 1153273 h 3101603"/>
              <a:gd name="connsiteX5-47" fmla="*/ 9760064 w 9760064"/>
              <a:gd name="connsiteY5-48" fmla="*/ 0 h 3101603"/>
              <a:gd name="connsiteX0-49" fmla="*/ 0 w 9760064"/>
              <a:gd name="connsiteY0-50" fmla="*/ 3101603 h 3101603"/>
              <a:gd name="connsiteX1-51" fmla="*/ 1963102 w 9760064"/>
              <a:gd name="connsiteY1-52" fmla="*/ 2067673 h 3101603"/>
              <a:gd name="connsiteX2-53" fmla="*/ 4388802 w 9760064"/>
              <a:gd name="connsiteY2-54" fmla="*/ 2664573 h 3101603"/>
              <a:gd name="connsiteX3-55" fmla="*/ 6217602 w 9760064"/>
              <a:gd name="connsiteY3-56" fmla="*/ 1610473 h 3101603"/>
              <a:gd name="connsiteX4-57" fmla="*/ 8656002 w 9760064"/>
              <a:gd name="connsiteY4-58" fmla="*/ 1153273 h 3101603"/>
              <a:gd name="connsiteX5-59" fmla="*/ 9760064 w 9760064"/>
              <a:gd name="connsiteY5-60" fmla="*/ 0 h 31016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760064" h="3101603">
                <a:moveTo>
                  <a:pt x="0" y="3101603"/>
                </a:moveTo>
                <a:cubicBezTo>
                  <a:pt x="850900" y="2469778"/>
                  <a:pt x="1231635" y="2140511"/>
                  <a:pt x="1963102" y="2067673"/>
                </a:cubicBezTo>
                <a:cubicBezTo>
                  <a:pt x="2694569" y="1994835"/>
                  <a:pt x="3679719" y="2740773"/>
                  <a:pt x="4388802" y="2664573"/>
                </a:cubicBezTo>
                <a:cubicBezTo>
                  <a:pt x="5097885" y="2588373"/>
                  <a:pt x="5506402" y="1862356"/>
                  <a:pt x="6217602" y="1610473"/>
                </a:cubicBezTo>
                <a:cubicBezTo>
                  <a:pt x="6928802" y="1358590"/>
                  <a:pt x="8008302" y="1468656"/>
                  <a:pt x="8656002" y="1153273"/>
                </a:cubicBezTo>
                <a:cubicBezTo>
                  <a:pt x="9303702" y="837890"/>
                  <a:pt x="8924613" y="103101"/>
                  <a:pt x="9760064" y="0"/>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17" name="椭圆 16"/>
          <p:cNvSpPr/>
          <p:nvPr/>
        </p:nvSpPr>
        <p:spPr>
          <a:xfrm>
            <a:off x="1686181" y="4739351"/>
            <a:ext cx="215900" cy="241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18" name="标题 1"/>
          <p:cNvSpPr txBox="1"/>
          <p:nvPr/>
        </p:nvSpPr>
        <p:spPr>
          <a:xfrm>
            <a:off x="940505" y="5014221"/>
            <a:ext cx="2004595" cy="362305"/>
          </a:xfrm>
          <a:prstGeom prst="rect">
            <a:avLst/>
          </a:prstGeom>
        </p:spPr>
        <p:txBody>
          <a:bodyPr vert="horz" lIns="91440" tIns="45720" rIns="91440" bIns="45720" rtlCol="0" anchor="ctr">
            <a:noAutofit/>
          </a:bodyPr>
          <a:lstStyle/>
          <a:p>
            <a:pPr algn="ctr" defTabSz="913765">
              <a:spcBef>
                <a:spcPct val="0"/>
              </a:spcBef>
              <a:defRPr/>
            </a:pPr>
            <a:r>
              <a:rPr lang="en-US" altLang="zh-CN"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2014</a:t>
            </a:r>
            <a:r>
              <a:rPr lang="zh-CN" altLang="en-US"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年</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23" name="椭圆 22"/>
          <p:cNvSpPr/>
          <p:nvPr/>
        </p:nvSpPr>
        <p:spPr>
          <a:xfrm>
            <a:off x="4167830" y="3882846"/>
            <a:ext cx="275225" cy="307604"/>
          </a:xfrm>
          <a:prstGeom prst="ellipse">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24" name="标题 1"/>
          <p:cNvSpPr txBox="1"/>
          <p:nvPr/>
        </p:nvSpPr>
        <p:spPr>
          <a:xfrm>
            <a:off x="3149897" y="4351569"/>
            <a:ext cx="2004595" cy="362305"/>
          </a:xfrm>
          <a:prstGeom prst="rect">
            <a:avLst/>
          </a:prstGeom>
        </p:spPr>
        <p:txBody>
          <a:bodyPr vert="horz" lIns="91440" tIns="45720" rIns="91440" bIns="45720" rtlCol="0" anchor="ctr">
            <a:noAutofit/>
          </a:bodyPr>
          <a:lstStyle/>
          <a:p>
            <a:pPr algn="ctr" defTabSz="913765">
              <a:spcBef>
                <a:spcPct val="0"/>
              </a:spcBef>
              <a:defRPr/>
            </a:pPr>
            <a:r>
              <a:rPr lang="en-US" altLang="zh-CN"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2015</a:t>
            </a:r>
            <a:r>
              <a:rPr lang="zh-CN" altLang="en-US"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年</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28" name="椭圆 27"/>
          <p:cNvSpPr/>
          <p:nvPr/>
        </p:nvSpPr>
        <p:spPr>
          <a:xfrm>
            <a:off x="6412574" y="3728787"/>
            <a:ext cx="215900" cy="241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41" name="标题 1"/>
          <p:cNvSpPr txBox="1"/>
          <p:nvPr/>
        </p:nvSpPr>
        <p:spPr>
          <a:xfrm>
            <a:off x="5641741" y="4254450"/>
            <a:ext cx="2004595" cy="362305"/>
          </a:xfrm>
          <a:prstGeom prst="rect">
            <a:avLst/>
          </a:prstGeom>
        </p:spPr>
        <p:txBody>
          <a:bodyPr vert="horz" lIns="91440" tIns="45720" rIns="91440" bIns="45720" rtlCol="0" anchor="ctr">
            <a:noAutofit/>
          </a:bodyPr>
          <a:lstStyle/>
          <a:p>
            <a:pPr algn="ctr" defTabSz="913765">
              <a:spcBef>
                <a:spcPct val="0"/>
              </a:spcBef>
              <a:defRPr/>
            </a:pPr>
            <a:r>
              <a:rPr lang="en-US" altLang="zh-CN"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2016</a:t>
            </a:r>
            <a:r>
              <a:rPr lang="zh-CN" altLang="en-US"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年</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43" name="椭圆 42"/>
          <p:cNvSpPr/>
          <p:nvPr/>
        </p:nvSpPr>
        <p:spPr>
          <a:xfrm>
            <a:off x="8602074" y="2969861"/>
            <a:ext cx="275225" cy="307604"/>
          </a:xfrm>
          <a:prstGeom prst="ellipse">
            <a:avLst/>
          </a:prstGeom>
          <a:solidFill>
            <a:srgbClr val="CB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44" name="标题 1"/>
          <p:cNvSpPr txBox="1"/>
          <p:nvPr/>
        </p:nvSpPr>
        <p:spPr>
          <a:xfrm>
            <a:off x="7815677" y="3334004"/>
            <a:ext cx="2004595" cy="362305"/>
          </a:xfrm>
          <a:prstGeom prst="rect">
            <a:avLst/>
          </a:prstGeom>
        </p:spPr>
        <p:txBody>
          <a:bodyPr vert="horz" lIns="91440" tIns="45720" rIns="91440" bIns="45720" rtlCol="0" anchor="ctr">
            <a:noAutofit/>
          </a:bodyPr>
          <a:lstStyle/>
          <a:p>
            <a:pPr algn="ctr" defTabSz="913765">
              <a:spcBef>
                <a:spcPct val="0"/>
              </a:spcBef>
              <a:defRPr/>
            </a:pPr>
            <a:r>
              <a:rPr lang="en-US" altLang="zh-CN"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2017</a:t>
            </a:r>
            <a:r>
              <a:rPr lang="zh-CN" altLang="en-US" sz="180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年</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sp>
        <p:nvSpPr>
          <p:cNvPr id="46" name="椭圆 45"/>
          <p:cNvSpPr/>
          <p:nvPr/>
        </p:nvSpPr>
        <p:spPr>
          <a:xfrm>
            <a:off x="10109245" y="1691254"/>
            <a:ext cx="215900" cy="241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等线" panose="02010600030101010101" charset="-122"/>
              <a:ea typeface="等线" panose="02010600030101010101" charset="-122"/>
              <a:cs typeface="Arial" panose="020B0604020202020204"/>
            </a:endParaRPr>
          </a:p>
        </p:txBody>
      </p:sp>
      <p:sp>
        <p:nvSpPr>
          <p:cNvPr id="47" name="标题 1"/>
          <p:cNvSpPr txBox="1"/>
          <p:nvPr/>
        </p:nvSpPr>
        <p:spPr>
          <a:xfrm>
            <a:off x="9410748" y="2008777"/>
            <a:ext cx="2004595" cy="362305"/>
          </a:xfrm>
          <a:prstGeom prst="rect">
            <a:avLst/>
          </a:prstGeom>
        </p:spPr>
        <p:txBody>
          <a:bodyPr vert="horz" lIns="91440" tIns="45720" rIns="91440" bIns="45720" rtlCol="0" anchor="ctr">
            <a:noAutofit/>
          </a:bodyPr>
          <a:lstStyle/>
          <a:p>
            <a:pPr algn="ctr" defTabSz="913765">
              <a:spcBef>
                <a:spcPct val="0"/>
              </a:spcBef>
              <a:defRPr/>
            </a:pPr>
            <a:r>
              <a:rPr lang="en-US" altLang="zh-CN"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2018</a:t>
            </a:r>
            <a:r>
              <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rPr>
              <a:t>年</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a:endParaRPr>
          </a:p>
        </p:txBody>
      </p:sp>
      <p:pic>
        <p:nvPicPr>
          <p:cNvPr id="30" name="图片 29"/>
          <p:cNvPicPr>
            <a:picLocks noChangeAspect="1"/>
          </p:cNvPicPr>
          <p:nvPr/>
        </p:nvPicPr>
        <p:blipFill rotWithShape="1">
          <a:blip r:embed="rId1" cstate="email"/>
          <a:srcRect/>
          <a:stretch>
            <a:fillRect/>
          </a:stretch>
        </p:blipFill>
        <p:spPr>
          <a:xfrm>
            <a:off x="1318409" y="3819202"/>
            <a:ext cx="649134" cy="1240516"/>
          </a:xfrm>
          <a:prstGeom prst="rect">
            <a:avLst/>
          </a:prstGeom>
        </p:spPr>
      </p:pic>
      <p:pic>
        <p:nvPicPr>
          <p:cNvPr id="33" name="图片 32"/>
          <p:cNvPicPr>
            <a:picLocks noChangeAspect="1"/>
          </p:cNvPicPr>
          <p:nvPr/>
        </p:nvPicPr>
        <p:blipFill>
          <a:blip r:embed="rId2"/>
          <a:stretch>
            <a:fillRect/>
          </a:stretch>
        </p:blipFill>
        <p:spPr>
          <a:xfrm>
            <a:off x="9588501" y="578004"/>
            <a:ext cx="1071872" cy="1442518"/>
          </a:xfrm>
          <a:prstGeom prst="rect">
            <a:avLst/>
          </a:prstGeom>
        </p:spPr>
      </p:pic>
      <p:pic>
        <p:nvPicPr>
          <p:cNvPr id="38" name="图片 37"/>
          <p:cNvPicPr>
            <a:picLocks noChangeAspect="1"/>
          </p:cNvPicPr>
          <p:nvPr/>
        </p:nvPicPr>
        <p:blipFill>
          <a:blip r:embed="rId3" cstate="email"/>
          <a:stretch>
            <a:fillRect/>
          </a:stretch>
        </p:blipFill>
        <p:spPr>
          <a:xfrm>
            <a:off x="5875738" y="2491131"/>
            <a:ext cx="925797" cy="1610419"/>
          </a:xfrm>
          <a:prstGeom prst="rect">
            <a:avLst/>
          </a:prstGeom>
        </p:spPr>
      </p:pic>
      <p:sp>
        <p:nvSpPr>
          <p:cNvPr id="39" name="文本框 38"/>
          <p:cNvSpPr txBox="1"/>
          <p:nvPr/>
        </p:nvSpPr>
        <p:spPr>
          <a:xfrm>
            <a:off x="1495938" y="5376524"/>
            <a:ext cx="1015663" cy="1225051"/>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0" name="文本框 39"/>
          <p:cNvSpPr txBox="1"/>
          <p:nvPr/>
        </p:nvSpPr>
        <p:spPr>
          <a:xfrm>
            <a:off x="3749916" y="4707575"/>
            <a:ext cx="1015663" cy="1281475"/>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9" name="文本框 48"/>
          <p:cNvSpPr txBox="1"/>
          <p:nvPr/>
        </p:nvSpPr>
        <p:spPr>
          <a:xfrm>
            <a:off x="6197645" y="4568979"/>
            <a:ext cx="1015663" cy="1288339"/>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50" name="文本框 49"/>
          <p:cNvSpPr txBox="1"/>
          <p:nvPr/>
        </p:nvSpPr>
        <p:spPr>
          <a:xfrm>
            <a:off x="10002489" y="2339487"/>
            <a:ext cx="1015663" cy="1248359"/>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51" name="文本框 50"/>
          <p:cNvSpPr txBox="1"/>
          <p:nvPr/>
        </p:nvSpPr>
        <p:spPr>
          <a:xfrm>
            <a:off x="8411724" y="3677409"/>
            <a:ext cx="1015663" cy="1374219"/>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3562147" y="821399"/>
            <a:ext cx="5295900" cy="5295900"/>
          </a:xfrm>
          <a:prstGeom prst="ellipse">
            <a:avLst/>
          </a:prstGeom>
          <a:noFill/>
          <a:ln>
            <a:solidFill>
              <a:srgbClr val="CE6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31" name="文本框 30"/>
          <p:cNvSpPr txBox="1"/>
          <p:nvPr/>
        </p:nvSpPr>
        <p:spPr>
          <a:xfrm>
            <a:off x="-350280" y="2055813"/>
            <a:ext cx="2831544" cy="2813051"/>
          </a:xfrm>
          <a:prstGeom prst="rect">
            <a:avLst/>
          </a:prstGeom>
          <a:noFill/>
        </p:spPr>
        <p:txBody>
          <a:bodyPr vert="eaVert" wrap="square" rtlCol="0">
            <a:spAutoFit/>
          </a:bodyPr>
          <a:lstStyle/>
          <a:p>
            <a:pPr algn="just" defTabSz="913765">
              <a:lnSpc>
                <a:spcPct val="150000"/>
              </a:lnSpc>
            </a:pPr>
            <a:r>
              <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点击此处添加你所需要的文字点击此处添加你所需要的文字</a:t>
            </a: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defTabSz="913765">
              <a:lnSpc>
                <a:spcPct val="150000"/>
              </a:lnSpc>
            </a:pPr>
            <a:r>
              <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4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defTabSz="913765">
              <a:lnSpc>
                <a:spcPct val="150000"/>
              </a:lnSpc>
            </a:pPr>
            <a:endParaRPr lang="zh-CN" altLang="en-US" sz="1400" dirty="0">
              <a:solidFill>
                <a:prstClr val="white"/>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2" name="文本框 31"/>
          <p:cNvSpPr txBox="1"/>
          <p:nvPr/>
        </p:nvSpPr>
        <p:spPr>
          <a:xfrm>
            <a:off x="2413139" y="2055813"/>
            <a:ext cx="400110" cy="2555120"/>
          </a:xfrm>
          <a:prstGeom prst="rect">
            <a:avLst/>
          </a:prstGeom>
          <a:noFill/>
        </p:spPr>
        <p:txBody>
          <a:bodyPr vert="eaVert" wrap="square" rtlCol="0">
            <a:spAutoFit/>
          </a:bodyPr>
          <a:lstStyle/>
          <a:p>
            <a:pPr algn="just" defTabSz="913765"/>
            <a:r>
              <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添加你所需要的文字</a:t>
            </a:r>
            <a:endPar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4" name="文本框 33"/>
          <p:cNvSpPr txBox="1"/>
          <p:nvPr/>
        </p:nvSpPr>
        <p:spPr>
          <a:xfrm>
            <a:off x="7706933" y="2055813"/>
            <a:ext cx="2831544" cy="2813051"/>
          </a:xfrm>
          <a:prstGeom prst="rect">
            <a:avLst/>
          </a:prstGeom>
          <a:noFill/>
        </p:spPr>
        <p:txBody>
          <a:bodyPr vert="eaVert" wrap="square" rtlCol="0">
            <a:spAutoFit/>
          </a:bodyPr>
          <a:lstStyle/>
          <a:p>
            <a:pPr algn="just" defTabSz="913765">
              <a:lnSpc>
                <a:spcPct val="150000"/>
              </a:lnSpc>
            </a:pPr>
            <a:r>
              <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点击此处添加你所需要的文字点击此处添加你所需要的文字点击此处添加你所需要的文字</a:t>
            </a:r>
            <a:endPar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defTabSz="913765">
              <a:lnSpc>
                <a:spcPct val="150000"/>
              </a:lnSpc>
            </a:pPr>
            <a:endPar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defTabSz="913765">
              <a:lnSpc>
                <a:spcPct val="150000"/>
              </a:lnSpc>
            </a:pPr>
            <a:endParaRPr lang="zh-CN" altLang="en-US" sz="1400" dirty="0">
              <a:solidFill>
                <a:prstClr val="white"/>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5" name="文本框 34"/>
          <p:cNvSpPr txBox="1"/>
          <p:nvPr/>
        </p:nvSpPr>
        <p:spPr>
          <a:xfrm>
            <a:off x="10420125" y="2055813"/>
            <a:ext cx="400110" cy="2555120"/>
          </a:xfrm>
          <a:prstGeom prst="rect">
            <a:avLst/>
          </a:prstGeom>
          <a:noFill/>
        </p:spPr>
        <p:txBody>
          <a:bodyPr vert="eaVert" wrap="square" rtlCol="0">
            <a:spAutoFit/>
          </a:bodyPr>
          <a:lstStyle/>
          <a:p>
            <a:pPr algn="just" defTabSz="913765"/>
            <a:r>
              <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添加你所需要的文字</a:t>
            </a:r>
            <a:endParaRPr lang="zh-CN" altLang="en-US" sz="14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6" name="文本框 35"/>
          <p:cNvSpPr txBox="1"/>
          <p:nvPr/>
        </p:nvSpPr>
        <p:spPr>
          <a:xfrm>
            <a:off x="6546044" y="2415105"/>
            <a:ext cx="1015663" cy="2339975"/>
          </a:xfrm>
          <a:prstGeom prst="rect">
            <a:avLst/>
          </a:prstGeom>
          <a:noFill/>
        </p:spPr>
        <p:txBody>
          <a:bodyPr vert="eaVert" wrap="square" rtlCol="0">
            <a:spAutoFit/>
          </a:bodyPr>
          <a:lstStyle/>
          <a:p>
            <a:pPr algn="just" defTabSz="913765">
              <a:lnSpc>
                <a:spcPct val="150000"/>
              </a:lnSpc>
            </a:pPr>
            <a:r>
              <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点击此处添加你所需要的文字点击此处添加你所需要的文字</a:t>
            </a:r>
            <a:endPar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defTabSz="913765">
              <a:lnSpc>
                <a:spcPct val="150000"/>
              </a:lnSpc>
            </a:pPr>
            <a:endPar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7" name="文本框 36"/>
          <p:cNvSpPr txBox="1"/>
          <p:nvPr/>
        </p:nvSpPr>
        <p:spPr>
          <a:xfrm>
            <a:off x="7126530" y="1715850"/>
            <a:ext cx="687977" cy="646331"/>
          </a:xfrm>
          <a:prstGeom prst="rect">
            <a:avLst/>
          </a:prstGeom>
          <a:noFill/>
        </p:spPr>
        <p:txBody>
          <a:bodyPr wrap="square" rtlCol="0">
            <a:spAutoFit/>
          </a:bodyPr>
          <a:lstStyle/>
          <a:p>
            <a:pPr algn="just" defTabSz="913765"/>
            <a:r>
              <a:rPr lang="zh-CN" altLang="en-US" sz="3600">
                <a:solidFill>
                  <a:srgbClr val="CB4857"/>
                </a:solidFill>
                <a:latin typeface="方正楷体简体" panose="03000509000000000000" pitchFamily="2" charset="-122"/>
                <a:ea typeface="方正楷体简体" panose="03000509000000000000" pitchFamily="2" charset="-122"/>
              </a:rPr>
              <a:t>标</a:t>
            </a:r>
            <a:endParaRPr lang="zh-CN" altLang="en-US" sz="3600" dirty="0">
              <a:solidFill>
                <a:srgbClr val="CB4857"/>
              </a:solidFill>
              <a:latin typeface="方正楷体简体" panose="03000509000000000000" pitchFamily="2" charset="-122"/>
              <a:ea typeface="方正楷体简体" panose="03000509000000000000" pitchFamily="2" charset="-122"/>
              <a:cs typeface="Arial" panose="020B0604020202020204"/>
            </a:endParaRPr>
          </a:p>
        </p:txBody>
      </p:sp>
      <p:sp>
        <p:nvSpPr>
          <p:cNvPr id="38" name="文本框 37"/>
          <p:cNvSpPr txBox="1"/>
          <p:nvPr/>
        </p:nvSpPr>
        <p:spPr>
          <a:xfrm>
            <a:off x="7493881" y="1975642"/>
            <a:ext cx="687977" cy="1015663"/>
          </a:xfrm>
          <a:prstGeom prst="rect">
            <a:avLst/>
          </a:prstGeom>
          <a:noFill/>
        </p:spPr>
        <p:txBody>
          <a:bodyPr wrap="square" rtlCol="0">
            <a:spAutoFit/>
          </a:bodyPr>
          <a:lstStyle/>
          <a:p>
            <a:pPr algn="just" defTabSz="913765"/>
            <a:r>
              <a:rPr lang="zh-CN" altLang="en-US" sz="6000">
                <a:solidFill>
                  <a:srgbClr val="CB4857"/>
                </a:solidFill>
                <a:latin typeface="方正楷体简体" panose="03000509000000000000" pitchFamily="2" charset="-122"/>
                <a:ea typeface="方正楷体简体" panose="03000509000000000000" pitchFamily="2" charset="-122"/>
              </a:rPr>
              <a:t>题</a:t>
            </a:r>
            <a:endParaRPr lang="zh-CN" altLang="en-US" sz="6000" dirty="0">
              <a:solidFill>
                <a:srgbClr val="CB4857"/>
              </a:solidFill>
              <a:latin typeface="方正楷体简体" panose="03000509000000000000" pitchFamily="2" charset="-122"/>
              <a:ea typeface="方正楷体简体" panose="03000509000000000000" pitchFamily="2" charset="-122"/>
              <a:cs typeface="Arial" panose="020B0604020202020204"/>
            </a:endParaRPr>
          </a:p>
        </p:txBody>
      </p:sp>
      <p:sp>
        <p:nvSpPr>
          <p:cNvPr id="39" name="文本框 38"/>
          <p:cNvSpPr txBox="1"/>
          <p:nvPr/>
        </p:nvSpPr>
        <p:spPr>
          <a:xfrm>
            <a:off x="7368220" y="2626503"/>
            <a:ext cx="687977" cy="646331"/>
          </a:xfrm>
          <a:prstGeom prst="rect">
            <a:avLst/>
          </a:prstGeom>
          <a:noFill/>
        </p:spPr>
        <p:txBody>
          <a:bodyPr wrap="square" rtlCol="0">
            <a:spAutoFit/>
          </a:bodyPr>
          <a:lstStyle/>
          <a:p>
            <a:pPr algn="just" defTabSz="913765"/>
            <a:r>
              <a:rPr lang="zh-CN" altLang="en-US" sz="3600">
                <a:solidFill>
                  <a:srgbClr val="CB4857"/>
                </a:solidFill>
                <a:latin typeface="方正楷体简体" panose="03000509000000000000" pitchFamily="2" charset="-122"/>
                <a:ea typeface="方正楷体简体" panose="03000509000000000000" pitchFamily="2" charset="-122"/>
              </a:rPr>
              <a:t>内</a:t>
            </a:r>
            <a:endParaRPr lang="zh-CN" altLang="en-US" sz="3600" dirty="0">
              <a:solidFill>
                <a:srgbClr val="CB4857"/>
              </a:solidFill>
              <a:latin typeface="方正楷体简体" panose="03000509000000000000" pitchFamily="2" charset="-122"/>
              <a:ea typeface="方正楷体简体" panose="03000509000000000000" pitchFamily="2" charset="-122"/>
              <a:cs typeface="Arial" panose="020B0604020202020204"/>
            </a:endParaRPr>
          </a:p>
        </p:txBody>
      </p:sp>
      <p:sp>
        <p:nvSpPr>
          <p:cNvPr id="40" name="文本框 39"/>
          <p:cNvSpPr txBox="1"/>
          <p:nvPr/>
        </p:nvSpPr>
        <p:spPr>
          <a:xfrm>
            <a:off x="7792338" y="2730232"/>
            <a:ext cx="687977" cy="769441"/>
          </a:xfrm>
          <a:prstGeom prst="rect">
            <a:avLst/>
          </a:prstGeom>
          <a:noFill/>
        </p:spPr>
        <p:txBody>
          <a:bodyPr wrap="square" rtlCol="0">
            <a:spAutoFit/>
          </a:bodyPr>
          <a:lstStyle/>
          <a:p>
            <a:pPr algn="just" defTabSz="913765"/>
            <a:r>
              <a:rPr lang="zh-CN" altLang="en-US" sz="4400">
                <a:solidFill>
                  <a:srgbClr val="CB4857"/>
                </a:solidFill>
                <a:latin typeface="方正楷体简体" panose="03000509000000000000" pitchFamily="2" charset="-122"/>
                <a:ea typeface="方正楷体简体" panose="03000509000000000000" pitchFamily="2" charset="-122"/>
              </a:rPr>
              <a:t>容</a:t>
            </a:r>
            <a:endParaRPr lang="zh-CN" altLang="en-US" sz="4400" dirty="0">
              <a:solidFill>
                <a:srgbClr val="CB4857"/>
              </a:solidFill>
              <a:latin typeface="方正楷体简体" panose="03000509000000000000" pitchFamily="2" charset="-122"/>
              <a:ea typeface="方正楷体简体" panose="03000509000000000000" pitchFamily="2" charset="-122"/>
              <a:cs typeface="Arial" panose="020B0604020202020204"/>
            </a:endParaRPr>
          </a:p>
        </p:txBody>
      </p:sp>
      <p:pic>
        <p:nvPicPr>
          <p:cNvPr id="41" name="图片 40"/>
          <p:cNvPicPr>
            <a:picLocks noChangeAspect="1"/>
          </p:cNvPicPr>
          <p:nvPr/>
        </p:nvPicPr>
        <p:blipFill rotWithShape="1">
          <a:blip r:embed="rId1" cstate="email"/>
          <a:srcRect/>
          <a:stretch>
            <a:fillRect/>
          </a:stretch>
        </p:blipFill>
        <p:spPr>
          <a:xfrm>
            <a:off x="4660701" y="2131688"/>
            <a:ext cx="2009315" cy="3829216"/>
          </a:xfrm>
          <a:prstGeom prst="rect">
            <a:avLst/>
          </a:prstGeom>
        </p:spPr>
      </p:pic>
      <p:sp>
        <p:nvSpPr>
          <p:cNvPr id="1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直接连接符 91"/>
          <p:cNvCxnSpPr/>
          <p:nvPr/>
        </p:nvCxnSpPr>
        <p:spPr>
          <a:xfrm>
            <a:off x="-1" y="2571077"/>
            <a:ext cx="12192001"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2564115" y="2457865"/>
            <a:ext cx="241151" cy="241151"/>
          </a:xfrm>
          <a:prstGeom prst="ellipse">
            <a:avLst/>
          </a:prstGeom>
          <a:solidFill>
            <a:srgbClr val="CB4857"/>
          </a:solidFill>
          <a:ln>
            <a:solidFill>
              <a:srgbClr val="CE665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94" name="椭圆 93"/>
          <p:cNvSpPr/>
          <p:nvPr/>
        </p:nvSpPr>
        <p:spPr>
          <a:xfrm>
            <a:off x="4838322" y="2457865"/>
            <a:ext cx="241151" cy="241151"/>
          </a:xfrm>
          <a:prstGeom prst="ellipse">
            <a:avLst/>
          </a:prstGeom>
          <a:solidFill>
            <a:srgbClr val="CB4857"/>
          </a:solidFill>
          <a:ln>
            <a:solidFill>
              <a:srgbClr val="CE665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95" name="椭圆 94"/>
          <p:cNvSpPr/>
          <p:nvPr/>
        </p:nvSpPr>
        <p:spPr>
          <a:xfrm>
            <a:off x="7112530" y="2457865"/>
            <a:ext cx="241151" cy="241151"/>
          </a:xfrm>
          <a:prstGeom prst="ellipse">
            <a:avLst/>
          </a:prstGeom>
          <a:solidFill>
            <a:srgbClr val="CB4857"/>
          </a:solidFill>
          <a:ln>
            <a:solidFill>
              <a:srgbClr val="CE665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96" name="椭圆 95"/>
          <p:cNvSpPr/>
          <p:nvPr/>
        </p:nvSpPr>
        <p:spPr>
          <a:xfrm>
            <a:off x="9386735" y="2457865"/>
            <a:ext cx="241151" cy="241151"/>
          </a:xfrm>
          <a:prstGeom prst="ellipse">
            <a:avLst/>
          </a:prstGeom>
          <a:solidFill>
            <a:srgbClr val="CB4857"/>
          </a:solidFill>
          <a:ln>
            <a:solidFill>
              <a:srgbClr val="CE665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97" name="TextBox 16"/>
          <p:cNvSpPr>
            <a:spLocks noChangeArrowheads="1"/>
          </p:cNvSpPr>
          <p:nvPr/>
        </p:nvSpPr>
        <p:spPr bwMode="auto">
          <a:xfrm>
            <a:off x="1563045" y="1952244"/>
            <a:ext cx="223202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defTabSz="913765">
              <a:defRPr/>
            </a:pPr>
            <a:r>
              <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rPr>
              <a:t>标题内容</a:t>
            </a:r>
            <a:endPar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endParaRPr>
          </a:p>
        </p:txBody>
      </p:sp>
      <p:sp>
        <p:nvSpPr>
          <p:cNvPr id="100" name="TextBox 16"/>
          <p:cNvSpPr>
            <a:spLocks noChangeArrowheads="1"/>
          </p:cNvSpPr>
          <p:nvPr/>
        </p:nvSpPr>
        <p:spPr bwMode="auto">
          <a:xfrm>
            <a:off x="4041322" y="1952245"/>
            <a:ext cx="1777831"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defTabSz="913765">
              <a:defRPr/>
            </a:pPr>
            <a:r>
              <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rPr>
              <a:t>标题内容</a:t>
            </a:r>
            <a:endPar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endParaRPr>
          </a:p>
        </p:txBody>
      </p:sp>
      <p:sp>
        <p:nvSpPr>
          <p:cNvPr id="101" name="TextBox 16"/>
          <p:cNvSpPr>
            <a:spLocks noChangeArrowheads="1"/>
          </p:cNvSpPr>
          <p:nvPr/>
        </p:nvSpPr>
        <p:spPr bwMode="auto">
          <a:xfrm>
            <a:off x="6285921" y="1952245"/>
            <a:ext cx="1777831"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defTabSz="913765">
              <a:defRPr/>
            </a:pPr>
            <a:r>
              <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rPr>
              <a:t>标题内容</a:t>
            </a:r>
            <a:endPar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endParaRPr>
          </a:p>
        </p:txBody>
      </p:sp>
      <p:sp>
        <p:nvSpPr>
          <p:cNvPr id="102" name="TextBox 16"/>
          <p:cNvSpPr>
            <a:spLocks noChangeArrowheads="1"/>
          </p:cNvSpPr>
          <p:nvPr/>
        </p:nvSpPr>
        <p:spPr bwMode="auto">
          <a:xfrm>
            <a:off x="8618394" y="1952245"/>
            <a:ext cx="1777831"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defTabSz="913765">
              <a:defRPr/>
            </a:pPr>
            <a:r>
              <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rPr>
              <a:t>标题内容</a:t>
            </a:r>
            <a:endParaRPr lang="zh-CN" altLang="en-US" sz="2400">
              <a:solidFill>
                <a:srgbClr val="CB4857"/>
              </a:solidFill>
              <a:latin typeface="造字工房尚黑 G0v1 细体" pitchFamily="50" charset="-122"/>
              <a:ea typeface="造字工房尚黑 G0v1 细体" pitchFamily="50" charset="-122"/>
              <a:sym typeface="微软雅黑" panose="020B0503020204020204" pitchFamily="34" charset="-122"/>
            </a:endParaRPr>
          </a:p>
        </p:txBody>
      </p:sp>
      <p:sp>
        <p:nvSpPr>
          <p:cNvPr id="103" name="流程图: 可选过程 102"/>
          <p:cNvSpPr>
            <a:spLocks noChangeArrowheads="1"/>
          </p:cNvSpPr>
          <p:nvPr/>
        </p:nvSpPr>
        <p:spPr bwMode="auto">
          <a:xfrm rot="5400000">
            <a:off x="7818654" y="4447430"/>
            <a:ext cx="3310785" cy="288925"/>
          </a:xfrm>
          <a:prstGeom prst="flowChartAlternateProcess">
            <a:avLst/>
          </a:prstGeom>
          <a:solidFill>
            <a:sysClr val="window" lastClr="FFFFFF">
              <a:lumMod val="65000"/>
              <a:alpha val="32000"/>
            </a:sysClr>
          </a:solidFill>
          <a:ln>
            <a:noFill/>
          </a:ln>
        </p:spPr>
        <p:txBody>
          <a:bodyPr lIns="91431" tIns="45716" rIns="91431" bIns="45716" anchor="ctr"/>
          <a:lstStyle/>
          <a:p>
            <a:pPr algn="ctr" defTabSz="913765">
              <a:defRPr/>
            </a:pPr>
            <a:endParaRPr lang="zh-CN" altLang="zh-CN" kern="0">
              <a:solidFill>
                <a:srgbClr val="FFFFFF"/>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04" name="流程图: 可选过程 103"/>
          <p:cNvSpPr>
            <a:spLocks noChangeArrowheads="1"/>
          </p:cNvSpPr>
          <p:nvPr/>
        </p:nvSpPr>
        <p:spPr bwMode="auto">
          <a:xfrm rot="5400000">
            <a:off x="8347389" y="3966013"/>
            <a:ext cx="2309851" cy="250825"/>
          </a:xfrm>
          <a:prstGeom prst="flowChartAlternateProcess">
            <a:avLst/>
          </a:prstGeom>
          <a:solidFill>
            <a:srgbClr val="CB4857"/>
          </a:solidFill>
          <a:ln>
            <a:noFill/>
          </a:ln>
        </p:spPr>
        <p:txBody>
          <a:bodyPr lIns="91431" tIns="45716" rIns="91431" bIns="45716" anchor="ctr"/>
          <a:lstStyle/>
          <a:p>
            <a:pPr algn="ctr" defTabSz="913765">
              <a:defRPr/>
            </a:pPr>
            <a:endParaRPr lang="zh-CN" altLang="zh-CN">
              <a:solidFill>
                <a:prstClr val="black"/>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05" name="流程图: 可选过程 104"/>
          <p:cNvSpPr>
            <a:spLocks noChangeArrowheads="1"/>
          </p:cNvSpPr>
          <p:nvPr/>
        </p:nvSpPr>
        <p:spPr bwMode="auto">
          <a:xfrm rot="5400000">
            <a:off x="5593734" y="4447430"/>
            <a:ext cx="3310785" cy="288925"/>
          </a:xfrm>
          <a:prstGeom prst="flowChartAlternateProcess">
            <a:avLst/>
          </a:prstGeom>
          <a:solidFill>
            <a:sysClr val="window" lastClr="FFFFFF">
              <a:lumMod val="65000"/>
              <a:alpha val="32000"/>
            </a:sysClr>
          </a:solidFill>
          <a:ln>
            <a:noFill/>
          </a:ln>
        </p:spPr>
        <p:txBody>
          <a:bodyPr lIns="91431" tIns="45716" rIns="91431" bIns="45716" anchor="ctr"/>
          <a:lstStyle/>
          <a:p>
            <a:pPr algn="ctr" defTabSz="913765">
              <a:defRPr/>
            </a:pPr>
            <a:endParaRPr lang="zh-CN" altLang="zh-CN" kern="0">
              <a:solidFill>
                <a:srgbClr val="FFFFFF"/>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06" name="流程图: 可选过程 105"/>
          <p:cNvSpPr>
            <a:spLocks noChangeArrowheads="1"/>
          </p:cNvSpPr>
          <p:nvPr/>
        </p:nvSpPr>
        <p:spPr bwMode="auto">
          <a:xfrm rot="5400000">
            <a:off x="6207419" y="3872463"/>
            <a:ext cx="2124332" cy="252413"/>
          </a:xfrm>
          <a:prstGeom prst="flowChartAlternateProcess">
            <a:avLst/>
          </a:prstGeom>
          <a:solidFill>
            <a:srgbClr val="CB4857"/>
          </a:solidFill>
          <a:ln>
            <a:noFill/>
          </a:ln>
        </p:spPr>
        <p:txBody>
          <a:bodyPr lIns="91431" tIns="45716" rIns="91431" bIns="45716" anchor="ctr"/>
          <a:lstStyle/>
          <a:p>
            <a:pPr algn="ctr" defTabSz="913765">
              <a:defRPr/>
            </a:pPr>
            <a:endParaRPr lang="zh-CN" altLang="zh-CN">
              <a:solidFill>
                <a:prstClr val="black"/>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07" name="流程图: 可选过程 106"/>
          <p:cNvSpPr>
            <a:spLocks noChangeArrowheads="1"/>
          </p:cNvSpPr>
          <p:nvPr/>
        </p:nvSpPr>
        <p:spPr bwMode="auto">
          <a:xfrm rot="5400000">
            <a:off x="3315157" y="4452349"/>
            <a:ext cx="3310785" cy="287337"/>
          </a:xfrm>
          <a:prstGeom prst="flowChartAlternateProcess">
            <a:avLst/>
          </a:prstGeom>
          <a:solidFill>
            <a:sysClr val="windowText" lastClr="000000">
              <a:lumMod val="65000"/>
              <a:lumOff val="35000"/>
              <a:alpha val="11000"/>
            </a:sysClr>
          </a:solidFill>
          <a:ln>
            <a:noFill/>
          </a:ln>
        </p:spPr>
        <p:txBody>
          <a:bodyPr lIns="91431" tIns="45716" rIns="91431" bIns="45716" anchor="ctr"/>
          <a:lstStyle/>
          <a:p>
            <a:pPr algn="ctr" defTabSz="913765">
              <a:defRPr/>
            </a:pPr>
            <a:endParaRPr lang="zh-CN" altLang="zh-CN" kern="0">
              <a:solidFill>
                <a:srgbClr val="FFFFFF"/>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08" name="流程图: 可选过程 107"/>
          <p:cNvSpPr>
            <a:spLocks noChangeArrowheads="1"/>
          </p:cNvSpPr>
          <p:nvPr/>
        </p:nvSpPr>
        <p:spPr bwMode="auto">
          <a:xfrm rot="5400000">
            <a:off x="4205773" y="3593236"/>
            <a:ext cx="1592560" cy="287337"/>
          </a:xfrm>
          <a:prstGeom prst="flowChartAlternateProcess">
            <a:avLst/>
          </a:prstGeom>
          <a:solidFill>
            <a:srgbClr val="CB4857"/>
          </a:solidFill>
          <a:ln>
            <a:noFill/>
          </a:ln>
        </p:spPr>
        <p:txBody>
          <a:bodyPr lIns="91431" tIns="45716" rIns="91431" bIns="45716" anchor="ctr"/>
          <a:lstStyle/>
          <a:p>
            <a:pPr algn="ctr" defTabSz="913765">
              <a:defRPr/>
            </a:pPr>
            <a:endParaRPr lang="zh-CN" altLang="zh-CN">
              <a:solidFill>
                <a:prstClr val="black"/>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09" name="流程图: 可选过程 108"/>
          <p:cNvSpPr>
            <a:spLocks noChangeArrowheads="1"/>
          </p:cNvSpPr>
          <p:nvPr/>
        </p:nvSpPr>
        <p:spPr bwMode="auto">
          <a:xfrm rot="5400000">
            <a:off x="1023666" y="4448223"/>
            <a:ext cx="3310785" cy="287339"/>
          </a:xfrm>
          <a:prstGeom prst="flowChartAlternateProcess">
            <a:avLst/>
          </a:prstGeom>
          <a:solidFill>
            <a:sysClr val="window" lastClr="FFFFFF">
              <a:lumMod val="65000"/>
              <a:alpha val="37000"/>
            </a:sysClr>
          </a:solidFill>
          <a:ln>
            <a:noFill/>
          </a:ln>
        </p:spPr>
        <p:txBody>
          <a:bodyPr lIns="91431" tIns="45716" rIns="91431" bIns="45716" anchor="ctr"/>
          <a:lstStyle/>
          <a:p>
            <a:pPr algn="ctr" defTabSz="913765">
              <a:defRPr/>
            </a:pPr>
            <a:endParaRPr lang="zh-CN" altLang="zh-CN" kern="0">
              <a:solidFill>
                <a:srgbClr val="FFFFFF"/>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10" name="流程图: 可选过程 109"/>
          <p:cNvSpPr>
            <a:spLocks noChangeArrowheads="1"/>
          </p:cNvSpPr>
          <p:nvPr/>
        </p:nvSpPr>
        <p:spPr bwMode="auto">
          <a:xfrm rot="5400000">
            <a:off x="1468290" y="4052573"/>
            <a:ext cx="2484556" cy="252412"/>
          </a:xfrm>
          <a:prstGeom prst="flowChartAlternateProcess">
            <a:avLst/>
          </a:prstGeom>
          <a:solidFill>
            <a:srgbClr val="CB4857"/>
          </a:solidFill>
          <a:ln>
            <a:noFill/>
          </a:ln>
        </p:spPr>
        <p:txBody>
          <a:bodyPr lIns="91431" tIns="45716" rIns="91431" bIns="45716" anchor="ctr"/>
          <a:lstStyle/>
          <a:p>
            <a:pPr algn="ctr" defTabSz="913765">
              <a:defRPr/>
            </a:pPr>
            <a:endParaRPr lang="zh-CN" altLang="zh-CN">
              <a:solidFill>
                <a:prstClr val="black"/>
              </a:solidFill>
              <a:latin typeface="宋体" panose="02010600030101010101" pitchFamily="2" charset="-122"/>
              <a:ea typeface="等线" panose="02010600030101010101" charset="-122"/>
              <a:cs typeface="Arial" panose="020B0604020202020204"/>
              <a:sym typeface="宋体" panose="02010600030101010101" pitchFamily="2" charset="-122"/>
            </a:endParaRPr>
          </a:p>
        </p:txBody>
      </p:sp>
      <p:sp>
        <p:nvSpPr>
          <p:cNvPr id="111" name="圆角矩形标注 55"/>
          <p:cNvSpPr>
            <a:spLocks noChangeArrowheads="1"/>
          </p:cNvSpPr>
          <p:nvPr/>
        </p:nvSpPr>
        <p:spPr bwMode="auto">
          <a:xfrm>
            <a:off x="2904464" y="5060832"/>
            <a:ext cx="503237" cy="277352"/>
          </a:xfrm>
          <a:prstGeom prst="wedgeRoundRectCallout">
            <a:avLst>
              <a:gd name="adj1" fmla="val -24569"/>
              <a:gd name="adj2" fmla="val 69968"/>
              <a:gd name="adj3" fmla="val 16667"/>
            </a:avLst>
          </a:prstGeom>
          <a:solidFill>
            <a:srgbClr val="CB4857"/>
          </a:solidFill>
          <a:ln>
            <a:noFill/>
          </a:ln>
        </p:spPr>
        <p:txBody>
          <a:bodyPr lIns="91431" tIns="45716" rIns="91431" bIns="45716" anchor="ctr"/>
          <a:lstStyle/>
          <a:p>
            <a:pPr algn="ctr" defTabSz="913765">
              <a:defRPr/>
            </a:pPr>
            <a:r>
              <a:rPr lang="en-US" altLang="zh-CN" sz="1600" kern="0" dirty="0">
                <a:solidFill>
                  <a:prstClr val="white"/>
                </a:solidFill>
                <a:latin typeface="等线" panose="02010600030101010101" charset="-122"/>
                <a:ea typeface="宋体" panose="02010600030101010101" pitchFamily="2" charset="-122"/>
                <a:cs typeface="Arial" panose="020B0604020202020204"/>
                <a:sym typeface="Calibri" panose="020F0502020204030204" pitchFamily="34" charset="0"/>
              </a:rPr>
              <a:t>7</a:t>
            </a:r>
            <a:r>
              <a:rPr lang="en-US" altLang="zh-CN" sz="1600" kern="0">
                <a:solidFill>
                  <a:prstClr val="white"/>
                </a:solidFill>
                <a:latin typeface="等线" panose="02010600030101010101" charset="-122"/>
                <a:ea typeface="宋体" panose="02010600030101010101" pitchFamily="2" charset="-122"/>
                <a:cs typeface="Arial" panose="020B0604020202020204"/>
                <a:sym typeface="Calibri" panose="020F0502020204030204" pitchFamily="34" charset="0"/>
              </a:rPr>
              <a:t>5</a:t>
            </a:r>
            <a:endParaRPr lang="zh-CN" altLang="en-US" sz="1600" kern="0" dirty="0">
              <a:solidFill>
                <a:prstClr val="white"/>
              </a:solidFill>
              <a:latin typeface="等线" panose="02010600030101010101" charset="-122"/>
              <a:ea typeface="等线" panose="02010600030101010101" charset="-122"/>
              <a:cs typeface="Arial" panose="020B0604020202020204"/>
            </a:endParaRPr>
          </a:p>
        </p:txBody>
      </p:sp>
      <p:sp>
        <p:nvSpPr>
          <p:cNvPr id="112" name="圆角矩形标注 55"/>
          <p:cNvSpPr>
            <a:spLocks noChangeArrowheads="1"/>
          </p:cNvSpPr>
          <p:nvPr/>
        </p:nvSpPr>
        <p:spPr bwMode="auto">
          <a:xfrm>
            <a:off x="5271091" y="4186056"/>
            <a:ext cx="503237" cy="277352"/>
          </a:xfrm>
          <a:prstGeom prst="wedgeRoundRectCallout">
            <a:avLst>
              <a:gd name="adj1" fmla="val -24569"/>
              <a:gd name="adj2" fmla="val 69968"/>
              <a:gd name="adj3" fmla="val 16667"/>
            </a:avLst>
          </a:prstGeom>
          <a:solidFill>
            <a:srgbClr val="CB4857"/>
          </a:solidFill>
          <a:ln>
            <a:noFill/>
          </a:ln>
        </p:spPr>
        <p:txBody>
          <a:bodyPr lIns="91431" tIns="45716" rIns="91431" bIns="45716" anchor="ctr"/>
          <a:lstStyle/>
          <a:p>
            <a:pPr algn="ctr" defTabSz="913765">
              <a:defRPr/>
            </a:pPr>
            <a:r>
              <a:rPr lang="en-US" altLang="zh-CN" sz="1600" kern="0">
                <a:solidFill>
                  <a:prstClr val="white"/>
                </a:solidFill>
                <a:latin typeface="等线" panose="02010600030101010101" charset="-122"/>
                <a:ea typeface="宋体" panose="02010600030101010101" pitchFamily="2" charset="-122"/>
                <a:cs typeface="Arial" panose="020B0604020202020204"/>
                <a:sym typeface="Calibri" panose="020F0502020204030204" pitchFamily="34" charset="0"/>
              </a:rPr>
              <a:t>45</a:t>
            </a:r>
            <a:endParaRPr lang="zh-CN" altLang="en-US" sz="1600" kern="0" dirty="0">
              <a:solidFill>
                <a:prstClr val="white"/>
              </a:solidFill>
              <a:latin typeface="等线" panose="02010600030101010101" charset="-122"/>
              <a:ea typeface="等线" panose="02010600030101010101" charset="-122"/>
              <a:cs typeface="Arial" panose="020B0604020202020204"/>
            </a:endParaRPr>
          </a:p>
        </p:txBody>
      </p:sp>
      <p:sp>
        <p:nvSpPr>
          <p:cNvPr id="113" name="圆角矩形标注 55"/>
          <p:cNvSpPr>
            <a:spLocks noChangeArrowheads="1"/>
          </p:cNvSpPr>
          <p:nvPr/>
        </p:nvSpPr>
        <p:spPr bwMode="auto">
          <a:xfrm>
            <a:off x="7459814" y="4709672"/>
            <a:ext cx="503237" cy="277352"/>
          </a:xfrm>
          <a:prstGeom prst="wedgeRoundRectCallout">
            <a:avLst>
              <a:gd name="adj1" fmla="val -24569"/>
              <a:gd name="adj2" fmla="val 69968"/>
              <a:gd name="adj3" fmla="val 16667"/>
            </a:avLst>
          </a:prstGeom>
          <a:solidFill>
            <a:srgbClr val="CB4857"/>
          </a:solidFill>
          <a:ln>
            <a:noFill/>
          </a:ln>
        </p:spPr>
        <p:txBody>
          <a:bodyPr lIns="91431" tIns="45716" rIns="91431" bIns="45716" anchor="ctr"/>
          <a:lstStyle/>
          <a:p>
            <a:pPr algn="ctr" defTabSz="913765">
              <a:defRPr/>
            </a:pPr>
            <a:r>
              <a:rPr lang="en-US" altLang="zh-CN" sz="1600" kern="0">
                <a:solidFill>
                  <a:prstClr val="white"/>
                </a:solidFill>
                <a:latin typeface="等线" panose="02010600030101010101" charset="-122"/>
                <a:ea typeface="宋体" panose="02010600030101010101" pitchFamily="2" charset="-122"/>
                <a:cs typeface="Arial" panose="020B0604020202020204"/>
                <a:sym typeface="Calibri" panose="020F0502020204030204" pitchFamily="34" charset="0"/>
              </a:rPr>
              <a:t>65</a:t>
            </a:r>
            <a:endParaRPr lang="zh-CN" altLang="en-US" sz="1600" kern="0" dirty="0">
              <a:solidFill>
                <a:prstClr val="white"/>
              </a:solidFill>
              <a:latin typeface="等线" panose="02010600030101010101" charset="-122"/>
              <a:ea typeface="等线" panose="02010600030101010101" charset="-122"/>
              <a:cs typeface="Arial" panose="020B0604020202020204"/>
            </a:endParaRPr>
          </a:p>
        </p:txBody>
      </p:sp>
      <p:sp>
        <p:nvSpPr>
          <p:cNvPr id="114" name="圆角矩形标注 55"/>
          <p:cNvSpPr>
            <a:spLocks noChangeArrowheads="1"/>
          </p:cNvSpPr>
          <p:nvPr/>
        </p:nvSpPr>
        <p:spPr bwMode="auto">
          <a:xfrm>
            <a:off x="9744406" y="4922156"/>
            <a:ext cx="503237" cy="277352"/>
          </a:xfrm>
          <a:prstGeom prst="wedgeRoundRectCallout">
            <a:avLst>
              <a:gd name="adj1" fmla="val -24569"/>
              <a:gd name="adj2" fmla="val 69968"/>
              <a:gd name="adj3" fmla="val 16667"/>
            </a:avLst>
          </a:prstGeom>
          <a:solidFill>
            <a:srgbClr val="CB4857"/>
          </a:solidFill>
          <a:ln>
            <a:noFill/>
          </a:ln>
        </p:spPr>
        <p:txBody>
          <a:bodyPr lIns="91431" tIns="45716" rIns="91431" bIns="45716" anchor="ctr"/>
          <a:lstStyle/>
          <a:p>
            <a:pPr algn="ctr" defTabSz="913765">
              <a:defRPr/>
            </a:pPr>
            <a:r>
              <a:rPr lang="en-US" altLang="zh-CN" sz="1600" kern="0">
                <a:solidFill>
                  <a:prstClr val="white"/>
                </a:solidFill>
                <a:latin typeface="等线" panose="02010600030101010101" charset="-122"/>
                <a:ea typeface="宋体" panose="02010600030101010101" pitchFamily="2" charset="-122"/>
                <a:cs typeface="Arial" panose="020B0604020202020204"/>
                <a:sym typeface="Calibri" panose="020F0502020204030204" pitchFamily="34" charset="0"/>
              </a:rPr>
              <a:t>70</a:t>
            </a:r>
            <a:endParaRPr lang="zh-CN" altLang="en-US" sz="1600" kern="0" dirty="0">
              <a:solidFill>
                <a:prstClr val="white"/>
              </a:solidFill>
              <a:latin typeface="等线" panose="02010600030101010101" charset="-122"/>
              <a:ea typeface="等线" panose="02010600030101010101" charset="-122"/>
              <a:cs typeface="Arial" panose="020B0604020202020204"/>
            </a:endParaRPr>
          </a:p>
        </p:txBody>
      </p:sp>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l="18239" t="12048" r="20367" b="9498"/>
          <a:stretch>
            <a:fillRect/>
          </a:stretch>
        </p:blipFill>
        <p:spPr>
          <a:xfrm rot="4422869">
            <a:off x="3762689" y="167024"/>
            <a:ext cx="4666623" cy="5963468"/>
          </a:xfrm>
          <a:prstGeom prst="rect">
            <a:avLst/>
          </a:prstGeom>
        </p:spPr>
      </p:pic>
      <p:sp>
        <p:nvSpPr>
          <p:cNvPr id="27" name="椭圆 26"/>
          <p:cNvSpPr/>
          <p:nvPr/>
        </p:nvSpPr>
        <p:spPr>
          <a:xfrm>
            <a:off x="4777254" y="1638961"/>
            <a:ext cx="3033246" cy="3033246"/>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06167" y="2913556"/>
            <a:ext cx="2446824" cy="1061544"/>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请在此处添加详细描述文本，尽量与标题文本语言风语言描述尽量在此处添加</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5764281" y="1917116"/>
            <a:ext cx="903220" cy="897999"/>
            <a:chOff x="7108938" y="895439"/>
            <a:chExt cx="953308" cy="947797"/>
          </a:xfrm>
        </p:grpSpPr>
        <p:sp>
          <p:nvSpPr>
            <p:cNvPr id="15" name="文本框 14"/>
            <p:cNvSpPr txBox="1"/>
            <p:nvPr/>
          </p:nvSpPr>
          <p:spPr>
            <a:xfrm>
              <a:off x="7129880" y="1039741"/>
              <a:ext cx="909564" cy="693001"/>
            </a:xfrm>
            <a:prstGeom prst="rect">
              <a:avLst/>
            </a:prstGeom>
            <a:noFill/>
          </p:spPr>
          <p:txBody>
            <a:bodyPr vert="eaVert" wrap="none" rtlCol="0">
              <a:spAutoFit/>
            </a:bodyPr>
            <a:lstStyle/>
            <a:p>
              <a:pPr lvl="0">
                <a:defRPr/>
              </a:pPr>
              <a:r>
                <a:rPr lang="zh-CN" altLang="en-US" sz="4400">
                  <a:solidFill>
                    <a:srgbClr val="CB4857"/>
                  </a:solidFill>
                </a:rPr>
                <a:t>贰</a:t>
              </a:r>
              <a:endParaRPr lang="zh-CN" altLang="en-US" sz="4400" dirty="0">
                <a:solidFill>
                  <a:srgbClr val="CB4857"/>
                </a:solidFill>
              </a:endParaRPr>
            </a:p>
          </p:txBody>
        </p:sp>
        <p:grpSp>
          <p:nvGrpSpPr>
            <p:cNvPr id="16" name="组合 15"/>
            <p:cNvGrpSpPr/>
            <p:nvPr/>
          </p:nvGrpSpPr>
          <p:grpSpPr>
            <a:xfrm>
              <a:off x="7108938" y="895439"/>
              <a:ext cx="953308" cy="947797"/>
              <a:chOff x="6963886" y="798260"/>
              <a:chExt cx="738664" cy="734394"/>
            </a:xfrm>
          </p:grpSpPr>
          <p:sp>
            <p:nvSpPr>
              <p:cNvPr id="17" name="椭圆 16"/>
              <p:cNvSpPr/>
              <p:nvPr/>
            </p:nvSpPr>
            <p:spPr>
              <a:xfrm>
                <a:off x="6963886" y="798260"/>
                <a:ext cx="738664" cy="734394"/>
              </a:xfrm>
              <a:prstGeom prst="ellipse">
                <a:avLst/>
              </a:prstGeom>
              <a:noFill/>
              <a:ln w="19050">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7018452" y="850692"/>
                <a:ext cx="629532" cy="629531"/>
              </a:xfrm>
              <a:prstGeom prst="ellipse">
                <a:avLst/>
              </a:prstGeom>
              <a:noFill/>
              <a:ln w="9525">
                <a:solidFill>
                  <a:srgbClr val="CB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
        <p:nvSpPr>
          <p:cNvPr id="13" name="文本框 12"/>
          <p:cNvSpPr txBox="1"/>
          <p:nvPr/>
        </p:nvSpPr>
        <p:spPr>
          <a:xfrm>
            <a:off x="10252376" y="2752086"/>
            <a:ext cx="461665" cy="2988805"/>
          </a:xfrm>
          <a:prstGeom prst="rect">
            <a:avLst/>
          </a:prstGeom>
          <a:noFill/>
        </p:spPr>
        <p:txBody>
          <a:bodyPr vert="eaVert" wrap="square" rtlCol="0">
            <a:spAutoFit/>
          </a:bodyPr>
          <a:lstStyle/>
          <a:p>
            <a:pPr defTabSz="913765"/>
            <a:r>
              <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14" name="直接连接符 13"/>
          <p:cNvCxnSpPr/>
          <p:nvPr/>
        </p:nvCxnSpPr>
        <p:spPr>
          <a:xfrm>
            <a:off x="10044694" y="2663869"/>
            <a:ext cx="0" cy="3191004"/>
          </a:xfrm>
          <a:prstGeom prst="line">
            <a:avLst/>
          </a:prstGeom>
          <a:noFill/>
          <a:ln w="6350" cap="flat" cmpd="sng" algn="ctr">
            <a:solidFill>
              <a:srgbClr val="E7E6E6">
                <a:lumMod val="50000"/>
              </a:srgbClr>
            </a:solidFill>
            <a:prstDash val="solid"/>
            <a:miter lim="800000"/>
          </a:ln>
          <a:effectLst/>
        </p:spPr>
      </p:cxnSp>
      <p:sp>
        <p:nvSpPr>
          <p:cNvPr id="15" name="文本框 14"/>
          <p:cNvSpPr txBox="1"/>
          <p:nvPr/>
        </p:nvSpPr>
        <p:spPr>
          <a:xfrm>
            <a:off x="9605834" y="2742578"/>
            <a:ext cx="430887" cy="2998312"/>
          </a:xfrm>
          <a:prstGeom prst="rect">
            <a:avLst/>
          </a:prstGeom>
          <a:noFill/>
        </p:spPr>
        <p:txBody>
          <a:bodyPr vert="eaVert" wrap="square" rtlCol="0">
            <a:spAutoFit/>
          </a:bodyPr>
          <a:lstStyle/>
          <a:p>
            <a:pPr defTabSz="913765"/>
            <a:r>
              <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a:t>
            </a:r>
            <a:r>
              <a:rPr lang="zh-CN" altLang="en-US" sz="160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文字！</a:t>
            </a:r>
            <a:endPar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16" name="直接连接符 15"/>
          <p:cNvCxnSpPr/>
          <p:nvPr/>
        </p:nvCxnSpPr>
        <p:spPr>
          <a:xfrm>
            <a:off x="9525988" y="2663869"/>
            <a:ext cx="0" cy="3191004"/>
          </a:xfrm>
          <a:prstGeom prst="line">
            <a:avLst/>
          </a:prstGeom>
          <a:noFill/>
          <a:ln w="6350" cap="flat" cmpd="sng" algn="ctr">
            <a:solidFill>
              <a:srgbClr val="E7E6E6">
                <a:lumMod val="50000"/>
              </a:srgbClr>
            </a:solidFill>
            <a:prstDash val="solid"/>
            <a:miter lim="800000"/>
          </a:ln>
          <a:effectLst/>
        </p:spPr>
      </p:cxnSp>
      <p:sp>
        <p:nvSpPr>
          <p:cNvPr id="17" name="文本框 16"/>
          <p:cNvSpPr txBox="1"/>
          <p:nvPr/>
        </p:nvSpPr>
        <p:spPr>
          <a:xfrm>
            <a:off x="9077148" y="2766790"/>
            <a:ext cx="430887" cy="2974100"/>
          </a:xfrm>
          <a:prstGeom prst="rect">
            <a:avLst/>
          </a:prstGeom>
          <a:noFill/>
        </p:spPr>
        <p:txBody>
          <a:bodyPr vert="eaVert" wrap="square" rtlCol="0">
            <a:spAutoFit/>
          </a:bodyPr>
          <a:lstStyle/>
          <a:p>
            <a:pPr defTabSz="913765"/>
            <a:r>
              <a:rPr lang="zh-CN" altLang="en-US" sz="160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18" name="直接连接符 17"/>
          <p:cNvCxnSpPr/>
          <p:nvPr/>
        </p:nvCxnSpPr>
        <p:spPr>
          <a:xfrm>
            <a:off x="8984453" y="2663869"/>
            <a:ext cx="0" cy="3191004"/>
          </a:xfrm>
          <a:prstGeom prst="line">
            <a:avLst/>
          </a:prstGeom>
          <a:noFill/>
          <a:ln w="6350" cap="flat" cmpd="sng" algn="ctr">
            <a:solidFill>
              <a:srgbClr val="E7E6E6">
                <a:lumMod val="50000"/>
              </a:srgbClr>
            </a:solidFill>
            <a:prstDash val="solid"/>
            <a:miter lim="800000"/>
          </a:ln>
          <a:effectLst/>
        </p:spPr>
      </p:cxnSp>
      <p:sp>
        <p:nvSpPr>
          <p:cNvPr id="19" name="文本框 18"/>
          <p:cNvSpPr txBox="1"/>
          <p:nvPr/>
        </p:nvSpPr>
        <p:spPr>
          <a:xfrm>
            <a:off x="8594510" y="2752086"/>
            <a:ext cx="430887" cy="3103947"/>
          </a:xfrm>
          <a:prstGeom prst="rect">
            <a:avLst/>
          </a:prstGeom>
          <a:noFill/>
        </p:spPr>
        <p:txBody>
          <a:bodyPr vert="eaVert" wrap="square" rtlCol="0">
            <a:spAutoFit/>
          </a:bodyPr>
          <a:lstStyle/>
          <a:p>
            <a:pPr defTabSz="913765"/>
            <a:r>
              <a:rPr lang="zh-CN" altLang="en-US" sz="160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20" name="直接连接符 19"/>
          <p:cNvCxnSpPr/>
          <p:nvPr/>
        </p:nvCxnSpPr>
        <p:spPr>
          <a:xfrm>
            <a:off x="8580213" y="2641698"/>
            <a:ext cx="0" cy="3213175"/>
          </a:xfrm>
          <a:prstGeom prst="line">
            <a:avLst/>
          </a:prstGeom>
          <a:noFill/>
          <a:ln w="6350" cap="flat" cmpd="sng" algn="ctr">
            <a:solidFill>
              <a:srgbClr val="E7E6E6">
                <a:lumMod val="50000"/>
              </a:srgbClr>
            </a:solidFill>
            <a:prstDash val="solid"/>
            <a:miter lim="800000"/>
          </a:ln>
          <a:effectLst/>
        </p:spPr>
      </p:cxnSp>
      <p:sp>
        <p:nvSpPr>
          <p:cNvPr id="21" name="文本框 20"/>
          <p:cNvSpPr txBox="1"/>
          <p:nvPr/>
        </p:nvSpPr>
        <p:spPr>
          <a:xfrm>
            <a:off x="3033885" y="2651206"/>
            <a:ext cx="461665" cy="2988805"/>
          </a:xfrm>
          <a:prstGeom prst="rect">
            <a:avLst/>
          </a:prstGeom>
          <a:noFill/>
        </p:spPr>
        <p:txBody>
          <a:bodyPr vert="eaVert" wrap="square" rtlCol="0">
            <a:spAutoFit/>
          </a:bodyPr>
          <a:lstStyle/>
          <a:p>
            <a:pPr defTabSz="913765"/>
            <a:r>
              <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22" name="直接连接符 21"/>
          <p:cNvCxnSpPr/>
          <p:nvPr/>
        </p:nvCxnSpPr>
        <p:spPr>
          <a:xfrm>
            <a:off x="2826203" y="2562989"/>
            <a:ext cx="0" cy="3191004"/>
          </a:xfrm>
          <a:prstGeom prst="line">
            <a:avLst/>
          </a:prstGeom>
          <a:noFill/>
          <a:ln w="6350" cap="flat" cmpd="sng" algn="ctr">
            <a:solidFill>
              <a:srgbClr val="E7E6E6">
                <a:lumMod val="50000"/>
              </a:srgbClr>
            </a:solidFill>
            <a:prstDash val="solid"/>
            <a:miter lim="800000"/>
          </a:ln>
          <a:effectLst/>
        </p:spPr>
      </p:cxnSp>
      <p:sp>
        <p:nvSpPr>
          <p:cNvPr id="23" name="文本框 22"/>
          <p:cNvSpPr txBox="1"/>
          <p:nvPr/>
        </p:nvSpPr>
        <p:spPr>
          <a:xfrm>
            <a:off x="2387343" y="2641698"/>
            <a:ext cx="430887" cy="2998312"/>
          </a:xfrm>
          <a:prstGeom prst="rect">
            <a:avLst/>
          </a:prstGeom>
          <a:noFill/>
        </p:spPr>
        <p:txBody>
          <a:bodyPr vert="eaVert" wrap="square" rtlCol="0">
            <a:spAutoFit/>
          </a:bodyPr>
          <a:lstStyle/>
          <a:p>
            <a:pPr defTabSz="913765"/>
            <a:r>
              <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a:t>
            </a:r>
            <a:r>
              <a:rPr lang="zh-CN" altLang="en-US" sz="160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文字！</a:t>
            </a:r>
            <a:endPar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26" name="直接连接符 25"/>
          <p:cNvCxnSpPr/>
          <p:nvPr/>
        </p:nvCxnSpPr>
        <p:spPr>
          <a:xfrm>
            <a:off x="2307497" y="2562989"/>
            <a:ext cx="0" cy="3191004"/>
          </a:xfrm>
          <a:prstGeom prst="line">
            <a:avLst/>
          </a:prstGeom>
          <a:noFill/>
          <a:ln w="6350" cap="flat" cmpd="sng" algn="ctr">
            <a:solidFill>
              <a:srgbClr val="E7E6E6">
                <a:lumMod val="50000"/>
              </a:srgbClr>
            </a:solidFill>
            <a:prstDash val="solid"/>
            <a:miter lim="800000"/>
          </a:ln>
          <a:effectLst/>
        </p:spPr>
      </p:cxnSp>
      <p:sp>
        <p:nvSpPr>
          <p:cNvPr id="27" name="文本框 26"/>
          <p:cNvSpPr txBox="1"/>
          <p:nvPr/>
        </p:nvSpPr>
        <p:spPr>
          <a:xfrm>
            <a:off x="1858657" y="2665910"/>
            <a:ext cx="430887" cy="2974100"/>
          </a:xfrm>
          <a:prstGeom prst="rect">
            <a:avLst/>
          </a:prstGeom>
          <a:noFill/>
        </p:spPr>
        <p:txBody>
          <a:bodyPr vert="eaVert" wrap="square" rtlCol="0">
            <a:spAutoFit/>
          </a:bodyPr>
          <a:lstStyle/>
          <a:p>
            <a:pPr defTabSz="913765"/>
            <a:r>
              <a:rPr lang="zh-CN" altLang="en-US" sz="160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28" name="直接连接符 27"/>
          <p:cNvCxnSpPr/>
          <p:nvPr/>
        </p:nvCxnSpPr>
        <p:spPr>
          <a:xfrm>
            <a:off x="1765963" y="2562989"/>
            <a:ext cx="0" cy="3191004"/>
          </a:xfrm>
          <a:prstGeom prst="line">
            <a:avLst/>
          </a:prstGeom>
          <a:noFill/>
          <a:ln w="6350" cap="flat" cmpd="sng" algn="ctr">
            <a:solidFill>
              <a:srgbClr val="E7E6E6">
                <a:lumMod val="50000"/>
              </a:srgbClr>
            </a:solidFill>
            <a:prstDash val="solid"/>
            <a:miter lim="800000"/>
          </a:ln>
          <a:effectLst/>
        </p:spPr>
      </p:cxnSp>
      <p:sp>
        <p:nvSpPr>
          <p:cNvPr id="29" name="文本框 28"/>
          <p:cNvSpPr txBox="1"/>
          <p:nvPr/>
        </p:nvSpPr>
        <p:spPr>
          <a:xfrm>
            <a:off x="1376020" y="2651206"/>
            <a:ext cx="430887" cy="3103947"/>
          </a:xfrm>
          <a:prstGeom prst="rect">
            <a:avLst/>
          </a:prstGeom>
          <a:noFill/>
        </p:spPr>
        <p:txBody>
          <a:bodyPr vert="eaVert" wrap="square" rtlCol="0">
            <a:spAutoFit/>
          </a:bodyPr>
          <a:lstStyle/>
          <a:p>
            <a:pPr defTabSz="913765"/>
            <a:r>
              <a:rPr lang="zh-CN" altLang="en-US" sz="160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rPr>
              <a:t>点击此处添加你所需要的文字！</a:t>
            </a:r>
            <a:endParaRPr lang="zh-CN" altLang="en-US" sz="1600" dirty="0">
              <a:solidFill>
                <a:schemeClr val="tx1">
                  <a:lumMod val="75000"/>
                  <a:lumOff val="25000"/>
                </a:scheme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cxnSp>
        <p:nvCxnSpPr>
          <p:cNvPr id="30" name="直接连接符 29"/>
          <p:cNvCxnSpPr/>
          <p:nvPr/>
        </p:nvCxnSpPr>
        <p:spPr>
          <a:xfrm>
            <a:off x="1361723" y="2540818"/>
            <a:ext cx="0" cy="3213175"/>
          </a:xfrm>
          <a:prstGeom prst="line">
            <a:avLst/>
          </a:prstGeom>
          <a:noFill/>
          <a:ln w="6350" cap="flat" cmpd="sng" algn="ctr">
            <a:solidFill>
              <a:srgbClr val="E7E6E6">
                <a:lumMod val="50000"/>
              </a:srgbClr>
            </a:solidFill>
            <a:prstDash val="solid"/>
            <a:miter lim="800000"/>
          </a:ln>
          <a:effectLst/>
        </p:spPr>
      </p:cxnSp>
      <p:pic>
        <p:nvPicPr>
          <p:cNvPr id="3" name="图片 2"/>
          <p:cNvPicPr>
            <a:picLocks noChangeAspect="1"/>
          </p:cNvPicPr>
          <p:nvPr/>
        </p:nvPicPr>
        <p:blipFill rotWithShape="1">
          <a:blip r:embed="rId1" cstate="email"/>
          <a:srcRect/>
          <a:stretch>
            <a:fillRect/>
          </a:stretch>
        </p:blipFill>
        <p:spPr>
          <a:xfrm>
            <a:off x="4228209" y="1945253"/>
            <a:ext cx="3862108" cy="450634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图片 142"/>
          <p:cNvPicPr>
            <a:picLocks noChangeAspect="1"/>
          </p:cNvPicPr>
          <p:nvPr/>
        </p:nvPicPr>
        <p:blipFill>
          <a:blip r:embed="rId1" cstate="email"/>
          <a:stretch>
            <a:fillRect/>
          </a:stretch>
        </p:blipFill>
        <p:spPr>
          <a:xfrm rot="612298">
            <a:off x="4283329" y="2174665"/>
            <a:ext cx="771923" cy="1342756"/>
          </a:xfrm>
          <a:prstGeom prst="rect">
            <a:avLst/>
          </a:prstGeom>
        </p:spPr>
      </p:pic>
      <p:pic>
        <p:nvPicPr>
          <p:cNvPr id="138" name="图片 137"/>
          <p:cNvPicPr>
            <a:picLocks noChangeAspect="1"/>
          </p:cNvPicPr>
          <p:nvPr/>
        </p:nvPicPr>
        <p:blipFill rotWithShape="1">
          <a:blip r:embed="rId2" cstate="email"/>
          <a:srcRect/>
          <a:stretch>
            <a:fillRect/>
          </a:stretch>
        </p:blipFill>
        <p:spPr>
          <a:xfrm rot="1110783">
            <a:off x="9748261" y="2623770"/>
            <a:ext cx="777252" cy="1485356"/>
          </a:xfrm>
          <a:prstGeom prst="rect">
            <a:avLst/>
          </a:prstGeom>
        </p:spPr>
      </p:pic>
      <p:sp>
        <p:nvSpPr>
          <p:cNvPr id="117" name="Shape 17974"/>
          <p:cNvSpPr/>
          <p:nvPr/>
        </p:nvSpPr>
        <p:spPr>
          <a:xfrm>
            <a:off x="0" y="2914227"/>
            <a:ext cx="12192000" cy="1249951"/>
          </a:xfrm>
          <a:custGeom>
            <a:avLst/>
            <a:gdLst>
              <a:gd name="connsiteX0" fmla="*/ 0 w 21600"/>
              <a:gd name="connsiteY0" fmla="*/ 6287 h 17361"/>
              <a:gd name="connsiteX1" fmla="*/ 1931 w 21600"/>
              <a:gd name="connsiteY1" fmla="*/ 750 h 17361"/>
              <a:gd name="connsiteX2" fmla="*/ 4865 w 21600"/>
              <a:gd name="connsiteY2" fmla="*/ 17361 h 17361"/>
              <a:gd name="connsiteX3" fmla="*/ 11316 w 21600"/>
              <a:gd name="connsiteY3" fmla="*/ 1 h 17361"/>
              <a:gd name="connsiteX4" fmla="*/ 16780 w 21600"/>
              <a:gd name="connsiteY4" fmla="*/ 16539 h 17361"/>
              <a:gd name="connsiteX5" fmla="*/ 21600 w 21600"/>
              <a:gd name="connsiteY5" fmla="*/ 11674 h 17361"/>
              <a:gd name="connsiteX0-1" fmla="*/ 0 w 21600"/>
              <a:gd name="connsiteY0-2" fmla="*/ 6287 h 17374"/>
              <a:gd name="connsiteX1-3" fmla="*/ 1999 w 21600"/>
              <a:gd name="connsiteY1-4" fmla="*/ 2995 h 17374"/>
              <a:gd name="connsiteX2-5" fmla="*/ 4865 w 21600"/>
              <a:gd name="connsiteY2-6" fmla="*/ 17361 h 17374"/>
              <a:gd name="connsiteX3-7" fmla="*/ 11316 w 21600"/>
              <a:gd name="connsiteY3-8" fmla="*/ 1 h 17374"/>
              <a:gd name="connsiteX4-9" fmla="*/ 16780 w 21600"/>
              <a:gd name="connsiteY4-10" fmla="*/ 16539 h 17374"/>
              <a:gd name="connsiteX5-11" fmla="*/ 21600 w 21600"/>
              <a:gd name="connsiteY5-12" fmla="*/ 11674 h 17374"/>
              <a:gd name="connsiteX0-13" fmla="*/ 0 w 21600"/>
              <a:gd name="connsiteY0-14" fmla="*/ 6314 h 21215"/>
              <a:gd name="connsiteX1-15" fmla="*/ 1999 w 21600"/>
              <a:gd name="connsiteY1-16" fmla="*/ 3022 h 21215"/>
              <a:gd name="connsiteX2-17" fmla="*/ 4753 w 21600"/>
              <a:gd name="connsiteY2-18" fmla="*/ 21204 h 21215"/>
              <a:gd name="connsiteX3-19" fmla="*/ 11316 w 21600"/>
              <a:gd name="connsiteY3-20" fmla="*/ 28 h 21215"/>
              <a:gd name="connsiteX4-21" fmla="*/ 16780 w 21600"/>
              <a:gd name="connsiteY4-22" fmla="*/ 16566 h 21215"/>
              <a:gd name="connsiteX5-23" fmla="*/ 21600 w 21600"/>
              <a:gd name="connsiteY5-24" fmla="*/ 11701 h 21215"/>
              <a:gd name="connsiteX0-25" fmla="*/ 0 w 21600"/>
              <a:gd name="connsiteY0-26" fmla="*/ 7210 h 22118"/>
              <a:gd name="connsiteX1-27" fmla="*/ 1999 w 21600"/>
              <a:gd name="connsiteY1-28" fmla="*/ 3918 h 22118"/>
              <a:gd name="connsiteX2-29" fmla="*/ 4753 w 21600"/>
              <a:gd name="connsiteY2-30" fmla="*/ 22100 h 22118"/>
              <a:gd name="connsiteX3-31" fmla="*/ 11001 w 21600"/>
              <a:gd name="connsiteY3-32" fmla="*/ 26 h 22118"/>
              <a:gd name="connsiteX4-33" fmla="*/ 16780 w 21600"/>
              <a:gd name="connsiteY4-34" fmla="*/ 17462 h 22118"/>
              <a:gd name="connsiteX5-35" fmla="*/ 21600 w 21600"/>
              <a:gd name="connsiteY5-36" fmla="*/ 12597 h 22118"/>
              <a:gd name="connsiteX0-37" fmla="*/ 0 w 21600"/>
              <a:gd name="connsiteY0-38" fmla="*/ 7186 h 22094"/>
              <a:gd name="connsiteX1-39" fmla="*/ 1999 w 21600"/>
              <a:gd name="connsiteY1-40" fmla="*/ 3894 h 22094"/>
              <a:gd name="connsiteX2-41" fmla="*/ 4753 w 21600"/>
              <a:gd name="connsiteY2-42" fmla="*/ 22076 h 22094"/>
              <a:gd name="connsiteX3-43" fmla="*/ 11001 w 21600"/>
              <a:gd name="connsiteY3-44" fmla="*/ 2 h 22094"/>
              <a:gd name="connsiteX4-45" fmla="*/ 16758 w 21600"/>
              <a:gd name="connsiteY4-46" fmla="*/ 20805 h 22094"/>
              <a:gd name="connsiteX5-47" fmla="*/ 21600 w 21600"/>
              <a:gd name="connsiteY5-48" fmla="*/ 12573 h 22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600" h="22094" extrusionOk="0">
                <a:moveTo>
                  <a:pt x="0" y="7186"/>
                </a:moveTo>
                <a:cubicBezTo>
                  <a:pt x="560" y="3494"/>
                  <a:pt x="1207" y="1412"/>
                  <a:pt x="1999" y="3894"/>
                </a:cubicBezTo>
                <a:cubicBezTo>
                  <a:pt x="2791" y="6376"/>
                  <a:pt x="3253" y="22725"/>
                  <a:pt x="4753" y="22076"/>
                </a:cubicBezTo>
                <a:cubicBezTo>
                  <a:pt x="6253" y="21427"/>
                  <a:pt x="9000" y="214"/>
                  <a:pt x="11001" y="2"/>
                </a:cubicBezTo>
                <a:cubicBezTo>
                  <a:pt x="13002" y="-210"/>
                  <a:pt x="15044" y="18859"/>
                  <a:pt x="16758" y="20805"/>
                </a:cubicBezTo>
                <a:cubicBezTo>
                  <a:pt x="18472" y="22750"/>
                  <a:pt x="20779" y="13746"/>
                  <a:pt x="21600" y="12573"/>
                </a:cubicBezTo>
              </a:path>
            </a:pathLst>
          </a:custGeom>
          <a:ln w="12700">
            <a:solidFill>
              <a:schemeClr val="bg1">
                <a:lumMod val="50000"/>
              </a:schemeClr>
            </a:solidFill>
            <a:prstDash val="lgDashDot"/>
            <a:round/>
          </a:ln>
        </p:spPr>
        <p:txBody>
          <a:bodyPr lIns="0" tIns="0" rIns="0" bIns="0" anchor="ctr"/>
          <a:lstStyle/>
          <a:p>
            <a:pPr algn="ctr" defTabSz="913765">
              <a:defRPr/>
            </a:pPr>
            <a:endParaRPr sz="1865" kern="0" dirty="0">
              <a:solidFill>
                <a:prstClr val="black">
                  <a:lumMod val="75000"/>
                  <a:lumOff val="25000"/>
                </a:prstClr>
              </a:solidFill>
              <a:latin typeface="Arial" panose="020B0604020202020204"/>
              <a:ea typeface="微软雅黑" panose="020B0503020204020204" pitchFamily="34" charset="-122"/>
              <a:cs typeface="Arial" panose="020B0604020202020204"/>
              <a:sym typeface="+mn-lt"/>
            </a:endParaRPr>
          </a:p>
        </p:txBody>
      </p:sp>
      <p:sp>
        <p:nvSpPr>
          <p:cNvPr id="120" name="Shape 17978"/>
          <p:cNvSpPr/>
          <p:nvPr/>
        </p:nvSpPr>
        <p:spPr>
          <a:xfrm>
            <a:off x="4170487" y="3821995"/>
            <a:ext cx="1541471" cy="410431"/>
          </a:xfrm>
          <a:prstGeom prst="rect">
            <a:avLst/>
          </a:prstGeom>
          <a:noFill/>
          <a:ln w="12700" cap="flat">
            <a:noFill/>
            <a:miter lim="400000"/>
          </a:ln>
          <a:effectLst/>
        </p:spPr>
        <p:txBody>
          <a:bodyPr wrap="square" lIns="60959" tIns="60959" rIns="60959" bIns="6095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defTabSz="913765"/>
            <a:r>
              <a:rPr lang="zh-CN" altLang="en-US" sz="1865"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1865"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124" name="Shape 17984"/>
          <p:cNvSpPr/>
          <p:nvPr/>
        </p:nvSpPr>
        <p:spPr>
          <a:xfrm>
            <a:off x="1174056" y="4083011"/>
            <a:ext cx="1541469" cy="410431"/>
          </a:xfrm>
          <a:prstGeom prst="rect">
            <a:avLst/>
          </a:prstGeom>
          <a:noFill/>
          <a:ln w="12700" cap="flat">
            <a:noFill/>
            <a:miter lim="400000"/>
          </a:ln>
          <a:effectLst/>
        </p:spPr>
        <p:txBody>
          <a:bodyPr wrap="square" lIns="60959" tIns="60959" rIns="60959" bIns="6095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defTabSz="913765"/>
            <a:r>
              <a:rPr lang="zh-CN" altLang="en-US" sz="1865"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1865"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134" name="文本框 133"/>
          <p:cNvSpPr txBox="1"/>
          <p:nvPr/>
        </p:nvSpPr>
        <p:spPr>
          <a:xfrm>
            <a:off x="1145813" y="4479989"/>
            <a:ext cx="1292662" cy="1130987"/>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35" name="文本框 134"/>
          <p:cNvSpPr txBox="1"/>
          <p:nvPr/>
        </p:nvSpPr>
        <p:spPr>
          <a:xfrm>
            <a:off x="4129959" y="4232361"/>
            <a:ext cx="1292662" cy="1130987"/>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36" name="文本框 135"/>
          <p:cNvSpPr txBox="1"/>
          <p:nvPr/>
        </p:nvSpPr>
        <p:spPr>
          <a:xfrm>
            <a:off x="6874501" y="4045159"/>
            <a:ext cx="1292662" cy="1130987"/>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37" name="文本框 136"/>
          <p:cNvSpPr txBox="1"/>
          <p:nvPr/>
        </p:nvSpPr>
        <p:spPr>
          <a:xfrm>
            <a:off x="9805645" y="4794291"/>
            <a:ext cx="1292662" cy="1130987"/>
          </a:xfrm>
          <a:prstGeom prst="rect">
            <a:avLst/>
          </a:prstGeom>
          <a:noFill/>
        </p:spPr>
        <p:txBody>
          <a:bodyPr vert="eaVert" wrap="square" rtlCol="0">
            <a:spAutoFit/>
          </a:bodyPr>
          <a:lstStyle/>
          <a:p>
            <a:pPr defTabSz="913765">
              <a:lnSpc>
                <a:spcPct val="150000"/>
              </a:lnSpc>
              <a:defRPr sz="1800">
                <a:solidFill>
                  <a:srgbClr val="000000"/>
                </a:solidFill>
                <a:uFillTx/>
              </a:defRPr>
            </a:pPr>
            <a:r>
              <a:rPr lang="zh-CN" altLang="en-US" sz="1200" spc="64">
                <a:solidFill>
                  <a:prstClr val="black">
                    <a:lumMod val="75000"/>
                    <a:lumOff val="25000"/>
                  </a:prstClr>
                </a:solidFill>
                <a:latin typeface="Arial" panose="020B0604020202020204"/>
                <a:ea typeface="微软雅黑" panose="020B0503020204020204" pitchFamily="34" charset="-122"/>
                <a:cs typeface="+mn-ea"/>
                <a:sym typeface="+mn-lt"/>
              </a:rPr>
              <a:t>此处添加详细文本描述建议与标题相关并符此处添加详</a:t>
            </a:r>
            <a:endParaRPr lang="en-US" altLang="zh-CN" sz="1200" spc="64"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44" name="椭圆 143"/>
          <p:cNvSpPr/>
          <p:nvPr/>
        </p:nvSpPr>
        <p:spPr>
          <a:xfrm>
            <a:off x="1395736" y="3162050"/>
            <a:ext cx="680585" cy="680585"/>
          </a:xfrm>
          <a:prstGeom prst="ellipse">
            <a:avLst/>
          </a:prstGeom>
          <a:solidFill>
            <a:srgbClr val="CB485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130" name="矩形 129"/>
          <p:cNvSpPr/>
          <p:nvPr/>
        </p:nvSpPr>
        <p:spPr>
          <a:xfrm>
            <a:off x="1419493" y="3268593"/>
            <a:ext cx="609461" cy="420564"/>
          </a:xfrm>
          <a:prstGeom prst="rect">
            <a:avLst/>
          </a:prstGeom>
        </p:spPr>
        <p:txBody>
          <a:bodyPr wrap="none">
            <a:spAutoFit/>
          </a:bodyPr>
          <a:lstStyle/>
          <a:p>
            <a:pPr algn="ctr" defTabSz="913765">
              <a:defRPr/>
            </a:pPr>
            <a:r>
              <a:rPr lang="en-US" altLang="zh-CN" sz="2135">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rPr>
              <a:t>75%</a:t>
            </a:r>
            <a:endParaRPr lang="en-US" altLang="zh-CN" sz="2135" dirty="0">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endParaRPr>
          </a:p>
        </p:txBody>
      </p:sp>
      <p:sp>
        <p:nvSpPr>
          <p:cNvPr id="26" name="椭圆 25"/>
          <p:cNvSpPr/>
          <p:nvPr/>
        </p:nvSpPr>
        <p:spPr>
          <a:xfrm>
            <a:off x="4292833" y="2954978"/>
            <a:ext cx="680585" cy="680585"/>
          </a:xfrm>
          <a:prstGeom prst="ellipse">
            <a:avLst/>
          </a:prstGeom>
          <a:solidFill>
            <a:srgbClr val="CB485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27" name="矩形 26"/>
          <p:cNvSpPr/>
          <p:nvPr/>
        </p:nvSpPr>
        <p:spPr>
          <a:xfrm>
            <a:off x="4316589" y="3061521"/>
            <a:ext cx="609461" cy="420564"/>
          </a:xfrm>
          <a:prstGeom prst="rect">
            <a:avLst/>
          </a:prstGeom>
        </p:spPr>
        <p:txBody>
          <a:bodyPr wrap="none">
            <a:spAutoFit/>
          </a:bodyPr>
          <a:lstStyle/>
          <a:p>
            <a:pPr algn="ctr" defTabSz="913765">
              <a:defRPr/>
            </a:pPr>
            <a:r>
              <a:rPr lang="en-US" altLang="zh-CN" sz="2135">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rPr>
              <a:t>55%</a:t>
            </a:r>
            <a:endParaRPr lang="en-US" altLang="zh-CN" sz="2135" dirty="0">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endParaRPr>
          </a:p>
        </p:txBody>
      </p:sp>
      <p:sp>
        <p:nvSpPr>
          <p:cNvPr id="28" name="椭圆 27"/>
          <p:cNvSpPr/>
          <p:nvPr/>
        </p:nvSpPr>
        <p:spPr>
          <a:xfrm>
            <a:off x="7152118" y="2829332"/>
            <a:ext cx="680585" cy="680585"/>
          </a:xfrm>
          <a:prstGeom prst="ellipse">
            <a:avLst/>
          </a:prstGeom>
          <a:solidFill>
            <a:srgbClr val="CB485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29" name="矩形 28"/>
          <p:cNvSpPr/>
          <p:nvPr/>
        </p:nvSpPr>
        <p:spPr>
          <a:xfrm>
            <a:off x="7175874" y="2935875"/>
            <a:ext cx="609461" cy="420564"/>
          </a:xfrm>
          <a:prstGeom prst="rect">
            <a:avLst/>
          </a:prstGeom>
        </p:spPr>
        <p:txBody>
          <a:bodyPr wrap="none">
            <a:spAutoFit/>
          </a:bodyPr>
          <a:lstStyle/>
          <a:p>
            <a:pPr algn="ctr" defTabSz="913765">
              <a:defRPr/>
            </a:pPr>
            <a:r>
              <a:rPr lang="en-US" altLang="zh-CN" sz="2135">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rPr>
              <a:t>65%</a:t>
            </a:r>
            <a:endParaRPr lang="en-US" altLang="zh-CN" sz="2135" dirty="0">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endParaRPr>
          </a:p>
        </p:txBody>
      </p:sp>
      <p:sp>
        <p:nvSpPr>
          <p:cNvPr id="30" name="椭圆 29"/>
          <p:cNvSpPr/>
          <p:nvPr/>
        </p:nvSpPr>
        <p:spPr>
          <a:xfrm>
            <a:off x="9864938" y="3508709"/>
            <a:ext cx="680585" cy="680585"/>
          </a:xfrm>
          <a:prstGeom prst="ellipse">
            <a:avLst/>
          </a:prstGeom>
          <a:solidFill>
            <a:srgbClr val="CB485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cs typeface="Arial" panose="020B0604020202020204"/>
            </a:endParaRPr>
          </a:p>
        </p:txBody>
      </p:sp>
      <p:sp>
        <p:nvSpPr>
          <p:cNvPr id="31" name="矩形 30"/>
          <p:cNvSpPr/>
          <p:nvPr/>
        </p:nvSpPr>
        <p:spPr>
          <a:xfrm>
            <a:off x="9889495" y="3615252"/>
            <a:ext cx="607859" cy="420564"/>
          </a:xfrm>
          <a:prstGeom prst="rect">
            <a:avLst/>
          </a:prstGeom>
        </p:spPr>
        <p:txBody>
          <a:bodyPr wrap="none">
            <a:spAutoFit/>
          </a:bodyPr>
          <a:lstStyle/>
          <a:p>
            <a:pPr algn="ctr" defTabSz="913765">
              <a:defRPr/>
            </a:pPr>
            <a:r>
              <a:rPr lang="en-US" altLang="zh-CN" sz="2135">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rPr>
              <a:t>85%</a:t>
            </a:r>
            <a:endParaRPr lang="en-US" altLang="zh-CN" sz="2135" dirty="0">
              <a:solidFill>
                <a:srgbClr val="FFFFFF"/>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Arial" panose="020B0604020202020204"/>
              <a:sym typeface="Roboto Condensed Regular"/>
            </a:endParaRPr>
          </a:p>
        </p:txBody>
      </p:sp>
      <p:sp>
        <p:nvSpPr>
          <p:cNvPr id="32" name="Shape 17978"/>
          <p:cNvSpPr/>
          <p:nvPr/>
        </p:nvSpPr>
        <p:spPr>
          <a:xfrm>
            <a:off x="9835117" y="4429048"/>
            <a:ext cx="1541471" cy="410431"/>
          </a:xfrm>
          <a:prstGeom prst="rect">
            <a:avLst/>
          </a:prstGeom>
          <a:noFill/>
          <a:ln w="12700" cap="flat">
            <a:noFill/>
            <a:miter lim="400000"/>
          </a:ln>
          <a:effectLst/>
        </p:spPr>
        <p:txBody>
          <a:bodyPr wrap="square" lIns="60959" tIns="60959" rIns="60959" bIns="6095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defTabSz="913765"/>
            <a:r>
              <a:rPr lang="zh-CN" altLang="en-US" sz="1865"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1865"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33" name="Shape 17984"/>
          <p:cNvSpPr/>
          <p:nvPr/>
        </p:nvSpPr>
        <p:spPr>
          <a:xfrm>
            <a:off x="6960619" y="3711322"/>
            <a:ext cx="1541469" cy="410431"/>
          </a:xfrm>
          <a:prstGeom prst="rect">
            <a:avLst/>
          </a:prstGeom>
          <a:noFill/>
          <a:ln w="12700" cap="flat">
            <a:noFill/>
            <a:miter lim="400000"/>
          </a:ln>
          <a:effectLst/>
        </p:spPr>
        <p:txBody>
          <a:bodyPr wrap="square" lIns="60959" tIns="60959" rIns="60959" bIns="6095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defTabSz="913765"/>
            <a:r>
              <a:rPr lang="zh-CN" altLang="en-US" sz="1865" b="1">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rPr>
              <a:t>输入标题</a:t>
            </a:r>
            <a:endParaRPr lang="zh-CN" altLang="en-US" sz="1865" b="1" dirty="0">
              <a:solidFill>
                <a:srgbClr val="CB4857"/>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2" name="圆角矩形 4"/>
          <p:cNvSpPr/>
          <p:nvPr/>
        </p:nvSpPr>
        <p:spPr>
          <a:xfrm>
            <a:off x="5889385" y="-377394"/>
            <a:ext cx="413233" cy="2170248"/>
          </a:xfrm>
          <a:prstGeom prst="roundRect">
            <a:avLst>
              <a:gd name="adj" fmla="val 50000"/>
            </a:avLst>
          </a:prstGeom>
          <a:solidFill>
            <a:srgbClr val="CB485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2800" b="1">
              <a:solidFill>
                <a:prstClr val="white"/>
              </a:solidFill>
              <a:latin typeface="方正瘦金书简体" panose="03000509000000000000" pitchFamily="65" charset="-122"/>
              <a:ea typeface="方正瘦金书简体" panose="03000509000000000000" pitchFamily="65" charset="-122"/>
              <a:cs typeface="Arial" panose="020B0604020202020204"/>
            </a:endParaRPr>
          </a:p>
          <a:p>
            <a:pPr algn="ctr">
              <a:defRPr/>
            </a:pPr>
            <a:r>
              <a:rPr lang="zh-CN" altLang="en-US" sz="2800" b="1">
                <a:solidFill>
                  <a:prstClr val="white"/>
                </a:solidFill>
                <a:latin typeface="方正瘦金书简体" panose="03000509000000000000" pitchFamily="65" charset="-122"/>
                <a:ea typeface="方正瘦金书简体" panose="03000509000000000000" pitchFamily="65" charset="-122"/>
                <a:cs typeface="Arial" panose="020B0604020202020204"/>
              </a:rPr>
              <a:t>标题内容</a:t>
            </a:r>
            <a:endParaRPr lang="zh-CN" altLang="en-US" sz="2800" b="1" dirty="0">
              <a:solidFill>
                <a:prstClr val="white"/>
              </a:solidFill>
              <a:latin typeface="方正瘦金书简体" panose="03000509000000000000" pitchFamily="65" charset="-122"/>
              <a:ea typeface="方正瘦金书简体" panose="03000509000000000000" pitchFamily="65" charset="-122"/>
              <a:cs typeface="Arial" panose="020B0604020202020204"/>
            </a:endParaRPr>
          </a:p>
        </p:txBody>
      </p:sp>
    </p:spTree>
  </p:cSld>
  <p:clrMapOvr>
    <a:masterClrMapping/>
  </p:clrMapOvr>
  <p:transition/>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ll">
  <a:themeElements>
    <a:clrScheme name="二1">
      <a:dk1>
        <a:srgbClr val="4D4D4D"/>
      </a:dk1>
      <a:lt1>
        <a:srgbClr val="FFFFFF"/>
      </a:lt1>
      <a:dk2>
        <a:srgbClr val="4D4D4D"/>
      </a:dk2>
      <a:lt2>
        <a:srgbClr val="FFFFFF"/>
      </a:lt2>
      <a:accent1>
        <a:srgbClr val="4898AE"/>
      </a:accent1>
      <a:accent2>
        <a:srgbClr val="0B86AD"/>
      </a:accent2>
      <a:accent3>
        <a:srgbClr val="4F7885"/>
      </a:accent3>
      <a:accent4>
        <a:srgbClr val="4FCD88"/>
      </a:accent4>
      <a:accent5>
        <a:srgbClr val="AC6EA8"/>
      </a:accent5>
      <a:accent6>
        <a:srgbClr val="74AA35"/>
      </a:accent6>
      <a:hlink>
        <a:srgbClr val="FFC000"/>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1844</Words>
  <Application>WPS 演示</Application>
  <PresentationFormat>宽屏</PresentationFormat>
  <Paragraphs>282</Paragraphs>
  <Slides>20</Slides>
  <Notes>16</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20</vt:i4>
      </vt:variant>
    </vt:vector>
  </HeadingPairs>
  <TitlesOfParts>
    <vt:vector size="44" baseType="lpstr">
      <vt:lpstr>Arial</vt:lpstr>
      <vt:lpstr>宋体</vt:lpstr>
      <vt:lpstr>Wingdings</vt:lpstr>
      <vt:lpstr>等线 Light</vt:lpstr>
      <vt:lpstr>Tempus Sans ITC</vt:lpstr>
      <vt:lpstr>幼圆</vt:lpstr>
      <vt:lpstr>方正瘦金书简体</vt:lpstr>
      <vt:lpstr>Arial</vt:lpstr>
      <vt:lpstr>微软雅黑</vt:lpstr>
      <vt:lpstr>等线</vt:lpstr>
      <vt:lpstr>隶书</vt:lpstr>
      <vt:lpstr>方正楷体简体</vt:lpstr>
      <vt:lpstr>方正汉简简体</vt:lpstr>
      <vt:lpstr>华康金文体W3(P)</vt:lpstr>
      <vt:lpstr>Calibri</vt:lpstr>
      <vt:lpstr>造字工房尚黑 G0v1 细体</vt:lpstr>
      <vt:lpstr>黑体</vt:lpstr>
      <vt:lpstr>Calibri</vt:lpstr>
      <vt:lpstr>Roboto Condensed Regular</vt:lpstr>
      <vt:lpstr>Segoe Print</vt:lpstr>
      <vt:lpstr>方正清刻本悦宋简体</vt:lpstr>
      <vt:lpstr>Arial Unicode MS</vt:lpstr>
      <vt:lpstr>ll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2016-06-25T18:08:00Z</dcterms:created>
  <dcterms:modified xsi:type="dcterms:W3CDTF">2024-06-06T18:46:58Z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B167E65FD8774E0585C88A22BA299F41_13</vt:lpwstr>
  </property>
</Properties>
</file>