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79" r:id="rId6"/>
    <p:sldId id="258" r:id="rId7"/>
    <p:sldId id="284" r:id="rId8"/>
    <p:sldId id="282" r:id="rId9"/>
    <p:sldId id="288" r:id="rId10"/>
    <p:sldId id="304" r:id="rId11"/>
    <p:sldId id="292" r:id="rId12"/>
    <p:sldId id="285" r:id="rId13"/>
    <p:sldId id="276" r:id="rId14"/>
    <p:sldId id="293" r:id="rId15"/>
    <p:sldId id="281" r:id="rId16"/>
    <p:sldId id="283" r:id="rId17"/>
    <p:sldId id="290" r:id="rId18"/>
    <p:sldId id="308" r:id="rId19"/>
    <p:sldId id="296" r:id="rId20"/>
    <p:sldId id="298" r:id="rId21"/>
    <p:sldId id="301" r:id="rId22"/>
    <p:sldId id="310" r:id="rId23"/>
    <p:sldId id="306" r:id="rId24"/>
    <p:sldId id="309" r:id="rId25"/>
    <p:sldId id="286" r:id="rId26"/>
    <p:sldId id="294" r:id="rId27"/>
    <p:sldId id="295" r:id="rId28"/>
    <p:sldId id="278" r:id="rId29"/>
    <p:sldId id="297" r:id="rId30"/>
    <p:sldId id="299" r:id="rId31"/>
    <p:sldId id="300" r:id="rId32"/>
    <p:sldId id="275" r:id="rId33"/>
    <p:sldId id="328" r:id="rId34"/>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362C"/>
    <a:srgbClr val="FF652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08"/>
      </p:cViewPr>
      <p:guideLst>
        <p:guide orient="horz" pos="1620"/>
        <p:guide pos="2880"/>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D810B266-E8A2-4BDF-BC09-5BF6A987684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12ED182-B60C-4A96-B336-20D59612699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428C18-FABF-4875-BECF-355EA9210A8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3428C18-FABF-4875-BECF-355EA9210A8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2E395E2-617E-4D77-A6A5-615F03CFC612}"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E7BBB2B-57B3-473B-9A7B-0965831070A6}" type="slidenum">
              <a:rPr lang="zh-CN" altLang="en-US">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0C8E17-6E6C-421A-9820-B576FE7D307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9F6A9F9-3EDF-4BB6-8325-2BAFBDAC6DA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9F6A9F9-3EDF-4BB6-8325-2BAFBDAC6DAE}" type="datetimeFigureOut">
              <a:rPr lang="zh-CN" altLang="en-US" smtClean="0"/>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ADA317DB-6ADD-43E7-9865-DA1DC50375A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蓝色曲线背景"/>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11" y="3456750"/>
            <a:ext cx="9138177" cy="1705792"/>
          </a:xfrm>
          <a:prstGeom prst="rect">
            <a:avLst/>
          </a:prstGeom>
        </p:spPr>
      </p:pic>
      <p:pic>
        <p:nvPicPr>
          <p:cNvPr id="7" name="招商银行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29279" y="371628"/>
            <a:ext cx="1734809" cy="1734809"/>
          </a:xfrm>
          <a:prstGeom prst="rect">
            <a:avLst/>
          </a:prstGeom>
          <a:noFill/>
          <a:extLst>
            <a:ext uri="{909E8E84-426E-40DD-AFC4-6F175D3DCCD1}">
              <a14:hiddenFill xmlns:a14="http://schemas.microsoft.com/office/drawing/2010/main">
                <a:solidFill>
                  <a:srgbClr val="FFFFFF"/>
                </a:solidFill>
              </a14:hiddenFill>
            </a:ext>
          </a:extLst>
        </p:spPr>
      </p:pic>
      <p:sp>
        <p:nvSpPr>
          <p:cNvPr id="8" name="主标题"/>
          <p:cNvSpPr>
            <a:spLocks noChangeArrowheads="1" noChangeShapeType="1" noTextEdit="1"/>
          </p:cNvSpPr>
          <p:nvPr/>
        </p:nvSpPr>
        <p:spPr bwMode="auto">
          <a:xfrm>
            <a:off x="1835696" y="2439336"/>
            <a:ext cx="5040560" cy="576000"/>
          </a:xfrm>
          <a:prstGeom prst="rect">
            <a:avLst/>
          </a:prstGeom>
        </p:spPr>
        <p:txBody>
          <a:bodyPr wrap="none" fromWordArt="1"/>
          <a:lstStyle/>
          <a:p>
            <a:pPr fontAlgn="base">
              <a:spcBef>
                <a:spcPct val="0"/>
              </a:spcBef>
              <a:spcAft>
                <a:spcPct val="0"/>
              </a:spcAft>
            </a:pPr>
            <a:r>
              <a:rPr lang="zh-CN" altLang="en-US" sz="3600" b="1" kern="10" spc="300" dirty="0" smtClean="0">
                <a:solidFill>
                  <a:srgbClr val="AF362C"/>
                </a:solidFill>
                <a:latin typeface="微软雅黑" panose="020B0503020204020204" pitchFamily="34" charset="-122"/>
                <a:ea typeface="微软雅黑" panose="020B0503020204020204" pitchFamily="34" charset="-122"/>
              </a:rPr>
              <a:t>工商银行工作汇报总结</a:t>
            </a:r>
            <a:endParaRPr lang="zh-CN" altLang="en-US" sz="3600" b="1" kern="10" spc="300" dirty="0">
              <a:solidFill>
                <a:srgbClr val="AF362C"/>
              </a:solidFill>
              <a:latin typeface="微软雅黑" panose="020B0503020204020204" pitchFamily="34" charset="-122"/>
              <a:ea typeface="微软雅黑" panose="020B0503020204020204" pitchFamily="34" charset="-122"/>
            </a:endParaRPr>
          </a:p>
        </p:txBody>
      </p:sp>
      <p:sp>
        <p:nvSpPr>
          <p:cNvPr id="9" name="副标题"/>
          <p:cNvSpPr txBox="1">
            <a:spLocks noChangeArrowheads="1"/>
          </p:cNvSpPr>
          <p:nvPr/>
        </p:nvSpPr>
        <p:spPr bwMode="ltGray">
          <a:xfrm>
            <a:off x="2627784" y="3261630"/>
            <a:ext cx="3708000" cy="390240"/>
          </a:xfrm>
          <a:prstGeom prst="rect">
            <a:avLst/>
          </a:prstGeom>
          <a:noFill/>
          <a:ln>
            <a:noFill/>
          </a:ln>
          <a:effectLst/>
          <a:extLst>
            <a:ext uri="{909E8E84-426E-40DD-AFC4-6F175D3DCCD1}">
              <a14:hiddenFill xmlns:a14="http://schemas.microsoft.com/office/drawing/2010/main">
                <a:gradFill rotWithShape="1">
                  <a:gsLst>
                    <a:gs pos="0">
                      <a:srgbClr val="D7E4BE"/>
                    </a:gs>
                    <a:gs pos="100000">
                      <a:srgbClr val="2F86B1"/>
                    </a:gs>
                  </a:gsLst>
                  <a:lin ang="0" scaled="1"/>
                </a:gradFill>
              </a14:hiddenFill>
            </a:ext>
            <a:ext uri="{91240B29-F687-4F45-9708-019B960494DF}">
              <a14:hiddenLine xmlns:a14="http://schemas.microsoft.com/office/drawing/2010/main" w="9525">
                <a:solidFill>
                  <a:srgbClr val="33533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r">
              <a:spcBef>
                <a:spcPct val="0"/>
              </a:spcBef>
              <a:spcAft>
                <a:spcPct val="0"/>
              </a:spcAft>
            </a:pPr>
            <a:r>
              <a:rPr lang="zh-CN" altLang="en-US" sz="2000" b="1" spc="300" dirty="0" smtClean="0">
                <a:solidFill>
                  <a:srgbClr val="AF362C"/>
                </a:solidFill>
                <a:latin typeface="微软雅黑" panose="020B0503020204020204" pitchFamily="34" charset="-122"/>
                <a:ea typeface="微软雅黑" panose="020B0503020204020204" pitchFamily="34" charset="-122"/>
              </a:rPr>
              <a:t>工商银行</a:t>
            </a:r>
            <a:r>
              <a:rPr lang="zh-CN" altLang="en-US" sz="2000" b="1" spc="300" dirty="0">
                <a:solidFill>
                  <a:srgbClr val="AF362C"/>
                </a:solidFill>
                <a:latin typeface="微软雅黑" panose="020B0503020204020204" pitchFamily="34" charset="-122"/>
                <a:ea typeface="微软雅黑" panose="020B0503020204020204" pitchFamily="34" charset="-122"/>
              </a:rPr>
              <a:t>专用动态</a:t>
            </a:r>
            <a:r>
              <a:rPr lang="en-US" altLang="zh-CN" sz="2000" b="1" spc="300" dirty="0">
                <a:solidFill>
                  <a:srgbClr val="AF362C"/>
                </a:solidFill>
                <a:latin typeface="微软雅黑" panose="020B0503020204020204" pitchFamily="34" charset="-122"/>
                <a:ea typeface="微软雅黑" panose="020B0503020204020204" pitchFamily="34" charset="-122"/>
              </a:rPr>
              <a:t>PPT</a:t>
            </a:r>
            <a:r>
              <a:rPr lang="zh-CN" altLang="en-US" sz="2000" b="1" spc="300" dirty="0">
                <a:solidFill>
                  <a:srgbClr val="AF362C"/>
                </a:solidFill>
                <a:latin typeface="微软雅黑" panose="020B0503020204020204" pitchFamily="34" charset="-122"/>
                <a:ea typeface="微软雅黑" panose="020B0503020204020204" pitchFamily="34" charset="-122"/>
              </a:rPr>
              <a:t>模板</a:t>
            </a:r>
            <a:endParaRPr lang="zh-CN" altLang="en-US" sz="2000" b="1" spc="300" dirty="0">
              <a:solidFill>
                <a:srgbClr val="AF362C"/>
              </a:solidFill>
              <a:latin typeface="微软雅黑" panose="020B0503020204020204" pitchFamily="34" charset="-122"/>
              <a:ea typeface="微软雅黑" panose="020B0503020204020204" pitchFamily="34" charset="-122"/>
            </a:endParaRPr>
          </a:p>
        </p:txBody>
      </p:sp>
      <p:sp>
        <p:nvSpPr>
          <p:cNvPr id="10" name="直线"/>
          <p:cNvSpPr>
            <a:spLocks noChangeShapeType="1"/>
          </p:cNvSpPr>
          <p:nvPr/>
        </p:nvSpPr>
        <p:spPr bwMode="auto">
          <a:xfrm>
            <a:off x="2340074" y="2243348"/>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11" name="直线"/>
          <p:cNvSpPr>
            <a:spLocks noChangeShapeType="1"/>
          </p:cNvSpPr>
          <p:nvPr/>
        </p:nvSpPr>
        <p:spPr bwMode="auto">
          <a:xfrm>
            <a:off x="2340074" y="3179973"/>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0-#ppt_w/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1+#ppt_w/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p:cBhvr>
                                        <p:cTn id="29" dur="500" tmFilter="0,0; .5, 1; 1, 1"/>
                                        <p:tgtEl>
                                          <p:spTgt spid="8"/>
                                        </p:tgtEl>
                                      </p:cBhvr>
                                    </p:animEffect>
                                  </p:childTnLst>
                                </p:cTn>
                              </p:par>
                            </p:childTnLst>
                          </p:cTn>
                        </p:par>
                        <p:par>
                          <p:cTn id="30" fill="hold">
                            <p:stCondLst>
                              <p:cond delay="145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by="(-#ppt_w*2)" calcmode="lin" valueType="num">
                                      <p:cBhvr rctx="PPT">
                                        <p:cTn id="33" dur="500" autoRev="1" fill="hold">
                                          <p:stCondLst>
                                            <p:cond delay="0"/>
                                          </p:stCondLst>
                                        </p:cTn>
                                        <p:tgtEl>
                                          <p:spTgt spid="9"/>
                                        </p:tgtEl>
                                        <p:attrNameLst>
                                          <p:attrName>ppt_w</p:attrName>
                                        </p:attrNameLst>
                                      </p:cBhvr>
                                    </p:anim>
                                    <p:anim by="(#ppt_w*0.50)" calcmode="lin" valueType="num">
                                      <p:cBhvr>
                                        <p:cTn id="34" dur="500" decel="50000" autoRev="1" fill="hold">
                                          <p:stCondLst>
                                            <p:cond delay="0"/>
                                          </p:stCondLst>
                                        </p:cTn>
                                        <p:tgtEl>
                                          <p:spTgt spid="9"/>
                                        </p:tgtEl>
                                        <p:attrNameLst>
                                          <p:attrName>ppt_x</p:attrName>
                                        </p:attrNameLst>
                                      </p:cBhvr>
                                    </p:anim>
                                    <p:anim to="(#ppt_y)" calcmode="lin" valueType="num">
                                      <p:cBhvr>
                                        <p:cTn id="35" dur="1000" fill="hold">
                                          <p:stCondLst>
                                            <p:cond delay="0"/>
                                          </p:stCondLst>
                                        </p:cTn>
                                        <p:tgtEl>
                                          <p:spTgt spid="9"/>
                                        </p:tgtEl>
                                        <p:attrNameLst>
                                          <p:attrName>ppt_y</p:attrName>
                                        </p:attrNameLst>
                                      </p:cBhvr>
                                    </p:anim>
                                    <p:animRot by="21600000">
                                      <p:cBhvr>
                                        <p:cTn id="3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组合 7"/>
          <p:cNvGrpSpPr/>
          <p:nvPr/>
        </p:nvGrpSpPr>
        <p:grpSpPr>
          <a:xfrm>
            <a:off x="7057931" y="2591246"/>
            <a:ext cx="1554750" cy="1554960"/>
            <a:chOff x="7056706" y="2531646"/>
            <a:chExt cx="1554480" cy="1554480"/>
          </a:xfrm>
        </p:grpSpPr>
        <p:sp>
          <p:nvSpPr>
            <p:cNvPr id="9" name="Oval 11"/>
            <p:cNvSpPr/>
            <p:nvPr/>
          </p:nvSpPr>
          <p:spPr>
            <a:xfrm>
              <a:off x="7056706" y="2531646"/>
              <a:ext cx="1554480" cy="1554480"/>
            </a:xfrm>
            <a:prstGeom prst="ellipse">
              <a:avLst/>
            </a:prstGeom>
            <a:solidFill>
              <a:srgbClr val="CC33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dirty="0">
                  <a:solidFill>
                    <a:schemeClr val="bg1"/>
                  </a:solidFill>
                  <a:latin typeface="微软雅黑" panose="020B0503020204020204" pitchFamily="34" charset="-122"/>
                  <a:ea typeface="微软雅黑" panose="020B0503020204020204" pitchFamily="34" charset="-122"/>
                </a:rPr>
                <a:t>单击添加标题</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10" name="Picture 7" descr="\\MAGNUM\Projects\Microsoft\Cloud Power FY12\Design\ICONS_PNG\Within_Your_Reach.png"/>
            <p:cNvPicPr>
              <a:picLocks noChangeAspect="1" noChangeArrowheads="1"/>
            </p:cNvPicPr>
            <p:nvPr/>
          </p:nvPicPr>
          <p:blipFill>
            <a:blip r:embed="rId1" cstate="screen">
              <a:biLevel thresh="25000"/>
            </a:blip>
            <a:stretch>
              <a:fillRect/>
            </a:stretch>
          </p:blipFill>
          <p:spPr bwMode="auto">
            <a:xfrm>
              <a:off x="7513343" y="2648104"/>
              <a:ext cx="641205" cy="660782"/>
            </a:xfrm>
            <a:prstGeom prst="rect">
              <a:avLst/>
            </a:prstGeom>
            <a:noFill/>
          </p:spPr>
        </p:pic>
      </p:grpSp>
      <p:grpSp>
        <p:nvGrpSpPr>
          <p:cNvPr id="11" name="组合 10"/>
          <p:cNvGrpSpPr/>
          <p:nvPr/>
        </p:nvGrpSpPr>
        <p:grpSpPr>
          <a:xfrm>
            <a:off x="5308882" y="2255274"/>
            <a:ext cx="1920573" cy="1920833"/>
            <a:chOff x="5307960" y="2195778"/>
            <a:chExt cx="1920240" cy="1920240"/>
          </a:xfrm>
          <a:solidFill>
            <a:srgbClr val="FF9900"/>
          </a:solidFill>
        </p:grpSpPr>
        <p:sp>
          <p:nvSpPr>
            <p:cNvPr id="12" name="Oval 10"/>
            <p:cNvSpPr/>
            <p:nvPr/>
          </p:nvSpPr>
          <p:spPr>
            <a:xfrm>
              <a:off x="5307960" y="2195778"/>
              <a:ext cx="1920240" cy="1920240"/>
            </a:xfrm>
            <a:prstGeom prst="ellipse">
              <a:avLst/>
            </a:prstGeom>
            <a:solidFill>
              <a:srgbClr val="FF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zh-CN" altLang="en-US" sz="2000" dirty="0">
                  <a:solidFill>
                    <a:schemeClr val="bg1"/>
                  </a:solidFill>
                  <a:latin typeface="微软雅黑" panose="020B0503020204020204" pitchFamily="34" charset="-122"/>
                  <a:ea typeface="微软雅黑" panose="020B0503020204020204" pitchFamily="34" charset="-122"/>
                </a:rPr>
                <a:t>单击添加标题</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3" name="Freeform 18"/>
            <p:cNvSpPr>
              <a:spLocks noEditPoints="1"/>
            </p:cNvSpPr>
            <p:nvPr/>
          </p:nvSpPr>
          <p:spPr bwMode="black">
            <a:xfrm>
              <a:off x="6055235" y="2392526"/>
              <a:ext cx="599568" cy="58597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a:latin typeface="微软雅黑" panose="020B0503020204020204" pitchFamily="34" charset="-122"/>
                <a:ea typeface="微软雅黑" panose="020B0503020204020204" pitchFamily="34" charset="-122"/>
              </a:endParaRPr>
            </a:p>
          </p:txBody>
        </p:sp>
      </p:grpSp>
      <p:sp>
        <p:nvSpPr>
          <p:cNvPr id="14" name="矩形 13"/>
          <p:cNvSpPr/>
          <p:nvPr/>
        </p:nvSpPr>
        <p:spPr>
          <a:xfrm>
            <a:off x="764837" y="1276000"/>
            <a:ext cx="1441670" cy="307872"/>
          </a:xfrm>
          <a:prstGeom prst="rect">
            <a:avLst/>
          </a:prstGeom>
        </p:spPr>
        <p:txBody>
          <a:bodyPr wrap="none" lIns="91458" tIns="45729" rIns="91458" bIns="45729">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单击添加标题一</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5" name="矩形 14"/>
          <p:cNvSpPr/>
          <p:nvPr/>
        </p:nvSpPr>
        <p:spPr>
          <a:xfrm>
            <a:off x="718340" y="2374608"/>
            <a:ext cx="1441670" cy="307872"/>
          </a:xfrm>
          <a:prstGeom prst="rect">
            <a:avLst/>
          </a:prstGeom>
        </p:spPr>
        <p:txBody>
          <a:bodyPr wrap="none" lIns="91458" tIns="45729" rIns="91458" bIns="45729">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单击添加标题二</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693243" y="3450487"/>
            <a:ext cx="1441670" cy="307872"/>
          </a:xfrm>
          <a:prstGeom prst="rect">
            <a:avLst/>
          </a:prstGeom>
        </p:spPr>
        <p:txBody>
          <a:bodyPr wrap="none" lIns="91458" tIns="45729" rIns="91458" bIns="45729">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单击添加标题三</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821972" y="1640464"/>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8" name="直接连接符 17"/>
          <p:cNvCxnSpPr/>
          <p:nvPr/>
        </p:nvCxnSpPr>
        <p:spPr>
          <a:xfrm>
            <a:off x="764981" y="2739919"/>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9" name="直接连接符 18"/>
          <p:cNvCxnSpPr/>
          <p:nvPr/>
        </p:nvCxnSpPr>
        <p:spPr>
          <a:xfrm>
            <a:off x="744912" y="3815799"/>
            <a:ext cx="195722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20" name="TextBox 19"/>
          <p:cNvSpPr txBox="1"/>
          <p:nvPr/>
        </p:nvSpPr>
        <p:spPr>
          <a:xfrm>
            <a:off x="755708" y="1652199"/>
            <a:ext cx="2144813" cy="646531"/>
          </a:xfrm>
          <a:prstGeom prst="rect">
            <a:avLst/>
          </a:prstGeom>
          <a:noFill/>
        </p:spPr>
        <p:txBody>
          <a:bodyPr wrap="square" lIns="91458" tIns="45729" rIns="91458" bIns="45729"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07937" y="2750808"/>
            <a:ext cx="2144813" cy="646531"/>
          </a:xfrm>
          <a:prstGeom prst="rect">
            <a:avLst/>
          </a:prstGeom>
          <a:noFill/>
        </p:spPr>
        <p:txBody>
          <a:bodyPr wrap="square" lIns="91458" tIns="45729" rIns="91458" bIns="45729"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83687" y="3826688"/>
            <a:ext cx="2144813" cy="646531"/>
          </a:xfrm>
          <a:prstGeom prst="rect">
            <a:avLst/>
          </a:prstGeom>
          <a:noFill/>
        </p:spPr>
        <p:txBody>
          <a:bodyPr wrap="square" lIns="91458" tIns="45729" rIns="91458" bIns="45729"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204404" y="1585095"/>
            <a:ext cx="2560765" cy="2561110"/>
            <a:chOff x="3537429" y="1525806"/>
            <a:chExt cx="2560320" cy="2560320"/>
          </a:xfrm>
        </p:grpSpPr>
        <p:sp>
          <p:nvSpPr>
            <p:cNvPr id="24" name="Oval 9"/>
            <p:cNvSpPr/>
            <p:nvPr/>
          </p:nvSpPr>
          <p:spPr>
            <a:xfrm>
              <a:off x="3537429" y="1525806"/>
              <a:ext cx="2560320" cy="2560320"/>
            </a:xfrm>
            <a:prstGeom prst="ellipse">
              <a:avLst/>
            </a:prstGeom>
            <a:solidFill>
              <a:srgbClr val="9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单击添加</a:t>
              </a:r>
              <a:endParaRPr lang="en-US" altLang="zh-CN" sz="2000" dirty="0">
                <a:solidFill>
                  <a:schemeClr val="bg1"/>
                </a:solidFill>
                <a:latin typeface="微软雅黑" panose="020B0503020204020204" pitchFamily="34" charset="-122"/>
                <a:ea typeface="微软雅黑" panose="020B0503020204020204" pitchFamily="34" charset="-122"/>
              </a:endParaRPr>
            </a:p>
            <a:p>
              <a:pPr algn="ctr"/>
              <a:r>
                <a:rPr lang="zh-CN" altLang="en-US" sz="2000" dirty="0">
                  <a:solidFill>
                    <a:schemeClr val="bg1"/>
                  </a:solidFill>
                  <a:latin typeface="微软雅黑" panose="020B0503020204020204" pitchFamily="34" charset="-122"/>
                  <a:ea typeface="微软雅黑" panose="020B0503020204020204" pitchFamily="34" charset="-122"/>
                </a:rPr>
                <a:t>标题</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25" name="Freeform 16"/>
            <p:cNvSpPr>
              <a:spLocks noEditPoints="1"/>
            </p:cNvSpPr>
            <p:nvPr/>
          </p:nvSpPr>
          <p:spPr bwMode="black">
            <a:xfrm>
              <a:off x="4157852" y="1871391"/>
              <a:ext cx="842545" cy="846990"/>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endParaRPr lang="en-US" sz="800">
                <a:solidFill>
                  <a:srgbClr val="FFFFFF"/>
                </a:solidFill>
                <a:latin typeface="微软雅黑" panose="020B0503020204020204" pitchFamily="34" charset="-122"/>
                <a:ea typeface="微软雅黑" panose="020B0503020204020204" pitchFamily="34" charset="-122"/>
              </a:endParaRPr>
            </a:p>
          </p:txBody>
        </p:sp>
        <p:sp>
          <p:nvSpPr>
            <p:cNvPr id="26" name="Freeform 18"/>
            <p:cNvSpPr>
              <a:spLocks noEditPoints="1"/>
            </p:cNvSpPr>
            <p:nvPr/>
          </p:nvSpPr>
          <p:spPr bwMode="black">
            <a:xfrm>
              <a:off x="4910832" y="2197313"/>
              <a:ext cx="532768" cy="573569"/>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endParaRPr lang="en-US" sz="80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nodeType="withEffect">
                                  <p:stCondLst>
                                    <p:cond delay="2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ntr" presetSubtype="8" fill="hold" nodeType="with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par>
                                <p:cTn id="57" presetID="22" presetClass="entr" presetSubtype="8" fill="hold" nodeType="withEffect">
                                  <p:stCondLst>
                                    <p:cond delay="100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4" grpId="0"/>
      <p:bldP spid="15" grpId="0"/>
      <p:bldP spid="16"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rt two"/>
          <p:cNvSpPr>
            <a:spLocks noChangeArrowheads="1"/>
          </p:cNvSpPr>
          <p:nvPr/>
        </p:nvSpPr>
        <p:spPr bwMode="auto">
          <a:xfrm>
            <a:off x="2916634" y="2015480"/>
            <a:ext cx="1783693" cy="523220"/>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Two</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dirty="0" smtClean="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dirty="0">
              <a:solidFill>
                <a:srgbClr val="AF362C"/>
              </a:solidFill>
              <a:latin typeface="微软雅黑" panose="020B0503020204020204" pitchFamily="34" charset="-122"/>
              <a:ea typeface="微软雅黑" panose="020B0503020204020204" pitchFamily="34" charset="-122"/>
            </a:endParaRPr>
          </a:p>
        </p:txBody>
      </p:sp>
      <p:sp>
        <p:nvSpPr>
          <p:cNvPr id="5124" name="02"/>
          <p:cNvSpPr>
            <a:spLocks noChangeArrowheads="1"/>
          </p:cNvSpPr>
          <p:nvPr/>
        </p:nvSpPr>
        <p:spPr bwMode="auto">
          <a:xfrm>
            <a:off x="1154509" y="172179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dirty="0" smtClean="0">
                <a:solidFill>
                  <a:srgbClr val="AF362C"/>
                </a:solidFill>
                <a:latin typeface="Kozuka Mincho Pr6N H" pitchFamily="18" charset="-128"/>
                <a:ea typeface="Kozuka Mincho Pr6N H" pitchFamily="18" charset="-128"/>
                <a:sym typeface="Kozuka Mincho Pr6N H" pitchFamily="18" charset="-128"/>
              </a:rPr>
              <a:t>02</a:t>
            </a:r>
            <a:endParaRPr lang="zh-CN" altLang="en-US" sz="9600" b="1" dirty="0">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p:cBhvr>
                                        <p:cTn id="18" dur="1000"/>
                                        <p:tgtEl>
                                          <p:spTgt spid="5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p:cBhvr>
                                        <p:cTn id="22" dur="1000"/>
                                        <p:tgtEl>
                                          <p:spTgt spid="512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utoUpdateAnimBg="0"/>
      <p:bldP spid="5125" grpId="0" animBg="1"/>
      <p:bldP spid="51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Freeform 16"/>
          <p:cNvSpPr>
            <a:spLocks noEditPoints="1"/>
          </p:cNvSpPr>
          <p:nvPr/>
        </p:nvSpPr>
        <p:spPr bwMode="auto">
          <a:xfrm>
            <a:off x="5349931" y="2418859"/>
            <a:ext cx="2177377" cy="2026471"/>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dirty="0">
              <a:ea typeface="微软雅黑" panose="020B0503020204020204" pitchFamily="34" charset="-122"/>
            </a:endParaRPr>
          </a:p>
        </p:txBody>
      </p:sp>
      <p:sp>
        <p:nvSpPr>
          <p:cNvPr id="9" name="Freeform 17"/>
          <p:cNvSpPr/>
          <p:nvPr/>
        </p:nvSpPr>
        <p:spPr bwMode="auto">
          <a:xfrm>
            <a:off x="4171910" y="2634859"/>
            <a:ext cx="1765071" cy="173781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lumMod val="75000"/>
              <a:lumOff val="25000"/>
            </a:schemeClr>
          </a:solidFill>
          <a:ln w="3175">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dirty="0">
              <a:ea typeface="微软雅黑" panose="020B0503020204020204" pitchFamily="34" charset="-122"/>
            </a:endParaRPr>
          </a:p>
        </p:txBody>
      </p:sp>
      <p:sp>
        <p:nvSpPr>
          <p:cNvPr id="10" name="Freeform 18"/>
          <p:cNvSpPr/>
          <p:nvPr/>
        </p:nvSpPr>
        <p:spPr bwMode="auto">
          <a:xfrm>
            <a:off x="3076351" y="2793913"/>
            <a:ext cx="1543208" cy="1508071"/>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tx1">
              <a:lumMod val="65000"/>
              <a:lumOff val="35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dirty="0">
              <a:ea typeface="微软雅黑" panose="020B0503020204020204" pitchFamily="34" charset="-122"/>
            </a:endParaRPr>
          </a:p>
        </p:txBody>
      </p:sp>
      <p:sp>
        <p:nvSpPr>
          <p:cNvPr id="11" name="Freeform 19"/>
          <p:cNvSpPr/>
          <p:nvPr/>
        </p:nvSpPr>
        <p:spPr bwMode="auto">
          <a:xfrm>
            <a:off x="2216394" y="2927440"/>
            <a:ext cx="1225143" cy="1241017"/>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tx1">
              <a:lumMod val="50000"/>
              <a:lumOff val="5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a:defRPr/>
            </a:pPr>
            <a:endParaRPr lang="zh-CN" altLang="en-US" sz="1600" dirty="0">
              <a:ea typeface="微软雅黑" panose="020B0503020204020204" pitchFamily="34" charset="-122"/>
            </a:endParaRPr>
          </a:p>
        </p:txBody>
      </p:sp>
      <p:grpSp>
        <p:nvGrpSpPr>
          <p:cNvPr id="12" name="组合 19"/>
          <p:cNvGrpSpPr/>
          <p:nvPr/>
        </p:nvGrpSpPr>
        <p:grpSpPr bwMode="auto">
          <a:xfrm flipH="1">
            <a:off x="6952043" y="1833903"/>
            <a:ext cx="1437838" cy="1337030"/>
            <a:chOff x="2875159" y="1255134"/>
            <a:chExt cx="1163001" cy="1080485"/>
          </a:xfrm>
        </p:grpSpPr>
        <p:sp>
          <p:nvSpPr>
            <p:cNvPr id="13" name="任意多边形 12"/>
            <p:cNvSpPr/>
            <p:nvPr/>
          </p:nvSpPr>
          <p:spPr>
            <a:xfrm flipH="1">
              <a:off x="2891567" y="1727851"/>
              <a:ext cx="1146593" cy="607768"/>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dirty="0">
                <a:solidFill>
                  <a:schemeClr val="tx1">
                    <a:lumMod val="95000"/>
                    <a:lumOff val="5000"/>
                  </a:schemeClr>
                </a:solidFill>
                <a:ea typeface="微软雅黑" panose="020B0503020204020204" pitchFamily="34" charset="-122"/>
              </a:endParaRPr>
            </a:p>
          </p:txBody>
        </p:sp>
        <p:sp>
          <p:nvSpPr>
            <p:cNvPr id="14" name="TextBox 11"/>
            <p:cNvSpPr txBox="1">
              <a:spLocks noChangeArrowheads="1"/>
            </p:cNvSpPr>
            <p:nvPr/>
          </p:nvSpPr>
          <p:spPr bwMode="auto">
            <a:xfrm>
              <a:off x="2875159" y="1255134"/>
              <a:ext cx="114659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5" name="组合 29"/>
          <p:cNvGrpSpPr/>
          <p:nvPr/>
        </p:nvGrpSpPr>
        <p:grpSpPr bwMode="auto">
          <a:xfrm>
            <a:off x="792951" y="2607368"/>
            <a:ext cx="1757215" cy="930763"/>
            <a:chOff x="2617747" y="1583447"/>
            <a:chExt cx="1420413" cy="752172"/>
          </a:xfrm>
        </p:grpSpPr>
        <p:sp>
          <p:nvSpPr>
            <p:cNvPr id="16" name="任意多边形 15"/>
            <p:cNvSpPr/>
            <p:nvPr/>
          </p:nvSpPr>
          <p:spPr>
            <a:xfrm flipH="1">
              <a:off x="2617747" y="2059505"/>
              <a:ext cx="1420413"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dirty="0">
                <a:solidFill>
                  <a:schemeClr val="tx1">
                    <a:lumMod val="95000"/>
                    <a:lumOff val="5000"/>
                  </a:schemeClr>
                </a:solidFill>
                <a:ea typeface="微软雅黑" panose="020B0503020204020204" pitchFamily="34" charset="-122"/>
              </a:endParaRPr>
            </a:p>
          </p:txBody>
        </p:sp>
        <p:sp>
          <p:nvSpPr>
            <p:cNvPr id="17" name="TextBox 16"/>
            <p:cNvSpPr txBox="1">
              <a:spLocks noChangeArrowheads="1"/>
            </p:cNvSpPr>
            <p:nvPr/>
          </p:nvSpPr>
          <p:spPr bwMode="auto">
            <a:xfrm>
              <a:off x="2617747" y="1583447"/>
              <a:ext cx="1145853" cy="47271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759394" y="1421332"/>
            <a:ext cx="1417552" cy="1767272"/>
            <a:chOff x="6241499" y="1801098"/>
            <a:chExt cx="1417306" cy="1766727"/>
          </a:xfrm>
        </p:grpSpPr>
        <p:sp>
          <p:nvSpPr>
            <p:cNvPr id="19" name="TextBox 11"/>
            <p:cNvSpPr txBox="1">
              <a:spLocks noChangeArrowheads="1"/>
            </p:cNvSpPr>
            <p:nvPr/>
          </p:nvSpPr>
          <p:spPr bwMode="auto">
            <a:xfrm flipH="1">
              <a:off x="6241499" y="1801098"/>
              <a:ext cx="1417306" cy="5847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6537476" y="2366451"/>
              <a:ext cx="546046" cy="1201374"/>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dirty="0">
                <a:solidFill>
                  <a:schemeClr val="tx1">
                    <a:lumMod val="95000"/>
                    <a:lumOff val="5000"/>
                  </a:schemeClr>
                </a:solidFill>
                <a:ea typeface="微软雅黑" panose="020B0503020204020204" pitchFamily="34" charset="-122"/>
              </a:endParaRPr>
            </a:p>
          </p:txBody>
        </p:sp>
      </p:grpSp>
      <p:grpSp>
        <p:nvGrpSpPr>
          <p:cNvPr id="21" name="组合 20"/>
          <p:cNvGrpSpPr/>
          <p:nvPr/>
        </p:nvGrpSpPr>
        <p:grpSpPr>
          <a:xfrm>
            <a:off x="2398989" y="1421333"/>
            <a:ext cx="1417552" cy="1759416"/>
            <a:chOff x="3881503" y="1801099"/>
            <a:chExt cx="1417306" cy="1758873"/>
          </a:xfrm>
        </p:grpSpPr>
        <p:sp>
          <p:nvSpPr>
            <p:cNvPr id="22" name="任意多边形 21"/>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600" dirty="0">
                <a:solidFill>
                  <a:schemeClr val="tx1">
                    <a:lumMod val="95000"/>
                    <a:lumOff val="5000"/>
                  </a:schemeClr>
                </a:solidFill>
                <a:ea typeface="微软雅黑" panose="020B0503020204020204" pitchFamily="34" charset="-122"/>
              </a:endParaRPr>
            </a:p>
          </p:txBody>
        </p:sp>
        <p:sp>
          <p:nvSpPr>
            <p:cNvPr id="23" name="TextBox 11"/>
            <p:cNvSpPr txBox="1">
              <a:spLocks noChangeArrowheads="1"/>
            </p:cNvSpPr>
            <p:nvPr/>
          </p:nvSpPr>
          <p:spPr bwMode="auto">
            <a:xfrm flipH="1">
              <a:off x="3881503" y="1801099"/>
              <a:ext cx="1417306" cy="5847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    </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点击添加文本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23" name="组合 9"/>
          <p:cNvGrpSpPr/>
          <p:nvPr/>
        </p:nvGrpSpPr>
        <p:grpSpPr>
          <a:xfrm>
            <a:off x="1187830" y="1276000"/>
            <a:ext cx="1122929" cy="1071556"/>
            <a:chOff x="3148013" y="2374900"/>
            <a:chExt cx="1857375" cy="1851025"/>
          </a:xfrm>
          <a:effectLst/>
        </p:grpSpPr>
        <p:grpSp>
          <p:nvGrpSpPr>
            <p:cNvPr id="24" name="Group 20"/>
            <p:cNvGrpSpPr/>
            <p:nvPr/>
          </p:nvGrpSpPr>
          <p:grpSpPr bwMode="auto">
            <a:xfrm>
              <a:off x="3148013" y="2374900"/>
              <a:ext cx="1857375" cy="1851025"/>
              <a:chOff x="549" y="2205"/>
              <a:chExt cx="1406" cy="1402"/>
            </a:xfrm>
          </p:grpSpPr>
          <p:sp>
            <p:nvSpPr>
              <p:cNvPr id="27" name="Oval 21"/>
              <p:cNvSpPr>
                <a:spLocks noChangeArrowheads="1"/>
              </p:cNvSpPr>
              <p:nvPr/>
            </p:nvSpPr>
            <p:spPr bwMode="auto">
              <a:xfrm>
                <a:off x="549" y="2205"/>
                <a:ext cx="1406" cy="1402"/>
              </a:xfrm>
              <a:prstGeom prst="ellipse">
                <a:avLst/>
              </a:prstGeom>
              <a:solidFill>
                <a:srgbClr val="FF9900"/>
              </a:solidFill>
              <a:ln w="9525" algn="ctr">
                <a:noFill/>
                <a:round/>
              </a:ln>
            </p:spPr>
            <p:txBody>
              <a:bodyPr wrap="none" anchor="ct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Oval 22"/>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25" name="Text Box 23"/>
            <p:cNvSpPr txBox="1">
              <a:spLocks noChangeArrowheads="1"/>
            </p:cNvSpPr>
            <p:nvPr/>
          </p:nvSpPr>
          <p:spPr bwMode="auto">
            <a:xfrm>
              <a:off x="3540341" y="2801319"/>
              <a:ext cx="984386" cy="1010463"/>
            </a:xfrm>
            <a:prstGeom prst="rect">
              <a:avLst/>
            </a:prstGeom>
            <a:noFill/>
            <a:ln w="9525">
              <a:noFill/>
              <a:miter lim="800000"/>
            </a:ln>
          </p:spPr>
          <p:txBody>
            <a:bodyPr wrap="none">
              <a:spAutoFit/>
            </a:bodyP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添加</a:t>
              </a:r>
              <a:endParaRPr kumimoji="1" lang="en-US" altLang="zh-CN"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标题</a:t>
              </a:r>
              <a:endParaRPr kumimoji="1" lang="en-US" altLang="ko-KR" sz="1600" b="1" dirty="0">
                <a:solidFill>
                  <a:schemeClr val="bg1"/>
                </a:solidFill>
                <a:latin typeface="微软雅黑" panose="020B0503020204020204" pitchFamily="34" charset="-122"/>
                <a:ea typeface="微软雅黑" panose="020B0503020204020204" pitchFamily="34" charset="-122"/>
              </a:endParaRPr>
            </a:p>
          </p:txBody>
        </p:sp>
        <p:sp>
          <p:nvSpPr>
            <p:cNvPr id="26" name="Freeform 24"/>
            <p:cNvSpPr/>
            <p:nvPr/>
          </p:nvSpPr>
          <p:spPr bwMode="auto">
            <a:xfrm>
              <a:off x="3276601" y="2406650"/>
              <a:ext cx="1584325" cy="525463"/>
            </a:xfrm>
            <a:custGeom>
              <a:avLst/>
              <a:gdLst>
                <a:gd name="T0" fmla="*/ 0 w 4756"/>
                <a:gd name="T1" fmla="*/ 70 h 1576"/>
                <a:gd name="T2" fmla="*/ 2 w 4756"/>
                <a:gd name="T3" fmla="*/ 64 h 1576"/>
                <a:gd name="T4" fmla="*/ 5 w 4756"/>
                <a:gd name="T5" fmla="*/ 60 h 1576"/>
                <a:gd name="T6" fmla="*/ 8 w 4756"/>
                <a:gd name="T7" fmla="*/ 55 h 1576"/>
                <a:gd name="T8" fmla="*/ 10 w 4756"/>
                <a:gd name="T9" fmla="*/ 50 h 1576"/>
                <a:gd name="T10" fmla="*/ 14 w 4756"/>
                <a:gd name="T11" fmla="*/ 46 h 1576"/>
                <a:gd name="T12" fmla="*/ 17 w 4756"/>
                <a:gd name="T13" fmla="*/ 41 h 1576"/>
                <a:gd name="T14" fmla="*/ 21 w 4756"/>
                <a:gd name="T15" fmla="*/ 37 h 1576"/>
                <a:gd name="T16" fmla="*/ 24 w 4756"/>
                <a:gd name="T17" fmla="*/ 33 h 1576"/>
                <a:gd name="T18" fmla="*/ 26 w 4756"/>
                <a:gd name="T19" fmla="*/ 32 h 1576"/>
                <a:gd name="T20" fmla="*/ 30 w 4756"/>
                <a:gd name="T21" fmla="*/ 28 h 1576"/>
                <a:gd name="T22" fmla="*/ 35 w 4756"/>
                <a:gd name="T23" fmla="*/ 24 h 1576"/>
                <a:gd name="T24" fmla="*/ 39 w 4756"/>
                <a:gd name="T25" fmla="*/ 21 h 1576"/>
                <a:gd name="T26" fmla="*/ 43 w 4756"/>
                <a:gd name="T27" fmla="*/ 18 h 1576"/>
                <a:gd name="T28" fmla="*/ 48 w 4756"/>
                <a:gd name="T29" fmla="*/ 15 h 1576"/>
                <a:gd name="T30" fmla="*/ 53 w 4756"/>
                <a:gd name="T31" fmla="*/ 12 h 1576"/>
                <a:gd name="T32" fmla="*/ 58 w 4756"/>
                <a:gd name="T33" fmla="*/ 10 h 1576"/>
                <a:gd name="T34" fmla="*/ 60 w 4756"/>
                <a:gd name="T35" fmla="*/ 9 h 1576"/>
                <a:gd name="T36" fmla="*/ 66 w 4756"/>
                <a:gd name="T37" fmla="*/ 7 h 1576"/>
                <a:gd name="T38" fmla="*/ 71 w 4756"/>
                <a:gd name="T39" fmla="*/ 5 h 1576"/>
                <a:gd name="T40" fmla="*/ 76 w 4756"/>
                <a:gd name="T41" fmla="*/ 4 h 1576"/>
                <a:gd name="T42" fmla="*/ 82 w 4756"/>
                <a:gd name="T43" fmla="*/ 2 h 1576"/>
                <a:gd name="T44" fmla="*/ 87 w 4756"/>
                <a:gd name="T45" fmla="*/ 1 h 1576"/>
                <a:gd name="T46" fmla="*/ 93 w 4756"/>
                <a:gd name="T47" fmla="*/ 1 h 1576"/>
                <a:gd name="T48" fmla="*/ 99 w 4756"/>
                <a:gd name="T49" fmla="*/ 0 h 1576"/>
                <a:gd name="T50" fmla="*/ 105 w 4756"/>
                <a:gd name="T51" fmla="*/ 0 h 1576"/>
                <a:gd name="T52" fmla="*/ 108 w 4756"/>
                <a:gd name="T53" fmla="*/ 0 h 1576"/>
                <a:gd name="T54" fmla="*/ 114 w 4756"/>
                <a:gd name="T55" fmla="*/ 0 h 1576"/>
                <a:gd name="T56" fmla="*/ 119 w 4756"/>
                <a:gd name="T57" fmla="*/ 1 h 1576"/>
                <a:gd name="T58" fmla="*/ 125 w 4756"/>
                <a:gd name="T59" fmla="*/ 2 h 1576"/>
                <a:gd name="T60" fmla="*/ 131 w 4756"/>
                <a:gd name="T61" fmla="*/ 3 h 1576"/>
                <a:gd name="T62" fmla="*/ 136 w 4756"/>
                <a:gd name="T63" fmla="*/ 4 h 1576"/>
                <a:gd name="T64" fmla="*/ 141 w 4756"/>
                <a:gd name="T65" fmla="*/ 6 h 1576"/>
                <a:gd name="T66" fmla="*/ 146 w 4756"/>
                <a:gd name="T67" fmla="*/ 8 h 1576"/>
                <a:gd name="T68" fmla="*/ 149 w 4756"/>
                <a:gd name="T69" fmla="*/ 9 h 1576"/>
                <a:gd name="T70" fmla="*/ 154 w 4756"/>
                <a:gd name="T71" fmla="*/ 11 h 1576"/>
                <a:gd name="T72" fmla="*/ 159 w 4756"/>
                <a:gd name="T73" fmla="*/ 14 h 1576"/>
                <a:gd name="T74" fmla="*/ 164 w 4756"/>
                <a:gd name="T75" fmla="*/ 17 h 1576"/>
                <a:gd name="T76" fmla="*/ 168 w 4756"/>
                <a:gd name="T77" fmla="*/ 19 h 1576"/>
                <a:gd name="T78" fmla="*/ 173 w 4756"/>
                <a:gd name="T79" fmla="*/ 23 h 1576"/>
                <a:gd name="T80" fmla="*/ 177 w 4756"/>
                <a:gd name="T81" fmla="*/ 26 h 1576"/>
                <a:gd name="T82" fmla="*/ 181 w 4756"/>
                <a:gd name="T83" fmla="*/ 30 h 1576"/>
                <a:gd name="T84" fmla="*/ 185 w 4756"/>
                <a:gd name="T85" fmla="*/ 33 h 1576"/>
                <a:gd name="T86" fmla="*/ 187 w 4756"/>
                <a:gd name="T87" fmla="*/ 35 h 1576"/>
                <a:gd name="T88" fmla="*/ 191 w 4756"/>
                <a:gd name="T89" fmla="*/ 39 h 1576"/>
                <a:gd name="T90" fmla="*/ 194 w 4756"/>
                <a:gd name="T91" fmla="*/ 44 h 1576"/>
                <a:gd name="T92" fmla="*/ 197 w 4756"/>
                <a:gd name="T93" fmla="*/ 48 h 1576"/>
                <a:gd name="T94" fmla="*/ 200 w 4756"/>
                <a:gd name="T95" fmla="*/ 53 h 1576"/>
                <a:gd name="T96" fmla="*/ 203 w 4756"/>
                <a:gd name="T97" fmla="*/ 57 h 1576"/>
                <a:gd name="T98" fmla="*/ 206 w 4756"/>
                <a:gd name="T99" fmla="*/ 62 h 1576"/>
                <a:gd name="T100" fmla="*/ 208 w 4756"/>
                <a:gd name="T101" fmla="*/ 67 h 1576"/>
                <a:gd name="T102" fmla="*/ 0 w 4756"/>
                <a:gd name="T103" fmla="*/ 7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lang="zh-CN" altLang="en-US" sz="1200" dirty="0">
                <a:solidFill>
                  <a:schemeClr val="bg1"/>
                </a:solidFill>
                <a:ea typeface="微软雅黑" panose="020B0503020204020204" pitchFamily="34" charset="-122"/>
              </a:endParaRPr>
            </a:p>
          </p:txBody>
        </p:sp>
      </p:grpSp>
      <p:grpSp>
        <p:nvGrpSpPr>
          <p:cNvPr id="29" name="组合 46"/>
          <p:cNvGrpSpPr/>
          <p:nvPr/>
        </p:nvGrpSpPr>
        <p:grpSpPr>
          <a:xfrm rot="16200000">
            <a:off x="1611318" y="2356575"/>
            <a:ext cx="2461126" cy="1214658"/>
            <a:chOff x="2538413" y="3297237"/>
            <a:chExt cx="4219575" cy="1562100"/>
          </a:xfrm>
        </p:grpSpPr>
        <p:sp>
          <p:nvSpPr>
            <p:cNvPr id="30" name="Freeform 3"/>
            <p:cNvSpPr/>
            <p:nvPr/>
          </p:nvSpPr>
          <p:spPr bwMode="gray">
            <a:xfrm>
              <a:off x="2538413" y="3362325"/>
              <a:ext cx="1900237" cy="1376362"/>
            </a:xfrm>
            <a:custGeom>
              <a:avLst/>
              <a:gdLst>
                <a:gd name="T0" fmla="*/ 0 w 735"/>
                <a:gd name="T1" fmla="*/ 0 h 532"/>
                <a:gd name="T2" fmla="*/ 987606 w 735"/>
                <a:gd name="T3" fmla="*/ 522604 h 532"/>
                <a:gd name="T4" fmla="*/ 1491751 w 735"/>
                <a:gd name="T5" fmla="*/ 522604 h 532"/>
                <a:gd name="T6" fmla="*/ 1646872 w 735"/>
                <a:gd name="T7" fmla="*/ 644199 h 532"/>
                <a:gd name="T8" fmla="*/ 1652043 w 735"/>
                <a:gd name="T9" fmla="*/ 1040033 h 532"/>
                <a:gd name="T10" fmla="*/ 1546043 w 735"/>
                <a:gd name="T11" fmla="*/ 1034858 h 532"/>
                <a:gd name="T12" fmla="*/ 1729604 w 735"/>
                <a:gd name="T13" fmla="*/ 1376362 h 532"/>
                <a:gd name="T14" fmla="*/ 1900237 w 735"/>
                <a:gd name="T15" fmla="*/ 1040033 h 532"/>
                <a:gd name="T16" fmla="*/ 1799408 w 735"/>
                <a:gd name="T17" fmla="*/ 1040033 h 532"/>
                <a:gd name="T18" fmla="*/ 1794237 w 735"/>
                <a:gd name="T19" fmla="*/ 584695 h 532"/>
                <a:gd name="T20" fmla="*/ 1592580 w 735"/>
                <a:gd name="T21" fmla="*/ 388072 h 532"/>
                <a:gd name="T22" fmla="*/ 866094 w 735"/>
                <a:gd name="T23" fmla="*/ 385485 h 532"/>
                <a:gd name="T24" fmla="*/ 17839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dirty="0">
                <a:ea typeface="微软雅黑" panose="020B0503020204020204" pitchFamily="34" charset="-122"/>
              </a:endParaRPr>
            </a:p>
          </p:txBody>
        </p:sp>
        <p:sp>
          <p:nvSpPr>
            <p:cNvPr id="31" name="Freeform 4"/>
            <p:cNvSpPr/>
            <p:nvPr/>
          </p:nvSpPr>
          <p:spPr bwMode="gray">
            <a:xfrm>
              <a:off x="4457700" y="3297237"/>
              <a:ext cx="366713" cy="1562100"/>
            </a:xfrm>
            <a:custGeom>
              <a:avLst/>
              <a:gdLst>
                <a:gd name="T0" fmla="*/ 95552 w 142"/>
                <a:gd name="T1" fmla="*/ 2586 h 604"/>
                <a:gd name="T2" fmla="*/ 116212 w 142"/>
                <a:gd name="T3" fmla="*/ 1220714 h 604"/>
                <a:gd name="T4" fmla="*/ 0 w 142"/>
                <a:gd name="T5" fmla="*/ 1225886 h 604"/>
                <a:gd name="T6" fmla="*/ 185939 w 142"/>
                <a:gd name="T7" fmla="*/ 1562100 h 604"/>
                <a:gd name="T8" fmla="*/ 366713 w 142"/>
                <a:gd name="T9" fmla="*/ 1225886 h 604"/>
                <a:gd name="T10" fmla="*/ 258249 w 142"/>
                <a:gd name="T11" fmla="*/ 1225886 h 604"/>
                <a:gd name="T12" fmla="*/ 255666 w 142"/>
                <a:gd name="T13" fmla="*/ 0 h 604"/>
                <a:gd name="T14" fmla="*/ 95552 w 142"/>
                <a:gd name="T15" fmla="*/ 258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dirty="0">
                <a:ea typeface="微软雅黑" panose="020B0503020204020204" pitchFamily="34" charset="-122"/>
              </a:endParaRPr>
            </a:p>
          </p:txBody>
        </p:sp>
        <p:sp>
          <p:nvSpPr>
            <p:cNvPr id="32" name="Freeform 5"/>
            <p:cNvSpPr/>
            <p:nvPr/>
          </p:nvSpPr>
          <p:spPr bwMode="gray">
            <a:xfrm flipH="1">
              <a:off x="4857750" y="3362325"/>
              <a:ext cx="1900238" cy="1376362"/>
            </a:xfrm>
            <a:custGeom>
              <a:avLst/>
              <a:gdLst>
                <a:gd name="T0" fmla="*/ 0 w 735"/>
                <a:gd name="T1" fmla="*/ 0 h 532"/>
                <a:gd name="T2" fmla="*/ 987607 w 735"/>
                <a:gd name="T3" fmla="*/ 522604 h 532"/>
                <a:gd name="T4" fmla="*/ 1491752 w 735"/>
                <a:gd name="T5" fmla="*/ 522604 h 532"/>
                <a:gd name="T6" fmla="*/ 1646873 w 735"/>
                <a:gd name="T7" fmla="*/ 644199 h 532"/>
                <a:gd name="T8" fmla="*/ 1652044 w 735"/>
                <a:gd name="T9" fmla="*/ 1040033 h 532"/>
                <a:gd name="T10" fmla="*/ 1546044 w 735"/>
                <a:gd name="T11" fmla="*/ 1034858 h 532"/>
                <a:gd name="T12" fmla="*/ 1729604 w 735"/>
                <a:gd name="T13" fmla="*/ 1376362 h 532"/>
                <a:gd name="T14" fmla="*/ 1900238 w 735"/>
                <a:gd name="T15" fmla="*/ 1040033 h 532"/>
                <a:gd name="T16" fmla="*/ 1799409 w 735"/>
                <a:gd name="T17" fmla="*/ 1040033 h 532"/>
                <a:gd name="T18" fmla="*/ 1794238 w 735"/>
                <a:gd name="T19" fmla="*/ 584695 h 532"/>
                <a:gd name="T20" fmla="*/ 1592581 w 735"/>
                <a:gd name="T21" fmla="*/ 388072 h 532"/>
                <a:gd name="T22" fmla="*/ 866095 w 735"/>
                <a:gd name="T23" fmla="*/ 385485 h 532"/>
                <a:gd name="T24" fmla="*/ 178390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w="9525" cap="flat" cmpd="sng">
              <a:noFill/>
              <a:prstDash val="solid"/>
              <a:round/>
              <a:headEnd type="none" w="med" len="med"/>
              <a:tailEnd type="none" w="med" len="med"/>
            </a:ln>
          </p:spPr>
          <p:txBody>
            <a:bodyPr wrap="none" anchor="ctr"/>
            <a:lstStyle/>
            <a:p>
              <a:endParaRPr lang="zh-CN" altLang="en-US" dirty="0">
                <a:ea typeface="微软雅黑" panose="020B0503020204020204" pitchFamily="34" charset="-122"/>
              </a:endParaRPr>
            </a:p>
          </p:txBody>
        </p:sp>
      </p:grpSp>
      <p:sp>
        <p:nvSpPr>
          <p:cNvPr id="33" name="AutoShape 2"/>
          <p:cNvSpPr>
            <a:spLocks noChangeArrowheads="1"/>
          </p:cNvSpPr>
          <p:nvPr/>
        </p:nvSpPr>
        <p:spPr bwMode="auto">
          <a:xfrm>
            <a:off x="3525424" y="1428447"/>
            <a:ext cx="4429925" cy="2967212"/>
          </a:xfrm>
          <a:prstGeom prst="roundRect">
            <a:avLst>
              <a:gd name="adj" fmla="val 5856"/>
            </a:avLst>
          </a:prstGeom>
          <a:solidFill>
            <a:srgbClr val="FFFFFF">
              <a:alpha val="50196"/>
            </a:srgbClr>
          </a:solidFill>
          <a:ln w="9525">
            <a:solidFill>
              <a:srgbClr val="000000"/>
            </a:solidFill>
            <a:prstDash val="dash"/>
            <a:round/>
          </a:ln>
        </p:spPr>
        <p:txBody>
          <a:bodyPr wrap="none" lIns="91458" tIns="45729" rIns="91458" bIns="45729" anchor="ctr"/>
          <a:lstStyle/>
          <a:p>
            <a:endParaRPr lang="zh-CN" altLang="en-US" sz="1600" dirty="0">
              <a:ea typeface="微软雅黑" panose="020B0503020204020204" pitchFamily="34" charset="-122"/>
            </a:endParaRPr>
          </a:p>
        </p:txBody>
      </p:sp>
      <p:grpSp>
        <p:nvGrpSpPr>
          <p:cNvPr id="34" name="组合 33"/>
          <p:cNvGrpSpPr/>
          <p:nvPr/>
        </p:nvGrpSpPr>
        <p:grpSpPr>
          <a:xfrm>
            <a:off x="1187830" y="2463426"/>
            <a:ext cx="1122929" cy="1071556"/>
            <a:chOff x="1315666" y="2981331"/>
            <a:chExt cx="1290982" cy="1286567"/>
          </a:xfrm>
        </p:grpSpPr>
        <p:sp>
          <p:nvSpPr>
            <p:cNvPr id="35" name="Oval 21"/>
            <p:cNvSpPr>
              <a:spLocks noChangeArrowheads="1"/>
            </p:cNvSpPr>
            <p:nvPr/>
          </p:nvSpPr>
          <p:spPr bwMode="auto">
            <a:xfrm>
              <a:off x="1315666" y="2981331"/>
              <a:ext cx="1290982" cy="1286567"/>
            </a:xfrm>
            <a:prstGeom prst="ellipse">
              <a:avLst/>
            </a:prstGeom>
            <a:solidFill>
              <a:srgbClr val="FF0000"/>
            </a:solidFill>
            <a:ln w="9525" algn="ctr">
              <a:noFill/>
              <a:round/>
            </a:ln>
          </p:spPr>
          <p:txBody>
            <a:bodyPr wrap="none" anchor="ct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Oval 22"/>
            <p:cNvSpPr>
              <a:spLocks noChangeArrowheads="1"/>
            </p:cNvSpPr>
            <p:nvPr/>
          </p:nvSpPr>
          <p:spPr bwMode="auto">
            <a:xfrm>
              <a:off x="1662316" y="3124818"/>
              <a:ext cx="216694" cy="215651"/>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 Box 23"/>
            <p:cNvSpPr txBox="1">
              <a:spLocks noChangeArrowheads="1"/>
            </p:cNvSpPr>
            <p:nvPr/>
          </p:nvSpPr>
          <p:spPr bwMode="auto">
            <a:xfrm>
              <a:off x="1590439" y="3254169"/>
              <a:ext cx="727509" cy="702329"/>
            </a:xfrm>
            <a:prstGeom prst="rect">
              <a:avLst/>
            </a:prstGeom>
            <a:noFill/>
            <a:ln w="9525">
              <a:noFill/>
              <a:miter lim="800000"/>
            </a:ln>
          </p:spPr>
          <p:txBody>
            <a:bodyPr wrap="square">
              <a:spAutoFit/>
            </a:bodyPr>
            <a:lstStyle/>
            <a:p>
              <a:pPr algn="ctr"/>
              <a:r>
                <a:rPr kumimoji="1" lang="zh-CN" altLang="en-US" sz="1600" b="1" dirty="0">
                  <a:solidFill>
                    <a:schemeClr val="bg1"/>
                  </a:solidFill>
                  <a:latin typeface="微软雅黑" panose="020B0503020204020204" pitchFamily="34" charset="-122"/>
                  <a:ea typeface="微软雅黑" panose="020B0503020204020204" pitchFamily="34" charset="-122"/>
                </a:rPr>
                <a:t>添加</a:t>
              </a:r>
              <a:endParaRPr kumimoji="1" lang="en-US" altLang="zh-CN" sz="1600" b="1" dirty="0">
                <a:solidFill>
                  <a:schemeClr val="bg1"/>
                </a:solidFill>
                <a:latin typeface="微软雅黑" panose="020B0503020204020204" pitchFamily="34" charset="-122"/>
                <a:ea typeface="微软雅黑" panose="020B0503020204020204" pitchFamily="34" charset="-122"/>
              </a:endParaRPr>
            </a:p>
            <a:p>
              <a:pPr algn="ctr"/>
              <a:r>
                <a:rPr kumimoji="1" lang="zh-CN" altLang="en-US" sz="1600" b="1" dirty="0">
                  <a:solidFill>
                    <a:schemeClr val="bg1"/>
                  </a:solidFill>
                  <a:latin typeface="微软雅黑" panose="020B0503020204020204" pitchFamily="34" charset="-122"/>
                  <a:ea typeface="微软雅黑" panose="020B0503020204020204" pitchFamily="34" charset="-122"/>
                </a:rPr>
                <a:t>标题</a:t>
              </a:r>
              <a:endParaRPr kumimoji="1" lang="en-US" altLang="ko-KR" sz="1600" b="1" dirty="0">
                <a:solidFill>
                  <a:schemeClr val="bg1"/>
                </a:solidFill>
                <a:latin typeface="微软雅黑" panose="020B0503020204020204" pitchFamily="34" charset="-122"/>
                <a:ea typeface="微软雅黑" panose="020B0503020204020204" pitchFamily="34" charset="-122"/>
              </a:endParaRPr>
            </a:p>
          </p:txBody>
        </p:sp>
        <p:sp>
          <p:nvSpPr>
            <p:cNvPr id="38" name="Freeform 24"/>
            <p:cNvSpPr/>
            <p:nvPr/>
          </p:nvSpPr>
          <p:spPr bwMode="auto">
            <a:xfrm>
              <a:off x="1416247" y="3000938"/>
              <a:ext cx="1101196" cy="365226"/>
            </a:xfrm>
            <a:custGeom>
              <a:avLst/>
              <a:gdLst>
                <a:gd name="T0" fmla="*/ 0 w 4756"/>
                <a:gd name="T1" fmla="*/ 70 h 1576"/>
                <a:gd name="T2" fmla="*/ 2 w 4756"/>
                <a:gd name="T3" fmla="*/ 64 h 1576"/>
                <a:gd name="T4" fmla="*/ 5 w 4756"/>
                <a:gd name="T5" fmla="*/ 60 h 1576"/>
                <a:gd name="T6" fmla="*/ 8 w 4756"/>
                <a:gd name="T7" fmla="*/ 55 h 1576"/>
                <a:gd name="T8" fmla="*/ 10 w 4756"/>
                <a:gd name="T9" fmla="*/ 50 h 1576"/>
                <a:gd name="T10" fmla="*/ 14 w 4756"/>
                <a:gd name="T11" fmla="*/ 46 h 1576"/>
                <a:gd name="T12" fmla="*/ 17 w 4756"/>
                <a:gd name="T13" fmla="*/ 41 h 1576"/>
                <a:gd name="T14" fmla="*/ 21 w 4756"/>
                <a:gd name="T15" fmla="*/ 37 h 1576"/>
                <a:gd name="T16" fmla="*/ 24 w 4756"/>
                <a:gd name="T17" fmla="*/ 33 h 1576"/>
                <a:gd name="T18" fmla="*/ 26 w 4756"/>
                <a:gd name="T19" fmla="*/ 32 h 1576"/>
                <a:gd name="T20" fmla="*/ 30 w 4756"/>
                <a:gd name="T21" fmla="*/ 28 h 1576"/>
                <a:gd name="T22" fmla="*/ 35 w 4756"/>
                <a:gd name="T23" fmla="*/ 24 h 1576"/>
                <a:gd name="T24" fmla="*/ 39 w 4756"/>
                <a:gd name="T25" fmla="*/ 21 h 1576"/>
                <a:gd name="T26" fmla="*/ 43 w 4756"/>
                <a:gd name="T27" fmla="*/ 18 h 1576"/>
                <a:gd name="T28" fmla="*/ 48 w 4756"/>
                <a:gd name="T29" fmla="*/ 15 h 1576"/>
                <a:gd name="T30" fmla="*/ 53 w 4756"/>
                <a:gd name="T31" fmla="*/ 12 h 1576"/>
                <a:gd name="T32" fmla="*/ 58 w 4756"/>
                <a:gd name="T33" fmla="*/ 10 h 1576"/>
                <a:gd name="T34" fmla="*/ 60 w 4756"/>
                <a:gd name="T35" fmla="*/ 9 h 1576"/>
                <a:gd name="T36" fmla="*/ 66 w 4756"/>
                <a:gd name="T37" fmla="*/ 7 h 1576"/>
                <a:gd name="T38" fmla="*/ 71 w 4756"/>
                <a:gd name="T39" fmla="*/ 5 h 1576"/>
                <a:gd name="T40" fmla="*/ 76 w 4756"/>
                <a:gd name="T41" fmla="*/ 4 h 1576"/>
                <a:gd name="T42" fmla="*/ 82 w 4756"/>
                <a:gd name="T43" fmla="*/ 2 h 1576"/>
                <a:gd name="T44" fmla="*/ 87 w 4756"/>
                <a:gd name="T45" fmla="*/ 1 h 1576"/>
                <a:gd name="T46" fmla="*/ 93 w 4756"/>
                <a:gd name="T47" fmla="*/ 1 h 1576"/>
                <a:gd name="T48" fmla="*/ 99 w 4756"/>
                <a:gd name="T49" fmla="*/ 0 h 1576"/>
                <a:gd name="T50" fmla="*/ 105 w 4756"/>
                <a:gd name="T51" fmla="*/ 0 h 1576"/>
                <a:gd name="T52" fmla="*/ 108 w 4756"/>
                <a:gd name="T53" fmla="*/ 0 h 1576"/>
                <a:gd name="T54" fmla="*/ 114 w 4756"/>
                <a:gd name="T55" fmla="*/ 0 h 1576"/>
                <a:gd name="T56" fmla="*/ 119 w 4756"/>
                <a:gd name="T57" fmla="*/ 1 h 1576"/>
                <a:gd name="T58" fmla="*/ 125 w 4756"/>
                <a:gd name="T59" fmla="*/ 2 h 1576"/>
                <a:gd name="T60" fmla="*/ 131 w 4756"/>
                <a:gd name="T61" fmla="*/ 3 h 1576"/>
                <a:gd name="T62" fmla="*/ 136 w 4756"/>
                <a:gd name="T63" fmla="*/ 4 h 1576"/>
                <a:gd name="T64" fmla="*/ 141 w 4756"/>
                <a:gd name="T65" fmla="*/ 6 h 1576"/>
                <a:gd name="T66" fmla="*/ 146 w 4756"/>
                <a:gd name="T67" fmla="*/ 8 h 1576"/>
                <a:gd name="T68" fmla="*/ 149 w 4756"/>
                <a:gd name="T69" fmla="*/ 9 h 1576"/>
                <a:gd name="T70" fmla="*/ 154 w 4756"/>
                <a:gd name="T71" fmla="*/ 11 h 1576"/>
                <a:gd name="T72" fmla="*/ 159 w 4756"/>
                <a:gd name="T73" fmla="*/ 14 h 1576"/>
                <a:gd name="T74" fmla="*/ 164 w 4756"/>
                <a:gd name="T75" fmla="*/ 17 h 1576"/>
                <a:gd name="T76" fmla="*/ 168 w 4756"/>
                <a:gd name="T77" fmla="*/ 19 h 1576"/>
                <a:gd name="T78" fmla="*/ 173 w 4756"/>
                <a:gd name="T79" fmla="*/ 23 h 1576"/>
                <a:gd name="T80" fmla="*/ 177 w 4756"/>
                <a:gd name="T81" fmla="*/ 26 h 1576"/>
                <a:gd name="T82" fmla="*/ 181 w 4756"/>
                <a:gd name="T83" fmla="*/ 30 h 1576"/>
                <a:gd name="T84" fmla="*/ 185 w 4756"/>
                <a:gd name="T85" fmla="*/ 33 h 1576"/>
                <a:gd name="T86" fmla="*/ 187 w 4756"/>
                <a:gd name="T87" fmla="*/ 35 h 1576"/>
                <a:gd name="T88" fmla="*/ 191 w 4756"/>
                <a:gd name="T89" fmla="*/ 39 h 1576"/>
                <a:gd name="T90" fmla="*/ 194 w 4756"/>
                <a:gd name="T91" fmla="*/ 44 h 1576"/>
                <a:gd name="T92" fmla="*/ 197 w 4756"/>
                <a:gd name="T93" fmla="*/ 48 h 1576"/>
                <a:gd name="T94" fmla="*/ 200 w 4756"/>
                <a:gd name="T95" fmla="*/ 53 h 1576"/>
                <a:gd name="T96" fmla="*/ 203 w 4756"/>
                <a:gd name="T97" fmla="*/ 57 h 1576"/>
                <a:gd name="T98" fmla="*/ 206 w 4756"/>
                <a:gd name="T99" fmla="*/ 62 h 1576"/>
                <a:gd name="T100" fmla="*/ 208 w 4756"/>
                <a:gd name="T101" fmla="*/ 67 h 1576"/>
                <a:gd name="T102" fmla="*/ 0 w 4756"/>
                <a:gd name="T103" fmla="*/ 7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lang="zh-CN" altLang="en-US" sz="1200" dirty="0">
                <a:solidFill>
                  <a:schemeClr val="bg1"/>
                </a:solidFill>
                <a:ea typeface="微软雅黑" panose="020B0503020204020204" pitchFamily="34" charset="-122"/>
              </a:endParaRPr>
            </a:p>
          </p:txBody>
        </p:sp>
      </p:grpSp>
      <p:grpSp>
        <p:nvGrpSpPr>
          <p:cNvPr id="39" name="组合 38"/>
          <p:cNvGrpSpPr/>
          <p:nvPr/>
        </p:nvGrpSpPr>
        <p:grpSpPr>
          <a:xfrm>
            <a:off x="1197533" y="3611467"/>
            <a:ext cx="1117266" cy="1070988"/>
            <a:chOff x="1325365" y="4410092"/>
            <a:chExt cx="1284471" cy="1285884"/>
          </a:xfrm>
        </p:grpSpPr>
        <p:grpSp>
          <p:nvGrpSpPr>
            <p:cNvPr id="40" name="Group 78"/>
            <p:cNvGrpSpPr/>
            <p:nvPr/>
          </p:nvGrpSpPr>
          <p:grpSpPr bwMode="auto">
            <a:xfrm>
              <a:off x="1325365" y="4410092"/>
              <a:ext cx="1284471" cy="1285884"/>
              <a:chOff x="2335" y="1139"/>
              <a:chExt cx="1089" cy="1089"/>
            </a:xfrm>
          </p:grpSpPr>
          <p:sp>
            <p:nvSpPr>
              <p:cNvPr id="60" name="Oval 79"/>
              <p:cNvSpPr>
                <a:spLocks noChangeArrowheads="1"/>
              </p:cNvSpPr>
              <p:nvPr/>
            </p:nvSpPr>
            <p:spPr bwMode="auto">
              <a:xfrm>
                <a:off x="2335" y="1139"/>
                <a:ext cx="1089" cy="1089"/>
              </a:xfrm>
              <a:prstGeom prst="ellipse">
                <a:avLst/>
              </a:prstGeom>
              <a:solidFill>
                <a:srgbClr val="C00000"/>
              </a:solidFill>
              <a:ln w="9525" algn="ctr">
                <a:noFill/>
                <a:round/>
              </a:ln>
            </p:spPr>
            <p:txBody>
              <a:bodyPr wrap="none" anchor="ctr"/>
              <a:lstStyle/>
              <a:p>
                <a:endParaRPr lang="zh-CN" altLang="en-US" sz="1600" dirty="0">
                  <a:solidFill>
                    <a:sysClr val="windowText" lastClr="000000"/>
                  </a:solidFill>
                  <a:ea typeface="微软雅黑" panose="020B0503020204020204" pitchFamily="34" charset="-122"/>
                </a:endParaRPr>
              </a:p>
            </p:txBody>
          </p:sp>
          <p:grpSp>
            <p:nvGrpSpPr>
              <p:cNvPr id="61" name="Group 80"/>
              <p:cNvGrpSpPr/>
              <p:nvPr/>
            </p:nvGrpSpPr>
            <p:grpSpPr bwMode="auto">
              <a:xfrm>
                <a:off x="2433" y="1168"/>
                <a:ext cx="902" cy="297"/>
                <a:chOff x="1438" y="1842"/>
                <a:chExt cx="901" cy="296"/>
              </a:xfrm>
            </p:grpSpPr>
            <p:sp>
              <p:nvSpPr>
                <p:cNvPr id="62" name="Freeform 81"/>
                <p:cNvSpPr/>
                <p:nvPr/>
              </p:nvSpPr>
              <p:spPr bwMode="auto">
                <a:xfrm>
                  <a:off x="1438" y="1842"/>
                  <a:ext cx="901" cy="296"/>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w="9525" cap="flat" cmpd="sng">
                  <a:noFill/>
                  <a:prstDash val="solid"/>
                  <a:round/>
                </a:ln>
                <a:effectLst/>
              </p:spPr>
              <p:txBody>
                <a:bodyPr wrap="none" anchor="ctr"/>
                <a:lstStyle/>
                <a:p>
                  <a:pPr>
                    <a:defRPr/>
                  </a:pPr>
                  <a:endParaRPr lang="zh-CN" altLang="en-US" sz="1600" dirty="0">
                    <a:solidFill>
                      <a:sysClr val="windowText" lastClr="000000"/>
                    </a:solidFill>
                    <a:ea typeface="微软雅黑" panose="020B0503020204020204" pitchFamily="34" charset="-122"/>
                  </a:endParaRPr>
                </a:p>
              </p:txBody>
            </p:sp>
            <p:sp>
              <p:nvSpPr>
                <p:cNvPr id="63" name="Oval 8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w="9525">
                  <a:noFill/>
                  <a:round/>
                </a:ln>
              </p:spPr>
              <p:txBody>
                <a:bodyPr wrap="none" anchor="ctr"/>
                <a:lstStyle/>
                <a:p>
                  <a:endParaRPr lang="zh-CN" altLang="en-US" sz="1600" dirty="0">
                    <a:solidFill>
                      <a:sysClr val="windowText" lastClr="000000"/>
                    </a:solidFill>
                    <a:ea typeface="微软雅黑" panose="020B0503020204020204" pitchFamily="34" charset="-122"/>
                  </a:endParaRPr>
                </a:p>
              </p:txBody>
            </p:sp>
          </p:grpSp>
        </p:grpSp>
        <p:sp>
          <p:nvSpPr>
            <p:cNvPr id="53" name="Text Box 23"/>
            <p:cNvSpPr txBox="1">
              <a:spLocks noChangeArrowheads="1"/>
            </p:cNvSpPr>
            <p:nvPr/>
          </p:nvSpPr>
          <p:spPr bwMode="auto">
            <a:xfrm>
              <a:off x="1585677" y="4695844"/>
              <a:ext cx="727509" cy="702328"/>
            </a:xfrm>
            <a:prstGeom prst="rect">
              <a:avLst/>
            </a:prstGeom>
            <a:noFill/>
            <a:ln w="9525">
              <a:noFill/>
              <a:miter lim="800000"/>
            </a:ln>
          </p:spPr>
          <p:txBody>
            <a:bodyPr wrap="square">
              <a:spAutoFit/>
            </a:bodyPr>
            <a:lstStyle/>
            <a:p>
              <a:pPr algn="ctr"/>
              <a:r>
                <a:rPr kumimoji="1" lang="zh-CN" altLang="en-US" sz="1600" b="1" dirty="0">
                  <a:solidFill>
                    <a:sysClr val="windowText" lastClr="000000"/>
                  </a:solidFill>
                  <a:latin typeface="微软雅黑" panose="020B0503020204020204" pitchFamily="34" charset="-122"/>
                  <a:ea typeface="微软雅黑" panose="020B0503020204020204" pitchFamily="34" charset="-122"/>
                </a:rPr>
                <a:t>添加</a:t>
              </a:r>
              <a:endParaRPr kumimoji="1" lang="en-US" altLang="zh-CN" sz="1600" b="1" dirty="0">
                <a:solidFill>
                  <a:sysClr val="windowText" lastClr="000000"/>
                </a:solidFill>
                <a:latin typeface="微软雅黑" panose="020B0503020204020204" pitchFamily="34" charset="-122"/>
                <a:ea typeface="微软雅黑" panose="020B0503020204020204" pitchFamily="34" charset="-122"/>
              </a:endParaRPr>
            </a:p>
            <a:p>
              <a:pPr algn="ctr"/>
              <a:r>
                <a:rPr kumimoji="1" lang="zh-CN" altLang="en-US" sz="1600" b="1" dirty="0">
                  <a:solidFill>
                    <a:sysClr val="windowText" lastClr="000000"/>
                  </a:solidFill>
                  <a:latin typeface="微软雅黑" panose="020B0503020204020204" pitchFamily="34" charset="-122"/>
                  <a:ea typeface="微软雅黑" panose="020B0503020204020204" pitchFamily="34" charset="-122"/>
                </a:rPr>
                <a:t>标题</a:t>
              </a:r>
              <a:endParaRPr kumimoji="1" lang="en-US" altLang="ko-KR" sz="1600" b="1" dirty="0">
                <a:solidFill>
                  <a:sysClr val="windowText" lastClr="000000"/>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3626654" y="1580894"/>
            <a:ext cx="4144124" cy="1323848"/>
          </a:xfrm>
          <a:prstGeom prst="rect">
            <a:avLst/>
          </a:prstGeom>
          <a:noFill/>
        </p:spPr>
        <p:txBody>
          <a:bodyPr wrap="square" lIns="91458" tIns="45729" rIns="91458" bIns="45729" rtlCol="0">
            <a:spAutoFit/>
          </a:bodyPr>
          <a:lstStyle/>
          <a:p>
            <a:r>
              <a:rPr lang="zh-CN" altLang="en-US" sz="1600" dirty="0">
                <a:solidFill>
                  <a:srgbClr val="000000"/>
                </a:solidFill>
                <a:latin typeface="Arial" panose="020B0604020202020204" pitchFamily="34" charset="0"/>
                <a:ea typeface="微软雅黑" panose="020B0503020204020204" pitchFamily="34" charset="-122"/>
              </a:rPr>
              <a:t>       点击输入你想输入的文字内容点击输入你想输入的文字内容点击输入你想输入的文字内容</a:t>
            </a:r>
            <a:endParaRPr lang="en-US" altLang="zh-CN" sz="1600" dirty="0">
              <a:solidFill>
                <a:srgbClr val="000000"/>
              </a:solidFill>
              <a:latin typeface="Arial" panose="020B0604020202020204" pitchFamily="34" charset="0"/>
              <a:ea typeface="微软雅黑" panose="020B0503020204020204" pitchFamily="34" charset="-122"/>
            </a:endParaRPr>
          </a:p>
          <a:p>
            <a:r>
              <a:rPr lang="zh-CN" altLang="en-US" sz="1600" dirty="0">
                <a:solidFill>
                  <a:srgbClr val="000000"/>
                </a:solidFill>
                <a:latin typeface="Arial" panose="020B0604020202020204" pitchFamily="34" charset="0"/>
                <a:ea typeface="微软雅黑" panose="020B0503020204020204" pitchFamily="34" charset="-122"/>
              </a:rPr>
              <a:t>       点击输入你想输入的文字内容的文字内容点击输入你想输入的文字内容</a:t>
            </a:r>
            <a:endParaRPr lang="zh-CN" altLang="en-US" sz="1600" dirty="0">
              <a:ea typeface="微软雅黑" panose="020B0503020204020204" pitchFamily="34" charset="-122"/>
            </a:endParaRPr>
          </a:p>
        </p:txBody>
      </p:sp>
      <p:pic>
        <p:nvPicPr>
          <p:cNvPr id="65" name="图片 64" descr="7.png"/>
          <p:cNvPicPr>
            <a:picLocks noChangeAspect="1"/>
          </p:cNvPicPr>
          <p:nvPr/>
        </p:nvPicPr>
        <p:blipFill>
          <a:blip r:embed="rId1" cstate="print"/>
          <a:stretch>
            <a:fillRect/>
          </a:stretch>
        </p:blipFill>
        <p:spPr>
          <a:xfrm>
            <a:off x="5608198" y="2724247"/>
            <a:ext cx="2357863" cy="2058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8" decel="5000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par>
                                <p:cTn id="22" presetID="2" presetClass="entr" presetSubtype="8" decel="50000" fill="hold" nodeType="withEffect">
                                  <p:stCondLst>
                                    <p:cond delay="20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decel="50000" fill="hold" nodeType="withEffect">
                                  <p:stCondLst>
                                    <p:cond delay="40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lide(fromLeft)">
                                      <p:cBhvr>
                                        <p:cTn id="33" dur="500"/>
                                        <p:tgtEl>
                                          <p:spTgt spid="29"/>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randombar(horizontal)">
                                      <p:cBhvr>
                                        <p:cTn id="40" dur="500"/>
                                        <p:tgtEl>
                                          <p:spTgt spid="64"/>
                                        </p:tgtEl>
                                      </p:cBhvr>
                                    </p:animEffect>
                                  </p:childTnLst>
                                </p:cTn>
                              </p:par>
                            </p:childTnLst>
                          </p:cTn>
                        </p:par>
                        <p:par>
                          <p:cTn id="41" fill="hold">
                            <p:stCondLst>
                              <p:cond delay="3000"/>
                            </p:stCondLst>
                            <p:childTnLst>
                              <p:par>
                                <p:cTn id="42" presetID="23" presetClass="entr" presetSubtype="528" fill="hold"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p:cTn id="44" dur="500" fill="hold"/>
                                        <p:tgtEl>
                                          <p:spTgt spid="65"/>
                                        </p:tgtEl>
                                        <p:attrNameLst>
                                          <p:attrName>ppt_w</p:attrName>
                                        </p:attrNameLst>
                                      </p:cBhvr>
                                      <p:tavLst>
                                        <p:tav tm="0">
                                          <p:val>
                                            <p:fltVal val="0"/>
                                          </p:val>
                                        </p:tav>
                                        <p:tav tm="100000">
                                          <p:val>
                                            <p:strVal val="#ppt_w"/>
                                          </p:val>
                                        </p:tav>
                                      </p:tavLst>
                                    </p:anim>
                                    <p:anim calcmode="lin" valueType="num">
                                      <p:cBhvr>
                                        <p:cTn id="45" dur="500" fill="hold"/>
                                        <p:tgtEl>
                                          <p:spTgt spid="65"/>
                                        </p:tgtEl>
                                        <p:attrNameLst>
                                          <p:attrName>ppt_h</p:attrName>
                                        </p:attrNameLst>
                                      </p:cBhvr>
                                      <p:tavLst>
                                        <p:tav tm="0">
                                          <p:val>
                                            <p:fltVal val="0"/>
                                          </p:val>
                                        </p:tav>
                                        <p:tav tm="100000">
                                          <p:val>
                                            <p:strVal val="#ppt_h"/>
                                          </p:val>
                                        </p:tav>
                                      </p:tavLst>
                                    </p:anim>
                                    <p:anim calcmode="lin" valueType="num">
                                      <p:cBhvr>
                                        <p:cTn id="46" dur="500" fill="hold"/>
                                        <p:tgtEl>
                                          <p:spTgt spid="65"/>
                                        </p:tgtEl>
                                        <p:attrNameLst>
                                          <p:attrName>ppt_x</p:attrName>
                                        </p:attrNameLst>
                                      </p:cBhvr>
                                      <p:tavLst>
                                        <p:tav tm="0">
                                          <p:val>
                                            <p:fltVal val="0.5"/>
                                          </p:val>
                                        </p:tav>
                                        <p:tav tm="100000">
                                          <p:val>
                                            <p:strVal val="#ppt_x"/>
                                          </p:val>
                                        </p:tav>
                                      </p:tavLst>
                                    </p:anim>
                                    <p:anim calcmode="lin" valueType="num">
                                      <p:cBhvr>
                                        <p:cTn id="47" dur="500" fill="hold"/>
                                        <p:tgtEl>
                                          <p:spTgt spid="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3" grpId="0" animBg="1"/>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组合 7"/>
          <p:cNvGrpSpPr/>
          <p:nvPr/>
        </p:nvGrpSpPr>
        <p:grpSpPr>
          <a:xfrm>
            <a:off x="3509268" y="1655907"/>
            <a:ext cx="2197482" cy="2501302"/>
            <a:chOff x="3360585" y="1637866"/>
            <a:chExt cx="2197100" cy="2500530"/>
          </a:xfrm>
        </p:grpSpPr>
        <p:sp>
          <p:nvSpPr>
            <p:cNvPr id="9" name="Freeform 6"/>
            <p:cNvSpPr/>
            <p:nvPr/>
          </p:nvSpPr>
          <p:spPr bwMode="auto">
            <a:xfrm>
              <a:off x="4459135" y="3208172"/>
              <a:ext cx="1035427" cy="930224"/>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C0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0" name="Freeform 7"/>
            <p:cNvSpPr/>
            <p:nvPr/>
          </p:nvSpPr>
          <p:spPr bwMode="auto">
            <a:xfrm>
              <a:off x="3423707" y="3208172"/>
              <a:ext cx="1035427" cy="930224"/>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FF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1" name="Freeform 8"/>
            <p:cNvSpPr/>
            <p:nvPr/>
          </p:nvSpPr>
          <p:spPr bwMode="auto">
            <a:xfrm>
              <a:off x="3360585" y="1637866"/>
              <a:ext cx="1034320" cy="946835"/>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C0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2" name="Freeform 9"/>
            <p:cNvSpPr/>
            <p:nvPr/>
          </p:nvSpPr>
          <p:spPr bwMode="auto">
            <a:xfrm>
              <a:off x="3360585" y="2234759"/>
              <a:ext cx="604645" cy="1193787"/>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E6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3" name="Freeform 10"/>
            <p:cNvSpPr/>
            <p:nvPr/>
          </p:nvSpPr>
          <p:spPr bwMode="auto">
            <a:xfrm>
              <a:off x="4523365" y="1637866"/>
              <a:ext cx="1034320" cy="946835"/>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F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4" name="Freeform 11"/>
            <p:cNvSpPr/>
            <p:nvPr/>
          </p:nvSpPr>
          <p:spPr bwMode="auto">
            <a:xfrm>
              <a:off x="4953040" y="2234759"/>
              <a:ext cx="604645" cy="1193787"/>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E60000"/>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grpSp>
      <p:sp>
        <p:nvSpPr>
          <p:cNvPr id="15" name="Freeform 12"/>
          <p:cNvSpPr/>
          <p:nvPr/>
        </p:nvSpPr>
        <p:spPr bwMode="auto">
          <a:xfrm>
            <a:off x="4173830" y="2671714"/>
            <a:ext cx="434179" cy="650251"/>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C00000"/>
          </a:solidFill>
          <a:ln>
            <a:noFill/>
          </a:ln>
        </p:spPr>
        <p:txBody>
          <a:bodyPr vert="horz" wrap="square" lIns="91458" tIns="45729" rIns="91458" bIns="45729"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6" name="Freeform 13"/>
          <p:cNvSpPr/>
          <p:nvPr/>
        </p:nvSpPr>
        <p:spPr bwMode="auto">
          <a:xfrm>
            <a:off x="4233641" y="2455703"/>
            <a:ext cx="748739" cy="432023"/>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E60000"/>
          </a:solidFill>
          <a:ln>
            <a:noFill/>
          </a:ln>
        </p:spPr>
        <p:txBody>
          <a:bodyPr vert="horz" wrap="square" lIns="91458" tIns="45729" rIns="91458" bIns="45729"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sp>
        <p:nvSpPr>
          <p:cNvPr id="17" name="Freeform 14"/>
          <p:cNvSpPr/>
          <p:nvPr/>
        </p:nvSpPr>
        <p:spPr bwMode="auto">
          <a:xfrm>
            <a:off x="4608010" y="2671714"/>
            <a:ext cx="433072" cy="650251"/>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FF0000"/>
          </a:solidFill>
          <a:ln>
            <a:noFill/>
          </a:ln>
        </p:spPr>
        <p:txBody>
          <a:bodyPr vert="horz" wrap="square" lIns="91458" tIns="45729" rIns="91458" bIns="45729" numCol="1" anchor="t" anchorCtr="0" compatLnSpc="1"/>
          <a:lstStyle/>
          <a:p>
            <a:pPr defTabSz="914400" fontAlgn="auto">
              <a:spcBef>
                <a:spcPts val="0"/>
              </a:spcBef>
              <a:spcAft>
                <a:spcPts val="0"/>
              </a:spcAft>
              <a:defRPr/>
            </a:pPr>
            <a:endParaRPr lang="zh-CN" altLang="en-US" kern="0" dirty="0">
              <a:solidFill>
                <a:srgbClr val="CC0000"/>
              </a:solidFill>
              <a:ea typeface="微软雅黑" panose="020B0503020204020204" pitchFamily="34" charset="-122"/>
            </a:endParaRPr>
          </a:p>
        </p:txBody>
      </p:sp>
      <p:grpSp>
        <p:nvGrpSpPr>
          <p:cNvPr id="18" name="组合 17"/>
          <p:cNvGrpSpPr/>
          <p:nvPr/>
        </p:nvGrpSpPr>
        <p:grpSpPr>
          <a:xfrm>
            <a:off x="975828" y="1857379"/>
            <a:ext cx="3050691" cy="118421"/>
            <a:chOff x="1161799" y="2300503"/>
            <a:chExt cx="3050161" cy="118384"/>
          </a:xfrm>
        </p:grpSpPr>
        <p:cxnSp>
          <p:nvCxnSpPr>
            <p:cNvPr id="19" name="直接连接符 18"/>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0" name="直接连接符 19"/>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21" name="椭圆 20"/>
          <p:cNvSpPr/>
          <p:nvPr/>
        </p:nvSpPr>
        <p:spPr>
          <a:xfrm>
            <a:off x="3993281" y="1951541"/>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sp>
        <p:nvSpPr>
          <p:cNvPr id="22" name="矩形 21"/>
          <p:cNvSpPr/>
          <p:nvPr/>
        </p:nvSpPr>
        <p:spPr>
          <a:xfrm>
            <a:off x="1006444" y="1365565"/>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sp>
        <p:nvSpPr>
          <p:cNvPr id="23" name="椭圆 22"/>
          <p:cNvSpPr/>
          <p:nvPr/>
        </p:nvSpPr>
        <p:spPr>
          <a:xfrm>
            <a:off x="3509269" y="2793719"/>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cxnSp>
        <p:nvCxnSpPr>
          <p:cNvPr id="24" name="直接连接符 23"/>
          <p:cNvCxnSpPr/>
          <p:nvPr/>
        </p:nvCxnSpPr>
        <p:spPr>
          <a:xfrm flipH="1">
            <a:off x="1006444" y="2839921"/>
            <a:ext cx="2502827" cy="0"/>
          </a:xfrm>
          <a:prstGeom prst="line">
            <a:avLst/>
          </a:prstGeom>
          <a:noFill/>
          <a:ln w="9525" cap="flat" cmpd="sng" algn="ctr">
            <a:solidFill>
              <a:sysClr val="windowText" lastClr="000000">
                <a:lumMod val="50000"/>
                <a:lumOff val="50000"/>
              </a:sysClr>
            </a:solidFill>
            <a:prstDash val="sysDash"/>
          </a:ln>
          <a:effectLst/>
        </p:spPr>
      </p:cxnSp>
      <p:sp>
        <p:nvSpPr>
          <p:cNvPr id="25" name="矩形 24"/>
          <p:cNvSpPr/>
          <p:nvPr/>
        </p:nvSpPr>
        <p:spPr>
          <a:xfrm>
            <a:off x="1006444" y="2373988"/>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flipV="1">
            <a:off x="1006444" y="3854936"/>
            <a:ext cx="3062072" cy="118421"/>
            <a:chOff x="1150420" y="2300503"/>
            <a:chExt cx="3061540" cy="118384"/>
          </a:xfrm>
        </p:grpSpPr>
        <p:cxnSp>
          <p:nvCxnSpPr>
            <p:cNvPr id="27" name="直接连接符 26"/>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8" name="直接连接符 27"/>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29" name="椭圆 28"/>
          <p:cNvSpPr/>
          <p:nvPr/>
        </p:nvSpPr>
        <p:spPr>
          <a:xfrm>
            <a:off x="4066405" y="3767822"/>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sp>
        <p:nvSpPr>
          <p:cNvPr id="30" name="矩形 29"/>
          <p:cNvSpPr/>
          <p:nvPr/>
        </p:nvSpPr>
        <p:spPr>
          <a:xfrm>
            <a:off x="1048054" y="3516900"/>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flipH="1">
            <a:off x="5195149" y="1856353"/>
            <a:ext cx="3050691" cy="118421"/>
            <a:chOff x="1161799" y="2300503"/>
            <a:chExt cx="3050161" cy="118384"/>
          </a:xfrm>
        </p:grpSpPr>
        <p:cxnSp>
          <p:nvCxnSpPr>
            <p:cNvPr id="32" name="直接连接符 31"/>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3" name="直接连接符 32"/>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34" name="椭圆 33"/>
          <p:cNvSpPr/>
          <p:nvPr/>
        </p:nvSpPr>
        <p:spPr>
          <a:xfrm>
            <a:off x="5125813" y="1951541"/>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sp>
        <p:nvSpPr>
          <p:cNvPr id="35" name="矩形 34"/>
          <p:cNvSpPr/>
          <p:nvPr/>
        </p:nvSpPr>
        <p:spPr>
          <a:xfrm>
            <a:off x="6229472" y="1457146"/>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sp>
        <p:nvSpPr>
          <p:cNvPr id="36" name="椭圆 35"/>
          <p:cNvSpPr/>
          <p:nvPr/>
        </p:nvSpPr>
        <p:spPr>
          <a:xfrm>
            <a:off x="5596286" y="2803860"/>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cxnSp>
        <p:nvCxnSpPr>
          <p:cNvPr id="37" name="直接连接符 36"/>
          <p:cNvCxnSpPr/>
          <p:nvPr/>
        </p:nvCxnSpPr>
        <p:spPr>
          <a:xfrm flipH="1">
            <a:off x="5706750" y="2853615"/>
            <a:ext cx="2502827" cy="0"/>
          </a:xfrm>
          <a:prstGeom prst="line">
            <a:avLst/>
          </a:prstGeom>
          <a:noFill/>
          <a:ln w="9525" cap="flat" cmpd="sng" algn="ctr">
            <a:solidFill>
              <a:sysClr val="windowText" lastClr="000000">
                <a:lumMod val="50000"/>
                <a:lumOff val="50000"/>
              </a:sysClr>
            </a:solidFill>
            <a:prstDash val="sysDash"/>
          </a:ln>
          <a:effectLst/>
        </p:spPr>
      </p:cxnSp>
      <p:sp>
        <p:nvSpPr>
          <p:cNvPr id="38" name="矩形 37"/>
          <p:cNvSpPr/>
          <p:nvPr/>
        </p:nvSpPr>
        <p:spPr>
          <a:xfrm>
            <a:off x="6229472" y="2373988"/>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flipH="1" flipV="1">
            <a:off x="5149318" y="3854936"/>
            <a:ext cx="3062072" cy="118421"/>
            <a:chOff x="1150420" y="2300503"/>
            <a:chExt cx="3061540" cy="118384"/>
          </a:xfrm>
        </p:grpSpPr>
        <p:cxnSp>
          <p:nvCxnSpPr>
            <p:cNvPr id="40" name="直接连接符 39"/>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41" name="直接连接符 40"/>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42" name="椭圆 41"/>
          <p:cNvSpPr/>
          <p:nvPr/>
        </p:nvSpPr>
        <p:spPr>
          <a:xfrm>
            <a:off x="5075272" y="3767822"/>
            <a:ext cx="94659" cy="92403"/>
          </a:xfrm>
          <a:prstGeom prst="ellipse">
            <a:avLst/>
          </a:prstGeom>
          <a:solidFill>
            <a:sysClr val="window" lastClr="FFFFFF">
              <a:lumMod val="75000"/>
            </a:sysClr>
          </a:solidFill>
          <a:ln w="3810" cap="flat" cmpd="sng" algn="ctr">
            <a:solidFill>
              <a:sysClr val="window" lastClr="FFFFFF"/>
            </a:solidFill>
            <a:prstDash val="solid"/>
          </a:ln>
          <a:effectLst/>
        </p:spPr>
        <p:txBody>
          <a:bodyPr lIns="91458" tIns="45729" rIns="91458" bIns="45729" rtlCol="0" anchor="ctr"/>
          <a:lstStyle/>
          <a:p>
            <a:pPr defTabSz="914400" fontAlgn="auto">
              <a:spcBef>
                <a:spcPts val="0"/>
              </a:spcBef>
              <a:spcAft>
                <a:spcPts val="0"/>
              </a:spcAft>
              <a:defRPr/>
            </a:pPr>
            <a:endParaRPr lang="zh-CN" altLang="en-US" kern="0" dirty="0">
              <a:solidFill>
                <a:srgbClr val="CC0000"/>
              </a:solidFill>
              <a:latin typeface="Calibri" panose="020F0502020204030204"/>
              <a:ea typeface="微软雅黑" panose="020B0503020204020204" pitchFamily="34" charset="-122"/>
            </a:endParaRPr>
          </a:p>
        </p:txBody>
      </p:sp>
      <p:sp>
        <p:nvSpPr>
          <p:cNvPr id="43" name="矩形 42"/>
          <p:cNvSpPr/>
          <p:nvPr/>
        </p:nvSpPr>
        <p:spPr>
          <a:xfrm>
            <a:off x="6229472" y="3491836"/>
            <a:ext cx="2016368" cy="400234"/>
          </a:xfrm>
          <a:prstGeom prst="rect">
            <a:avLst/>
          </a:prstGeom>
        </p:spPr>
        <p:txBody>
          <a:bodyPr wrap="square" lIns="91458" tIns="45729" rIns="91458" bIns="45729">
            <a:spAutoFit/>
          </a:bodyPr>
          <a:lstStyle/>
          <a:p>
            <a:pPr algn="just" defTabSz="914400">
              <a:lnSpc>
                <a:spcPts val="1200"/>
              </a:lnSpc>
            </a:pPr>
            <a:r>
              <a:rPr lang="zh-CN" altLang="en-US" sz="10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000" dirty="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12" fill="hold" grpId="0" nodeType="afterEffect" p14:presetBounceEnd="60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0000">
                                          <p:cBhvr additive="base">
                                            <p:cTn id="20" dur="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21" dur="3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14:presetBounceEnd="6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60000">
                                          <p:cBhvr additive="base">
                                            <p:cTn id="24" dur="3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25" dur="3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14:presetBounceEnd="60000">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14:bounceEnd="60000">
                                          <p:cBhvr additive="base">
                                            <p:cTn id="28" dur="3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29" dur="3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90"/>
                                              </p:val>
                                            </p:tav>
                                            <p:tav tm="100000">
                                              <p:val>
                                                <p:fltVal val="0"/>
                                              </p:val>
                                            </p:tav>
                                          </p:tavLst>
                                        </p:anim>
                                        <p:animEffect transition="in" filter="fade">
                                          <p:cBhvr>
                                            <p:cTn id="39" dur="500"/>
                                            <p:tgtEl>
                                              <p:spTgt spid="8"/>
                                            </p:tgtEl>
                                          </p:cBhvr>
                                        </p:animEffect>
                                      </p:childTnLst>
                                    </p:cTn>
                                  </p:par>
                                </p:childTnLst>
                              </p:cTn>
                            </p:par>
                            <p:par>
                              <p:cTn id="40" fill="hold">
                                <p:stCondLst>
                                  <p:cond delay="2500"/>
                                </p:stCondLst>
                                <p:childTnLst>
                                  <p:par>
                                    <p:cTn id="41" presetID="10" presetClass="entr" presetSubtype="0" repeatCount="300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50"/>
                                            <p:tgtEl>
                                              <p:spTgt spid="21"/>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300"/>
                                            <p:tgtEl>
                                              <p:spTgt spid="18"/>
                                            </p:tgtEl>
                                          </p:cBhvr>
                                        </p:animEffect>
                                      </p:childTnLst>
                                    </p:cTn>
                                  </p:par>
                                </p:childTnLst>
                              </p:cTn>
                            </p:par>
                            <p:par>
                              <p:cTn id="48" fill="hold">
                                <p:stCondLst>
                                  <p:cond delay="35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14:bounceEnd="56000">
                                          <p:cBhvr additive="base">
                                            <p:cTn id="51" dur="3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10" presetClass="entr" presetSubtype="0" repeatCount="3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50"/>
                                            <p:tgtEl>
                                              <p:spTgt spid="23"/>
                                            </p:tgtEl>
                                          </p:cBhvr>
                                        </p:animEffect>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300"/>
                                            <p:tgtEl>
                                              <p:spTgt spid="24"/>
                                            </p:tgtEl>
                                          </p:cBhvr>
                                        </p:animEffect>
                                      </p:childTnLst>
                                    </p:cTn>
                                  </p:par>
                                </p:childTnLst>
                              </p:cTn>
                            </p:par>
                            <p:par>
                              <p:cTn id="61" fill="hold">
                                <p:stCondLst>
                                  <p:cond delay="5000"/>
                                </p:stCondLst>
                                <p:childTnLst>
                                  <p:par>
                                    <p:cTn id="62" presetID="2" presetClass="entr" presetSubtype="2" fill="hold" grpId="0" nodeType="afterEffect" p14:presetBounceEnd="56000">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14:bounceEnd="56000">
                                          <p:cBhvr additive="base">
                                            <p:cTn id="64" dur="300" fill="hold"/>
                                            <p:tgtEl>
                                              <p:spTgt spid="25"/>
                                            </p:tgtEl>
                                            <p:attrNameLst>
                                              <p:attrName>ppt_x</p:attrName>
                                            </p:attrNameLst>
                                          </p:cBhvr>
                                          <p:tavLst>
                                            <p:tav tm="0">
                                              <p:val>
                                                <p:strVal val="1+#ppt_w/2"/>
                                              </p:val>
                                            </p:tav>
                                            <p:tav tm="100000">
                                              <p:val>
                                                <p:strVal val="#ppt_x"/>
                                              </p:val>
                                            </p:tav>
                                          </p:tavLst>
                                        </p:anim>
                                        <p:anim calcmode="lin" valueType="num" p14:bounceEnd="56000">
                                          <p:cBhvr additive="base">
                                            <p:cTn id="65" dur="300" fill="hold"/>
                                            <p:tgtEl>
                                              <p:spTgt spid="25"/>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10" presetClass="entr" presetSubtype="0" repeatCount="300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50"/>
                                            <p:tgtEl>
                                              <p:spTgt spid="29"/>
                                            </p:tgtEl>
                                          </p:cBhvr>
                                        </p:animEffect>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right)">
                                          <p:cBhvr>
                                            <p:cTn id="73" dur="300"/>
                                            <p:tgtEl>
                                              <p:spTgt spid="26"/>
                                            </p:tgtEl>
                                          </p:cBhvr>
                                        </p:animEffect>
                                      </p:childTnLst>
                                    </p:cTn>
                                  </p:par>
                                </p:childTnLst>
                              </p:cTn>
                            </p:par>
                            <p:par>
                              <p:cTn id="74" fill="hold">
                                <p:stCondLst>
                                  <p:cond delay="6500"/>
                                </p:stCondLst>
                                <p:childTnLst>
                                  <p:par>
                                    <p:cTn id="75" presetID="2" presetClass="entr" presetSubtype="2" fill="hold" grpId="0" nodeType="afterEffect" p14:presetBounceEnd="56000">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14:bounceEnd="56000">
                                          <p:cBhvr additive="base">
                                            <p:cTn id="77" dur="300" fill="hold"/>
                                            <p:tgtEl>
                                              <p:spTgt spid="30"/>
                                            </p:tgtEl>
                                            <p:attrNameLst>
                                              <p:attrName>ppt_x</p:attrName>
                                            </p:attrNameLst>
                                          </p:cBhvr>
                                          <p:tavLst>
                                            <p:tav tm="0">
                                              <p:val>
                                                <p:strVal val="1+#ppt_w/2"/>
                                              </p:val>
                                            </p:tav>
                                            <p:tav tm="100000">
                                              <p:val>
                                                <p:strVal val="#ppt_x"/>
                                              </p:val>
                                            </p:tav>
                                          </p:tavLst>
                                        </p:anim>
                                        <p:anim calcmode="lin" valueType="num" p14:bounceEnd="56000">
                                          <p:cBhvr additive="base">
                                            <p:cTn id="78" dur="300" fill="hold"/>
                                            <p:tgtEl>
                                              <p:spTgt spid="3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0" presetClass="entr" presetSubtype="0" repeatCount="300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50"/>
                                            <p:tgtEl>
                                              <p:spTgt spid="34"/>
                                            </p:tgtEl>
                                          </p:cBhvr>
                                        </p:animEffect>
                                      </p:childTnLst>
                                    </p:cTn>
                                  </p:par>
                                </p:childTnLst>
                              </p:cTn>
                            </p:par>
                            <p:par>
                              <p:cTn id="83" fill="hold">
                                <p:stCondLst>
                                  <p:cond delay="7500"/>
                                </p:stCondLst>
                                <p:childTnLst>
                                  <p:par>
                                    <p:cTn id="84" presetID="22" presetClass="entr" presetSubtype="8"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300"/>
                                            <p:tgtEl>
                                              <p:spTgt spid="31"/>
                                            </p:tgtEl>
                                          </p:cBhvr>
                                        </p:animEffect>
                                      </p:childTnLst>
                                    </p:cTn>
                                  </p:par>
                                </p:childTnLst>
                              </p:cTn>
                            </p:par>
                            <p:par>
                              <p:cTn id="87" fill="hold">
                                <p:stCondLst>
                                  <p:cond delay="8000"/>
                                </p:stCondLst>
                                <p:childTnLst>
                                  <p:par>
                                    <p:cTn id="88" presetID="2" presetClass="entr" presetSubtype="2" fill="hold" grpId="0" nodeType="afterEffect" p14:presetBounceEnd="56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56000">
                                          <p:cBhvr additive="base">
                                            <p:cTn id="90" dur="300" fill="hold"/>
                                            <p:tgtEl>
                                              <p:spTgt spid="35"/>
                                            </p:tgtEl>
                                            <p:attrNameLst>
                                              <p:attrName>ppt_x</p:attrName>
                                            </p:attrNameLst>
                                          </p:cBhvr>
                                          <p:tavLst>
                                            <p:tav tm="0">
                                              <p:val>
                                                <p:strVal val="1+#ppt_w/2"/>
                                              </p:val>
                                            </p:tav>
                                            <p:tav tm="100000">
                                              <p:val>
                                                <p:strVal val="#ppt_x"/>
                                              </p:val>
                                            </p:tav>
                                          </p:tavLst>
                                        </p:anim>
                                        <p:anim calcmode="lin" valueType="num" p14:bounceEnd="56000">
                                          <p:cBhvr additive="base">
                                            <p:cTn id="91" dur="3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10" presetClass="entr" presetSubtype="0" repeatCount="300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50"/>
                                            <p:tgtEl>
                                              <p:spTgt spid="36"/>
                                            </p:tgtEl>
                                          </p:cBhvr>
                                        </p:animEffect>
                                      </p:childTnLst>
                                    </p:cTn>
                                  </p:par>
                                </p:childTnLst>
                              </p:cTn>
                            </p:par>
                            <p:par>
                              <p:cTn id="96" fill="hold">
                                <p:stCondLst>
                                  <p:cond delay="9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300"/>
                                            <p:tgtEl>
                                              <p:spTgt spid="37"/>
                                            </p:tgtEl>
                                          </p:cBhvr>
                                        </p:animEffect>
                                      </p:childTnLst>
                                    </p:cTn>
                                  </p:par>
                                </p:childTnLst>
                              </p:cTn>
                            </p:par>
                            <p:par>
                              <p:cTn id="100" fill="hold">
                                <p:stCondLst>
                                  <p:cond delay="9500"/>
                                </p:stCondLst>
                                <p:childTnLst>
                                  <p:par>
                                    <p:cTn id="101" presetID="2" presetClass="entr" presetSubtype="2" fill="hold" grpId="0" nodeType="afterEffect" p14:presetBounceEnd="56000">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14:bounceEnd="56000">
                                          <p:cBhvr additive="base">
                                            <p:cTn id="103" dur="300" fill="hold"/>
                                            <p:tgtEl>
                                              <p:spTgt spid="38"/>
                                            </p:tgtEl>
                                            <p:attrNameLst>
                                              <p:attrName>ppt_x</p:attrName>
                                            </p:attrNameLst>
                                          </p:cBhvr>
                                          <p:tavLst>
                                            <p:tav tm="0">
                                              <p:val>
                                                <p:strVal val="1+#ppt_w/2"/>
                                              </p:val>
                                            </p:tav>
                                            <p:tav tm="100000">
                                              <p:val>
                                                <p:strVal val="#ppt_x"/>
                                              </p:val>
                                            </p:tav>
                                          </p:tavLst>
                                        </p:anim>
                                        <p:anim calcmode="lin" valueType="num" p14:bounceEnd="56000">
                                          <p:cBhvr additive="base">
                                            <p:cTn id="104" dur="300" fill="hold"/>
                                            <p:tgtEl>
                                              <p:spTgt spid="38"/>
                                            </p:tgtEl>
                                            <p:attrNameLst>
                                              <p:attrName>ppt_y</p:attrName>
                                            </p:attrNameLst>
                                          </p:cBhvr>
                                          <p:tavLst>
                                            <p:tav tm="0">
                                              <p:val>
                                                <p:strVal val="#ppt_y"/>
                                              </p:val>
                                            </p:tav>
                                            <p:tav tm="100000">
                                              <p:val>
                                                <p:strVal val="#ppt_y"/>
                                              </p:val>
                                            </p:tav>
                                          </p:tavLst>
                                        </p:anim>
                                      </p:childTnLst>
                                    </p:cTn>
                                  </p:par>
                                </p:childTnLst>
                              </p:cTn>
                            </p:par>
                            <p:par>
                              <p:cTn id="105" fill="hold">
                                <p:stCondLst>
                                  <p:cond delay="10000"/>
                                </p:stCondLst>
                                <p:childTnLst>
                                  <p:par>
                                    <p:cTn id="106" presetID="10" presetClass="entr" presetSubtype="0" repeatCount="300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50"/>
                                            <p:tgtEl>
                                              <p:spTgt spid="42"/>
                                            </p:tgtEl>
                                          </p:cBhvr>
                                        </p:animEffect>
                                      </p:childTnLst>
                                    </p:cTn>
                                  </p:par>
                                </p:childTnLst>
                              </p:cTn>
                            </p:par>
                            <p:par>
                              <p:cTn id="109" fill="hold">
                                <p:stCondLst>
                                  <p:cond delay="10500"/>
                                </p:stCondLst>
                                <p:childTnLst>
                                  <p:par>
                                    <p:cTn id="110" presetID="22" presetClass="entr" presetSubtype="8"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300"/>
                                            <p:tgtEl>
                                              <p:spTgt spid="39"/>
                                            </p:tgtEl>
                                          </p:cBhvr>
                                        </p:animEffect>
                                      </p:childTnLst>
                                    </p:cTn>
                                  </p:par>
                                </p:childTnLst>
                              </p:cTn>
                            </p:par>
                            <p:par>
                              <p:cTn id="113" fill="hold">
                                <p:stCondLst>
                                  <p:cond delay="11000"/>
                                </p:stCondLst>
                                <p:childTnLst>
                                  <p:par>
                                    <p:cTn id="114" presetID="2" presetClass="entr" presetSubtype="2" fill="hold" grpId="0" nodeType="afterEffect" p14:presetBounceEnd="56000">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14:bounceEnd="56000">
                                          <p:cBhvr additive="base">
                                            <p:cTn id="116" dur="300" fill="hold"/>
                                            <p:tgtEl>
                                              <p:spTgt spid="43"/>
                                            </p:tgtEl>
                                            <p:attrNameLst>
                                              <p:attrName>ppt_x</p:attrName>
                                            </p:attrNameLst>
                                          </p:cBhvr>
                                          <p:tavLst>
                                            <p:tav tm="0">
                                              <p:val>
                                                <p:strVal val="1+#ppt_w/2"/>
                                              </p:val>
                                            </p:tav>
                                            <p:tav tm="100000">
                                              <p:val>
                                                <p:strVal val="#ppt_x"/>
                                              </p:val>
                                            </p:tav>
                                          </p:tavLst>
                                        </p:anim>
                                        <p:anim calcmode="lin" valueType="num" p14:bounceEnd="56000">
                                          <p:cBhvr additive="base">
                                            <p:cTn id="117"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animBg="1"/>
          <p:bldP spid="16" grpId="0" animBg="1"/>
          <p:bldP spid="17" grpId="0" animBg="1"/>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 fill="hold"/>
                                            <p:tgtEl>
                                              <p:spTgt spid="15"/>
                                            </p:tgtEl>
                                            <p:attrNameLst>
                                              <p:attrName>ppt_x</p:attrName>
                                            </p:attrNameLst>
                                          </p:cBhvr>
                                          <p:tavLst>
                                            <p:tav tm="0">
                                              <p:val>
                                                <p:strVal val="0-#ppt_w/2"/>
                                              </p:val>
                                            </p:tav>
                                            <p:tav tm="100000">
                                              <p:val>
                                                <p:strVal val="#ppt_x"/>
                                              </p:val>
                                            </p:tav>
                                          </p:tavLst>
                                        </p:anim>
                                        <p:anim calcmode="lin" valueType="num">
                                          <p:cBhvr additive="base">
                                            <p:cTn id="21" dur="3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300" fill="hold"/>
                                            <p:tgtEl>
                                              <p:spTgt spid="17"/>
                                            </p:tgtEl>
                                            <p:attrNameLst>
                                              <p:attrName>ppt_x</p:attrName>
                                            </p:attrNameLst>
                                          </p:cBhvr>
                                          <p:tavLst>
                                            <p:tav tm="0">
                                              <p:val>
                                                <p:strVal val="1+#ppt_w/2"/>
                                              </p:val>
                                            </p:tav>
                                            <p:tav tm="100000">
                                              <p:val>
                                                <p:strVal val="#ppt_x"/>
                                              </p:val>
                                            </p:tav>
                                          </p:tavLst>
                                        </p:anim>
                                        <p:anim calcmode="lin" valueType="num">
                                          <p:cBhvr additive="base">
                                            <p:cTn id="25" dur="3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300" fill="hold"/>
                                            <p:tgtEl>
                                              <p:spTgt spid="16"/>
                                            </p:tgtEl>
                                            <p:attrNameLst>
                                              <p:attrName>ppt_x</p:attrName>
                                            </p:attrNameLst>
                                          </p:cBhvr>
                                          <p:tavLst>
                                            <p:tav tm="0">
                                              <p:val>
                                                <p:strVal val="#ppt_x"/>
                                              </p:val>
                                            </p:tav>
                                            <p:tav tm="100000">
                                              <p:val>
                                                <p:strVal val="#ppt_x"/>
                                              </p:val>
                                            </p:tav>
                                          </p:tavLst>
                                        </p:anim>
                                        <p:anim calcmode="lin" valueType="num">
                                          <p:cBhvr additive="base">
                                            <p:cTn id="29" dur="3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90"/>
                                              </p:val>
                                            </p:tav>
                                            <p:tav tm="100000">
                                              <p:val>
                                                <p:fltVal val="0"/>
                                              </p:val>
                                            </p:tav>
                                          </p:tavLst>
                                        </p:anim>
                                        <p:animEffect transition="in" filter="fade">
                                          <p:cBhvr>
                                            <p:cTn id="39" dur="500"/>
                                            <p:tgtEl>
                                              <p:spTgt spid="8"/>
                                            </p:tgtEl>
                                          </p:cBhvr>
                                        </p:animEffect>
                                      </p:childTnLst>
                                    </p:cTn>
                                  </p:par>
                                </p:childTnLst>
                              </p:cTn>
                            </p:par>
                            <p:par>
                              <p:cTn id="40" fill="hold">
                                <p:stCondLst>
                                  <p:cond delay="2500"/>
                                </p:stCondLst>
                                <p:childTnLst>
                                  <p:par>
                                    <p:cTn id="41" presetID="10" presetClass="entr" presetSubtype="0" repeatCount="300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50"/>
                                            <p:tgtEl>
                                              <p:spTgt spid="21"/>
                                            </p:tgtEl>
                                          </p:cBhvr>
                                        </p:animEffect>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300"/>
                                            <p:tgtEl>
                                              <p:spTgt spid="18"/>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300" fill="hold"/>
                                            <p:tgtEl>
                                              <p:spTgt spid="22"/>
                                            </p:tgtEl>
                                            <p:attrNameLst>
                                              <p:attrName>ppt_x</p:attrName>
                                            </p:attrNameLst>
                                          </p:cBhvr>
                                          <p:tavLst>
                                            <p:tav tm="0">
                                              <p:val>
                                                <p:strVal val="1+#ppt_w/2"/>
                                              </p:val>
                                            </p:tav>
                                            <p:tav tm="100000">
                                              <p:val>
                                                <p:strVal val="#ppt_x"/>
                                              </p:val>
                                            </p:tav>
                                          </p:tavLst>
                                        </p:anim>
                                        <p:anim calcmode="lin" valueType="num">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10" presetClass="entr" presetSubtype="0" repeatCount="3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50"/>
                                            <p:tgtEl>
                                              <p:spTgt spid="23"/>
                                            </p:tgtEl>
                                          </p:cBhvr>
                                        </p:animEffect>
                                      </p:childTnLst>
                                    </p:cTn>
                                  </p:par>
                                </p:childTnLst>
                              </p:cTn>
                            </p:par>
                            <p:par>
                              <p:cTn id="57" fill="hold">
                                <p:stCondLst>
                                  <p:cond delay="4500"/>
                                </p:stCondLst>
                                <p:childTnLst>
                                  <p:par>
                                    <p:cTn id="58" presetID="2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300"/>
                                            <p:tgtEl>
                                              <p:spTgt spid="24"/>
                                            </p:tgtEl>
                                          </p:cBhvr>
                                        </p:animEffect>
                                      </p:childTnLst>
                                    </p:cTn>
                                  </p:par>
                                </p:childTnLst>
                              </p:cTn>
                            </p:par>
                            <p:par>
                              <p:cTn id="61" fill="hold">
                                <p:stCondLst>
                                  <p:cond delay="5000"/>
                                </p:stCondLst>
                                <p:childTnLst>
                                  <p:par>
                                    <p:cTn id="62" presetID="2" presetClass="entr" presetSubtype="2"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300" fill="hold"/>
                                            <p:tgtEl>
                                              <p:spTgt spid="25"/>
                                            </p:tgtEl>
                                            <p:attrNameLst>
                                              <p:attrName>ppt_x</p:attrName>
                                            </p:attrNameLst>
                                          </p:cBhvr>
                                          <p:tavLst>
                                            <p:tav tm="0">
                                              <p:val>
                                                <p:strVal val="1+#ppt_w/2"/>
                                              </p:val>
                                            </p:tav>
                                            <p:tav tm="100000">
                                              <p:val>
                                                <p:strVal val="#ppt_x"/>
                                              </p:val>
                                            </p:tav>
                                          </p:tavLst>
                                        </p:anim>
                                        <p:anim calcmode="lin" valueType="num">
                                          <p:cBhvr additive="base">
                                            <p:cTn id="65" dur="300" fill="hold"/>
                                            <p:tgtEl>
                                              <p:spTgt spid="25"/>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10" presetClass="entr" presetSubtype="0" repeatCount="300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50"/>
                                            <p:tgtEl>
                                              <p:spTgt spid="29"/>
                                            </p:tgtEl>
                                          </p:cBhvr>
                                        </p:animEffect>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right)">
                                          <p:cBhvr>
                                            <p:cTn id="73" dur="300"/>
                                            <p:tgtEl>
                                              <p:spTgt spid="26"/>
                                            </p:tgtEl>
                                          </p:cBhvr>
                                        </p:animEffect>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300" fill="hold"/>
                                            <p:tgtEl>
                                              <p:spTgt spid="30"/>
                                            </p:tgtEl>
                                            <p:attrNameLst>
                                              <p:attrName>ppt_x</p:attrName>
                                            </p:attrNameLst>
                                          </p:cBhvr>
                                          <p:tavLst>
                                            <p:tav tm="0">
                                              <p:val>
                                                <p:strVal val="1+#ppt_w/2"/>
                                              </p:val>
                                            </p:tav>
                                            <p:tav tm="100000">
                                              <p:val>
                                                <p:strVal val="#ppt_x"/>
                                              </p:val>
                                            </p:tav>
                                          </p:tavLst>
                                        </p:anim>
                                        <p:anim calcmode="lin" valueType="num">
                                          <p:cBhvr additive="base">
                                            <p:cTn id="78" dur="300" fill="hold"/>
                                            <p:tgtEl>
                                              <p:spTgt spid="3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0" presetClass="entr" presetSubtype="0" repeatCount="300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50"/>
                                            <p:tgtEl>
                                              <p:spTgt spid="34"/>
                                            </p:tgtEl>
                                          </p:cBhvr>
                                        </p:animEffect>
                                      </p:childTnLst>
                                    </p:cTn>
                                  </p:par>
                                </p:childTnLst>
                              </p:cTn>
                            </p:par>
                            <p:par>
                              <p:cTn id="83" fill="hold">
                                <p:stCondLst>
                                  <p:cond delay="7500"/>
                                </p:stCondLst>
                                <p:childTnLst>
                                  <p:par>
                                    <p:cTn id="84" presetID="22" presetClass="entr" presetSubtype="8"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300"/>
                                            <p:tgtEl>
                                              <p:spTgt spid="31"/>
                                            </p:tgtEl>
                                          </p:cBhvr>
                                        </p:animEffect>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300" fill="hold"/>
                                            <p:tgtEl>
                                              <p:spTgt spid="35"/>
                                            </p:tgtEl>
                                            <p:attrNameLst>
                                              <p:attrName>ppt_x</p:attrName>
                                            </p:attrNameLst>
                                          </p:cBhvr>
                                          <p:tavLst>
                                            <p:tav tm="0">
                                              <p:val>
                                                <p:strVal val="1+#ppt_w/2"/>
                                              </p:val>
                                            </p:tav>
                                            <p:tav tm="100000">
                                              <p:val>
                                                <p:strVal val="#ppt_x"/>
                                              </p:val>
                                            </p:tav>
                                          </p:tavLst>
                                        </p:anim>
                                        <p:anim calcmode="lin" valueType="num">
                                          <p:cBhvr additive="base">
                                            <p:cTn id="91" dur="3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10" presetClass="entr" presetSubtype="0" repeatCount="300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50"/>
                                            <p:tgtEl>
                                              <p:spTgt spid="36"/>
                                            </p:tgtEl>
                                          </p:cBhvr>
                                        </p:animEffect>
                                      </p:childTnLst>
                                    </p:cTn>
                                  </p:par>
                                </p:childTnLst>
                              </p:cTn>
                            </p:par>
                            <p:par>
                              <p:cTn id="96" fill="hold">
                                <p:stCondLst>
                                  <p:cond delay="9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300"/>
                                            <p:tgtEl>
                                              <p:spTgt spid="37"/>
                                            </p:tgtEl>
                                          </p:cBhvr>
                                        </p:animEffect>
                                      </p:childTnLst>
                                    </p:cTn>
                                  </p:par>
                                </p:childTnLst>
                              </p:cTn>
                            </p:par>
                            <p:par>
                              <p:cTn id="100" fill="hold">
                                <p:stCondLst>
                                  <p:cond delay="9500"/>
                                </p:stCondLst>
                                <p:childTnLst>
                                  <p:par>
                                    <p:cTn id="101" presetID="2" presetClass="entr" presetSubtype="2"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300" fill="hold"/>
                                            <p:tgtEl>
                                              <p:spTgt spid="38"/>
                                            </p:tgtEl>
                                            <p:attrNameLst>
                                              <p:attrName>ppt_x</p:attrName>
                                            </p:attrNameLst>
                                          </p:cBhvr>
                                          <p:tavLst>
                                            <p:tav tm="0">
                                              <p:val>
                                                <p:strVal val="1+#ppt_w/2"/>
                                              </p:val>
                                            </p:tav>
                                            <p:tav tm="100000">
                                              <p:val>
                                                <p:strVal val="#ppt_x"/>
                                              </p:val>
                                            </p:tav>
                                          </p:tavLst>
                                        </p:anim>
                                        <p:anim calcmode="lin" valueType="num">
                                          <p:cBhvr additive="base">
                                            <p:cTn id="104" dur="300" fill="hold"/>
                                            <p:tgtEl>
                                              <p:spTgt spid="38"/>
                                            </p:tgtEl>
                                            <p:attrNameLst>
                                              <p:attrName>ppt_y</p:attrName>
                                            </p:attrNameLst>
                                          </p:cBhvr>
                                          <p:tavLst>
                                            <p:tav tm="0">
                                              <p:val>
                                                <p:strVal val="#ppt_y"/>
                                              </p:val>
                                            </p:tav>
                                            <p:tav tm="100000">
                                              <p:val>
                                                <p:strVal val="#ppt_y"/>
                                              </p:val>
                                            </p:tav>
                                          </p:tavLst>
                                        </p:anim>
                                      </p:childTnLst>
                                    </p:cTn>
                                  </p:par>
                                </p:childTnLst>
                              </p:cTn>
                            </p:par>
                            <p:par>
                              <p:cTn id="105" fill="hold">
                                <p:stCondLst>
                                  <p:cond delay="10000"/>
                                </p:stCondLst>
                                <p:childTnLst>
                                  <p:par>
                                    <p:cTn id="106" presetID="10" presetClass="entr" presetSubtype="0" repeatCount="300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50"/>
                                            <p:tgtEl>
                                              <p:spTgt spid="42"/>
                                            </p:tgtEl>
                                          </p:cBhvr>
                                        </p:animEffect>
                                      </p:childTnLst>
                                    </p:cTn>
                                  </p:par>
                                </p:childTnLst>
                              </p:cTn>
                            </p:par>
                            <p:par>
                              <p:cTn id="109" fill="hold">
                                <p:stCondLst>
                                  <p:cond delay="10500"/>
                                </p:stCondLst>
                                <p:childTnLst>
                                  <p:par>
                                    <p:cTn id="110" presetID="22" presetClass="entr" presetSubtype="8"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300"/>
                                            <p:tgtEl>
                                              <p:spTgt spid="39"/>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300" fill="hold"/>
                                            <p:tgtEl>
                                              <p:spTgt spid="43"/>
                                            </p:tgtEl>
                                            <p:attrNameLst>
                                              <p:attrName>ppt_x</p:attrName>
                                            </p:attrNameLst>
                                          </p:cBhvr>
                                          <p:tavLst>
                                            <p:tav tm="0">
                                              <p:val>
                                                <p:strVal val="1+#ppt_w/2"/>
                                              </p:val>
                                            </p:tav>
                                            <p:tav tm="100000">
                                              <p:val>
                                                <p:strVal val="#ppt_x"/>
                                              </p:val>
                                            </p:tav>
                                          </p:tavLst>
                                        </p:anim>
                                        <p:anim calcmode="lin" valueType="num">
                                          <p:cBhvr additive="base">
                                            <p:cTn id="117"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animBg="1"/>
          <p:bldP spid="16" grpId="0" animBg="1"/>
          <p:bldP spid="17" grpId="0" animBg="1"/>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Oval 6"/>
          <p:cNvSpPr>
            <a:spLocks noChangeArrowheads="1"/>
          </p:cNvSpPr>
          <p:nvPr/>
        </p:nvSpPr>
        <p:spPr bwMode="auto">
          <a:xfrm>
            <a:off x="1228085" y="1070302"/>
            <a:ext cx="3768865" cy="3772165"/>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dirty="0">
              <a:solidFill>
                <a:schemeClr val="tx1"/>
              </a:solidFill>
            </a:endParaRPr>
          </a:p>
        </p:txBody>
      </p:sp>
      <p:sp>
        <p:nvSpPr>
          <p:cNvPr id="9" name="Oval 10"/>
          <p:cNvSpPr>
            <a:spLocks noChangeArrowheads="1"/>
          </p:cNvSpPr>
          <p:nvPr/>
        </p:nvSpPr>
        <p:spPr bwMode="auto">
          <a:xfrm>
            <a:off x="4052947" y="1241817"/>
            <a:ext cx="439265" cy="43951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1</a:t>
            </a:r>
            <a:endParaRPr lang="zh-CN" altLang="en-US" sz="1800" b="1" dirty="0">
              <a:solidFill>
                <a:schemeClr val="bg1"/>
              </a:solidFill>
              <a:latin typeface="微软雅黑" panose="020B0503020204020204" pitchFamily="34" charset="-122"/>
            </a:endParaRPr>
          </a:p>
        </p:txBody>
      </p:sp>
      <p:sp>
        <p:nvSpPr>
          <p:cNvPr id="10" name="Oval 11"/>
          <p:cNvSpPr>
            <a:spLocks noChangeArrowheads="1"/>
          </p:cNvSpPr>
          <p:nvPr/>
        </p:nvSpPr>
        <p:spPr bwMode="auto">
          <a:xfrm>
            <a:off x="4052947" y="4231439"/>
            <a:ext cx="439265" cy="43951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5</a:t>
            </a:r>
            <a:endParaRPr lang="zh-CN" altLang="en-US" sz="1800" b="1" dirty="0">
              <a:solidFill>
                <a:schemeClr val="bg1"/>
              </a:solidFill>
              <a:latin typeface="微软雅黑" panose="020B0503020204020204" pitchFamily="34" charset="-122"/>
            </a:endParaRPr>
          </a:p>
        </p:txBody>
      </p:sp>
      <p:sp>
        <p:nvSpPr>
          <p:cNvPr id="11" name="Oval 12"/>
          <p:cNvSpPr>
            <a:spLocks noChangeArrowheads="1"/>
          </p:cNvSpPr>
          <p:nvPr/>
        </p:nvSpPr>
        <p:spPr bwMode="auto">
          <a:xfrm>
            <a:off x="4581494" y="3537038"/>
            <a:ext cx="440454"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dirty="0">
                <a:solidFill>
                  <a:schemeClr val="bg1"/>
                </a:solidFill>
                <a:latin typeface="微软雅黑" panose="020B0503020204020204" pitchFamily="34" charset="-122"/>
              </a:rPr>
              <a:t>4</a:t>
            </a:r>
            <a:endParaRPr lang="zh-CN" altLang="en-US" sz="1800" b="1" dirty="0">
              <a:solidFill>
                <a:schemeClr val="bg1"/>
              </a:solidFill>
              <a:latin typeface="微软雅黑" panose="020B0503020204020204" pitchFamily="34" charset="-122"/>
            </a:endParaRPr>
          </a:p>
        </p:txBody>
      </p:sp>
      <p:sp>
        <p:nvSpPr>
          <p:cNvPr id="12" name="Oval 13"/>
          <p:cNvSpPr>
            <a:spLocks noChangeArrowheads="1"/>
          </p:cNvSpPr>
          <p:nvPr/>
        </p:nvSpPr>
        <p:spPr bwMode="auto">
          <a:xfrm>
            <a:off x="4581494" y="1936219"/>
            <a:ext cx="440454"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2</a:t>
            </a:r>
            <a:endParaRPr lang="zh-CN" altLang="en-US" sz="1800" b="1">
              <a:solidFill>
                <a:schemeClr val="bg1"/>
              </a:solidFill>
              <a:latin typeface="微软雅黑" panose="020B0503020204020204" pitchFamily="34" charset="-122"/>
            </a:endParaRPr>
          </a:p>
        </p:txBody>
      </p:sp>
      <p:sp>
        <p:nvSpPr>
          <p:cNvPr id="13" name="Oval 14"/>
          <p:cNvSpPr>
            <a:spLocks noChangeArrowheads="1"/>
          </p:cNvSpPr>
          <p:nvPr/>
        </p:nvSpPr>
        <p:spPr bwMode="auto">
          <a:xfrm>
            <a:off x="4752913" y="2736628"/>
            <a:ext cx="439265" cy="439510"/>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b="1">
                <a:solidFill>
                  <a:schemeClr val="bg1"/>
                </a:solidFill>
                <a:latin typeface="微软雅黑" panose="020B0503020204020204" pitchFamily="34" charset="-122"/>
              </a:rPr>
              <a:t>3</a:t>
            </a:r>
            <a:endParaRPr lang="zh-CN" altLang="en-US" sz="1800" b="1">
              <a:solidFill>
                <a:schemeClr val="bg1"/>
              </a:solidFill>
              <a:latin typeface="微软雅黑" panose="020B0503020204020204" pitchFamily="34" charset="-122"/>
            </a:endParaRPr>
          </a:p>
        </p:txBody>
      </p:sp>
      <p:sp>
        <p:nvSpPr>
          <p:cNvPr id="14" name="TextBox 19"/>
          <p:cNvSpPr txBox="1">
            <a:spLocks noChangeArrowheads="1"/>
          </p:cNvSpPr>
          <p:nvPr/>
        </p:nvSpPr>
        <p:spPr bwMode="auto">
          <a:xfrm>
            <a:off x="4752913" y="1070301"/>
            <a:ext cx="271058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dirty="0">
                <a:solidFill>
                  <a:schemeClr val="tx1"/>
                </a:solidFill>
                <a:latin typeface="微软雅黑" panose="020B0503020204020204" pitchFamily="34" charset="-122"/>
              </a:rPr>
              <a:t>这里可以添加主要内容这里可以添加主要内容</a:t>
            </a:r>
            <a:endParaRPr lang="zh-CN" altLang="en-US" sz="1300" b="1" dirty="0">
              <a:solidFill>
                <a:schemeClr val="tx1"/>
              </a:solidFill>
              <a:latin typeface="微软雅黑" panose="020B0503020204020204" pitchFamily="34" charset="-122"/>
            </a:endParaRPr>
          </a:p>
        </p:txBody>
      </p:sp>
      <p:sp>
        <p:nvSpPr>
          <p:cNvPr id="15" name="TextBox 20"/>
          <p:cNvSpPr txBox="1">
            <a:spLocks noChangeArrowheads="1"/>
          </p:cNvSpPr>
          <p:nvPr/>
        </p:nvSpPr>
        <p:spPr bwMode="auto">
          <a:xfrm>
            <a:off x="5131466" y="1858799"/>
            <a:ext cx="271177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6" name="TextBox 21"/>
          <p:cNvSpPr txBox="1">
            <a:spLocks noChangeArrowheads="1"/>
          </p:cNvSpPr>
          <p:nvPr/>
        </p:nvSpPr>
        <p:spPr bwMode="auto">
          <a:xfrm>
            <a:off x="5264793" y="2709233"/>
            <a:ext cx="2710584"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7" name="TextBox 22"/>
          <p:cNvSpPr txBox="1">
            <a:spLocks noChangeArrowheads="1"/>
          </p:cNvSpPr>
          <p:nvPr/>
        </p:nvSpPr>
        <p:spPr bwMode="auto">
          <a:xfrm>
            <a:off x="5070755" y="3569196"/>
            <a:ext cx="2710583" cy="48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8" name="TextBox 23"/>
          <p:cNvSpPr txBox="1">
            <a:spLocks noChangeArrowheads="1"/>
          </p:cNvSpPr>
          <p:nvPr/>
        </p:nvSpPr>
        <p:spPr bwMode="auto">
          <a:xfrm>
            <a:off x="4701725" y="4275510"/>
            <a:ext cx="2710583" cy="4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300" b="1">
                <a:solidFill>
                  <a:schemeClr val="tx1"/>
                </a:solidFill>
                <a:latin typeface="微软雅黑" panose="020B0503020204020204" pitchFamily="34" charset="-122"/>
              </a:rPr>
              <a:t>这里可以添加主要内容这里可以添加主要内容</a:t>
            </a:r>
            <a:endParaRPr lang="zh-CN" altLang="en-US" sz="1300" b="1">
              <a:solidFill>
                <a:schemeClr val="tx1"/>
              </a:solidFill>
              <a:latin typeface="微软雅黑" panose="020B0503020204020204" pitchFamily="34" charset="-122"/>
            </a:endParaRPr>
          </a:p>
        </p:txBody>
      </p:sp>
      <p:sp>
        <p:nvSpPr>
          <p:cNvPr id="19" name="Oval 7"/>
          <p:cNvSpPr>
            <a:spLocks noChangeArrowheads="1"/>
          </p:cNvSpPr>
          <p:nvPr/>
        </p:nvSpPr>
        <p:spPr bwMode="auto">
          <a:xfrm>
            <a:off x="1145944" y="1275168"/>
            <a:ext cx="3339125" cy="333861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dirty="0">
              <a:solidFill>
                <a:schemeClr val="tx1"/>
              </a:solidFill>
            </a:endParaRPr>
          </a:p>
        </p:txBody>
      </p:sp>
      <p:sp>
        <p:nvSpPr>
          <p:cNvPr id="20" name="Oval 8"/>
          <p:cNvSpPr>
            <a:spLocks noChangeArrowheads="1"/>
          </p:cNvSpPr>
          <p:nvPr/>
        </p:nvSpPr>
        <p:spPr bwMode="auto">
          <a:xfrm>
            <a:off x="1374505" y="1502665"/>
            <a:ext cx="2882003" cy="2883615"/>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dirty="0">
              <a:solidFill>
                <a:schemeClr val="tx1"/>
              </a:solidFill>
            </a:endParaRPr>
          </a:p>
        </p:txBody>
      </p:sp>
      <p:sp>
        <p:nvSpPr>
          <p:cNvPr id="21" name="Oval 9"/>
          <p:cNvSpPr>
            <a:spLocks noChangeArrowheads="1"/>
          </p:cNvSpPr>
          <p:nvPr/>
        </p:nvSpPr>
        <p:spPr bwMode="auto">
          <a:xfrm>
            <a:off x="1218561" y="3546566"/>
            <a:ext cx="814246" cy="814701"/>
          </a:xfrm>
          <a:prstGeom prst="ellipse">
            <a:avLst/>
          </a:prstGeom>
          <a:solidFill>
            <a:srgbClr val="C00000"/>
          </a:solidFill>
          <a:ln>
            <a:noFill/>
          </a:ln>
        </p:spPr>
        <p:txBody>
          <a:bodyPr lIns="68576" tIns="34288" rIns="68576" bIns="34288"/>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b="1" dirty="0">
              <a:solidFill>
                <a:schemeClr val="tx1"/>
              </a:solidFill>
            </a:endParaRPr>
          </a:p>
        </p:txBody>
      </p:sp>
      <p:sp>
        <p:nvSpPr>
          <p:cNvPr id="22" name="TextBox 18"/>
          <p:cNvSpPr txBox="1">
            <a:spLocks noChangeArrowheads="1"/>
          </p:cNvSpPr>
          <p:nvPr/>
        </p:nvSpPr>
        <p:spPr bwMode="auto">
          <a:xfrm>
            <a:off x="1335222" y="3684731"/>
            <a:ext cx="580924" cy="56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8" rIns="68576" bIns="34288">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b="1" dirty="0">
                <a:solidFill>
                  <a:schemeClr val="bg1"/>
                </a:solidFill>
                <a:latin typeface="微软雅黑" panose="020B0503020204020204" pitchFamily="34" charset="-122"/>
              </a:rPr>
              <a:t>添加</a:t>
            </a:r>
            <a:endParaRPr lang="en-US" altLang="zh-CN" sz="1600" b="1" dirty="0">
              <a:solidFill>
                <a:schemeClr val="bg1"/>
              </a:solidFill>
              <a:latin typeface="微软雅黑" panose="020B0503020204020204" pitchFamily="34" charset="-122"/>
            </a:endParaRPr>
          </a:p>
          <a:p>
            <a:pPr algn="ctr" eaLnBrk="1" hangingPunct="1">
              <a:spcBef>
                <a:spcPct val="0"/>
              </a:spcBef>
              <a:buFontTx/>
              <a:buNone/>
            </a:pPr>
            <a:r>
              <a:rPr lang="zh-CN" altLang="en-US" sz="1600" b="1" dirty="0">
                <a:solidFill>
                  <a:schemeClr val="bg1"/>
                </a:solidFill>
                <a:latin typeface="微软雅黑" panose="020B0503020204020204" pitchFamily="34" charset="-122"/>
              </a:rPr>
              <a:t>标题</a:t>
            </a:r>
            <a:endParaRPr lang="en-US" altLang="zh-CN" sz="1600" b="1"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1"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1000"/>
                                        <p:tgtEl>
                                          <p:spTgt spid="2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1000"/>
                                        <p:tgtEl>
                                          <p:spTgt spid="1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Scale>
                                      <p:cBhvr>
                                        <p:cTn id="3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21"/>
                                        </p:tgtEl>
                                        <p:attrNameLst>
                                          <p:attrName>ppt_x</p:attrName>
                                          <p:attrName>ppt_y</p:attrName>
                                        </p:attrNameLst>
                                      </p:cBhvr>
                                      <p:rCtr x="0" y="0"/>
                                    </p:animMotion>
                                    <p:animEffect transition="in" filter="fade">
                                      <p:cBhvr>
                                        <p:cTn id="35" dur="1000"/>
                                        <p:tgtEl>
                                          <p:spTgt spid="21"/>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Scale>
                                      <p:cBhvr>
                                        <p:cTn id="38"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22"/>
                                        </p:tgtEl>
                                        <p:attrNameLst>
                                          <p:attrName>ppt_x</p:attrName>
                                          <p:attrName>ppt_y</p:attrName>
                                        </p:attrNameLst>
                                      </p:cBhvr>
                                      <p:rCtr x="0" y="0"/>
                                    </p:animMotion>
                                    <p:animEffect transition="in" filter="fade">
                                      <p:cBhvr>
                                        <p:cTn id="40" dur="1000"/>
                                        <p:tgtEl>
                                          <p:spTgt spid="22"/>
                                        </p:tgtEl>
                                      </p:cBhvr>
                                    </p:animEffec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par>
                                <p:cTn id="52" presetID="35" presetClass="path" presetSubtype="0" accel="50000" decel="50000" fill="hold" grpId="1" nodeType="withEffect">
                                  <p:stCondLst>
                                    <p:cond delay="0"/>
                                  </p:stCondLst>
                                  <p:childTnLst>
                                    <p:animMotion origin="layout" path="M 2.29608E-6 1.11111E-6 L -0.17354 0.29051 " pathEditMode="relative" rAng="0" ptsTypes="AA">
                                      <p:cBhvr>
                                        <p:cTn id="53" dur="500" spd="-99900" fill="hold"/>
                                        <p:tgtEl>
                                          <p:spTgt spid="9"/>
                                        </p:tgtEl>
                                        <p:attrNameLst>
                                          <p:attrName>ppt_x</p:attrName>
                                          <p:attrName>ppt_y</p:attrName>
                                        </p:attrNameLst>
                                      </p:cBhvr>
                                      <p:rCtr x="-8600" y="14500"/>
                                    </p:animMotion>
                                  </p:childTnLst>
                                </p:cTn>
                              </p:par>
                              <p:par>
                                <p:cTn id="54" presetID="35" presetClass="path" presetSubtype="0" accel="50000" decel="50000" fill="hold" grpId="1" nodeType="withEffect">
                                  <p:stCondLst>
                                    <p:cond delay="0"/>
                                  </p:stCondLst>
                                  <p:childTnLst>
                                    <p:animMotion origin="layout" path="M 2.35202E-6 -2.59259E-6 L -0.23143 0.15556 " pathEditMode="relative" rAng="0" ptsTypes="AA">
                                      <p:cBhvr>
                                        <p:cTn id="55" dur="500" spd="-99900" fill="hold"/>
                                        <p:tgtEl>
                                          <p:spTgt spid="12"/>
                                        </p:tgtEl>
                                        <p:attrNameLst>
                                          <p:attrName>ppt_x</p:attrName>
                                          <p:attrName>ppt_y</p:attrName>
                                        </p:attrNameLst>
                                      </p:cBhvr>
                                      <p:rCtr x="-11500" y="7800"/>
                                    </p:animMotion>
                                  </p:childTnLst>
                                </p:cTn>
                              </p:par>
                              <p:par>
                                <p:cTn id="56" presetID="35" presetClass="path" presetSubtype="0" accel="50000" decel="50000" fill="hold" grpId="1" nodeType="withEffect">
                                  <p:stCondLst>
                                    <p:cond delay="0"/>
                                  </p:stCondLst>
                                  <p:childTnLst>
                                    <p:animMotion origin="layout" path="M 0 0 L -0.25 0 E" pathEditMode="relative" rAng="0" ptsTypes="">
                                      <p:cBhvr>
                                        <p:cTn id="57" dur="500" spd="-99900" fill="hold"/>
                                        <p:tgtEl>
                                          <p:spTgt spid="13"/>
                                        </p:tgtEl>
                                        <p:attrNameLst>
                                          <p:attrName>ppt_x</p:attrName>
                                          <p:attrName>ppt_y</p:attrName>
                                        </p:attrNameLst>
                                      </p:cBhvr>
                                      <p:rCtr x="0" y="0"/>
                                    </p:animMotion>
                                  </p:childTnLst>
                                </p:cTn>
                              </p:par>
                              <p:par>
                                <p:cTn id="58" presetID="35" presetClass="path" presetSubtype="0" accel="50000" decel="50000" fill="hold" grpId="1" nodeType="withEffect">
                                  <p:stCondLst>
                                    <p:cond delay="0"/>
                                  </p:stCondLst>
                                  <p:childTnLst>
                                    <p:animMotion origin="layout" path="M 2.35202E-6 -3.7037E-6 L -0.23143 -0.15555 " pathEditMode="relative" rAng="0" ptsTypes="AA">
                                      <p:cBhvr>
                                        <p:cTn id="59" dur="500" spd="-99900" fill="hold"/>
                                        <p:tgtEl>
                                          <p:spTgt spid="11"/>
                                        </p:tgtEl>
                                        <p:attrNameLst>
                                          <p:attrName>ppt_x</p:attrName>
                                          <p:attrName>ppt_y</p:attrName>
                                        </p:attrNameLst>
                                      </p:cBhvr>
                                      <p:rCtr x="-11500" y="-7700"/>
                                    </p:animMotion>
                                  </p:childTnLst>
                                </p:cTn>
                              </p:par>
                              <p:par>
                                <p:cTn id="60" presetID="35" presetClass="path" presetSubtype="0" accel="50000" decel="50000" fill="hold" grpId="1" nodeType="withEffect">
                                  <p:stCondLst>
                                    <p:cond delay="0"/>
                                  </p:stCondLst>
                                  <p:childTnLst>
                                    <p:animMotion origin="layout" path="M 2.29608E-6 2.59259E-6 L -0.17354 -0.29051 " pathEditMode="relative" rAng="0" ptsTypes="AA">
                                      <p:cBhvr>
                                        <p:cTn id="61" dur="500" spd="-99900" fill="hold"/>
                                        <p:tgtEl>
                                          <p:spTgt spid="10"/>
                                        </p:tgtEl>
                                        <p:attrNameLst>
                                          <p:attrName>ppt_x</p:attrName>
                                          <p:attrName>ppt_y</p:attrName>
                                        </p:attrNameLst>
                                      </p:cBhvr>
                                      <p:rCtr x="-8600" y="-14400"/>
                                    </p:animMotion>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3" grpId="0" animBg="1" autoUpdateAnimBg="0"/>
      <p:bldP spid="13" grpId="1" animBg="1" autoUpdateAnimBg="0"/>
      <p:bldP spid="14" grpId="0" autoUpdateAnimBg="0"/>
      <p:bldP spid="15" grpId="0" autoUpdateAnimBg="0"/>
      <p:bldP spid="16" grpId="0" autoUpdateAnimBg="0"/>
      <p:bldP spid="17" grpId="0" autoUpdateAnimBg="0"/>
      <p:bldP spid="18" grpId="0" autoUpdateAnimBg="0"/>
      <p:bldP spid="19" grpId="0" animBg="1" autoUpdateAnimBg="0"/>
      <p:bldP spid="20" grpId="0" animBg="1" autoUpdateAnimBg="0"/>
      <p:bldP spid="21" grpId="0" animBg="1" autoUpdateAnimBg="0"/>
      <p:bldP spid="2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椭圆 7"/>
          <p:cNvSpPr/>
          <p:nvPr/>
        </p:nvSpPr>
        <p:spPr>
          <a:xfrm>
            <a:off x="809290" y="1267925"/>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dirty="0">
                <a:solidFill>
                  <a:srgbClr val="CC0000"/>
                </a:solidFill>
                <a:latin typeface="Agency FB" pitchFamily="34" charset="0"/>
                <a:ea typeface="Arial Unicode MS" pitchFamily="34" charset="-122"/>
                <a:cs typeface="Arial Unicode MS" pitchFamily="34" charset="-122"/>
              </a:rPr>
              <a:t>01</a:t>
            </a:r>
            <a:endParaRPr lang="zh-CN" altLang="en-US" sz="4000" b="1" dirty="0">
              <a:solidFill>
                <a:srgbClr val="CC0000"/>
              </a:solidFill>
              <a:latin typeface="Agency FB" pitchFamily="34" charset="0"/>
              <a:ea typeface="Arial Unicode MS" pitchFamily="34" charset="-122"/>
              <a:cs typeface="Arial Unicode MS" pitchFamily="34" charset="-122"/>
            </a:endParaRPr>
          </a:p>
        </p:txBody>
      </p:sp>
      <p:sp>
        <p:nvSpPr>
          <p:cNvPr id="9" name="矩形 8"/>
          <p:cNvSpPr/>
          <p:nvPr/>
        </p:nvSpPr>
        <p:spPr>
          <a:xfrm>
            <a:off x="-15103" y="2294356"/>
            <a:ext cx="1402876"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0" name="同心圆 9"/>
          <p:cNvSpPr/>
          <p:nvPr/>
        </p:nvSpPr>
        <p:spPr>
          <a:xfrm>
            <a:off x="611891" y="1085992"/>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1" name="TextBox 10"/>
          <p:cNvSpPr txBox="1"/>
          <p:nvPr/>
        </p:nvSpPr>
        <p:spPr>
          <a:xfrm>
            <a:off x="2044521" y="1302083"/>
            <a:ext cx="2801253" cy="923615"/>
          </a:xfrm>
          <a:prstGeom prst="rect">
            <a:avLst/>
          </a:prstGeom>
          <a:noFill/>
        </p:spPr>
        <p:txBody>
          <a:bodyPr wrap="none" lIns="91458" tIns="45729" rIns="91458" bIns="45729" rtlCol="0">
            <a:spAutoFit/>
          </a:bodyPr>
          <a:lstStyle/>
          <a:p>
            <a:r>
              <a:rPr lang="zh-CN" altLang="en-US" b="1" dirty="0">
                <a:solidFill>
                  <a:srgbClr val="CC0000"/>
                </a:solidFill>
                <a:latin typeface="微软雅黑" panose="020B0503020204020204" pitchFamily="34" charset="-122"/>
                <a:ea typeface="微软雅黑" panose="020B0503020204020204" pitchFamily="34" charset="-122"/>
              </a:rPr>
              <a:t>单击此处添加</a:t>
            </a:r>
            <a:r>
              <a:rPr lang="zh-CN" altLang="en-US" b="1" dirty="0" smtClean="0">
                <a:solidFill>
                  <a:srgbClr val="CC0000"/>
                </a:solidFill>
                <a:latin typeface="微软雅黑" panose="020B0503020204020204" pitchFamily="34" charset="-122"/>
                <a:ea typeface="微软雅黑" panose="020B0503020204020204" pitchFamily="34" charset="-122"/>
              </a:rPr>
              <a:t>标题</a:t>
            </a:r>
            <a:endParaRPr lang="en-US" altLang="zh-CN" b="1" dirty="0" smtClean="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rgbClr val="CC0000"/>
              </a:solidFill>
              <a:latin typeface="微软雅黑" panose="020B0503020204020204" pitchFamily="34" charset="-122"/>
              <a:ea typeface="微软雅黑" panose="020B0503020204020204" pitchFamily="34" charset="-122"/>
            </a:endParaRPr>
          </a:p>
        </p:txBody>
      </p:sp>
      <p:sp>
        <p:nvSpPr>
          <p:cNvPr id="12" name="椭圆 11"/>
          <p:cNvSpPr/>
          <p:nvPr/>
        </p:nvSpPr>
        <p:spPr>
          <a:xfrm>
            <a:off x="4893434" y="184883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dirty="0">
                <a:solidFill>
                  <a:srgbClr val="CC0000"/>
                </a:solidFill>
                <a:latin typeface="Agency FB" pitchFamily="34" charset="0"/>
                <a:ea typeface="Arial Unicode MS" pitchFamily="34" charset="-122"/>
                <a:cs typeface="Arial Unicode MS" pitchFamily="34" charset="-122"/>
              </a:rPr>
              <a:t>02</a:t>
            </a:r>
            <a:endParaRPr lang="zh-CN" altLang="en-US" sz="4000" b="1" dirty="0">
              <a:solidFill>
                <a:srgbClr val="CC0000"/>
              </a:solidFill>
              <a:latin typeface="Agency FB" pitchFamily="34" charset="0"/>
              <a:ea typeface="Arial Unicode MS" pitchFamily="34" charset="-122"/>
              <a:cs typeface="Arial Unicode MS" pitchFamily="34" charset="-122"/>
            </a:endParaRPr>
          </a:p>
        </p:txBody>
      </p:sp>
      <p:sp>
        <p:nvSpPr>
          <p:cNvPr id="13" name="矩形 12"/>
          <p:cNvSpPr/>
          <p:nvPr/>
        </p:nvSpPr>
        <p:spPr>
          <a:xfrm>
            <a:off x="-15102" y="2875264"/>
            <a:ext cx="5428868"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4" name="同心圆 13"/>
          <p:cNvSpPr/>
          <p:nvPr/>
        </p:nvSpPr>
        <p:spPr>
          <a:xfrm>
            <a:off x="4701733" y="1666899"/>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5" name="椭圆 14"/>
          <p:cNvSpPr/>
          <p:nvPr/>
        </p:nvSpPr>
        <p:spPr>
          <a:xfrm>
            <a:off x="3818824" y="358904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r>
              <a:rPr lang="en-US" altLang="zh-CN" sz="4000" b="1" dirty="0">
                <a:solidFill>
                  <a:srgbClr val="CC0000"/>
                </a:solidFill>
                <a:latin typeface="Agency FB" pitchFamily="34" charset="0"/>
                <a:ea typeface="Arial Unicode MS" pitchFamily="34" charset="-122"/>
                <a:cs typeface="Arial Unicode MS" pitchFamily="34" charset="-122"/>
              </a:rPr>
              <a:t>03</a:t>
            </a:r>
            <a:endParaRPr lang="zh-CN" altLang="en-US" sz="4000" b="1" dirty="0">
              <a:solidFill>
                <a:srgbClr val="CC0000"/>
              </a:solidFill>
              <a:latin typeface="Agency FB" pitchFamily="34" charset="0"/>
              <a:ea typeface="Arial Unicode MS" pitchFamily="34" charset="-122"/>
              <a:cs typeface="Arial Unicode MS" pitchFamily="34" charset="-122"/>
            </a:endParaRPr>
          </a:p>
        </p:txBody>
      </p:sp>
      <p:sp>
        <p:nvSpPr>
          <p:cNvPr id="16" name="矩形 15"/>
          <p:cNvSpPr/>
          <p:nvPr/>
        </p:nvSpPr>
        <p:spPr>
          <a:xfrm>
            <a:off x="-15101" y="3400892"/>
            <a:ext cx="4356731"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7" name="同心圆 16"/>
          <p:cNvSpPr/>
          <p:nvPr/>
        </p:nvSpPr>
        <p:spPr>
          <a:xfrm flipV="1">
            <a:off x="3621425" y="3400891"/>
            <a:ext cx="1424065" cy="1404590"/>
          </a:xfrm>
          <a:prstGeom prst="donut">
            <a:avLst>
              <a:gd name="adj" fmla="val 13848"/>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dirty="0">
              <a:solidFill>
                <a:srgbClr val="CC0000"/>
              </a:solidFill>
              <a:ea typeface="微软雅黑" panose="020B0503020204020204" pitchFamily="34" charset="-122"/>
            </a:endParaRPr>
          </a:p>
        </p:txBody>
      </p:sp>
      <p:sp>
        <p:nvSpPr>
          <p:cNvPr id="18" name="TextBox 17"/>
          <p:cNvSpPr txBox="1"/>
          <p:nvPr/>
        </p:nvSpPr>
        <p:spPr>
          <a:xfrm>
            <a:off x="6106641" y="1963133"/>
            <a:ext cx="2801253" cy="923615"/>
          </a:xfrm>
          <a:prstGeom prst="rect">
            <a:avLst/>
          </a:prstGeom>
          <a:noFill/>
        </p:spPr>
        <p:txBody>
          <a:bodyPr wrap="none" lIns="91458" tIns="45729" rIns="91458" bIns="45729" rtlCol="0">
            <a:spAutoFit/>
          </a:bodyPr>
          <a:lstStyle/>
          <a:p>
            <a:r>
              <a:rPr lang="zh-CN" altLang="en-US" b="1" dirty="0" smtClean="0">
                <a:solidFill>
                  <a:srgbClr val="CC0000"/>
                </a:solidFill>
                <a:latin typeface="微软雅黑" panose="020B0503020204020204" pitchFamily="34" charset="-122"/>
                <a:ea typeface="微软雅黑" panose="020B0503020204020204" pitchFamily="34" charset="-122"/>
              </a:rPr>
              <a:t>单击</a:t>
            </a:r>
            <a:r>
              <a:rPr lang="zh-CN" altLang="en-US" b="1" dirty="0">
                <a:solidFill>
                  <a:srgbClr val="CC0000"/>
                </a:solidFill>
                <a:latin typeface="微软雅黑" panose="020B0503020204020204" pitchFamily="34" charset="-122"/>
                <a:ea typeface="微软雅黑" panose="020B0503020204020204" pitchFamily="34" charset="-122"/>
              </a:rPr>
              <a:t>此处</a:t>
            </a:r>
            <a:r>
              <a:rPr lang="zh-CN" altLang="en-US" b="1" dirty="0" smtClean="0">
                <a:solidFill>
                  <a:srgbClr val="CC0000"/>
                </a:solidFill>
                <a:latin typeface="微软雅黑" panose="020B0503020204020204" pitchFamily="34" charset="-122"/>
                <a:ea typeface="微软雅黑" panose="020B0503020204020204" pitchFamily="34" charset="-122"/>
              </a:rPr>
              <a:t>添加标题</a:t>
            </a:r>
            <a:endParaRPr lang="en-US" altLang="zh-CN" b="1" dirty="0" smtClean="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rgbClr val="CC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205877" y="3607050"/>
            <a:ext cx="2801253" cy="923615"/>
          </a:xfrm>
          <a:prstGeom prst="rect">
            <a:avLst/>
          </a:prstGeom>
          <a:noFill/>
        </p:spPr>
        <p:txBody>
          <a:bodyPr wrap="none" lIns="91458" tIns="45729" rIns="91458" bIns="45729" rtlCol="0">
            <a:spAutoFit/>
          </a:bodyPr>
          <a:lstStyle/>
          <a:p>
            <a:r>
              <a:rPr lang="zh-CN" altLang="en-US" b="1" dirty="0">
                <a:solidFill>
                  <a:srgbClr val="CC0000"/>
                </a:solidFill>
                <a:latin typeface="微软雅黑" panose="020B0503020204020204" pitchFamily="34" charset="-122"/>
                <a:ea typeface="微软雅黑" panose="020B0503020204020204" pitchFamily="34" charset="-122"/>
              </a:rPr>
              <a:t>单击此处添加</a:t>
            </a:r>
            <a:r>
              <a:rPr lang="zh-CN" altLang="en-US" b="1" dirty="0" smtClean="0">
                <a:solidFill>
                  <a:srgbClr val="CC0000"/>
                </a:solidFill>
                <a:latin typeface="微软雅黑" panose="020B0503020204020204" pitchFamily="34" charset="-122"/>
                <a:ea typeface="微软雅黑" panose="020B0503020204020204" pitchFamily="34" charset="-122"/>
              </a:rPr>
              <a:t>标题</a:t>
            </a:r>
            <a:endParaRPr lang="en-US" altLang="zh-CN" b="1" dirty="0" smtClean="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CC0000"/>
              </a:solidFill>
              <a:latin typeface="微软雅黑" panose="020B0503020204020204" pitchFamily="34" charset="-122"/>
              <a:ea typeface="微软雅黑" panose="020B0503020204020204" pitchFamily="34" charset="-122"/>
            </a:endParaRPr>
          </a:p>
          <a:p>
            <a:r>
              <a:rPr lang="zh-CN" altLang="en-US" sz="1200" dirty="0">
                <a:solidFill>
                  <a:srgbClr val="CC0000"/>
                </a:solidFill>
                <a:latin typeface="微软雅黑" panose="020B0503020204020204" pitchFamily="34" charset="-122"/>
                <a:ea typeface="微软雅黑" panose="020B0503020204020204" pitchFamily="34" charset="-122"/>
              </a:rPr>
              <a:t>单击此处添加文本，单击此处添加文本</a:t>
            </a:r>
            <a:endParaRPr lang="zh-CN" altLang="en-US" sz="1200" dirty="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10" presetClass="entr" presetSubtype="0"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10" presetClass="entr" presetSubtype="0"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p:bldP spid="9" grpId="0" animBg="1"/>
      <p:bldP spid="10" grpId="0" animBg="1"/>
      <p:bldP spid="11" grpId="0"/>
      <p:bldP spid="12" grpId="0"/>
      <p:bldP spid="13" grpId="0" animBg="1"/>
      <p:bldP spid="14" grpId="0" animBg="1"/>
      <p:bldP spid="15" grpId="0"/>
      <p:bldP spid="16" grpId="0" animBg="1"/>
      <p:bldP spid="17"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Group 8"/>
          <p:cNvGrpSpPr/>
          <p:nvPr/>
        </p:nvGrpSpPr>
        <p:grpSpPr bwMode="auto">
          <a:xfrm>
            <a:off x="4212766" y="2433918"/>
            <a:ext cx="2079986" cy="2080267"/>
            <a:chOff x="3242" y="1969"/>
            <a:chExt cx="1310" cy="1310"/>
          </a:xfrm>
        </p:grpSpPr>
        <p:sp>
          <p:nvSpPr>
            <p:cNvPr id="9" name="Freeform 9"/>
            <p:cNvSpPr/>
            <p:nvPr/>
          </p:nvSpPr>
          <p:spPr bwMode="auto">
            <a:xfrm>
              <a:off x="3242" y="1969"/>
              <a:ext cx="1310" cy="327"/>
            </a:xfrm>
            <a:custGeom>
              <a:avLst/>
              <a:gdLst>
                <a:gd name="T0" fmla="*/ 982 w 2304"/>
                <a:gd name="T1" fmla="*/ 0 h 576"/>
                <a:gd name="T2" fmla="*/ 0 w 2304"/>
                <a:gd name="T3" fmla="*/ 0 h 576"/>
                <a:gd name="T4" fmla="*/ 328 w 2304"/>
                <a:gd name="T5" fmla="*/ 327 h 576"/>
                <a:gd name="T6" fmla="*/ 1310 w 2304"/>
                <a:gd name="T7" fmla="*/ 327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C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0" name="Rectangle 10"/>
            <p:cNvSpPr>
              <a:spLocks noChangeArrowheads="1"/>
            </p:cNvSpPr>
            <p:nvPr/>
          </p:nvSpPr>
          <p:spPr bwMode="auto">
            <a:xfrm>
              <a:off x="3569" y="2296"/>
              <a:ext cx="983" cy="98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1" name="Freeform 11"/>
            <p:cNvSpPr/>
            <p:nvPr/>
          </p:nvSpPr>
          <p:spPr bwMode="auto">
            <a:xfrm>
              <a:off x="3242" y="1969"/>
              <a:ext cx="327" cy="1310"/>
            </a:xfrm>
            <a:custGeom>
              <a:avLst/>
              <a:gdLst>
                <a:gd name="T0" fmla="*/ 0 w 576"/>
                <a:gd name="T1" fmla="*/ 0 h 2304"/>
                <a:gd name="T2" fmla="*/ 0 w 576"/>
                <a:gd name="T3" fmla="*/ 982 h 2304"/>
                <a:gd name="T4" fmla="*/ 327 w 576"/>
                <a:gd name="T5" fmla="*/ 1310 h 2304"/>
                <a:gd name="T6" fmla="*/ 327 w 576"/>
                <a:gd name="T7" fmla="*/ 328 h 2304"/>
                <a:gd name="T8" fmla="*/ 0 w 576"/>
                <a:gd name="T9" fmla="*/ 0 h 2304"/>
                <a:gd name="T10" fmla="*/ 0 60000 65536"/>
                <a:gd name="T11" fmla="*/ 0 60000 65536"/>
                <a:gd name="T12" fmla="*/ 0 60000 65536"/>
                <a:gd name="T13" fmla="*/ 0 60000 65536"/>
                <a:gd name="T14" fmla="*/ 0 60000 65536"/>
                <a:gd name="T15" fmla="*/ 0 w 576"/>
                <a:gd name="T16" fmla="*/ 0 h 2304"/>
                <a:gd name="T17" fmla="*/ 576 w 576"/>
                <a:gd name="T18" fmla="*/ 2304 h 2304"/>
              </a:gdLst>
              <a:ahLst/>
              <a:cxnLst>
                <a:cxn ang="T10">
                  <a:pos x="T0" y="T1"/>
                </a:cxn>
                <a:cxn ang="T11">
                  <a:pos x="T2" y="T3"/>
                </a:cxn>
                <a:cxn ang="T12">
                  <a:pos x="T4" y="T5"/>
                </a:cxn>
                <a:cxn ang="T13">
                  <a:pos x="T6" y="T7"/>
                </a:cxn>
                <a:cxn ang="T14">
                  <a:pos x="T8" y="T9"/>
                </a:cxn>
              </a:cxnLst>
              <a:rect l="T15" t="T16" r="T17" b="T18"/>
              <a:pathLst>
                <a:path w="576" h="2304">
                  <a:moveTo>
                    <a:pt x="0" y="0"/>
                  </a:moveTo>
                  <a:lnTo>
                    <a:pt x="0" y="1728"/>
                  </a:lnTo>
                  <a:lnTo>
                    <a:pt x="576" y="2304"/>
                  </a:lnTo>
                  <a:lnTo>
                    <a:pt x="576" y="576"/>
                  </a:lnTo>
                  <a:lnTo>
                    <a:pt x="0" y="0"/>
                  </a:lnTo>
                  <a:close/>
                </a:path>
              </a:pathLst>
            </a:custGeom>
            <a:solidFill>
              <a:srgbClr val="9A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grpSp>
        <p:nvGrpSpPr>
          <p:cNvPr id="12" name="Group 12"/>
          <p:cNvGrpSpPr/>
          <p:nvPr/>
        </p:nvGrpSpPr>
        <p:grpSpPr bwMode="auto">
          <a:xfrm>
            <a:off x="2651983" y="2953190"/>
            <a:ext cx="2079986" cy="1560995"/>
            <a:chOff x="2259" y="2296"/>
            <a:chExt cx="1310" cy="983"/>
          </a:xfrm>
        </p:grpSpPr>
        <p:sp>
          <p:nvSpPr>
            <p:cNvPr id="13" name="Freeform 13"/>
            <p:cNvSpPr/>
            <p:nvPr/>
          </p:nvSpPr>
          <p:spPr bwMode="auto">
            <a:xfrm>
              <a:off x="2259" y="2296"/>
              <a:ext cx="1310" cy="328"/>
            </a:xfrm>
            <a:custGeom>
              <a:avLst/>
              <a:gdLst>
                <a:gd name="T0" fmla="*/ 982 w 2304"/>
                <a:gd name="T1" fmla="*/ 0 h 576"/>
                <a:gd name="T2" fmla="*/ 0 w 2304"/>
                <a:gd name="T3" fmla="*/ 0 h 576"/>
                <a:gd name="T4" fmla="*/ 328 w 2304"/>
                <a:gd name="T5" fmla="*/ 328 h 576"/>
                <a:gd name="T6" fmla="*/ 1310 w 2304"/>
                <a:gd name="T7" fmla="*/ 328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969696"/>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4" name="Rectangle 14"/>
            <p:cNvSpPr>
              <a:spLocks noChangeArrowheads="1"/>
            </p:cNvSpPr>
            <p:nvPr/>
          </p:nvSpPr>
          <p:spPr bwMode="auto">
            <a:xfrm>
              <a:off x="2586" y="2624"/>
              <a:ext cx="983" cy="65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15" name="Freeform 15"/>
            <p:cNvSpPr/>
            <p:nvPr/>
          </p:nvSpPr>
          <p:spPr bwMode="auto">
            <a:xfrm>
              <a:off x="2259" y="2296"/>
              <a:ext cx="327" cy="983"/>
            </a:xfrm>
            <a:custGeom>
              <a:avLst/>
              <a:gdLst>
                <a:gd name="T0" fmla="*/ 0 w 576"/>
                <a:gd name="T1" fmla="*/ 0 h 1728"/>
                <a:gd name="T2" fmla="*/ 0 w 576"/>
                <a:gd name="T3" fmla="*/ 655 h 1728"/>
                <a:gd name="T4" fmla="*/ 327 w 576"/>
                <a:gd name="T5" fmla="*/ 983 h 1728"/>
                <a:gd name="T6" fmla="*/ 327 w 576"/>
                <a:gd name="T7" fmla="*/ 328 h 1728"/>
                <a:gd name="T8" fmla="*/ 0 w 576"/>
                <a:gd name="T9" fmla="*/ 0 h 1728"/>
                <a:gd name="T10" fmla="*/ 0 60000 65536"/>
                <a:gd name="T11" fmla="*/ 0 60000 65536"/>
                <a:gd name="T12" fmla="*/ 0 60000 65536"/>
                <a:gd name="T13" fmla="*/ 0 60000 65536"/>
                <a:gd name="T14" fmla="*/ 0 60000 65536"/>
                <a:gd name="T15" fmla="*/ 0 w 576"/>
                <a:gd name="T16" fmla="*/ 0 h 1728"/>
                <a:gd name="T17" fmla="*/ 576 w 576"/>
                <a:gd name="T18" fmla="*/ 1728 h 1728"/>
              </a:gdLst>
              <a:ahLst/>
              <a:cxnLst>
                <a:cxn ang="T10">
                  <a:pos x="T0" y="T1"/>
                </a:cxn>
                <a:cxn ang="T11">
                  <a:pos x="T2" y="T3"/>
                </a:cxn>
                <a:cxn ang="T12">
                  <a:pos x="T4" y="T5"/>
                </a:cxn>
                <a:cxn ang="T13">
                  <a:pos x="T6" y="T7"/>
                </a:cxn>
                <a:cxn ang="T14">
                  <a:pos x="T8" y="T9"/>
                </a:cxn>
              </a:cxnLst>
              <a:rect l="T15" t="T16" r="T17" b="T18"/>
              <a:pathLst>
                <a:path w="576" h="1728">
                  <a:moveTo>
                    <a:pt x="0" y="0"/>
                  </a:moveTo>
                  <a:lnTo>
                    <a:pt x="0" y="1152"/>
                  </a:lnTo>
                  <a:lnTo>
                    <a:pt x="576" y="1728"/>
                  </a:lnTo>
                  <a:lnTo>
                    <a:pt x="576" y="57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grpSp>
        <p:nvGrpSpPr>
          <p:cNvPr id="16" name="Group 16"/>
          <p:cNvGrpSpPr/>
          <p:nvPr/>
        </p:nvGrpSpPr>
        <p:grpSpPr bwMode="auto">
          <a:xfrm>
            <a:off x="1091199" y="3474051"/>
            <a:ext cx="2079986" cy="1040134"/>
            <a:chOff x="1276" y="2624"/>
            <a:chExt cx="1310" cy="655"/>
          </a:xfrm>
        </p:grpSpPr>
        <p:sp>
          <p:nvSpPr>
            <p:cNvPr id="17" name="Freeform 17"/>
            <p:cNvSpPr/>
            <p:nvPr/>
          </p:nvSpPr>
          <p:spPr bwMode="auto">
            <a:xfrm>
              <a:off x="1276" y="2624"/>
              <a:ext cx="1310" cy="328"/>
            </a:xfrm>
            <a:custGeom>
              <a:avLst/>
              <a:gdLst>
                <a:gd name="T0" fmla="*/ 982 w 2304"/>
                <a:gd name="T1" fmla="*/ 0 h 576"/>
                <a:gd name="T2" fmla="*/ 0 w 2304"/>
                <a:gd name="T3" fmla="*/ 0 h 576"/>
                <a:gd name="T4" fmla="*/ 328 w 2304"/>
                <a:gd name="T5" fmla="*/ 328 h 576"/>
                <a:gd name="T6" fmla="*/ 1310 w 2304"/>
                <a:gd name="T7" fmla="*/ 328 h 576"/>
                <a:gd name="T8" fmla="*/ 982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DDDDDD"/>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18" name="Rectangle 18"/>
            <p:cNvSpPr>
              <a:spLocks noChangeArrowheads="1"/>
            </p:cNvSpPr>
            <p:nvPr/>
          </p:nvSpPr>
          <p:spPr bwMode="auto">
            <a:xfrm>
              <a:off x="1603" y="2952"/>
              <a:ext cx="983" cy="32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19" name="Freeform 19"/>
            <p:cNvSpPr/>
            <p:nvPr/>
          </p:nvSpPr>
          <p:spPr bwMode="auto">
            <a:xfrm>
              <a:off x="1276" y="2624"/>
              <a:ext cx="327" cy="655"/>
            </a:xfrm>
            <a:custGeom>
              <a:avLst/>
              <a:gdLst>
                <a:gd name="T0" fmla="*/ 0 w 576"/>
                <a:gd name="T1" fmla="*/ 0 h 1152"/>
                <a:gd name="T2" fmla="*/ 0 w 576"/>
                <a:gd name="T3" fmla="*/ 328 h 1152"/>
                <a:gd name="T4" fmla="*/ 327 w 576"/>
                <a:gd name="T5" fmla="*/ 655 h 1152"/>
                <a:gd name="T6" fmla="*/ 327 w 576"/>
                <a:gd name="T7" fmla="*/ 328 h 1152"/>
                <a:gd name="T8" fmla="*/ 0 w 576"/>
                <a:gd name="T9" fmla="*/ 0 h 1152"/>
                <a:gd name="T10" fmla="*/ 0 60000 65536"/>
                <a:gd name="T11" fmla="*/ 0 60000 65536"/>
                <a:gd name="T12" fmla="*/ 0 60000 65536"/>
                <a:gd name="T13" fmla="*/ 0 60000 65536"/>
                <a:gd name="T14" fmla="*/ 0 60000 65536"/>
                <a:gd name="T15" fmla="*/ 0 w 576"/>
                <a:gd name="T16" fmla="*/ 0 h 1152"/>
                <a:gd name="T17" fmla="*/ 576 w 576"/>
                <a:gd name="T18" fmla="*/ 1152 h 1152"/>
              </a:gdLst>
              <a:ahLst/>
              <a:cxnLst>
                <a:cxn ang="T10">
                  <a:pos x="T0" y="T1"/>
                </a:cxn>
                <a:cxn ang="T11">
                  <a:pos x="T2" y="T3"/>
                </a:cxn>
                <a:cxn ang="T12">
                  <a:pos x="T4" y="T5"/>
                </a:cxn>
                <a:cxn ang="T13">
                  <a:pos x="T6" y="T7"/>
                </a:cxn>
                <a:cxn ang="T14">
                  <a:pos x="T8" y="T9"/>
                </a:cxn>
              </a:cxnLst>
              <a:rect l="T15" t="T16" r="T17" b="T18"/>
              <a:pathLst>
                <a:path w="576" h="1152">
                  <a:moveTo>
                    <a:pt x="0" y="0"/>
                  </a:moveTo>
                  <a:lnTo>
                    <a:pt x="0" y="576"/>
                  </a:lnTo>
                  <a:lnTo>
                    <a:pt x="576" y="1152"/>
                  </a:lnTo>
                  <a:lnTo>
                    <a:pt x="576" y="57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grpSp>
      <p:grpSp>
        <p:nvGrpSpPr>
          <p:cNvPr id="20" name="Group 20"/>
          <p:cNvGrpSpPr/>
          <p:nvPr/>
        </p:nvGrpSpPr>
        <p:grpSpPr bwMode="auto">
          <a:xfrm>
            <a:off x="1634218" y="1457303"/>
            <a:ext cx="952665" cy="2332758"/>
            <a:chOff x="1618" y="1354"/>
            <a:chExt cx="600" cy="1469"/>
          </a:xfrm>
        </p:grpSpPr>
        <p:sp>
          <p:nvSpPr>
            <p:cNvPr id="21" name="Freeform 21"/>
            <p:cNvSpPr/>
            <p:nvPr/>
          </p:nvSpPr>
          <p:spPr bwMode="auto">
            <a:xfrm>
              <a:off x="1618" y="1594"/>
              <a:ext cx="600" cy="1229"/>
            </a:xfrm>
            <a:custGeom>
              <a:avLst/>
              <a:gdLst>
                <a:gd name="T0" fmla="*/ 480 w 1054"/>
                <a:gd name="T1" fmla="*/ 0 h 2160"/>
                <a:gd name="T2" fmla="*/ 504 w 1054"/>
                <a:gd name="T3" fmla="*/ 2 h 2160"/>
                <a:gd name="T4" fmla="*/ 527 w 1054"/>
                <a:gd name="T5" fmla="*/ 9 h 2160"/>
                <a:gd name="T6" fmla="*/ 548 w 1054"/>
                <a:gd name="T7" fmla="*/ 20 h 2160"/>
                <a:gd name="T8" fmla="*/ 565 w 1054"/>
                <a:gd name="T9" fmla="*/ 35 h 2160"/>
                <a:gd name="T10" fmla="*/ 580 w 1054"/>
                <a:gd name="T11" fmla="*/ 52 h 2160"/>
                <a:gd name="T12" fmla="*/ 591 w 1054"/>
                <a:gd name="T13" fmla="*/ 73 h 2160"/>
                <a:gd name="T14" fmla="*/ 598 w 1054"/>
                <a:gd name="T15" fmla="*/ 96 h 2160"/>
                <a:gd name="T16" fmla="*/ 600 w 1054"/>
                <a:gd name="T17" fmla="*/ 119 h 2160"/>
                <a:gd name="T18" fmla="*/ 600 w 1054"/>
                <a:gd name="T19" fmla="*/ 509 h 2160"/>
                <a:gd name="T20" fmla="*/ 595 w 1054"/>
                <a:gd name="T21" fmla="*/ 533 h 2160"/>
                <a:gd name="T22" fmla="*/ 583 w 1054"/>
                <a:gd name="T23" fmla="*/ 552 h 2160"/>
                <a:gd name="T24" fmla="*/ 564 w 1054"/>
                <a:gd name="T25" fmla="*/ 564 h 2160"/>
                <a:gd name="T26" fmla="*/ 540 w 1054"/>
                <a:gd name="T27" fmla="*/ 569 h 2160"/>
                <a:gd name="T28" fmla="*/ 528 w 1054"/>
                <a:gd name="T29" fmla="*/ 568 h 2160"/>
                <a:gd name="T30" fmla="*/ 507 w 1054"/>
                <a:gd name="T31" fmla="*/ 559 h 2160"/>
                <a:gd name="T32" fmla="*/ 491 w 1054"/>
                <a:gd name="T33" fmla="*/ 543 h 2160"/>
                <a:gd name="T34" fmla="*/ 482 w 1054"/>
                <a:gd name="T35" fmla="*/ 521 h 2160"/>
                <a:gd name="T36" fmla="*/ 480 w 1054"/>
                <a:gd name="T37" fmla="*/ 149 h 2160"/>
                <a:gd name="T38" fmla="*/ 450 w 1054"/>
                <a:gd name="T39" fmla="*/ 1161 h 2160"/>
                <a:gd name="T40" fmla="*/ 450 w 1054"/>
                <a:gd name="T41" fmla="*/ 1168 h 2160"/>
                <a:gd name="T42" fmla="*/ 445 w 1054"/>
                <a:gd name="T43" fmla="*/ 1187 h 2160"/>
                <a:gd name="T44" fmla="*/ 430 w 1054"/>
                <a:gd name="T45" fmla="*/ 1209 h 2160"/>
                <a:gd name="T46" fmla="*/ 409 w 1054"/>
                <a:gd name="T47" fmla="*/ 1223 h 2160"/>
                <a:gd name="T48" fmla="*/ 389 w 1054"/>
                <a:gd name="T49" fmla="*/ 1228 h 2160"/>
                <a:gd name="T50" fmla="*/ 383 w 1054"/>
                <a:gd name="T51" fmla="*/ 1229 h 2160"/>
                <a:gd name="T52" fmla="*/ 369 w 1054"/>
                <a:gd name="T53" fmla="*/ 1227 h 2160"/>
                <a:gd name="T54" fmla="*/ 345 w 1054"/>
                <a:gd name="T55" fmla="*/ 1216 h 2160"/>
                <a:gd name="T56" fmla="*/ 327 w 1054"/>
                <a:gd name="T57" fmla="*/ 1198 h 2160"/>
                <a:gd name="T58" fmla="*/ 317 w 1054"/>
                <a:gd name="T59" fmla="*/ 1174 h 2160"/>
                <a:gd name="T60" fmla="*/ 315 w 1054"/>
                <a:gd name="T61" fmla="*/ 1161 h 2160"/>
                <a:gd name="T62" fmla="*/ 285 w 1054"/>
                <a:gd name="T63" fmla="*/ 569 h 2160"/>
                <a:gd name="T64" fmla="*/ 285 w 1054"/>
                <a:gd name="T65" fmla="*/ 1161 h 2160"/>
                <a:gd name="T66" fmla="*/ 283 w 1054"/>
                <a:gd name="T67" fmla="*/ 1174 h 2160"/>
                <a:gd name="T68" fmla="*/ 273 w 1054"/>
                <a:gd name="T69" fmla="*/ 1198 h 2160"/>
                <a:gd name="T70" fmla="*/ 255 w 1054"/>
                <a:gd name="T71" fmla="*/ 1216 h 2160"/>
                <a:gd name="T72" fmla="*/ 231 w 1054"/>
                <a:gd name="T73" fmla="*/ 1227 h 2160"/>
                <a:gd name="T74" fmla="*/ 217 w 1054"/>
                <a:gd name="T75" fmla="*/ 1229 h 2160"/>
                <a:gd name="T76" fmla="*/ 211 w 1054"/>
                <a:gd name="T77" fmla="*/ 1228 h 2160"/>
                <a:gd name="T78" fmla="*/ 191 w 1054"/>
                <a:gd name="T79" fmla="*/ 1223 h 2160"/>
                <a:gd name="T80" fmla="*/ 170 w 1054"/>
                <a:gd name="T81" fmla="*/ 1209 h 2160"/>
                <a:gd name="T82" fmla="*/ 156 w 1054"/>
                <a:gd name="T83" fmla="*/ 1187 h 2160"/>
                <a:gd name="T84" fmla="*/ 150 w 1054"/>
                <a:gd name="T85" fmla="*/ 1168 h 2160"/>
                <a:gd name="T86" fmla="*/ 150 w 1054"/>
                <a:gd name="T87" fmla="*/ 149 h 2160"/>
                <a:gd name="T88" fmla="*/ 121 w 1054"/>
                <a:gd name="T89" fmla="*/ 509 h 2160"/>
                <a:gd name="T90" fmla="*/ 120 w 1054"/>
                <a:gd name="T91" fmla="*/ 521 h 2160"/>
                <a:gd name="T92" fmla="*/ 110 w 1054"/>
                <a:gd name="T93" fmla="*/ 543 h 2160"/>
                <a:gd name="T94" fmla="*/ 93 w 1054"/>
                <a:gd name="T95" fmla="*/ 559 h 2160"/>
                <a:gd name="T96" fmla="*/ 73 w 1054"/>
                <a:gd name="T97" fmla="*/ 568 h 2160"/>
                <a:gd name="T98" fmla="*/ 60 w 1054"/>
                <a:gd name="T99" fmla="*/ 569 h 2160"/>
                <a:gd name="T100" fmla="*/ 36 w 1054"/>
                <a:gd name="T101" fmla="*/ 564 h 2160"/>
                <a:gd name="T102" fmla="*/ 18 w 1054"/>
                <a:gd name="T103" fmla="*/ 552 h 2160"/>
                <a:gd name="T104" fmla="*/ 5 w 1054"/>
                <a:gd name="T105" fmla="*/ 533 h 2160"/>
                <a:gd name="T106" fmla="*/ 0 w 1054"/>
                <a:gd name="T107" fmla="*/ 509 h 2160"/>
                <a:gd name="T108" fmla="*/ 0 w 1054"/>
                <a:gd name="T109" fmla="*/ 119 h 2160"/>
                <a:gd name="T110" fmla="*/ 2 w 1054"/>
                <a:gd name="T111" fmla="*/ 96 h 2160"/>
                <a:gd name="T112" fmla="*/ 10 w 1054"/>
                <a:gd name="T113" fmla="*/ 73 h 2160"/>
                <a:gd name="T114" fmla="*/ 20 w 1054"/>
                <a:gd name="T115" fmla="*/ 52 h 2160"/>
                <a:gd name="T116" fmla="*/ 35 w 1054"/>
                <a:gd name="T117" fmla="*/ 35 h 2160"/>
                <a:gd name="T118" fmla="*/ 54 w 1054"/>
                <a:gd name="T119" fmla="*/ 20 h 2160"/>
                <a:gd name="T120" fmla="*/ 74 w 1054"/>
                <a:gd name="T121" fmla="*/ 9 h 2160"/>
                <a:gd name="T122" fmla="*/ 96 w 1054"/>
                <a:gd name="T123" fmla="*/ 2 h 2160"/>
                <a:gd name="T124" fmla="*/ 121 w 1054"/>
                <a:gd name="T125" fmla="*/ 0 h 21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54"/>
                <a:gd name="T190" fmla="*/ 0 h 2160"/>
                <a:gd name="T191" fmla="*/ 1054 w 1054"/>
                <a:gd name="T192" fmla="*/ 2160 h 21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54" h="2160">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2" y="916"/>
                  </a:lnTo>
                  <a:lnTo>
                    <a:pt x="1046" y="936"/>
                  </a:lnTo>
                  <a:lnTo>
                    <a:pt x="1036" y="954"/>
                  </a:lnTo>
                  <a:lnTo>
                    <a:pt x="1024" y="970"/>
                  </a:lnTo>
                  <a:lnTo>
                    <a:pt x="1008" y="982"/>
                  </a:lnTo>
                  <a:lnTo>
                    <a:pt x="990" y="992"/>
                  </a:lnTo>
                  <a:lnTo>
                    <a:pt x="970" y="998"/>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0" y="916"/>
                  </a:lnTo>
                  <a:lnTo>
                    <a:pt x="202" y="936"/>
                  </a:lnTo>
                  <a:lnTo>
                    <a:pt x="194" y="954"/>
                  </a:lnTo>
                  <a:lnTo>
                    <a:pt x="180" y="970"/>
                  </a:lnTo>
                  <a:lnTo>
                    <a:pt x="164" y="982"/>
                  </a:lnTo>
                  <a:lnTo>
                    <a:pt x="146" y="992"/>
                  </a:lnTo>
                  <a:lnTo>
                    <a:pt x="128" y="998"/>
                  </a:lnTo>
                  <a:lnTo>
                    <a:pt x="106" y="1000"/>
                  </a:lnTo>
                  <a:lnTo>
                    <a:pt x="84" y="998"/>
                  </a:lnTo>
                  <a:lnTo>
                    <a:pt x="64" y="992"/>
                  </a:lnTo>
                  <a:lnTo>
                    <a:pt x="46" y="982"/>
                  </a:lnTo>
                  <a:lnTo>
                    <a:pt x="32" y="970"/>
                  </a:lnTo>
                  <a:lnTo>
                    <a:pt x="18" y="954"/>
                  </a:lnTo>
                  <a:lnTo>
                    <a:pt x="8" y="936"/>
                  </a:lnTo>
                  <a:lnTo>
                    <a:pt x="2" y="916"/>
                  </a:lnTo>
                  <a:lnTo>
                    <a:pt x="0" y="894"/>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22" name="Freeform 22"/>
            <p:cNvSpPr/>
            <p:nvPr/>
          </p:nvSpPr>
          <p:spPr bwMode="auto">
            <a:xfrm>
              <a:off x="1813" y="1354"/>
              <a:ext cx="210" cy="210"/>
            </a:xfrm>
            <a:custGeom>
              <a:avLst/>
              <a:gdLst>
                <a:gd name="T0" fmla="*/ 210 w 370"/>
                <a:gd name="T1" fmla="*/ 105 h 368"/>
                <a:gd name="T2" fmla="*/ 208 w 370"/>
                <a:gd name="T3" fmla="*/ 127 h 368"/>
                <a:gd name="T4" fmla="*/ 202 w 370"/>
                <a:gd name="T5" fmla="*/ 146 h 368"/>
                <a:gd name="T6" fmla="*/ 192 w 370"/>
                <a:gd name="T7" fmla="*/ 164 h 368"/>
                <a:gd name="T8" fmla="*/ 179 w 370"/>
                <a:gd name="T9" fmla="*/ 179 h 368"/>
                <a:gd name="T10" fmla="*/ 163 w 370"/>
                <a:gd name="T11" fmla="*/ 193 h 368"/>
                <a:gd name="T12" fmla="*/ 145 w 370"/>
                <a:gd name="T13" fmla="*/ 202 h 368"/>
                <a:gd name="T14" fmla="*/ 126 w 370"/>
                <a:gd name="T15" fmla="*/ 208 h 368"/>
                <a:gd name="T16" fmla="*/ 106 w 370"/>
                <a:gd name="T17" fmla="*/ 210 h 368"/>
                <a:gd name="T18" fmla="*/ 94 w 370"/>
                <a:gd name="T19" fmla="*/ 210 h 368"/>
                <a:gd name="T20" fmla="*/ 74 w 370"/>
                <a:gd name="T21" fmla="*/ 205 h 368"/>
                <a:gd name="T22" fmla="*/ 56 w 370"/>
                <a:gd name="T23" fmla="*/ 197 h 368"/>
                <a:gd name="T24" fmla="*/ 39 w 370"/>
                <a:gd name="T25" fmla="*/ 186 h 368"/>
                <a:gd name="T26" fmla="*/ 24 w 370"/>
                <a:gd name="T27" fmla="*/ 172 h 368"/>
                <a:gd name="T28" fmla="*/ 14 w 370"/>
                <a:gd name="T29" fmla="*/ 155 h 368"/>
                <a:gd name="T30" fmla="*/ 6 w 370"/>
                <a:gd name="T31" fmla="*/ 137 h 368"/>
                <a:gd name="T32" fmla="*/ 1 w 370"/>
                <a:gd name="T33" fmla="*/ 116 h 368"/>
                <a:gd name="T34" fmla="*/ 0 w 370"/>
                <a:gd name="T35" fmla="*/ 105 h 368"/>
                <a:gd name="T36" fmla="*/ 2 w 370"/>
                <a:gd name="T37" fmla="*/ 84 h 368"/>
                <a:gd name="T38" fmla="*/ 9 w 370"/>
                <a:gd name="T39" fmla="*/ 64 h 368"/>
                <a:gd name="T40" fmla="*/ 18 w 370"/>
                <a:gd name="T41" fmla="*/ 47 h 368"/>
                <a:gd name="T42" fmla="*/ 31 w 370"/>
                <a:gd name="T43" fmla="*/ 31 h 368"/>
                <a:gd name="T44" fmla="*/ 47 w 370"/>
                <a:gd name="T45" fmla="*/ 18 h 368"/>
                <a:gd name="T46" fmla="*/ 65 w 370"/>
                <a:gd name="T47" fmla="*/ 8 h 368"/>
                <a:gd name="T48" fmla="*/ 84 w 370"/>
                <a:gd name="T49" fmla="*/ 2 h 368"/>
                <a:gd name="T50" fmla="*/ 106 w 370"/>
                <a:gd name="T51" fmla="*/ 0 h 368"/>
                <a:gd name="T52" fmla="*/ 116 w 370"/>
                <a:gd name="T53" fmla="*/ 0 h 368"/>
                <a:gd name="T54" fmla="*/ 136 w 370"/>
                <a:gd name="T55" fmla="*/ 5 h 368"/>
                <a:gd name="T56" fmla="*/ 156 w 370"/>
                <a:gd name="T57" fmla="*/ 13 h 368"/>
                <a:gd name="T58" fmla="*/ 171 w 370"/>
                <a:gd name="T59" fmla="*/ 24 h 368"/>
                <a:gd name="T60" fmla="*/ 186 w 370"/>
                <a:gd name="T61" fmla="*/ 39 h 368"/>
                <a:gd name="T62" fmla="*/ 198 w 370"/>
                <a:gd name="T63" fmla="*/ 55 h 368"/>
                <a:gd name="T64" fmla="*/ 205 w 370"/>
                <a:gd name="T65" fmla="*/ 74 h 368"/>
                <a:gd name="T66" fmla="*/ 209 w 370"/>
                <a:gd name="T67" fmla="*/ 95 h 368"/>
                <a:gd name="T68" fmla="*/ 210 w 370"/>
                <a:gd name="T69" fmla="*/ 105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0"/>
                <a:gd name="T106" fmla="*/ 0 h 368"/>
                <a:gd name="T107" fmla="*/ 370 w 37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0" h="368">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sp>
        <p:nvSpPr>
          <p:cNvPr id="23" name="Arc 23"/>
          <p:cNvSpPr/>
          <p:nvPr/>
        </p:nvSpPr>
        <p:spPr bwMode="auto">
          <a:xfrm>
            <a:off x="3709441" y="2068679"/>
            <a:ext cx="979658" cy="611377"/>
          </a:xfrm>
          <a:custGeom>
            <a:avLst/>
            <a:gdLst>
              <a:gd name="T0" fmla="*/ 0 w 35703"/>
              <a:gd name="T1" fmla="*/ 7 h 22278"/>
              <a:gd name="T2" fmla="*/ 11 w 35703"/>
              <a:gd name="T3" fmla="*/ 2 h 22278"/>
              <a:gd name="T4" fmla="*/ 6 w 35703"/>
              <a:gd name="T5" fmla="*/ 6 h 22278"/>
              <a:gd name="T6" fmla="*/ 0 60000 65536"/>
              <a:gd name="T7" fmla="*/ 0 60000 65536"/>
              <a:gd name="T8" fmla="*/ 0 60000 65536"/>
              <a:gd name="T9" fmla="*/ 0 w 35703"/>
              <a:gd name="T10" fmla="*/ 0 h 22278"/>
              <a:gd name="T11" fmla="*/ 35703 w 35703"/>
              <a:gd name="T12" fmla="*/ 22278 h 22278"/>
            </a:gdLst>
            <a:ahLst/>
            <a:cxnLst>
              <a:cxn ang="T6">
                <a:pos x="T0" y="T1"/>
              </a:cxn>
              <a:cxn ang="T7">
                <a:pos x="T2" y="T3"/>
              </a:cxn>
              <a:cxn ang="T8">
                <a:pos x="T4" y="T5"/>
              </a:cxn>
            </a:cxnLst>
            <a:rect l="T9" t="T10" r="T11" b="T12"/>
            <a:pathLst>
              <a:path w="35703" h="22278" fill="none" extrusionOk="0">
                <a:moveTo>
                  <a:pt x="10" y="22278"/>
                </a:moveTo>
                <a:cubicBezTo>
                  <a:pt x="3" y="22052"/>
                  <a:pt x="0" y="21826"/>
                  <a:pt x="0" y="21600"/>
                </a:cubicBezTo>
                <a:cubicBezTo>
                  <a:pt x="0" y="9670"/>
                  <a:pt x="9670" y="0"/>
                  <a:pt x="21600" y="0"/>
                </a:cubicBezTo>
                <a:cubicBezTo>
                  <a:pt x="26777" y="-1"/>
                  <a:pt x="31781" y="1859"/>
                  <a:pt x="35703" y="5239"/>
                </a:cubicBezTo>
              </a:path>
              <a:path w="35703" h="22278" stroke="0" extrusionOk="0">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w="31750" cap="rnd">
            <a:solidFill>
              <a:srgbClr val="C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lIns="91458" tIns="45729" rIns="91458" bIns="45729"/>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sp>
        <p:nvSpPr>
          <p:cNvPr id="24" name="Text Box 24"/>
          <p:cNvSpPr txBox="1">
            <a:spLocks noChangeArrowheads="1"/>
          </p:cNvSpPr>
          <p:nvPr/>
        </p:nvSpPr>
        <p:spPr bwMode="auto">
          <a:xfrm>
            <a:off x="3206116" y="4158475"/>
            <a:ext cx="1440113"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点击添加文本</a:t>
            </a:r>
            <a:endParaRPr lang="zh-CN" altLang="en-US" sz="1000" dirty="0">
              <a:solidFill>
                <a:srgbClr val="000000"/>
              </a:solidFill>
              <a:latin typeface="微软雅黑" panose="020B0503020204020204" pitchFamily="34" charset="-122"/>
              <a:ea typeface="微软雅黑" panose="020B0503020204020204" pitchFamily="34" charset="-122"/>
            </a:endParaRPr>
          </a:p>
        </p:txBody>
      </p:sp>
      <p:sp>
        <p:nvSpPr>
          <p:cNvPr id="25" name="Text Box 25"/>
          <p:cNvSpPr txBox="1">
            <a:spLocks noChangeArrowheads="1"/>
          </p:cNvSpPr>
          <p:nvPr/>
        </p:nvSpPr>
        <p:spPr bwMode="auto">
          <a:xfrm>
            <a:off x="4970135" y="4158475"/>
            <a:ext cx="1116207"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点击添加文本</a:t>
            </a:r>
            <a:endParaRPr lang="zh-CN" altLang="en-US" sz="1000" dirty="0">
              <a:solidFill>
                <a:srgbClr val="000000"/>
              </a:solidFill>
              <a:latin typeface="微软雅黑" panose="020B0503020204020204" pitchFamily="34" charset="-122"/>
              <a:ea typeface="微软雅黑" panose="020B0503020204020204" pitchFamily="34" charset="-122"/>
            </a:endParaRPr>
          </a:p>
        </p:txBody>
      </p:sp>
      <p:sp>
        <p:nvSpPr>
          <p:cNvPr id="26" name="Text Box 26"/>
          <p:cNvSpPr txBox="1">
            <a:spLocks noChangeArrowheads="1"/>
          </p:cNvSpPr>
          <p:nvPr/>
        </p:nvSpPr>
        <p:spPr bwMode="auto">
          <a:xfrm>
            <a:off x="1729484" y="4158475"/>
            <a:ext cx="1295625"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sz="1000" dirty="0">
                <a:solidFill>
                  <a:srgbClr val="000000"/>
                </a:solidFill>
                <a:latin typeface="微软雅黑" panose="020B0503020204020204" pitchFamily="34" charset="-122"/>
                <a:ea typeface="微软雅黑" panose="020B0503020204020204" pitchFamily="34" charset="-122"/>
              </a:rPr>
              <a:t>点击添加文本</a:t>
            </a:r>
            <a:endParaRPr lang="zh-CN" altLang="en-US" sz="1000" dirty="0">
              <a:solidFill>
                <a:srgbClr val="000000"/>
              </a:solidFill>
              <a:latin typeface="微软雅黑" panose="020B0503020204020204" pitchFamily="34" charset="-122"/>
              <a:ea typeface="微软雅黑" panose="020B0503020204020204" pitchFamily="34" charset="-122"/>
            </a:endParaRPr>
          </a:p>
        </p:txBody>
      </p:sp>
      <p:sp>
        <p:nvSpPr>
          <p:cNvPr id="27" name="Text Box 27"/>
          <p:cNvSpPr txBox="1">
            <a:spLocks noChangeArrowheads="1"/>
          </p:cNvSpPr>
          <p:nvPr/>
        </p:nvSpPr>
        <p:spPr bwMode="auto">
          <a:xfrm>
            <a:off x="4827236" y="1528763"/>
            <a:ext cx="2411832" cy="58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algn="ctr" eaLnBrk="1" fontAlgn="base" hangingPunct="1">
              <a:spcBef>
                <a:spcPct val="50000"/>
              </a:spcBef>
              <a:spcAft>
                <a:spcPct val="0"/>
              </a:spcAft>
            </a:pPr>
            <a:r>
              <a:rPr lang="zh-CN" altLang="en-US" b="1" dirty="0">
                <a:solidFill>
                  <a:srgbClr val="000000"/>
                </a:solidFill>
                <a:latin typeface="微软雅黑" panose="020B0503020204020204" pitchFamily="34" charset="-122"/>
                <a:ea typeface="微软雅黑" panose="020B0503020204020204" pitchFamily="34" charset="-122"/>
              </a:rPr>
              <a:t>点击添加文本</a:t>
            </a:r>
            <a:endParaRPr lang="zh-CN" altLang="en-US" b="1" dirty="0">
              <a:solidFill>
                <a:srgbClr val="000000"/>
              </a:solidFill>
              <a:latin typeface="微软雅黑" panose="020B0503020204020204" pitchFamily="34" charset="-122"/>
              <a:ea typeface="微软雅黑" panose="020B0503020204020204" pitchFamily="34" charset="-122"/>
            </a:endParaRPr>
          </a:p>
          <a:p>
            <a:pPr marL="0" lvl="2" defTabSz="913130">
              <a:buClr>
                <a:srgbClr val="0070C0"/>
              </a:buClr>
              <a:buSzPct val="80000"/>
              <a:tabLst>
                <a:tab pos="136525" algn="l"/>
              </a:tabLst>
              <a:defRPr/>
            </a:pPr>
            <a:r>
              <a:rPr lang="zh-CN" altLang="en-US" sz="1400" spc="50" dirty="0">
                <a:ln w="11430"/>
                <a:solidFill>
                  <a:prstClr val="black"/>
                </a:solidFill>
                <a:latin typeface="微软雅黑" panose="020B0503020204020204" pitchFamily="34" charset="-122"/>
                <a:ea typeface="微软雅黑" panose="020B0503020204020204" pitchFamily="34" charset="-122"/>
              </a:rPr>
              <a:t>点击添加文本点击添加文本</a:t>
            </a:r>
            <a:endParaRPr lang="zh-CN" altLang="en-US" sz="1400" spc="50" dirty="0">
              <a:ln w="11430"/>
              <a:solidFill>
                <a:prstClr val="black"/>
              </a:solidFill>
              <a:latin typeface="微软雅黑" panose="020B0503020204020204" pitchFamily="34" charset="-122"/>
              <a:ea typeface="微软雅黑" panose="020B0503020204020204" pitchFamily="34" charset="-122"/>
            </a:endParaRPr>
          </a:p>
        </p:txBody>
      </p:sp>
      <p:sp>
        <p:nvSpPr>
          <p:cNvPr id="28" name="Arc 28"/>
          <p:cNvSpPr/>
          <p:nvPr/>
        </p:nvSpPr>
        <p:spPr bwMode="auto">
          <a:xfrm>
            <a:off x="2828226" y="2068679"/>
            <a:ext cx="593828" cy="636785"/>
          </a:xfrm>
          <a:custGeom>
            <a:avLst/>
            <a:gdLst>
              <a:gd name="T0" fmla="*/ 0 w 21600"/>
              <a:gd name="T1" fmla="*/ 0 h 23193"/>
              <a:gd name="T2" fmla="*/ 6 w 21600"/>
              <a:gd name="T3" fmla="*/ 7 h 23193"/>
              <a:gd name="T4" fmla="*/ 0 w 21600"/>
              <a:gd name="T5" fmla="*/ 6 h 23193"/>
              <a:gd name="T6" fmla="*/ 0 60000 65536"/>
              <a:gd name="T7" fmla="*/ 0 60000 65536"/>
              <a:gd name="T8" fmla="*/ 0 60000 65536"/>
              <a:gd name="T9" fmla="*/ 0 w 21600"/>
              <a:gd name="T10" fmla="*/ 0 h 23193"/>
              <a:gd name="T11" fmla="*/ 21600 w 21600"/>
              <a:gd name="T12" fmla="*/ 23193 h 23193"/>
            </a:gdLst>
            <a:ahLst/>
            <a:cxnLst>
              <a:cxn ang="T6">
                <a:pos x="T0" y="T1"/>
              </a:cxn>
              <a:cxn ang="T7">
                <a:pos x="T2" y="T3"/>
              </a:cxn>
              <a:cxn ang="T8">
                <a:pos x="T4" y="T5"/>
              </a:cxn>
            </a:cxnLst>
            <a:rect l="T9" t="T10" r="T11" b="T12"/>
            <a:pathLst>
              <a:path w="21600" h="23193" fill="none" extrusionOk="0">
                <a:moveTo>
                  <a:pt x="608" y="-1"/>
                </a:moveTo>
                <a:cubicBezTo>
                  <a:pt x="12295" y="328"/>
                  <a:pt x="21600" y="9898"/>
                  <a:pt x="21600" y="21591"/>
                </a:cubicBezTo>
                <a:cubicBezTo>
                  <a:pt x="21600" y="22125"/>
                  <a:pt x="21580" y="22659"/>
                  <a:pt x="21540" y="23192"/>
                </a:cubicBezTo>
              </a:path>
              <a:path w="21600" h="23193" stroke="0" extrusionOk="0">
                <a:moveTo>
                  <a:pt x="608" y="-1"/>
                </a:moveTo>
                <a:cubicBezTo>
                  <a:pt x="12295" y="328"/>
                  <a:pt x="21600" y="9898"/>
                  <a:pt x="21600" y="21591"/>
                </a:cubicBezTo>
                <a:cubicBezTo>
                  <a:pt x="21600" y="22125"/>
                  <a:pt x="21580" y="22659"/>
                  <a:pt x="21540" y="23192"/>
                </a:cubicBezTo>
                <a:lnTo>
                  <a:pt x="0" y="21591"/>
                </a:lnTo>
                <a:close/>
              </a:path>
            </a:pathLst>
          </a:custGeom>
          <a:noFill/>
          <a:ln w="31750" cap="rnd">
            <a:solidFill>
              <a:srgbClr val="969696"/>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lIns="91458" tIns="45729" rIns="91458" bIns="45729"/>
          <a:lstStyle/>
          <a:p>
            <a:pPr algn="ctr" fontAlgn="base">
              <a:spcBef>
                <a:spcPct val="0"/>
              </a:spcBef>
              <a:spcAft>
                <a:spcPct val="0"/>
              </a:spcAft>
            </a:pPr>
            <a:endParaRPr lang="zh-CN" altLang="en-US" sz="2400">
              <a:solidFill>
                <a:prstClr val="black"/>
              </a:solidFill>
              <a:latin typeface="Arial" panose="020B0604020202020204" pitchFamily="34" charset="0"/>
              <a:ea typeface="黑体" panose="02010609060101010101" charset="-122"/>
            </a:endParaRPr>
          </a:p>
        </p:txBody>
      </p:sp>
      <p:grpSp>
        <p:nvGrpSpPr>
          <p:cNvPr id="29" name="Group 29"/>
          <p:cNvGrpSpPr/>
          <p:nvPr/>
        </p:nvGrpSpPr>
        <p:grpSpPr bwMode="auto">
          <a:xfrm>
            <a:off x="6445179" y="2969070"/>
            <a:ext cx="1584600" cy="1548291"/>
            <a:chOff x="4331" y="2296"/>
            <a:chExt cx="998" cy="975"/>
          </a:xfrm>
        </p:grpSpPr>
        <p:sp>
          <p:nvSpPr>
            <p:cNvPr id="30" name="AutoShape 30"/>
            <p:cNvSpPr>
              <a:spLocks noChangeArrowheads="1"/>
            </p:cNvSpPr>
            <p:nvPr/>
          </p:nvSpPr>
          <p:spPr bwMode="auto">
            <a:xfrm>
              <a:off x="4331" y="2296"/>
              <a:ext cx="998" cy="975"/>
            </a:xfrm>
            <a:prstGeom prst="roundRect">
              <a:avLst>
                <a:gd name="adj" fmla="val 5528"/>
              </a:avLst>
            </a:prstGeom>
            <a:solidFill>
              <a:sysClr val="windowText" lastClr="000000">
                <a:alpha val="10196"/>
              </a:sysClr>
            </a:solidFill>
            <a:ln w="19050" cap="rnd" algn="ctr">
              <a:solidFill>
                <a:srgbClr val="9E9E9E"/>
              </a:solidFill>
              <a:prstDash val="sysDot"/>
              <a:round/>
            </a:ln>
          </p:spPr>
          <p:txBody>
            <a:bodyPr wrap="none" anchor="ctr"/>
            <a:lstStyle/>
            <a:p>
              <a:pPr defTabSz="914400">
                <a:defRPr/>
              </a:pPr>
              <a:endParaRPr lang="zh-CN" altLang="en-US" sz="2400" kern="0">
                <a:solidFill>
                  <a:prstClr val="black"/>
                </a:solidFill>
                <a:latin typeface="Arial" panose="020B0604020202020204" pitchFamily="34" charset="0"/>
                <a:ea typeface="黑体" panose="02010609060101010101" charset="-122"/>
              </a:endParaRPr>
            </a:p>
          </p:txBody>
        </p:sp>
        <p:sp>
          <p:nvSpPr>
            <p:cNvPr id="31" name="Text Box 31"/>
            <p:cNvSpPr txBox="1">
              <a:spLocks noChangeArrowheads="1"/>
            </p:cNvSpPr>
            <p:nvPr/>
          </p:nvSpPr>
          <p:spPr bwMode="auto">
            <a:xfrm>
              <a:off x="4376" y="2446"/>
              <a:ext cx="930"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lvl="2" indent="-228600" defTabSz="913130" fontAlgn="auto">
                <a:spcBef>
                  <a:spcPts val="0"/>
                </a:spcBef>
                <a:spcAft>
                  <a:spcPts val="0"/>
                </a:spcAft>
                <a:buClr>
                  <a:srgbClr val="0070C0"/>
                </a:buClr>
                <a:buSzPct val="80000"/>
                <a:tabLst>
                  <a:tab pos="136525" algn="l"/>
                </a:tabLst>
                <a:defRPr/>
              </a:pPr>
              <a:r>
                <a:rPr lang="zh-CN" altLang="en-US" sz="1400" kern="0" spc="50" dirty="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dirty="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ts val="0"/>
                </a:spcBef>
                <a:spcAft>
                  <a:spcPts val="0"/>
                </a:spcAft>
                <a:buClr>
                  <a:srgbClr val="0070C0"/>
                </a:buClr>
                <a:buSzPct val="80000"/>
                <a:tabLst>
                  <a:tab pos="136525" algn="l"/>
                </a:tabLst>
                <a:defRPr/>
              </a:pPr>
              <a:r>
                <a:rPr lang="zh-CN" altLang="en-US" sz="1400" kern="0" spc="50" dirty="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dirty="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ts val="0"/>
                </a:spcBef>
                <a:spcAft>
                  <a:spcPts val="0"/>
                </a:spcAft>
                <a:buClr>
                  <a:srgbClr val="0070C0"/>
                </a:buClr>
                <a:buSzPct val="80000"/>
                <a:tabLst>
                  <a:tab pos="136525" algn="l"/>
                </a:tabLst>
                <a:defRPr/>
              </a:pPr>
              <a:r>
                <a:rPr lang="zh-CN" altLang="en-US" sz="1400" kern="0" spc="50" dirty="0">
                  <a:ln w="11430"/>
                  <a:solidFill>
                    <a:prstClr val="black"/>
                  </a:solidFill>
                  <a:latin typeface="微软雅黑" panose="020B0503020204020204" pitchFamily="34" charset="-122"/>
                  <a:ea typeface="微软雅黑" panose="020B0503020204020204" pitchFamily="34" charset="-122"/>
                </a:rPr>
                <a:t>点击添加文本</a:t>
              </a:r>
              <a:endParaRPr lang="en-US" altLang="zh-CN" sz="1400" kern="0" spc="50" dirty="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ts val="0"/>
                </a:spcBef>
                <a:spcAft>
                  <a:spcPts val="0"/>
                </a:spcAft>
                <a:buClr>
                  <a:srgbClr val="0070C0"/>
                </a:buClr>
                <a:buSzPct val="80000"/>
                <a:tabLst>
                  <a:tab pos="136525" algn="l"/>
                </a:tabLst>
                <a:defRPr/>
              </a:pPr>
              <a:r>
                <a:rPr lang="zh-CN" altLang="en-US" sz="1400" kern="0" spc="50" dirty="0">
                  <a:ln w="11430"/>
                  <a:solidFill>
                    <a:prstClr val="black"/>
                  </a:solidFill>
                  <a:latin typeface="微软雅黑" panose="020B0503020204020204" pitchFamily="34" charset="-122"/>
                  <a:ea typeface="微软雅黑" panose="020B0503020204020204" pitchFamily="34" charset="-122"/>
                </a:rPr>
                <a:t>点击添加文本</a:t>
              </a:r>
              <a:endParaRPr lang="zh-CN" altLang="en-US" sz="1400" kern="0" spc="50" dirty="0">
                <a:ln w="11430"/>
                <a:solidFill>
                  <a:prstClr val="black"/>
                </a:solidFill>
                <a:latin typeface="微软雅黑" panose="020B0503020204020204" pitchFamily="34" charset="-122"/>
                <a:ea typeface="微软雅黑" panose="020B0503020204020204" pitchFamily="34" charset="-122"/>
              </a:endParaRPr>
            </a:p>
            <a:p>
              <a:pPr marL="0" lvl="2" indent="-228600" defTabSz="913130" fontAlgn="auto">
                <a:spcBef>
                  <a:spcPts val="0"/>
                </a:spcBef>
                <a:spcAft>
                  <a:spcPts val="0"/>
                </a:spcAft>
                <a:buClr>
                  <a:srgbClr val="0070C0"/>
                </a:buClr>
                <a:buSzPct val="80000"/>
                <a:tabLst>
                  <a:tab pos="136525" algn="l"/>
                </a:tabLst>
                <a:defRPr/>
              </a:pPr>
              <a:endParaRPr lang="zh-CN" altLang="en-US" sz="1400" kern="0" spc="50" dirty="0">
                <a:ln w="1143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42"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500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3" grpId="0" animBg="1"/>
      <p:bldP spid="24" grpId="0"/>
      <p:bldP spid="25" grpId="0"/>
      <p:bldP spid="26" grpId="0"/>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组合 7"/>
          <p:cNvGrpSpPr/>
          <p:nvPr/>
        </p:nvGrpSpPr>
        <p:grpSpPr>
          <a:xfrm>
            <a:off x="1148378" y="1276000"/>
            <a:ext cx="1864049" cy="1864299"/>
            <a:chOff x="1047975" y="1130980"/>
            <a:chExt cx="1863725" cy="1863724"/>
          </a:xfrm>
        </p:grpSpPr>
        <p:sp>
          <p:nvSpPr>
            <p:cNvPr id="9" name="Freeform 9"/>
            <p:cNvSpPr>
              <a:spLocks noEditPoints="1"/>
            </p:cNvSpPr>
            <p:nvPr/>
          </p:nvSpPr>
          <p:spPr bwMode="auto">
            <a:xfrm>
              <a:off x="1047975" y="1130980"/>
              <a:ext cx="1863725" cy="1863724"/>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0" name="Freeform 10"/>
            <p:cNvSpPr/>
            <p:nvPr/>
          </p:nvSpPr>
          <p:spPr bwMode="auto">
            <a:xfrm>
              <a:off x="1100363" y="1797730"/>
              <a:ext cx="1754188" cy="1144587"/>
            </a:xfrm>
            <a:custGeom>
              <a:avLst/>
              <a:gdLst>
                <a:gd name="T0" fmla="*/ 267 w 331"/>
                <a:gd name="T1" fmla="*/ 0 h 216"/>
                <a:gd name="T2" fmla="*/ 279 w 331"/>
                <a:gd name="T3" fmla="*/ 50 h 216"/>
                <a:gd name="T4" fmla="*/ 166 w 331"/>
                <a:gd name="T5" fmla="*/ 163 h 216"/>
                <a:gd name="T6" fmla="*/ 52 w 331"/>
                <a:gd name="T7" fmla="*/ 50 h 216"/>
                <a:gd name="T8" fmla="*/ 64 w 331"/>
                <a:gd name="T9" fmla="*/ 0 h 216"/>
                <a:gd name="T10" fmla="*/ 8 w 331"/>
                <a:gd name="T11" fmla="*/ 0 h 216"/>
                <a:gd name="T12" fmla="*/ 0 w 331"/>
                <a:gd name="T13" fmla="*/ 50 h 216"/>
                <a:gd name="T14" fmla="*/ 166 w 331"/>
                <a:gd name="T15" fmla="*/ 216 h 216"/>
                <a:gd name="T16" fmla="*/ 331 w 331"/>
                <a:gd name="T17" fmla="*/ 50 h 216"/>
                <a:gd name="T18" fmla="*/ 324 w 331"/>
                <a:gd name="T19" fmla="*/ 0 h 216"/>
                <a:gd name="T20" fmla="*/ 267 w 331"/>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16">
                  <a:moveTo>
                    <a:pt x="267" y="0"/>
                  </a:moveTo>
                  <a:cubicBezTo>
                    <a:pt x="275" y="15"/>
                    <a:pt x="279" y="32"/>
                    <a:pt x="279" y="50"/>
                  </a:cubicBezTo>
                  <a:cubicBezTo>
                    <a:pt x="279" y="112"/>
                    <a:pt x="228" y="163"/>
                    <a:pt x="166" y="163"/>
                  </a:cubicBezTo>
                  <a:cubicBezTo>
                    <a:pt x="103" y="163"/>
                    <a:pt x="52" y="112"/>
                    <a:pt x="52" y="50"/>
                  </a:cubicBezTo>
                  <a:cubicBezTo>
                    <a:pt x="52" y="32"/>
                    <a:pt x="57" y="15"/>
                    <a:pt x="64" y="0"/>
                  </a:cubicBezTo>
                  <a:cubicBezTo>
                    <a:pt x="8" y="0"/>
                    <a:pt x="8" y="0"/>
                    <a:pt x="8" y="0"/>
                  </a:cubicBezTo>
                  <a:cubicBezTo>
                    <a:pt x="3" y="15"/>
                    <a:pt x="0" y="32"/>
                    <a:pt x="0" y="50"/>
                  </a:cubicBezTo>
                  <a:cubicBezTo>
                    <a:pt x="0" y="141"/>
                    <a:pt x="75" y="216"/>
                    <a:pt x="166" y="216"/>
                  </a:cubicBezTo>
                  <a:cubicBezTo>
                    <a:pt x="257" y="216"/>
                    <a:pt x="331" y="141"/>
                    <a:pt x="331" y="50"/>
                  </a:cubicBezTo>
                  <a:cubicBezTo>
                    <a:pt x="331" y="32"/>
                    <a:pt x="329" y="15"/>
                    <a:pt x="324" y="0"/>
                  </a:cubicBezTo>
                  <a:lnTo>
                    <a:pt x="267" y="0"/>
                  </a:lnTo>
                  <a:close/>
                </a:path>
              </a:pathLst>
            </a:custGeom>
            <a:solidFill>
              <a:srgbClr val="C0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1" name="矩形 10"/>
            <p:cNvSpPr/>
            <p:nvPr/>
          </p:nvSpPr>
          <p:spPr>
            <a:xfrm>
              <a:off x="1570051" y="1721668"/>
              <a:ext cx="872867" cy="646331"/>
            </a:xfrm>
            <a:prstGeom prst="rect">
              <a:avLst/>
            </a:prstGeom>
          </p:spPr>
          <p:txBody>
            <a:bodyPr wrap="none">
              <a:spAutoFit/>
            </a:bodyPr>
            <a:lstStyle/>
            <a:p>
              <a:pPr algn="ctr"/>
              <a:r>
                <a:rPr lang="en-US" altLang="zh-CN"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71%</a:t>
              </a:r>
              <a:endParaRPr lang="zh-CN" altLang="en-US"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2" name="矩形 11"/>
            <p:cNvSpPr/>
            <p:nvPr/>
          </p:nvSpPr>
          <p:spPr>
            <a:xfrm>
              <a:off x="1560481" y="2227526"/>
              <a:ext cx="845103" cy="230832"/>
            </a:xfrm>
            <a:prstGeom prst="rect">
              <a:avLst/>
            </a:prstGeom>
          </p:spPr>
          <p:txBody>
            <a:bodyPr wrap="none">
              <a:spAutoFit/>
            </a:bodyPr>
            <a:lstStyle/>
            <a:p>
              <a:r>
                <a:rPr lang="en-US" altLang="zh-CN" sz="900" dirty="0">
                  <a:solidFill>
                    <a:schemeClr val="tx1">
                      <a:lumMod val="65000"/>
                      <a:lumOff val="35000"/>
                    </a:schemeClr>
                  </a:solidFill>
                  <a:latin typeface="方正大黑简体" pitchFamily="2" charset="-122"/>
                  <a:ea typeface="方正大黑简体" pitchFamily="2" charset="-122"/>
                </a:rPr>
                <a:t>TEXT  HERE</a:t>
              </a:r>
              <a:endParaRPr lang="zh-CN" altLang="en-US" sz="900"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3595141" y="1276000"/>
            <a:ext cx="1865637" cy="1864299"/>
            <a:chOff x="3494313" y="1130980"/>
            <a:chExt cx="1865313" cy="1863724"/>
          </a:xfrm>
        </p:grpSpPr>
        <p:sp>
          <p:nvSpPr>
            <p:cNvPr id="14" name="Freeform 14"/>
            <p:cNvSpPr>
              <a:spLocks noEditPoints="1"/>
            </p:cNvSpPr>
            <p:nvPr/>
          </p:nvSpPr>
          <p:spPr bwMode="auto">
            <a:xfrm>
              <a:off x="3494313" y="1130980"/>
              <a:ext cx="1865313" cy="1863724"/>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5" name="Freeform 15"/>
            <p:cNvSpPr/>
            <p:nvPr/>
          </p:nvSpPr>
          <p:spPr bwMode="auto">
            <a:xfrm>
              <a:off x="3595913" y="2339067"/>
              <a:ext cx="1663700" cy="603250"/>
            </a:xfrm>
            <a:custGeom>
              <a:avLst/>
              <a:gdLst>
                <a:gd name="T0" fmla="*/ 258 w 314"/>
                <a:gd name="T1" fmla="*/ 0 h 114"/>
                <a:gd name="T2" fmla="*/ 157 w 314"/>
                <a:gd name="T3" fmla="*/ 61 h 114"/>
                <a:gd name="T4" fmla="*/ 56 w 314"/>
                <a:gd name="T5" fmla="*/ 0 h 114"/>
                <a:gd name="T6" fmla="*/ 0 w 314"/>
                <a:gd name="T7" fmla="*/ 0 h 114"/>
                <a:gd name="T8" fmla="*/ 157 w 314"/>
                <a:gd name="T9" fmla="*/ 114 h 114"/>
                <a:gd name="T10" fmla="*/ 314 w 314"/>
                <a:gd name="T11" fmla="*/ 0 h 114"/>
                <a:gd name="T12" fmla="*/ 258 w 31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314" h="114">
                  <a:moveTo>
                    <a:pt x="258" y="0"/>
                  </a:moveTo>
                  <a:cubicBezTo>
                    <a:pt x="239" y="37"/>
                    <a:pt x="201" y="61"/>
                    <a:pt x="157" y="61"/>
                  </a:cubicBezTo>
                  <a:cubicBezTo>
                    <a:pt x="113" y="61"/>
                    <a:pt x="75" y="37"/>
                    <a:pt x="56" y="0"/>
                  </a:cubicBezTo>
                  <a:cubicBezTo>
                    <a:pt x="0" y="0"/>
                    <a:pt x="0" y="0"/>
                    <a:pt x="0" y="0"/>
                  </a:cubicBezTo>
                  <a:cubicBezTo>
                    <a:pt x="22" y="66"/>
                    <a:pt x="84" y="114"/>
                    <a:pt x="157" y="114"/>
                  </a:cubicBezTo>
                  <a:cubicBezTo>
                    <a:pt x="230" y="114"/>
                    <a:pt x="292" y="66"/>
                    <a:pt x="314" y="0"/>
                  </a:cubicBezTo>
                  <a:lnTo>
                    <a:pt x="258" y="0"/>
                  </a:lnTo>
                  <a:close/>
                </a:path>
              </a:pathLst>
            </a:custGeom>
            <a:solidFill>
              <a:srgbClr val="C0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6" name="矩形 15"/>
            <p:cNvSpPr/>
            <p:nvPr/>
          </p:nvSpPr>
          <p:spPr>
            <a:xfrm>
              <a:off x="3930875" y="1721668"/>
              <a:ext cx="998992" cy="646331"/>
            </a:xfrm>
            <a:prstGeom prst="rect">
              <a:avLst/>
            </a:prstGeom>
          </p:spPr>
          <p:txBody>
            <a:bodyPr wrap="none">
              <a:spAutoFit/>
            </a:bodyPr>
            <a:lstStyle/>
            <a:p>
              <a:pPr algn="ctr"/>
              <a:r>
                <a:rPr lang="en-US" altLang="zh-CN"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35%</a:t>
              </a:r>
              <a:endParaRPr lang="zh-CN" altLang="en-US"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7" name="矩形 16"/>
            <p:cNvSpPr/>
            <p:nvPr/>
          </p:nvSpPr>
          <p:spPr>
            <a:xfrm>
              <a:off x="4013395" y="2227526"/>
              <a:ext cx="845103" cy="230832"/>
            </a:xfrm>
            <a:prstGeom prst="rect">
              <a:avLst/>
            </a:prstGeom>
          </p:spPr>
          <p:txBody>
            <a:bodyPr wrap="none">
              <a:spAutoFit/>
            </a:bodyPr>
            <a:lstStyle/>
            <a:p>
              <a:r>
                <a:rPr lang="en-US" altLang="zh-CN" sz="900" dirty="0">
                  <a:solidFill>
                    <a:schemeClr val="tx1">
                      <a:lumMod val="65000"/>
                      <a:lumOff val="35000"/>
                    </a:schemeClr>
                  </a:solidFill>
                  <a:latin typeface="方正大黑简体" pitchFamily="2" charset="-122"/>
                  <a:ea typeface="方正大黑简体" pitchFamily="2" charset="-122"/>
                </a:rPr>
                <a:t>TEXT  HERE</a:t>
              </a:r>
              <a:endParaRPr lang="zh-CN" altLang="en-US" sz="900" dirty="0">
                <a:solidFill>
                  <a:schemeClr val="tx1">
                    <a:lumMod val="65000"/>
                    <a:lumOff val="35000"/>
                  </a:schemeClr>
                </a:solidFill>
                <a:ea typeface="微软雅黑" panose="020B0503020204020204" pitchFamily="34" charset="-122"/>
              </a:endParaRPr>
            </a:p>
          </p:txBody>
        </p:sp>
      </p:grpSp>
      <p:grpSp>
        <p:nvGrpSpPr>
          <p:cNvPr id="18" name="组合 17"/>
          <p:cNvGrpSpPr/>
          <p:nvPr/>
        </p:nvGrpSpPr>
        <p:grpSpPr>
          <a:xfrm>
            <a:off x="6043491" y="1276000"/>
            <a:ext cx="1865637" cy="1864299"/>
            <a:chOff x="5942238" y="1130980"/>
            <a:chExt cx="1865313" cy="1863724"/>
          </a:xfrm>
        </p:grpSpPr>
        <p:sp>
          <p:nvSpPr>
            <p:cNvPr id="19" name="Freeform 19"/>
            <p:cNvSpPr>
              <a:spLocks noEditPoints="1"/>
            </p:cNvSpPr>
            <p:nvPr/>
          </p:nvSpPr>
          <p:spPr bwMode="auto">
            <a:xfrm>
              <a:off x="5942238" y="1130980"/>
              <a:ext cx="1865313" cy="1863724"/>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279 h 352"/>
                <a:gd name="T12" fmla="*/ 72 w 352"/>
                <a:gd name="T13" fmla="*/ 176 h 352"/>
                <a:gd name="T14" fmla="*/ 176 w 352"/>
                <a:gd name="T15" fmla="*/ 72 h 352"/>
                <a:gd name="T16" fmla="*/ 279 w 352"/>
                <a:gd name="T17" fmla="*/ 176 h 352"/>
                <a:gd name="T18" fmla="*/ 176 w 352"/>
                <a:gd name="T19" fmla="*/ 2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0" name="Freeform 20"/>
            <p:cNvSpPr/>
            <p:nvPr/>
          </p:nvSpPr>
          <p:spPr bwMode="auto">
            <a:xfrm>
              <a:off x="6159726" y="2566080"/>
              <a:ext cx="1430338" cy="376237"/>
            </a:xfrm>
            <a:custGeom>
              <a:avLst/>
              <a:gdLst>
                <a:gd name="T0" fmla="*/ 196 w 270"/>
                <a:gd name="T1" fmla="*/ 0 h 71"/>
                <a:gd name="T2" fmla="*/ 135 w 270"/>
                <a:gd name="T3" fmla="*/ 18 h 71"/>
                <a:gd name="T4" fmla="*/ 74 w 270"/>
                <a:gd name="T5" fmla="*/ 0 h 71"/>
                <a:gd name="T6" fmla="*/ 0 w 270"/>
                <a:gd name="T7" fmla="*/ 0 h 71"/>
                <a:gd name="T8" fmla="*/ 135 w 270"/>
                <a:gd name="T9" fmla="*/ 71 h 71"/>
                <a:gd name="T10" fmla="*/ 270 w 270"/>
                <a:gd name="T11" fmla="*/ 0 h 71"/>
                <a:gd name="T12" fmla="*/ 196 w 270"/>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270" h="71">
                  <a:moveTo>
                    <a:pt x="196" y="0"/>
                  </a:moveTo>
                  <a:cubicBezTo>
                    <a:pt x="178" y="12"/>
                    <a:pt x="157" y="18"/>
                    <a:pt x="135" y="18"/>
                  </a:cubicBezTo>
                  <a:cubicBezTo>
                    <a:pt x="112" y="18"/>
                    <a:pt x="91" y="12"/>
                    <a:pt x="74" y="0"/>
                  </a:cubicBezTo>
                  <a:cubicBezTo>
                    <a:pt x="0" y="0"/>
                    <a:pt x="0" y="0"/>
                    <a:pt x="0" y="0"/>
                  </a:cubicBezTo>
                  <a:cubicBezTo>
                    <a:pt x="30" y="43"/>
                    <a:pt x="79" y="71"/>
                    <a:pt x="135" y="71"/>
                  </a:cubicBezTo>
                  <a:cubicBezTo>
                    <a:pt x="191" y="71"/>
                    <a:pt x="240" y="43"/>
                    <a:pt x="270" y="0"/>
                  </a:cubicBezTo>
                  <a:lnTo>
                    <a:pt x="196" y="0"/>
                  </a:lnTo>
                  <a:close/>
                </a:path>
              </a:pathLst>
            </a:custGeom>
            <a:solidFill>
              <a:srgbClr val="C00000"/>
            </a:solidFill>
            <a:ln>
              <a:noFill/>
            </a:ln>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21" name="矩形 20"/>
            <p:cNvSpPr/>
            <p:nvPr/>
          </p:nvSpPr>
          <p:spPr>
            <a:xfrm>
              <a:off x="6433569" y="1721668"/>
              <a:ext cx="928460" cy="646331"/>
            </a:xfrm>
            <a:prstGeom prst="rect">
              <a:avLst/>
            </a:prstGeom>
          </p:spPr>
          <p:txBody>
            <a:bodyPr wrap="none">
              <a:spAutoFit/>
            </a:bodyPr>
            <a:lstStyle/>
            <a:p>
              <a:pPr algn="ctr"/>
              <a:r>
                <a:rPr lang="en-US" altLang="zh-CN"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18%</a:t>
              </a:r>
              <a:endParaRPr lang="zh-CN" altLang="en-US" sz="360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22" name="矩形 21"/>
            <p:cNvSpPr/>
            <p:nvPr/>
          </p:nvSpPr>
          <p:spPr>
            <a:xfrm>
              <a:off x="6451795" y="2227526"/>
              <a:ext cx="845103" cy="230832"/>
            </a:xfrm>
            <a:prstGeom prst="rect">
              <a:avLst/>
            </a:prstGeom>
          </p:spPr>
          <p:txBody>
            <a:bodyPr wrap="none">
              <a:spAutoFit/>
            </a:bodyPr>
            <a:lstStyle/>
            <a:p>
              <a:r>
                <a:rPr lang="en-US" altLang="zh-CN" sz="900" dirty="0">
                  <a:solidFill>
                    <a:schemeClr val="tx1">
                      <a:lumMod val="65000"/>
                      <a:lumOff val="35000"/>
                    </a:schemeClr>
                  </a:solidFill>
                  <a:latin typeface="方正大黑简体" pitchFamily="2" charset="-122"/>
                  <a:ea typeface="方正大黑简体" pitchFamily="2" charset="-122"/>
                </a:rPr>
                <a:t>TEXT  HERE</a:t>
              </a:r>
              <a:endParaRPr lang="zh-CN" altLang="en-US" sz="900" dirty="0">
                <a:solidFill>
                  <a:schemeClr val="tx1">
                    <a:lumMod val="65000"/>
                    <a:lumOff val="35000"/>
                  </a:schemeClr>
                </a:solidFill>
                <a:ea typeface="微软雅黑" panose="020B0503020204020204" pitchFamily="34" charset="-122"/>
              </a:endParaRPr>
            </a:p>
          </p:txBody>
        </p:sp>
      </p:grpSp>
      <p:sp>
        <p:nvSpPr>
          <p:cNvPr id="23" name="TextBox 22"/>
          <p:cNvSpPr txBox="1"/>
          <p:nvPr/>
        </p:nvSpPr>
        <p:spPr>
          <a:xfrm>
            <a:off x="758130" y="3625091"/>
            <a:ext cx="3017109" cy="307872"/>
          </a:xfrm>
          <a:prstGeom prst="rect">
            <a:avLst/>
          </a:prstGeom>
          <a:noFill/>
        </p:spPr>
        <p:txBody>
          <a:bodyPr wrap="square" lIns="91458" tIns="45729" rIns="91458" bIns="45729" rtlCol="0">
            <a:spAutoFit/>
          </a:bodyPr>
          <a:lstStyle/>
          <a:p>
            <a:r>
              <a:rPr lang="zh-CN" altLang="en-US" sz="1400" b="1" dirty="0">
                <a:solidFill>
                  <a:srgbClr val="C00000"/>
                </a:solidFill>
                <a:latin typeface="微软雅黑" panose="020B0503020204020204" pitchFamily="34" charset="-122"/>
                <a:ea typeface="微软雅黑" panose="020B0503020204020204" pitchFamily="34" charset="-122"/>
              </a:rPr>
              <a:t>点击添加小标题文字</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830713" y="3976519"/>
            <a:ext cx="76024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67993" y="4070707"/>
            <a:ext cx="7693908" cy="584956"/>
          </a:xfrm>
          <a:prstGeom prst="rect">
            <a:avLst/>
          </a:prstGeom>
        </p:spPr>
        <p:txBody>
          <a:bodyPr wrap="square" lIns="91458" tIns="45729" rIns="91458" bIns="45729">
            <a:spAutoFit/>
          </a:bodyPr>
          <a:lstStyle/>
          <a:p>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6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47" presetClass="entr" presetSubtype="0" fill="hold" nodeType="withEffect">
                                  <p:stCondLst>
                                    <p:cond delay="7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1" presetClass="path" presetSubtype="0" fill="hold" nodeType="withEffect">
                                  <p:stCondLst>
                                    <p:cond delay="175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23" dur="1500" fill="hold"/>
                                        <p:tgtEl>
                                          <p:spTgt spid="8"/>
                                        </p:tgtEl>
                                        <p:attrNameLst>
                                          <p:attrName>ppt_x</p:attrName>
                                          <p:attrName>ppt_y</p:attrName>
                                        </p:attrNameLst>
                                      </p:cBhvr>
                                      <p:rCtr x="0" y="2839"/>
                                    </p:animMotion>
                                  </p:childTnLst>
                                </p:cTn>
                              </p:par>
                              <p:par>
                                <p:cTn id="24" presetID="47" presetClass="entr" presetSubtype="0" fill="hold" nodeType="withEffect">
                                  <p:stCondLst>
                                    <p:cond delay="15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1" presetClass="path" presetSubtype="0" fill="hold" nodeType="withEffect">
                                  <p:stCondLst>
                                    <p:cond delay="25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30" dur="1500" fill="hold"/>
                                        <p:tgtEl>
                                          <p:spTgt spid="13"/>
                                        </p:tgtEl>
                                        <p:attrNameLst>
                                          <p:attrName>ppt_x</p:attrName>
                                          <p:attrName>ppt_y</p:attrName>
                                        </p:attrNameLst>
                                      </p:cBhvr>
                                      <p:rCtr x="0" y="2839"/>
                                    </p:animMotion>
                                  </p:childTnLst>
                                </p:cTn>
                              </p:par>
                              <p:par>
                                <p:cTn id="31" presetID="47" presetClass="entr" presetSubtype="0" fill="hold" nodeType="withEffect">
                                  <p:stCondLst>
                                    <p:cond delay="2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1" presetClass="path" presetSubtype="0" fill="hold" nodeType="withEffect">
                                  <p:stCondLst>
                                    <p:cond delay="3000"/>
                                  </p:stCondLst>
                                  <p:childTnLst>
                                    <p:animMotion origin="layout" path="M 2.77778E-7 6.44863E-7 C 0.0158 6.44863E-7 0.02865 0.01265 0.02865 0.02839 C 0.02865 0.04412 0.0158 0.05708 2.77778E-7 0.05708 C -0.0158 0.05708 -0.02847 0.04412 -0.02847 0.02839 C -0.02847 0.01265 -0.0158 6.44863E-7 2.77778E-7 6.44863E-7 Z " pathEditMode="relative" rAng="0" ptsTypes="fffff">
                                      <p:cBhvr>
                                        <p:cTn id="37" dur="1500" fill="hold"/>
                                        <p:tgtEl>
                                          <p:spTgt spid="18"/>
                                        </p:tgtEl>
                                        <p:attrNameLst>
                                          <p:attrName>ppt_x</p:attrName>
                                          <p:attrName>ppt_y</p:attrName>
                                        </p:attrNameLst>
                                      </p:cBhvr>
                                      <p:rCtr x="0" y="2839"/>
                                    </p:animMotion>
                                  </p:childTnLst>
                                </p:cTn>
                              </p:par>
                              <p:par>
                                <p:cTn id="38" presetID="12" presetClass="entr" presetSubtype="8" fill="hold" grpId="0" nodeType="withEffect">
                                  <p:stCondLst>
                                    <p:cond delay="40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250"/>
                                        <p:tgtEl>
                                          <p:spTgt spid="23"/>
                                        </p:tgtEl>
                                        <p:attrNameLst>
                                          <p:attrName>ppt_x</p:attrName>
                                        </p:attrNameLst>
                                      </p:cBhvr>
                                      <p:tavLst>
                                        <p:tav tm="0">
                                          <p:val>
                                            <p:strVal val="#ppt_x-#ppt_w*1.125000"/>
                                          </p:val>
                                        </p:tav>
                                        <p:tav tm="100000">
                                          <p:val>
                                            <p:strVal val="#ppt_x"/>
                                          </p:val>
                                        </p:tav>
                                      </p:tavLst>
                                    </p:anim>
                                    <p:animEffect transition="in" filter="wipe(right)">
                                      <p:cBhvr>
                                        <p:cTn id="41" dur="1250"/>
                                        <p:tgtEl>
                                          <p:spTgt spid="23"/>
                                        </p:tgtEl>
                                      </p:cBhvr>
                                    </p:animEffect>
                                  </p:childTnLst>
                                </p:cTn>
                              </p:par>
                              <p:par>
                                <p:cTn id="42" presetID="22" presetClass="entr" presetSubtype="8" fill="hold" nodeType="withEffect">
                                  <p:stCondLst>
                                    <p:cond delay="430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100"/>
                                        <p:tgtEl>
                                          <p:spTgt spid="24"/>
                                        </p:tgtEl>
                                      </p:cBhvr>
                                    </p:animEffect>
                                  </p:childTnLst>
                                </p:cTn>
                              </p:par>
                              <p:par>
                                <p:cTn id="45" presetID="12" presetClass="entr" presetSubtype="8" fill="hold" grpId="0" nodeType="withEffect">
                                  <p:stCondLst>
                                    <p:cond delay="470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250"/>
                                        <p:tgtEl>
                                          <p:spTgt spid="25"/>
                                        </p:tgtEl>
                                        <p:attrNameLst>
                                          <p:attrName>ppt_x</p:attrName>
                                        </p:attrNameLst>
                                      </p:cBhvr>
                                      <p:tavLst>
                                        <p:tav tm="0">
                                          <p:val>
                                            <p:strVal val="#ppt_x-#ppt_w*1.125000"/>
                                          </p:val>
                                        </p:tav>
                                        <p:tav tm="100000">
                                          <p:val>
                                            <p:strVal val="#ppt_x"/>
                                          </p:val>
                                        </p:tav>
                                      </p:tavLst>
                                    </p:anim>
                                    <p:animEffect transition="in" filter="wipe(right)">
                                      <p:cBhvr>
                                        <p:cTn id="48"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Group 297"/>
          <p:cNvGrpSpPr/>
          <p:nvPr/>
        </p:nvGrpSpPr>
        <p:grpSpPr bwMode="auto">
          <a:xfrm>
            <a:off x="4210781" y="1714557"/>
            <a:ext cx="4248888" cy="1494299"/>
            <a:chOff x="0" y="0"/>
            <a:chExt cx="3203" cy="1196"/>
          </a:xfrm>
        </p:grpSpPr>
        <p:sp>
          <p:nvSpPr>
            <p:cNvPr id="9" name="Oval 3"/>
            <p:cNvSpPr>
              <a:spLocks noChangeArrowheads="1"/>
            </p:cNvSpPr>
            <p:nvPr/>
          </p:nvSpPr>
          <p:spPr bwMode="auto">
            <a:xfrm>
              <a:off x="1084"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0" name="Oval 4"/>
            <p:cNvSpPr>
              <a:spLocks noChangeArrowheads="1"/>
            </p:cNvSpPr>
            <p:nvPr/>
          </p:nvSpPr>
          <p:spPr bwMode="auto">
            <a:xfrm>
              <a:off x="1093"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1" name="Oval 5"/>
            <p:cNvSpPr>
              <a:spLocks noChangeArrowheads="1"/>
            </p:cNvSpPr>
            <p:nvPr/>
          </p:nvSpPr>
          <p:spPr bwMode="auto">
            <a:xfrm>
              <a:off x="1293"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2" name="Freeform 6"/>
            <p:cNvSpPr/>
            <p:nvPr/>
          </p:nvSpPr>
          <p:spPr bwMode="auto">
            <a:xfrm>
              <a:off x="1162"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3" name="Oval 7"/>
            <p:cNvSpPr>
              <a:spLocks noChangeArrowheads="1"/>
            </p:cNvSpPr>
            <p:nvPr/>
          </p:nvSpPr>
          <p:spPr bwMode="auto">
            <a:xfrm>
              <a:off x="0"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4" name="Oval 8"/>
            <p:cNvSpPr>
              <a:spLocks noChangeArrowheads="1"/>
            </p:cNvSpPr>
            <p:nvPr/>
          </p:nvSpPr>
          <p:spPr bwMode="auto">
            <a:xfrm>
              <a:off x="9"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5" name="Oval 9"/>
            <p:cNvSpPr>
              <a:spLocks noChangeArrowheads="1"/>
            </p:cNvSpPr>
            <p:nvPr/>
          </p:nvSpPr>
          <p:spPr bwMode="auto">
            <a:xfrm>
              <a:off x="209"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6" name="Freeform 10"/>
            <p:cNvSpPr/>
            <p:nvPr/>
          </p:nvSpPr>
          <p:spPr bwMode="auto">
            <a:xfrm>
              <a:off x="78"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7" name="Oval 11"/>
            <p:cNvSpPr>
              <a:spLocks noChangeArrowheads="1"/>
            </p:cNvSpPr>
            <p:nvPr/>
          </p:nvSpPr>
          <p:spPr bwMode="auto">
            <a:xfrm>
              <a:off x="2157" y="763"/>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8" name="Oval 12"/>
            <p:cNvSpPr>
              <a:spLocks noChangeArrowheads="1"/>
            </p:cNvSpPr>
            <p:nvPr/>
          </p:nvSpPr>
          <p:spPr bwMode="auto">
            <a:xfrm>
              <a:off x="2166"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19" name="Oval 13"/>
            <p:cNvSpPr>
              <a:spLocks noChangeArrowheads="1"/>
            </p:cNvSpPr>
            <p:nvPr/>
          </p:nvSpPr>
          <p:spPr bwMode="auto">
            <a:xfrm>
              <a:off x="2366" y="126"/>
              <a:ext cx="169" cy="169"/>
            </a:xfrm>
            <a:prstGeom prst="ellipse">
              <a:avLst/>
            </a:prstGeom>
            <a:gradFill rotWithShape="1">
              <a:gsLst>
                <a:gs pos="0">
                  <a:srgbClr val="FFFFFF">
                    <a:alpha val="50000"/>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20" name="Freeform 14"/>
            <p:cNvSpPr/>
            <p:nvPr/>
          </p:nvSpPr>
          <p:spPr bwMode="auto">
            <a:xfrm>
              <a:off x="2235" y="17"/>
              <a:ext cx="861" cy="28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21" name="Group 310"/>
          <p:cNvGrpSpPr/>
          <p:nvPr/>
        </p:nvGrpSpPr>
        <p:grpSpPr bwMode="auto">
          <a:xfrm>
            <a:off x="6351103" y="2206834"/>
            <a:ext cx="1606829" cy="1734085"/>
            <a:chOff x="0" y="0"/>
            <a:chExt cx="1212" cy="1387"/>
          </a:xfrm>
        </p:grpSpPr>
        <p:sp>
          <p:nvSpPr>
            <p:cNvPr id="22" name="Oval 16"/>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nvGrpSpPr>
            <p:cNvPr id="23" name="Group 312"/>
            <p:cNvGrpSpPr/>
            <p:nvPr/>
          </p:nvGrpSpPr>
          <p:grpSpPr bwMode="auto">
            <a:xfrm>
              <a:off x="10" y="0"/>
              <a:ext cx="1170" cy="1166"/>
              <a:chOff x="0" y="0"/>
              <a:chExt cx="1406" cy="1402"/>
            </a:xfrm>
          </p:grpSpPr>
          <p:sp>
            <p:nvSpPr>
              <p:cNvPr id="25" name="Oval 18"/>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26" name="Oval 19"/>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sp>
          <p:nvSpPr>
            <p:cNvPr id="24" name="Freeform 20"/>
            <p:cNvSpPr/>
            <p:nvPr/>
          </p:nvSpPr>
          <p:spPr bwMode="auto">
            <a:xfrm>
              <a:off x="90" y="20"/>
              <a:ext cx="998" cy="33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27" name="Group 316"/>
          <p:cNvGrpSpPr/>
          <p:nvPr/>
        </p:nvGrpSpPr>
        <p:grpSpPr bwMode="auto">
          <a:xfrm>
            <a:off x="4695054" y="2206834"/>
            <a:ext cx="1608416" cy="1734085"/>
            <a:chOff x="0" y="0"/>
            <a:chExt cx="1212" cy="1387"/>
          </a:xfrm>
        </p:grpSpPr>
        <p:sp>
          <p:nvSpPr>
            <p:cNvPr id="28" name="Oval 22"/>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nvGrpSpPr>
            <p:cNvPr id="29" name="Group 318"/>
            <p:cNvGrpSpPr/>
            <p:nvPr/>
          </p:nvGrpSpPr>
          <p:grpSpPr bwMode="auto">
            <a:xfrm>
              <a:off x="10" y="0"/>
              <a:ext cx="1170" cy="1166"/>
              <a:chOff x="0" y="0"/>
              <a:chExt cx="1406" cy="1402"/>
            </a:xfrm>
          </p:grpSpPr>
          <p:sp>
            <p:nvSpPr>
              <p:cNvPr id="31" name="Oval 24"/>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32" name="Oval 25"/>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sp>
          <p:nvSpPr>
            <p:cNvPr id="30" name="Freeform 26"/>
            <p:cNvSpPr/>
            <p:nvPr/>
          </p:nvSpPr>
          <p:spPr bwMode="auto">
            <a:xfrm>
              <a:off x="90" y="20"/>
              <a:ext cx="998" cy="33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sp>
        <p:nvSpPr>
          <p:cNvPr id="33" name="Oval 27"/>
          <p:cNvSpPr>
            <a:spLocks noChangeArrowheads="1"/>
          </p:cNvSpPr>
          <p:nvPr/>
        </p:nvSpPr>
        <p:spPr bwMode="auto">
          <a:xfrm>
            <a:off x="5326988" y="3751950"/>
            <a:ext cx="1960902" cy="765411"/>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91458" tIns="45729" rIns="91458" bIns="45729"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nvGrpSpPr>
          <p:cNvPr id="34" name="Group 323"/>
          <p:cNvGrpSpPr/>
          <p:nvPr/>
        </p:nvGrpSpPr>
        <p:grpSpPr bwMode="auto">
          <a:xfrm>
            <a:off x="5342866" y="2678468"/>
            <a:ext cx="1892629" cy="1776960"/>
            <a:chOff x="0" y="0"/>
            <a:chExt cx="1192" cy="1187"/>
          </a:xfrm>
        </p:grpSpPr>
        <p:grpSp>
          <p:nvGrpSpPr>
            <p:cNvPr id="35" name="Group 324"/>
            <p:cNvGrpSpPr/>
            <p:nvPr/>
          </p:nvGrpSpPr>
          <p:grpSpPr bwMode="auto">
            <a:xfrm>
              <a:off x="0" y="0"/>
              <a:ext cx="1192" cy="1187"/>
              <a:chOff x="0" y="0"/>
              <a:chExt cx="1406" cy="1402"/>
            </a:xfrm>
          </p:grpSpPr>
          <p:sp>
            <p:nvSpPr>
              <p:cNvPr id="38" name="Oval 30"/>
              <p:cNvSpPr>
                <a:spLocks noChangeArrowheads="1"/>
              </p:cNvSpPr>
              <p:nvPr/>
            </p:nvSpPr>
            <p:spPr bwMode="auto">
              <a:xfrm>
                <a:off x="0" y="0"/>
                <a:ext cx="1406" cy="1402"/>
              </a:xfrm>
              <a:prstGeom prst="ellipse">
                <a:avLst/>
              </a:prstGeom>
              <a:solidFill>
                <a:srgbClr val="9A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sp>
            <p:nvSpPr>
              <p:cNvPr id="39" name="Oval 31"/>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l" eaLnBrk="1" fontAlgn="base" hangingPunct="1">
                  <a:buClrTx/>
                  <a:buSzTx/>
                </a:pPr>
                <a:endParaRPr lang="zh-CN" altLang="en-US" dirty="0">
                  <a:latin typeface="Arial" panose="020B0604020202020204" pitchFamily="34" charset="0"/>
                  <a:ea typeface="微软雅黑" panose="020B0503020204020204" pitchFamily="34" charset="-122"/>
                </a:endParaRPr>
              </a:p>
            </p:txBody>
          </p:sp>
        </p:grpSp>
        <p:sp>
          <p:nvSpPr>
            <p:cNvPr id="36" name="Text Box 32"/>
            <p:cNvSpPr txBox="1">
              <a:spLocks noChangeArrowheads="1"/>
            </p:cNvSpPr>
            <p:nvPr/>
          </p:nvSpPr>
          <p:spPr bwMode="auto">
            <a:xfrm>
              <a:off x="211" y="370"/>
              <a:ext cx="76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000" b="1" dirty="0">
                  <a:solidFill>
                    <a:srgbClr val="F8F8F8"/>
                  </a:solidFill>
                  <a:ea typeface="微软雅黑" panose="020B0503020204020204" pitchFamily="34" charset="-122"/>
                </a:rPr>
                <a:t>单击此处</a:t>
              </a:r>
              <a:endParaRPr lang="zh-CN" altLang="en-US" sz="2000" b="1" dirty="0">
                <a:solidFill>
                  <a:srgbClr val="F8F8F8"/>
                </a:solidFill>
                <a:ea typeface="微软雅黑" panose="020B0503020204020204" pitchFamily="34" charset="-122"/>
              </a:endParaRPr>
            </a:p>
            <a:p>
              <a:pPr algn="ctr" eaLnBrk="1" hangingPunct="1">
                <a:buClrTx/>
                <a:buSzTx/>
              </a:pPr>
              <a:r>
                <a:rPr lang="zh-CN" altLang="en-US" sz="2000" b="1" dirty="0">
                  <a:solidFill>
                    <a:srgbClr val="F8F8F8"/>
                  </a:solidFill>
                  <a:ea typeface="微软雅黑" panose="020B0503020204020204" pitchFamily="34" charset="-122"/>
                </a:rPr>
                <a:t>添加文字</a:t>
              </a:r>
              <a:endParaRPr lang="zh-CN" altLang="en-US" sz="2000" b="1" dirty="0">
                <a:solidFill>
                  <a:srgbClr val="F8F8F8"/>
                </a:solidFill>
                <a:ea typeface="微软雅黑" panose="020B0503020204020204" pitchFamily="34" charset="-122"/>
              </a:endParaRPr>
            </a:p>
          </p:txBody>
        </p:sp>
        <p:sp>
          <p:nvSpPr>
            <p:cNvPr id="37" name="Freeform 33"/>
            <p:cNvSpPr/>
            <p:nvPr/>
          </p:nvSpPr>
          <p:spPr bwMode="auto">
            <a:xfrm>
              <a:off x="82" y="20"/>
              <a:ext cx="1017" cy="33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sp>
        <p:nvSpPr>
          <p:cNvPr id="40" name="Text Box 34"/>
          <p:cNvSpPr txBox="1">
            <a:spLocks noChangeArrowheads="1"/>
          </p:cNvSpPr>
          <p:nvPr/>
        </p:nvSpPr>
        <p:spPr bwMode="auto">
          <a:xfrm>
            <a:off x="4822076" y="2462501"/>
            <a:ext cx="1297212"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ea typeface="微软雅黑" panose="020B0503020204020204" pitchFamily="34" charset="-122"/>
              </a:rPr>
              <a:t>单击添加文字</a:t>
            </a:r>
            <a:endParaRPr lang="zh-CN" altLang="en-US" sz="1200" b="1" dirty="0">
              <a:ea typeface="微软雅黑" panose="020B0503020204020204" pitchFamily="34" charset="-122"/>
            </a:endParaRPr>
          </a:p>
        </p:txBody>
      </p:sp>
      <p:sp>
        <p:nvSpPr>
          <p:cNvPr id="41" name="Text Box 35"/>
          <p:cNvSpPr txBox="1">
            <a:spLocks noChangeArrowheads="1"/>
          </p:cNvSpPr>
          <p:nvPr/>
        </p:nvSpPr>
        <p:spPr bwMode="auto">
          <a:xfrm>
            <a:off x="6405087" y="2462501"/>
            <a:ext cx="1441700"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zh-CN" altLang="en-US" sz="1200" b="1" dirty="0">
                <a:ea typeface="微软雅黑" panose="020B0503020204020204" pitchFamily="34" charset="-122"/>
              </a:rPr>
              <a:t>单击添加文字</a:t>
            </a:r>
            <a:endParaRPr lang="zh-CN" altLang="en-US" sz="1200" b="1" dirty="0">
              <a:ea typeface="微软雅黑" panose="020B0503020204020204" pitchFamily="34" charset="-122"/>
            </a:endParaRPr>
          </a:p>
        </p:txBody>
      </p:sp>
      <p:sp>
        <p:nvSpPr>
          <p:cNvPr id="42" name="Text Box 36"/>
          <p:cNvSpPr txBox="1">
            <a:spLocks noChangeArrowheads="1"/>
          </p:cNvSpPr>
          <p:nvPr/>
        </p:nvSpPr>
        <p:spPr bwMode="auto">
          <a:xfrm>
            <a:off x="4282231" y="1981339"/>
            <a:ext cx="1224175"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solidFill>
                  <a:srgbClr val="FFFFFF"/>
                </a:solidFill>
                <a:ea typeface="微软雅黑" panose="020B0503020204020204" pitchFamily="34" charset="-122"/>
              </a:rPr>
              <a:t>单击添加文字</a:t>
            </a:r>
            <a:endParaRPr lang="zh-CN" altLang="en-US" sz="1000" dirty="0">
              <a:solidFill>
                <a:srgbClr val="FFFFFF"/>
              </a:solidFill>
              <a:ea typeface="微软雅黑" panose="020B0503020204020204" pitchFamily="34" charset="-122"/>
            </a:endParaRPr>
          </a:p>
        </p:txBody>
      </p:sp>
      <p:sp>
        <p:nvSpPr>
          <p:cNvPr id="43" name="Text Box 37"/>
          <p:cNvSpPr txBox="1">
            <a:spLocks noChangeArrowheads="1"/>
          </p:cNvSpPr>
          <p:nvPr/>
        </p:nvSpPr>
        <p:spPr bwMode="auto">
          <a:xfrm>
            <a:off x="5722344" y="1981339"/>
            <a:ext cx="1224176"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solidFill>
                  <a:srgbClr val="FFFFFF"/>
                </a:solidFill>
                <a:ea typeface="微软雅黑" panose="020B0503020204020204" pitchFamily="34" charset="-122"/>
              </a:rPr>
              <a:t>单击添加文字</a:t>
            </a:r>
            <a:endParaRPr lang="zh-CN" altLang="en-US" sz="1200" b="1" dirty="0">
              <a:solidFill>
                <a:srgbClr val="FFFFFF"/>
              </a:solidFill>
              <a:ea typeface="微软雅黑" panose="020B0503020204020204" pitchFamily="34" charset="-122"/>
            </a:endParaRPr>
          </a:p>
        </p:txBody>
      </p:sp>
      <p:sp>
        <p:nvSpPr>
          <p:cNvPr id="44" name="Text Box 38"/>
          <p:cNvSpPr txBox="1">
            <a:spLocks noChangeArrowheads="1"/>
          </p:cNvSpPr>
          <p:nvPr/>
        </p:nvSpPr>
        <p:spPr bwMode="auto">
          <a:xfrm>
            <a:off x="7127525" y="1981339"/>
            <a:ext cx="1224175"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solidFill>
                  <a:srgbClr val="FFFFFF"/>
                </a:solidFill>
                <a:ea typeface="微软雅黑" panose="020B0503020204020204" pitchFamily="34" charset="-122"/>
              </a:rPr>
              <a:t>单击添加文字</a:t>
            </a:r>
            <a:endParaRPr lang="zh-CN" altLang="en-US" sz="1000" dirty="0">
              <a:solidFill>
                <a:srgbClr val="FFFFFF"/>
              </a:solidFill>
              <a:ea typeface="微软雅黑" panose="020B0503020204020204" pitchFamily="34" charset="-122"/>
            </a:endParaRPr>
          </a:p>
        </p:txBody>
      </p:sp>
      <p:sp>
        <p:nvSpPr>
          <p:cNvPr id="45" name="Rectangle 39"/>
          <p:cNvSpPr>
            <a:spLocks noChangeArrowheads="1"/>
          </p:cNvSpPr>
          <p:nvPr/>
        </p:nvSpPr>
        <p:spPr bwMode="auto">
          <a:xfrm>
            <a:off x="785950" y="1544643"/>
            <a:ext cx="3024712" cy="3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buClrTx/>
              <a:buSzTx/>
            </a:pPr>
            <a:r>
              <a:rPr lang="zh-CN" altLang="en-US" sz="1600" b="1" dirty="0">
                <a:solidFill>
                  <a:srgbClr val="9A0000"/>
                </a:solidFill>
                <a:latin typeface="微软雅黑" panose="020B0503020204020204" pitchFamily="34" charset="-122"/>
                <a:ea typeface="微软雅黑" panose="020B0503020204020204" pitchFamily="34" charset="-122"/>
              </a:rPr>
              <a:t>单击此处添加标题文字</a:t>
            </a:r>
            <a:endParaRPr lang="zh-CN" altLang="en-US" sz="1600" b="1" dirty="0">
              <a:solidFill>
                <a:srgbClr val="9A0000"/>
              </a:solidFill>
              <a:latin typeface="微软雅黑" panose="020B0503020204020204" pitchFamily="34" charset="-122"/>
              <a:ea typeface="微软雅黑" panose="020B0503020204020204" pitchFamily="34" charset="-122"/>
            </a:endParaRPr>
          </a:p>
        </p:txBody>
      </p:sp>
      <p:sp>
        <p:nvSpPr>
          <p:cNvPr id="46" name="Rectangle 40"/>
          <p:cNvSpPr>
            <a:spLocks noChangeArrowheads="1"/>
          </p:cNvSpPr>
          <p:nvPr/>
        </p:nvSpPr>
        <p:spPr bwMode="auto">
          <a:xfrm>
            <a:off x="785950" y="1816189"/>
            <a:ext cx="3024712" cy="8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单击此处添加文字内容</a:t>
            </a:r>
            <a:endParaRPr lang="zh-CN" altLang="en-US" sz="1000" dirty="0">
              <a:latin typeface="微软雅黑" panose="020B0503020204020204" pitchFamily="34" charset="-122"/>
              <a:ea typeface="微软雅黑" panose="020B0503020204020204" pitchFamily="34" charset="-122"/>
            </a:endParaRPr>
          </a:p>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单击此处添加文字内容</a:t>
            </a:r>
            <a:endParaRPr lang="zh-CN" altLang="en-US" sz="1000" dirty="0">
              <a:latin typeface="微软雅黑" panose="020B0503020204020204" pitchFamily="34" charset="-122"/>
              <a:ea typeface="微软雅黑" panose="020B0503020204020204" pitchFamily="34" charset="-122"/>
            </a:endParaRPr>
          </a:p>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a:t>
            </a:r>
            <a:endParaRPr lang="zh-CN" altLang="en-US" sz="1000" dirty="0">
              <a:latin typeface="微软雅黑" panose="020B0503020204020204" pitchFamily="34" charset="-122"/>
              <a:ea typeface="微软雅黑" panose="020B0503020204020204" pitchFamily="34" charset="-122"/>
            </a:endParaRPr>
          </a:p>
        </p:txBody>
      </p:sp>
      <p:sp>
        <p:nvSpPr>
          <p:cNvPr id="47" name="Rectangle 41"/>
          <p:cNvSpPr>
            <a:spLocks noChangeArrowheads="1"/>
          </p:cNvSpPr>
          <p:nvPr/>
        </p:nvSpPr>
        <p:spPr bwMode="auto">
          <a:xfrm>
            <a:off x="785950" y="2722931"/>
            <a:ext cx="3024712" cy="3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buClrTx/>
              <a:buSzTx/>
            </a:pPr>
            <a:r>
              <a:rPr lang="zh-CN" altLang="en-US" sz="1600" b="1" dirty="0">
                <a:solidFill>
                  <a:srgbClr val="5F5F5F"/>
                </a:solidFill>
                <a:latin typeface="微软雅黑" panose="020B0503020204020204" pitchFamily="34" charset="-122"/>
                <a:ea typeface="微软雅黑" panose="020B0503020204020204" pitchFamily="34" charset="-122"/>
              </a:rPr>
              <a:t>单击此处添加标题文字</a:t>
            </a:r>
            <a:endParaRPr lang="zh-CN" altLang="en-US" sz="1600" b="1" dirty="0">
              <a:solidFill>
                <a:srgbClr val="5F5F5F"/>
              </a:solidFill>
              <a:latin typeface="微软雅黑" panose="020B0503020204020204" pitchFamily="34" charset="-122"/>
              <a:ea typeface="微软雅黑" panose="020B0503020204020204" pitchFamily="34" charset="-122"/>
            </a:endParaRPr>
          </a:p>
        </p:txBody>
      </p:sp>
      <p:sp>
        <p:nvSpPr>
          <p:cNvPr id="48" name="Rectangle 42"/>
          <p:cNvSpPr>
            <a:spLocks noChangeArrowheads="1"/>
          </p:cNvSpPr>
          <p:nvPr/>
        </p:nvSpPr>
        <p:spPr bwMode="auto">
          <a:xfrm>
            <a:off x="785950" y="2992890"/>
            <a:ext cx="3024712" cy="8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单击此处添加文字内容</a:t>
            </a:r>
            <a:endParaRPr lang="zh-CN" altLang="en-US" sz="1000" dirty="0">
              <a:latin typeface="微软雅黑" panose="020B0503020204020204" pitchFamily="34" charset="-122"/>
              <a:ea typeface="微软雅黑" panose="020B0503020204020204" pitchFamily="34" charset="-122"/>
            </a:endParaRPr>
          </a:p>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单击此处添加文字内容</a:t>
            </a:r>
            <a:endParaRPr lang="zh-CN" altLang="en-US" sz="1000" dirty="0">
              <a:latin typeface="微软雅黑" panose="020B0503020204020204" pitchFamily="34" charset="-122"/>
              <a:ea typeface="微软雅黑" panose="020B0503020204020204" pitchFamily="34" charset="-122"/>
            </a:endParaRPr>
          </a:p>
          <a:p>
            <a:pPr algn="l" eaLnBrk="1" fontAlgn="base" hangingPunct="1">
              <a:lnSpc>
                <a:spcPct val="120000"/>
              </a:lnSpc>
              <a:spcBef>
                <a:spcPct val="50000"/>
              </a:spcBef>
              <a:buClrTx/>
              <a:buSzTx/>
            </a:pPr>
            <a:r>
              <a:rPr lang="zh-CN" altLang="en-US" sz="1000" dirty="0">
                <a:latin typeface="微软雅黑" panose="020B0503020204020204" pitchFamily="34" charset="-122"/>
                <a:ea typeface="微软雅黑" panose="020B0503020204020204" pitchFamily="34" charset="-122"/>
              </a:rPr>
              <a:t>单击此处添加文字内容   </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6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10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10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160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10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10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220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left)">
                                      <p:cBhvr>
                                        <p:cTn id="74" dur="500"/>
                                        <p:tgtEl>
                                          <p:spTgt spid="46"/>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33" grpId="0" animBg="1"/>
      <p:bldP spid="40" grpId="0"/>
      <p:bldP spid="41"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4" name="蓝底"/>
          <p:cNvSpPr>
            <a:spLocks noChangeArrowheads="1"/>
          </p:cNvSpPr>
          <p:nvPr/>
        </p:nvSpPr>
        <p:spPr bwMode="auto">
          <a:xfrm>
            <a:off x="1260475" y="1163638"/>
            <a:ext cx="6854825" cy="3048000"/>
          </a:xfrm>
          <a:prstGeom prst="rect">
            <a:avLst/>
          </a:prstGeom>
          <a:solidFill>
            <a:srgbClr val="AF362C">
              <a:alpha val="89999"/>
            </a:srgbClr>
          </a:solidFill>
          <a:ln>
            <a:noFill/>
          </a:ln>
          <a:effectLst/>
        </p:spPr>
        <p:txBody>
          <a:bodyPr wrap="none" anchor="ctr"/>
          <a:lstStyle/>
          <a:p>
            <a:endParaRPr lang="zh-CN" altLang="en-US" dirty="0">
              <a:ea typeface="微软雅黑" panose="020B0503020204020204" pitchFamily="34" charset="-122"/>
            </a:endParaRPr>
          </a:p>
        </p:txBody>
      </p:sp>
      <p:sp>
        <p:nvSpPr>
          <p:cNvPr id="35" name="白底"/>
          <p:cNvSpPr>
            <a:spLocks noChangeArrowheads="1"/>
          </p:cNvSpPr>
          <p:nvPr/>
        </p:nvSpPr>
        <p:spPr bwMode="auto">
          <a:xfrm>
            <a:off x="1336675" y="1239838"/>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dirty="0">
              <a:ea typeface="微软雅黑" panose="020B0503020204020204" pitchFamily="34" charset="-122"/>
            </a:endParaRPr>
          </a:p>
        </p:txBody>
      </p:sp>
      <p:sp>
        <p:nvSpPr>
          <p:cNvPr id="36" name="文本"/>
          <p:cNvSpPr>
            <a:spLocks noChangeArrowheads="1"/>
          </p:cNvSpPr>
          <p:nvPr/>
        </p:nvSpPr>
        <p:spPr bwMode="auto">
          <a:xfrm>
            <a:off x="1981200" y="1898650"/>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500" dirty="0">
                <a:latin typeface="Arial" panose="020B0604020202020204" pitchFamily="34" charset="0"/>
                <a:ea typeface="微软雅黑" panose="020B0503020204020204" pitchFamily="34" charset="-122"/>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endParaRPr lang="zh-CN" altLang="en-US" sz="1500" dirty="0">
              <a:latin typeface="Arial" panose="020B0604020202020204" pitchFamily="34" charset="0"/>
              <a:ea typeface="微软雅黑" panose="020B0503020204020204" pitchFamily="34" charset="-122"/>
            </a:endParaRPr>
          </a:p>
          <a:p>
            <a:pPr algn="l" eaLnBrk="1" fontAlgn="base" hangingPunct="1">
              <a:lnSpc>
                <a:spcPct val="120000"/>
              </a:lnSpc>
              <a:buClrTx/>
              <a:buSzTx/>
            </a:pPr>
            <a:endParaRPr lang="zh-CN" altLang="en-US" sz="1500" dirty="0">
              <a:latin typeface="Arial" panose="020B0604020202020204" pitchFamily="34" charset="0"/>
              <a:ea typeface="微软雅黑" panose="020B0503020204020204" pitchFamily="34" charset="-122"/>
            </a:endParaRPr>
          </a:p>
          <a:p>
            <a:pPr algn="l" eaLnBrk="1" fontAlgn="base" hangingPunct="1">
              <a:lnSpc>
                <a:spcPct val="120000"/>
              </a:lnSpc>
              <a:buClrTx/>
              <a:buSzTx/>
            </a:pPr>
            <a:endParaRPr lang="zh-CN" altLang="en-US" sz="1500" dirty="0">
              <a:latin typeface="Arial" panose="020B0604020202020204" pitchFamily="34" charset="0"/>
              <a:ea typeface="微软雅黑" panose="020B0503020204020204" pitchFamily="34" charset="-122"/>
            </a:endParaRPr>
          </a:p>
        </p:txBody>
      </p:sp>
      <p:pic>
        <p:nvPicPr>
          <p:cNvPr id="39" name="图片1" descr="城市招商引资"/>
          <p:cNvPicPr>
            <a:picLocks noChangeAspect="1" noChangeArrowheads="1"/>
          </p:cNvPicPr>
          <p:nvPr/>
        </p:nvPicPr>
        <p:blipFill>
          <a:blip r:embed="rId2" cstate="print">
            <a:extLst>
              <a:ext uri="{28A0092B-C50C-407E-A947-70E740481C1C}">
                <a14:useLocalDpi xmlns:a14="http://schemas.microsoft.com/office/drawing/2010/main" val="0"/>
              </a:ext>
            </a:extLst>
          </a:blip>
          <a:srcRect l="5301" r="13837" b="21916"/>
          <a:stretch>
            <a:fillRect/>
          </a:stretch>
        </p:blipFill>
        <p:spPr bwMode="auto">
          <a:xfrm>
            <a:off x="6445250" y="2782888"/>
            <a:ext cx="27368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2" name="招商银行"/>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1" y="262429"/>
            <a:ext cx="2658465" cy="540000"/>
          </a:xfrm>
          <a:prstGeom prst="rect">
            <a:avLst/>
          </a:prstGeom>
          <a:noFill/>
          <a:extLst>
            <a:ext uri="{909E8E84-426E-40DD-AFC4-6F175D3DCCD1}">
              <a14:hiddenFill xmlns:a14="http://schemas.microsoft.com/office/drawing/2010/main">
                <a:solidFill>
                  <a:srgbClr val="FFFFFF"/>
                </a:solidFill>
              </a14:hiddenFill>
            </a:ext>
          </a:extLst>
        </p:spPr>
      </p:pic>
      <p:sp>
        <p:nvSpPr>
          <p:cNvPr id="2" name="前言"/>
          <p:cNvSpPr/>
          <p:nvPr/>
        </p:nvSpPr>
        <p:spPr>
          <a:xfrm>
            <a:off x="1334902" y="1229910"/>
            <a:ext cx="1423250" cy="608112"/>
          </a:xfrm>
          <a:prstGeom prst="snip1Rect">
            <a:avLst/>
          </a:prstGeom>
          <a:solidFill>
            <a:srgbClr val="AF362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latin typeface="微软雅黑" panose="020B0503020204020204" pitchFamily="34" charset="-122"/>
                <a:ea typeface="微软雅黑" panose="020B0503020204020204" pitchFamily="34" charset="-122"/>
              </a:rPr>
              <a:t>前 言</a:t>
            </a:r>
            <a:endParaRPr lang="zh-CN" altLang="en-US" sz="2800" b="1" dirty="0">
              <a:latin typeface="微软雅黑" panose="020B0503020204020204" pitchFamily="34" charset="-122"/>
              <a:ea typeface="微软雅黑" panose="020B0503020204020204" pitchFamily="34" charset="-122"/>
            </a:endParaRPr>
          </a:p>
        </p:txBody>
      </p:sp>
      <p:pic>
        <p:nvPicPr>
          <p:cNvPr id="1026" name="图片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5731" y="551642"/>
            <a:ext cx="1588814" cy="1080000"/>
          </a:xfrm>
          <a:prstGeom prst="rect">
            <a:avLst/>
          </a:prstGeom>
          <a:noFill/>
          <a:ln w="19050">
            <a:solidFill>
              <a:srgbClr val="AF362C"/>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图片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7" y="551642"/>
            <a:ext cx="1588815" cy="1080000"/>
          </a:xfrm>
          <a:prstGeom prst="rect">
            <a:avLst/>
          </a:prstGeom>
          <a:noFill/>
          <a:ln w="19050">
            <a:solidFill>
              <a:srgbClr val="AF362C"/>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3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childTnLst>
                                </p:cTn>
                              </p:par>
                              <p:par>
                                <p:cTn id="20" presetID="12" presetClass="entr" presetSubtype="8" fill="hold" grpId="0" nodeType="withEffect">
                                  <p:stCondLst>
                                    <p:cond delay="700"/>
                                  </p:stCondLst>
                                  <p:childTnLst>
                                    <p:set>
                                      <p:cBhvr>
                                        <p:cTn id="21" dur="1" fill="hold">
                                          <p:stCondLst>
                                            <p:cond delay="0"/>
                                          </p:stCondLst>
                                        </p:cTn>
                                        <p:tgtEl>
                                          <p:spTgt spid="36"/>
                                        </p:tgtEl>
                                        <p:attrNameLst>
                                          <p:attrName>style.visibility</p:attrName>
                                        </p:attrNameLst>
                                      </p:cBhvr>
                                      <p:to>
                                        <p:strVal val="visible"/>
                                      </p:to>
                                    </p:set>
                                    <p:animEffect transition="in" filter="slide(fromLeft)">
                                      <p:cBhvr>
                                        <p:cTn id="22" dur="500"/>
                                        <p:tgtEl>
                                          <p:spTgt spid="36"/>
                                        </p:tgtEl>
                                      </p:cBhvr>
                                    </p:animEffect>
                                  </p:childTnLst>
                                </p:cTn>
                              </p:par>
                            </p:childTnLst>
                          </p:cTn>
                        </p:par>
                        <p:par>
                          <p:cTn id="23" fill="hold">
                            <p:stCondLst>
                              <p:cond delay="1500"/>
                            </p:stCondLst>
                            <p:childTnLst>
                              <p:par>
                                <p:cTn id="24" presetID="47" presetClass="entr" presetSubtype="0" fill="hold" grpId="0" nodeType="afterEffect">
                                  <p:stCondLst>
                                    <p:cond delay="0"/>
                                  </p:stCondLst>
                                  <p:iterate type="lt">
                                    <p:tmPct val="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3200"/>
                            </p:stCondLst>
                            <p:childTnLst>
                              <p:par>
                                <p:cTn id="30" presetID="52" presetClass="entr" presetSubtype="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Scale>
                                      <p:cBhvr>
                                        <p:cTn id="3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26"/>
                                        </p:tgtEl>
                                        <p:attrNameLst>
                                          <p:attrName>ppt_x</p:attrName>
                                          <p:attrName>ppt_y</p:attrName>
                                        </p:attrNameLst>
                                      </p:cBhvr>
                                    </p:animMotion>
                                    <p:animEffect transition="in" filter="fade">
                                      <p:cBhvr>
                                        <p:cTn id="34" dur="1000"/>
                                        <p:tgtEl>
                                          <p:spTgt spid="1026"/>
                                        </p:tgtEl>
                                      </p:cBhvr>
                                    </p:animEffect>
                                  </p:childTnLst>
                                </p:cTn>
                              </p:par>
                              <p:par>
                                <p:cTn id="35" presetID="52" presetClass="entr" presetSubtype="0" fill="hold" nodeType="withEffect">
                                  <p:stCondLst>
                                    <p:cond delay="600"/>
                                  </p:stCondLst>
                                  <p:childTnLst>
                                    <p:set>
                                      <p:cBhvr>
                                        <p:cTn id="36" dur="1" fill="hold">
                                          <p:stCondLst>
                                            <p:cond delay="0"/>
                                          </p:stCondLst>
                                        </p:cTn>
                                        <p:tgtEl>
                                          <p:spTgt spid="1027"/>
                                        </p:tgtEl>
                                        <p:attrNameLst>
                                          <p:attrName>style.visibility</p:attrName>
                                        </p:attrNameLst>
                                      </p:cBhvr>
                                      <p:to>
                                        <p:strVal val="visible"/>
                                      </p:to>
                                    </p:set>
                                    <p:animScale>
                                      <p:cBhvr>
                                        <p:cTn id="3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27"/>
                                        </p:tgtEl>
                                        <p:attrNameLst>
                                          <p:attrName>ppt_x</p:attrName>
                                          <p:attrName>ppt_y</p:attrName>
                                        </p:attrNameLst>
                                      </p:cBhvr>
                                    </p:animMotion>
                                    <p:animEffect transition="in" filter="fade">
                                      <p:cBhvr>
                                        <p:cTn id="39" dur="1000"/>
                                        <p:tgtEl>
                                          <p:spTgt spid="1027"/>
                                        </p:tgtEl>
                                      </p:cBhvr>
                                    </p:animEffect>
                                  </p:childTnLst>
                                </p:cTn>
                              </p:par>
                            </p:childTnLst>
                          </p:cTn>
                        </p:par>
                        <p:par>
                          <p:cTn id="40" fill="hold">
                            <p:stCondLst>
                              <p:cond delay="4200"/>
                            </p:stCondLst>
                            <p:childTnLst>
                              <p:par>
                                <p:cTn id="41" presetID="42"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rt four"/>
          <p:cNvSpPr>
            <a:spLocks noChangeArrowheads="1"/>
          </p:cNvSpPr>
          <p:nvPr/>
        </p:nvSpPr>
        <p:spPr bwMode="auto">
          <a:xfrm>
            <a:off x="2916634" y="2015480"/>
            <a:ext cx="1857624" cy="523220"/>
          </a:xfrm>
          <a:prstGeom prst="rect">
            <a:avLst/>
          </a:prstGeom>
          <a:solidFill>
            <a:srgbClr val="C000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Four</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dirty="0" smtClean="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dirty="0">
              <a:solidFill>
                <a:srgbClr val="AF362C"/>
              </a:solidFill>
              <a:latin typeface="微软雅黑" panose="020B0503020204020204" pitchFamily="34" charset="-122"/>
              <a:ea typeface="微软雅黑" panose="020B0503020204020204" pitchFamily="34" charset="-122"/>
            </a:endParaRPr>
          </a:p>
        </p:txBody>
      </p:sp>
      <p:sp>
        <p:nvSpPr>
          <p:cNvPr id="5124" name="04"/>
          <p:cNvSpPr>
            <a:spLocks noChangeArrowheads="1"/>
          </p:cNvSpPr>
          <p:nvPr/>
        </p:nvSpPr>
        <p:spPr bwMode="auto">
          <a:xfrm>
            <a:off x="1154509" y="1721793"/>
            <a:ext cx="1762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dirty="0" smtClean="0">
                <a:solidFill>
                  <a:srgbClr val="AF362C"/>
                </a:solidFill>
                <a:latin typeface="Kozuka Mincho Pr6N H" pitchFamily="18" charset="-128"/>
                <a:ea typeface="Kozuka Mincho Pr6N H" pitchFamily="18" charset="-128"/>
                <a:sym typeface="Kozuka Mincho Pr6N H" pitchFamily="18" charset="-128"/>
              </a:rPr>
              <a:t>03</a:t>
            </a:r>
            <a:endParaRPr lang="zh-CN" altLang="en-US" sz="9600" b="1" dirty="0">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p:cBhvr>
                                        <p:cTn id="18" dur="1000"/>
                                        <p:tgtEl>
                                          <p:spTgt spid="5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p:cBhvr>
                                        <p:cTn id="22" dur="1000"/>
                                        <p:tgtEl>
                                          <p:spTgt spid="512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utoUpdateAnimBg="0"/>
      <p:bldP spid="5125" grpId="0" animBg="1"/>
      <p:bldP spid="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矩形 7"/>
          <p:cNvSpPr/>
          <p:nvPr/>
        </p:nvSpPr>
        <p:spPr bwMode="auto">
          <a:xfrm>
            <a:off x="3855817" y="3372351"/>
            <a:ext cx="4831343" cy="105664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dirty="0">
              <a:ea typeface="微软雅黑" panose="020B0503020204020204" pitchFamily="34" charset="-122"/>
            </a:endParaRPr>
          </a:p>
        </p:txBody>
      </p:sp>
      <p:sp>
        <p:nvSpPr>
          <p:cNvPr id="9" name="Freeform 6"/>
          <p:cNvSpPr/>
          <p:nvPr/>
        </p:nvSpPr>
        <p:spPr bwMode="auto">
          <a:xfrm>
            <a:off x="4887849" y="4206420"/>
            <a:ext cx="163834" cy="393700"/>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0" name="Freeform 7"/>
          <p:cNvSpPr/>
          <p:nvPr/>
        </p:nvSpPr>
        <p:spPr bwMode="auto">
          <a:xfrm>
            <a:off x="3690787" y="4834664"/>
            <a:ext cx="253524" cy="202234"/>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1" name="Freeform 8"/>
          <p:cNvSpPr/>
          <p:nvPr/>
        </p:nvSpPr>
        <p:spPr bwMode="auto">
          <a:xfrm>
            <a:off x="2565479" y="3718185"/>
            <a:ext cx="872982" cy="96330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2" name="Freeform 9"/>
          <p:cNvSpPr/>
          <p:nvPr/>
        </p:nvSpPr>
        <p:spPr bwMode="auto">
          <a:xfrm>
            <a:off x="3300935" y="4097524"/>
            <a:ext cx="742633" cy="564821"/>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3" name="Freeform 10"/>
          <p:cNvSpPr/>
          <p:nvPr/>
        </p:nvSpPr>
        <p:spPr bwMode="auto">
          <a:xfrm>
            <a:off x="4458533" y="3811524"/>
            <a:ext cx="416160" cy="548068"/>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4" name="Freeform 11"/>
          <p:cNvSpPr/>
          <p:nvPr/>
        </p:nvSpPr>
        <p:spPr bwMode="auto">
          <a:xfrm>
            <a:off x="3201680" y="3733741"/>
            <a:ext cx="599129" cy="538495"/>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5" name="Freeform 12"/>
          <p:cNvSpPr/>
          <p:nvPr/>
        </p:nvSpPr>
        <p:spPr bwMode="auto">
          <a:xfrm>
            <a:off x="3712313" y="3621256"/>
            <a:ext cx="532160" cy="660554"/>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6" name="Freeform 13"/>
          <p:cNvSpPr/>
          <p:nvPr/>
        </p:nvSpPr>
        <p:spPr bwMode="auto">
          <a:xfrm>
            <a:off x="4193051" y="3605700"/>
            <a:ext cx="468779" cy="674913"/>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7" name="Freeform 14"/>
          <p:cNvSpPr/>
          <p:nvPr/>
        </p:nvSpPr>
        <p:spPr bwMode="auto">
          <a:xfrm>
            <a:off x="2614509" y="3133019"/>
            <a:ext cx="966259" cy="981258"/>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1">
              <a:lumMod val="75000"/>
            </a:schemeClr>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8" name="Freeform 15"/>
          <p:cNvSpPr/>
          <p:nvPr/>
        </p:nvSpPr>
        <p:spPr bwMode="auto">
          <a:xfrm>
            <a:off x="811147" y="2671112"/>
            <a:ext cx="1943280" cy="1242128"/>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19" name="Freeform 16"/>
          <p:cNvSpPr/>
          <p:nvPr/>
        </p:nvSpPr>
        <p:spPr bwMode="auto">
          <a:xfrm>
            <a:off x="4622367" y="3535095"/>
            <a:ext cx="365935" cy="374554"/>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0" name="Freeform 17"/>
          <p:cNvSpPr/>
          <p:nvPr/>
        </p:nvSpPr>
        <p:spPr bwMode="auto">
          <a:xfrm>
            <a:off x="3379863" y="3372351"/>
            <a:ext cx="460408" cy="497809"/>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1" name="Freeform 18"/>
          <p:cNvSpPr/>
          <p:nvPr/>
        </p:nvSpPr>
        <p:spPr bwMode="auto">
          <a:xfrm>
            <a:off x="3670457" y="3273030"/>
            <a:ext cx="748612" cy="47387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2" name="Freeform 19"/>
          <p:cNvSpPr/>
          <p:nvPr/>
        </p:nvSpPr>
        <p:spPr bwMode="auto">
          <a:xfrm>
            <a:off x="4289916" y="3069598"/>
            <a:ext cx="460408" cy="587558"/>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3" name="Freeform 20"/>
          <p:cNvSpPr/>
          <p:nvPr/>
        </p:nvSpPr>
        <p:spPr bwMode="auto">
          <a:xfrm>
            <a:off x="4405916" y="2994208"/>
            <a:ext cx="544118" cy="551658"/>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4" name="Freeform 21"/>
          <p:cNvSpPr/>
          <p:nvPr/>
        </p:nvSpPr>
        <p:spPr bwMode="auto">
          <a:xfrm>
            <a:off x="3855817" y="2888902"/>
            <a:ext cx="554881" cy="555248"/>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5" name="Freeform 22"/>
          <p:cNvSpPr/>
          <p:nvPr/>
        </p:nvSpPr>
        <p:spPr bwMode="auto">
          <a:xfrm>
            <a:off x="3413347" y="2526316"/>
            <a:ext cx="489109" cy="901082"/>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26" name="Freeform 23"/>
          <p:cNvSpPr/>
          <p:nvPr/>
        </p:nvSpPr>
        <p:spPr bwMode="auto">
          <a:xfrm>
            <a:off x="1917320" y="2470074"/>
            <a:ext cx="1235328" cy="921424"/>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27" name="Freeform 24"/>
          <p:cNvSpPr/>
          <p:nvPr/>
        </p:nvSpPr>
        <p:spPr bwMode="auto">
          <a:xfrm>
            <a:off x="3824726" y="2393487"/>
            <a:ext cx="339626" cy="689274"/>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28" name="Freeform 25"/>
          <p:cNvSpPr/>
          <p:nvPr/>
        </p:nvSpPr>
        <p:spPr bwMode="auto">
          <a:xfrm>
            <a:off x="4265999" y="2649572"/>
            <a:ext cx="636200" cy="43318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lumMod val="65000"/>
              <a:lumOff val="35000"/>
            </a:schemeClr>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29" name="Freeform 26"/>
          <p:cNvSpPr/>
          <p:nvPr/>
        </p:nvSpPr>
        <p:spPr bwMode="auto">
          <a:xfrm>
            <a:off x="3281802" y="2549052"/>
            <a:ext cx="273854" cy="457122"/>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0" name="Freeform 27"/>
          <p:cNvSpPr/>
          <p:nvPr/>
        </p:nvSpPr>
        <p:spPr bwMode="auto">
          <a:xfrm>
            <a:off x="4098578" y="2114667"/>
            <a:ext cx="529769" cy="794579"/>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1" name="Freeform 28"/>
          <p:cNvSpPr/>
          <p:nvPr/>
        </p:nvSpPr>
        <p:spPr bwMode="auto">
          <a:xfrm>
            <a:off x="628178" y="1261452"/>
            <a:ext cx="1966001" cy="1542489"/>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32" name="Freeform 29"/>
          <p:cNvSpPr/>
          <p:nvPr/>
        </p:nvSpPr>
        <p:spPr bwMode="auto">
          <a:xfrm>
            <a:off x="2707788" y="894078"/>
            <a:ext cx="2166907" cy="1869176"/>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3" name="Freeform 30"/>
          <p:cNvSpPr/>
          <p:nvPr/>
        </p:nvSpPr>
        <p:spPr bwMode="auto">
          <a:xfrm>
            <a:off x="4242082" y="2324081"/>
            <a:ext cx="233194" cy="271642"/>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4" name="Freeform 31"/>
          <p:cNvSpPr/>
          <p:nvPr/>
        </p:nvSpPr>
        <p:spPr bwMode="auto">
          <a:xfrm>
            <a:off x="4532677" y="1980642"/>
            <a:ext cx="587170" cy="558838"/>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5" name="Freeform 32"/>
          <p:cNvSpPr/>
          <p:nvPr/>
        </p:nvSpPr>
        <p:spPr bwMode="auto">
          <a:xfrm>
            <a:off x="4651068" y="1650365"/>
            <a:ext cx="846672" cy="563625"/>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6" name="Freeform 33"/>
          <p:cNvSpPr/>
          <p:nvPr/>
        </p:nvSpPr>
        <p:spPr bwMode="auto">
          <a:xfrm>
            <a:off x="4492018" y="843819"/>
            <a:ext cx="1104979" cy="1035107"/>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sz="1400" dirty="0">
              <a:solidFill>
                <a:srgbClr val="000000"/>
              </a:solidFill>
              <a:ea typeface="微软雅黑" panose="020B0503020204020204" pitchFamily="34" charset="-122"/>
            </a:endParaRPr>
          </a:p>
        </p:txBody>
      </p:sp>
      <p:sp>
        <p:nvSpPr>
          <p:cNvPr id="37" name="Freeform 34"/>
          <p:cNvSpPr/>
          <p:nvPr/>
        </p:nvSpPr>
        <p:spPr bwMode="auto">
          <a:xfrm>
            <a:off x="2259339" y="2073981"/>
            <a:ext cx="1405141" cy="1254094"/>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sp>
        <p:nvSpPr>
          <p:cNvPr id="38" name="Freeform 35"/>
          <p:cNvSpPr/>
          <p:nvPr/>
        </p:nvSpPr>
        <p:spPr bwMode="auto">
          <a:xfrm>
            <a:off x="3804396" y="4188470"/>
            <a:ext cx="778508" cy="601918"/>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C00000"/>
          </a:solidFill>
          <a:ln w="8" cap="flat">
            <a:solidFill>
              <a:srgbClr val="FFFFFF"/>
            </a:solidFill>
            <a:prstDash val="solid"/>
            <a:miter lim="800000"/>
          </a:ln>
        </p:spPr>
        <p:txBody>
          <a:bodyPr vert="horz" wrap="square" lIns="68585" tIns="34292" rIns="68585" bIns="34292" numCol="1" anchor="t" anchorCtr="0" compatLnSpc="1"/>
          <a:lstStyle/>
          <a:p>
            <a:endParaRPr lang="zh-CN" altLang="en-US" dirty="0">
              <a:solidFill>
                <a:srgbClr val="000000"/>
              </a:solidFill>
              <a:ea typeface="微软雅黑" panose="020B0503020204020204" pitchFamily="34" charset="-122"/>
            </a:endParaRPr>
          </a:p>
        </p:txBody>
      </p:sp>
      <p:grpSp>
        <p:nvGrpSpPr>
          <p:cNvPr id="39" name="组合 38"/>
          <p:cNvGrpSpPr/>
          <p:nvPr/>
        </p:nvGrpSpPr>
        <p:grpSpPr>
          <a:xfrm flipH="1">
            <a:off x="4339626" y="2629910"/>
            <a:ext cx="2784778" cy="393214"/>
            <a:chOff x="4037145" y="980728"/>
            <a:chExt cx="3396604" cy="479288"/>
          </a:xfrm>
          <a:solidFill>
            <a:srgbClr val="D01C63"/>
          </a:solidFill>
        </p:grpSpPr>
        <p:sp>
          <p:nvSpPr>
            <p:cNvPr id="40" name="椭圆 39"/>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1400" dirty="0">
                <a:solidFill>
                  <a:srgbClr val="000000"/>
                </a:solidFill>
                <a:ea typeface="微软雅黑" panose="020B0503020204020204" pitchFamily="34" charset="-122"/>
              </a:endParaRPr>
            </a:p>
          </p:txBody>
        </p:sp>
        <p:cxnSp>
          <p:nvCxnSpPr>
            <p:cNvPr id="41" name="直接连接符 40"/>
            <p:cNvCxnSpPr/>
            <p:nvPr/>
          </p:nvCxnSpPr>
          <p:spPr bwMode="auto">
            <a:xfrm>
              <a:off x="4037145" y="980728"/>
              <a:ext cx="2833304" cy="0"/>
            </a:xfrm>
            <a:prstGeom prst="line">
              <a:avLst/>
            </a:prstGeom>
            <a:grpFill/>
            <a:ln w="1905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6870449" y="980728"/>
              <a:ext cx="426874" cy="334908"/>
            </a:xfrm>
            <a:prstGeom prst="line">
              <a:avLst/>
            </a:prstGeom>
            <a:grpFill/>
            <a:ln w="19050" cap="flat" cmpd="sng" algn="ctr">
              <a:solidFill>
                <a:schemeClr val="tx1">
                  <a:lumMod val="75000"/>
                  <a:lumOff val="25000"/>
                </a:schemeClr>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文本框 180"/>
          <p:cNvSpPr txBox="1"/>
          <p:nvPr/>
        </p:nvSpPr>
        <p:spPr>
          <a:xfrm>
            <a:off x="5294568" y="2065029"/>
            <a:ext cx="1885791" cy="284771"/>
          </a:xfrm>
          <a:prstGeom prst="rect">
            <a:avLst/>
          </a:prstGeom>
          <a:noFill/>
        </p:spPr>
        <p:txBody>
          <a:bodyPr wrap="square" lIns="68585" tIns="34292" rIns="68585" bIns="34292"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文本框 181"/>
          <p:cNvSpPr txBox="1"/>
          <p:nvPr/>
        </p:nvSpPr>
        <p:spPr>
          <a:xfrm>
            <a:off x="5294568" y="2305695"/>
            <a:ext cx="1885791" cy="284771"/>
          </a:xfrm>
          <a:prstGeom prst="rect">
            <a:avLst/>
          </a:prstGeom>
          <a:noFill/>
        </p:spPr>
        <p:txBody>
          <a:bodyPr wrap="square" lIns="68585" tIns="34292" rIns="68585" bIns="34292"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文本框 180"/>
          <p:cNvSpPr txBox="1"/>
          <p:nvPr/>
        </p:nvSpPr>
        <p:spPr>
          <a:xfrm>
            <a:off x="311654" y="4031521"/>
            <a:ext cx="1885791" cy="284771"/>
          </a:xfrm>
          <a:prstGeom prst="rect">
            <a:avLst/>
          </a:prstGeom>
          <a:noFill/>
        </p:spPr>
        <p:txBody>
          <a:bodyPr wrap="square" lIns="68585" tIns="34292" rIns="68585" bIns="34292"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文本框 181"/>
          <p:cNvSpPr txBox="1"/>
          <p:nvPr/>
        </p:nvSpPr>
        <p:spPr>
          <a:xfrm>
            <a:off x="311654" y="4272187"/>
            <a:ext cx="1885791" cy="284771"/>
          </a:xfrm>
          <a:prstGeom prst="rect">
            <a:avLst/>
          </a:prstGeom>
          <a:noFill/>
        </p:spPr>
        <p:txBody>
          <a:bodyPr wrap="square" lIns="68585" tIns="34292" rIns="68585" bIns="34292"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请输入您想要的文字</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flipV="1">
            <a:off x="308769" y="3612033"/>
            <a:ext cx="2784778" cy="393214"/>
            <a:chOff x="4037145" y="980728"/>
            <a:chExt cx="3396604" cy="479288"/>
          </a:xfrm>
          <a:solidFill>
            <a:srgbClr val="D01C63"/>
          </a:solidFill>
        </p:grpSpPr>
        <p:sp>
          <p:nvSpPr>
            <p:cNvPr id="48" name="椭圆 47"/>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smtClean="0">
                <a:solidFill>
                  <a:srgbClr val="000000"/>
                </a:solidFill>
                <a:ea typeface="微软雅黑" panose="020B0503020204020204" pitchFamily="34" charset="-122"/>
              </a:endParaRPr>
            </a:p>
          </p:txBody>
        </p:sp>
        <p:cxnSp>
          <p:nvCxnSpPr>
            <p:cNvPr id="49" name="直接连接符 48"/>
            <p:cNvCxnSpPr/>
            <p:nvPr/>
          </p:nvCxnSpPr>
          <p:spPr bwMode="auto">
            <a:xfrm>
              <a:off x="4037145" y="980728"/>
              <a:ext cx="2833304" cy="0"/>
            </a:xfrm>
            <a:prstGeom prst="line">
              <a:avLst/>
            </a:prstGeom>
            <a:grpFill/>
            <a:ln w="19050" cap="flat" cmpd="sng" algn="ctr">
              <a:solidFill>
                <a:schemeClr val="tx1">
                  <a:lumMod val="75000"/>
                  <a:lumOff val="2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连接符 49"/>
            <p:cNvCxnSpPr/>
            <p:nvPr/>
          </p:nvCxnSpPr>
          <p:spPr bwMode="auto">
            <a:xfrm>
              <a:off x="6870449" y="980728"/>
              <a:ext cx="426874" cy="334908"/>
            </a:xfrm>
            <a:prstGeom prst="line">
              <a:avLst/>
            </a:prstGeom>
            <a:grpFill/>
            <a:ln w="19050" cap="flat" cmpd="sng" algn="ctr">
              <a:solidFill>
                <a:schemeClr val="tx1">
                  <a:lumMod val="75000"/>
                  <a:lumOff val="25000"/>
                </a:schemeClr>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 name="矩形 50"/>
          <p:cNvSpPr/>
          <p:nvPr/>
        </p:nvSpPr>
        <p:spPr bwMode="auto">
          <a:xfrm>
            <a:off x="7237553" y="1063002"/>
            <a:ext cx="177579" cy="177696"/>
          </a:xfrm>
          <a:prstGeom prst="rect">
            <a:avLst/>
          </a:prstGeom>
          <a:solidFill>
            <a:srgbClr val="C00000"/>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dirty="0">
              <a:ea typeface="微软雅黑" panose="020B0503020204020204" pitchFamily="34" charset="-122"/>
            </a:endParaRPr>
          </a:p>
        </p:txBody>
      </p:sp>
      <p:sp>
        <p:nvSpPr>
          <p:cNvPr id="52" name="矩形 51"/>
          <p:cNvSpPr/>
          <p:nvPr/>
        </p:nvSpPr>
        <p:spPr bwMode="auto">
          <a:xfrm>
            <a:off x="7237553" y="1370619"/>
            <a:ext cx="177579" cy="177696"/>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dirty="0">
              <a:ea typeface="微软雅黑" panose="020B0503020204020204" pitchFamily="34" charset="-122"/>
            </a:endParaRPr>
          </a:p>
        </p:txBody>
      </p:sp>
      <p:sp>
        <p:nvSpPr>
          <p:cNvPr id="53" name="矩形 52"/>
          <p:cNvSpPr/>
          <p:nvPr/>
        </p:nvSpPr>
        <p:spPr bwMode="auto">
          <a:xfrm>
            <a:off x="7237553" y="1666405"/>
            <a:ext cx="177579" cy="177696"/>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100" dirty="0">
              <a:ea typeface="微软雅黑" panose="020B0503020204020204" pitchFamily="34" charset="-122"/>
            </a:endParaRPr>
          </a:p>
        </p:txBody>
      </p:sp>
      <p:sp>
        <p:nvSpPr>
          <p:cNvPr id="60" name="文本框 180"/>
          <p:cNvSpPr txBox="1"/>
          <p:nvPr/>
        </p:nvSpPr>
        <p:spPr>
          <a:xfrm>
            <a:off x="7575595" y="985621"/>
            <a:ext cx="1034958" cy="284771"/>
          </a:xfrm>
          <a:prstGeom prst="rect">
            <a:avLst/>
          </a:prstGeom>
          <a:noFill/>
        </p:spPr>
        <p:txBody>
          <a:bodyPr wrap="square" lIns="68585" tIns="34292" rIns="68585" bIns="34292" rtlCol="0">
            <a:spAutoFit/>
          </a:bodyPr>
          <a:lstStyle/>
          <a:p>
            <a:r>
              <a:rPr lang="zh-CN" altLang="en-US" sz="1400" dirty="0">
                <a:solidFill>
                  <a:srgbClr val="2B2E30"/>
                </a:solidFill>
                <a:latin typeface="微软雅黑" panose="020B0503020204020204" pitchFamily="34" charset="-122"/>
                <a:ea typeface="微软雅黑" panose="020B0503020204020204" pitchFamily="34" charset="-122"/>
              </a:rPr>
              <a:t>您的文字</a:t>
            </a:r>
            <a:endParaRPr lang="zh-CN" altLang="en-US" sz="1400" dirty="0">
              <a:solidFill>
                <a:srgbClr val="2B2E30"/>
              </a:solidFill>
              <a:latin typeface="微软雅黑" panose="020B0503020204020204" pitchFamily="34" charset="-122"/>
              <a:ea typeface="微软雅黑" panose="020B0503020204020204" pitchFamily="34" charset="-122"/>
            </a:endParaRPr>
          </a:p>
        </p:txBody>
      </p:sp>
      <p:sp>
        <p:nvSpPr>
          <p:cNvPr id="61" name="文本框 180"/>
          <p:cNvSpPr txBox="1"/>
          <p:nvPr/>
        </p:nvSpPr>
        <p:spPr>
          <a:xfrm>
            <a:off x="7575595" y="1305069"/>
            <a:ext cx="1034958" cy="284771"/>
          </a:xfrm>
          <a:prstGeom prst="rect">
            <a:avLst/>
          </a:prstGeom>
          <a:noFill/>
        </p:spPr>
        <p:txBody>
          <a:bodyPr wrap="square" lIns="68585" tIns="34292" rIns="68585" bIns="34292" rtlCol="0">
            <a:spAutoFit/>
          </a:bodyPr>
          <a:lstStyle/>
          <a:p>
            <a:r>
              <a:rPr lang="zh-CN" altLang="en-US" sz="1400" dirty="0">
                <a:solidFill>
                  <a:srgbClr val="2B2E30"/>
                </a:solidFill>
                <a:latin typeface="微软雅黑" panose="020B0503020204020204" pitchFamily="34" charset="-122"/>
                <a:ea typeface="微软雅黑" panose="020B0503020204020204" pitchFamily="34" charset="-122"/>
              </a:rPr>
              <a:t>您的文字</a:t>
            </a:r>
            <a:endParaRPr lang="zh-CN" altLang="en-US" sz="1400" dirty="0">
              <a:solidFill>
                <a:srgbClr val="2B2E30"/>
              </a:solidFill>
              <a:latin typeface="微软雅黑" panose="020B0503020204020204" pitchFamily="34" charset="-122"/>
              <a:ea typeface="微软雅黑" panose="020B0503020204020204" pitchFamily="34" charset="-122"/>
            </a:endParaRPr>
          </a:p>
        </p:txBody>
      </p:sp>
      <p:sp>
        <p:nvSpPr>
          <p:cNvPr id="62" name="文本框 180"/>
          <p:cNvSpPr txBox="1"/>
          <p:nvPr/>
        </p:nvSpPr>
        <p:spPr>
          <a:xfrm>
            <a:off x="7575595" y="1600856"/>
            <a:ext cx="1034958" cy="284771"/>
          </a:xfrm>
          <a:prstGeom prst="rect">
            <a:avLst/>
          </a:prstGeom>
          <a:noFill/>
        </p:spPr>
        <p:txBody>
          <a:bodyPr wrap="square" lIns="68585" tIns="34292" rIns="68585" bIns="34292" rtlCol="0">
            <a:spAutoFit/>
          </a:bodyPr>
          <a:lstStyle/>
          <a:p>
            <a:r>
              <a:rPr lang="zh-CN" altLang="en-US" sz="1400" dirty="0">
                <a:solidFill>
                  <a:srgbClr val="2B2E30"/>
                </a:solidFill>
                <a:latin typeface="微软雅黑" panose="020B0503020204020204" pitchFamily="34" charset="-122"/>
                <a:ea typeface="微软雅黑" panose="020B0503020204020204" pitchFamily="34" charset="-122"/>
              </a:rPr>
              <a:t>您的文字</a:t>
            </a:r>
            <a:endParaRPr lang="zh-CN" altLang="en-US" sz="1400" dirty="0">
              <a:solidFill>
                <a:srgbClr val="2B2E30"/>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5815584" y="3508784"/>
            <a:ext cx="2729549" cy="808413"/>
          </a:xfrm>
          <a:prstGeom prst="rect">
            <a:avLst/>
          </a:prstGeom>
          <a:noFill/>
        </p:spPr>
        <p:txBody>
          <a:bodyPr wrap="square" lIns="68585" tIns="34292" rIns="68585" bIns="34292"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这里输入说明文字这里输入说明文字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这里输入说明文字这里输入说明文字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这里输入说明文字这里输入说明文字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这里输入说明文字这里输入说明文字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300" fill="hold"/>
                                        <p:tgtEl>
                                          <p:spTgt spid="9"/>
                                        </p:tgtEl>
                                        <p:attrNameLst>
                                          <p:attrName>ppt_w</p:attrName>
                                        </p:attrNameLst>
                                      </p:cBhvr>
                                      <p:tavLst>
                                        <p:tav tm="0">
                                          <p:val>
                                            <p:fltVal val="0"/>
                                          </p:val>
                                        </p:tav>
                                        <p:tav tm="100000">
                                          <p:val>
                                            <p:strVal val="#ppt_w"/>
                                          </p:val>
                                        </p:tav>
                                      </p:tavLst>
                                    </p:anim>
                                    <p:anim calcmode="lin" valueType="num">
                                      <p:cBhvr>
                                        <p:cTn id="21" dur="300" fill="hold"/>
                                        <p:tgtEl>
                                          <p:spTgt spid="9"/>
                                        </p:tgtEl>
                                        <p:attrNameLst>
                                          <p:attrName>ppt_h</p:attrName>
                                        </p:attrNameLst>
                                      </p:cBhvr>
                                      <p:tavLst>
                                        <p:tav tm="0">
                                          <p:val>
                                            <p:fltVal val="0"/>
                                          </p:val>
                                        </p:tav>
                                        <p:tav tm="100000">
                                          <p:val>
                                            <p:strVal val="#ppt_h"/>
                                          </p:val>
                                        </p:tav>
                                      </p:tavLst>
                                    </p:anim>
                                    <p:anim calcmode="lin" valueType="num">
                                      <p:cBhvr>
                                        <p:cTn id="22" dur="300" fill="hold"/>
                                        <p:tgtEl>
                                          <p:spTgt spid="9"/>
                                        </p:tgtEl>
                                        <p:attrNameLst>
                                          <p:attrName>style.rotation</p:attrName>
                                        </p:attrNameLst>
                                      </p:cBhvr>
                                      <p:tavLst>
                                        <p:tav tm="0">
                                          <p:val>
                                            <p:fltVal val="90"/>
                                          </p:val>
                                        </p:tav>
                                        <p:tav tm="100000">
                                          <p:val>
                                            <p:fltVal val="0"/>
                                          </p:val>
                                        </p:tav>
                                      </p:tavLst>
                                    </p:anim>
                                    <p:animEffect transition="in" filter="fade">
                                      <p:cBhvr>
                                        <p:cTn id="23" dur="300"/>
                                        <p:tgtEl>
                                          <p:spTgt spid="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300" fill="hold"/>
                                        <p:tgtEl>
                                          <p:spTgt spid="10"/>
                                        </p:tgtEl>
                                        <p:attrNameLst>
                                          <p:attrName>ppt_w</p:attrName>
                                        </p:attrNameLst>
                                      </p:cBhvr>
                                      <p:tavLst>
                                        <p:tav tm="0">
                                          <p:val>
                                            <p:fltVal val="0"/>
                                          </p:val>
                                        </p:tav>
                                        <p:tav tm="100000">
                                          <p:val>
                                            <p:strVal val="#ppt_w"/>
                                          </p:val>
                                        </p:tav>
                                      </p:tavLst>
                                    </p:anim>
                                    <p:anim calcmode="lin" valueType="num">
                                      <p:cBhvr>
                                        <p:cTn id="27" dur="300" fill="hold"/>
                                        <p:tgtEl>
                                          <p:spTgt spid="10"/>
                                        </p:tgtEl>
                                        <p:attrNameLst>
                                          <p:attrName>ppt_h</p:attrName>
                                        </p:attrNameLst>
                                      </p:cBhvr>
                                      <p:tavLst>
                                        <p:tav tm="0">
                                          <p:val>
                                            <p:fltVal val="0"/>
                                          </p:val>
                                        </p:tav>
                                        <p:tav tm="100000">
                                          <p:val>
                                            <p:strVal val="#ppt_h"/>
                                          </p:val>
                                        </p:tav>
                                      </p:tavLst>
                                    </p:anim>
                                    <p:anim calcmode="lin" valueType="num">
                                      <p:cBhvr>
                                        <p:cTn id="28" dur="300" fill="hold"/>
                                        <p:tgtEl>
                                          <p:spTgt spid="10"/>
                                        </p:tgtEl>
                                        <p:attrNameLst>
                                          <p:attrName>style.rotation</p:attrName>
                                        </p:attrNameLst>
                                      </p:cBhvr>
                                      <p:tavLst>
                                        <p:tav tm="0">
                                          <p:val>
                                            <p:fltVal val="90"/>
                                          </p:val>
                                        </p:tav>
                                        <p:tav tm="100000">
                                          <p:val>
                                            <p:fltVal val="0"/>
                                          </p:val>
                                        </p:tav>
                                      </p:tavLst>
                                    </p:anim>
                                    <p:animEffect transition="in" filter="fade">
                                      <p:cBhvr>
                                        <p:cTn id="29" dur="300"/>
                                        <p:tgtEl>
                                          <p:spTgt spid="10"/>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300" fill="hold"/>
                                        <p:tgtEl>
                                          <p:spTgt spid="11"/>
                                        </p:tgtEl>
                                        <p:attrNameLst>
                                          <p:attrName>ppt_w</p:attrName>
                                        </p:attrNameLst>
                                      </p:cBhvr>
                                      <p:tavLst>
                                        <p:tav tm="0">
                                          <p:val>
                                            <p:fltVal val="0"/>
                                          </p:val>
                                        </p:tav>
                                        <p:tav tm="100000">
                                          <p:val>
                                            <p:strVal val="#ppt_w"/>
                                          </p:val>
                                        </p:tav>
                                      </p:tavLst>
                                    </p:anim>
                                    <p:anim calcmode="lin" valueType="num">
                                      <p:cBhvr>
                                        <p:cTn id="33" dur="300" fill="hold"/>
                                        <p:tgtEl>
                                          <p:spTgt spid="11"/>
                                        </p:tgtEl>
                                        <p:attrNameLst>
                                          <p:attrName>ppt_h</p:attrName>
                                        </p:attrNameLst>
                                      </p:cBhvr>
                                      <p:tavLst>
                                        <p:tav tm="0">
                                          <p:val>
                                            <p:fltVal val="0"/>
                                          </p:val>
                                        </p:tav>
                                        <p:tav tm="100000">
                                          <p:val>
                                            <p:strVal val="#ppt_h"/>
                                          </p:val>
                                        </p:tav>
                                      </p:tavLst>
                                    </p:anim>
                                    <p:anim calcmode="lin" valueType="num">
                                      <p:cBhvr>
                                        <p:cTn id="34" dur="300" fill="hold"/>
                                        <p:tgtEl>
                                          <p:spTgt spid="11"/>
                                        </p:tgtEl>
                                        <p:attrNameLst>
                                          <p:attrName>style.rotation</p:attrName>
                                        </p:attrNameLst>
                                      </p:cBhvr>
                                      <p:tavLst>
                                        <p:tav tm="0">
                                          <p:val>
                                            <p:fltVal val="90"/>
                                          </p:val>
                                        </p:tav>
                                        <p:tav tm="100000">
                                          <p:val>
                                            <p:fltVal val="0"/>
                                          </p:val>
                                        </p:tav>
                                      </p:tavLst>
                                    </p:anim>
                                    <p:animEffect transition="in" filter="fade">
                                      <p:cBhvr>
                                        <p:cTn id="35" dur="300"/>
                                        <p:tgtEl>
                                          <p:spTgt spid="1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300" fill="hold"/>
                                        <p:tgtEl>
                                          <p:spTgt spid="12"/>
                                        </p:tgtEl>
                                        <p:attrNameLst>
                                          <p:attrName>ppt_w</p:attrName>
                                        </p:attrNameLst>
                                      </p:cBhvr>
                                      <p:tavLst>
                                        <p:tav tm="0">
                                          <p:val>
                                            <p:fltVal val="0"/>
                                          </p:val>
                                        </p:tav>
                                        <p:tav tm="100000">
                                          <p:val>
                                            <p:strVal val="#ppt_w"/>
                                          </p:val>
                                        </p:tav>
                                      </p:tavLst>
                                    </p:anim>
                                    <p:anim calcmode="lin" valueType="num">
                                      <p:cBhvr>
                                        <p:cTn id="39" dur="300" fill="hold"/>
                                        <p:tgtEl>
                                          <p:spTgt spid="12"/>
                                        </p:tgtEl>
                                        <p:attrNameLst>
                                          <p:attrName>ppt_h</p:attrName>
                                        </p:attrNameLst>
                                      </p:cBhvr>
                                      <p:tavLst>
                                        <p:tav tm="0">
                                          <p:val>
                                            <p:fltVal val="0"/>
                                          </p:val>
                                        </p:tav>
                                        <p:tav tm="100000">
                                          <p:val>
                                            <p:strVal val="#ppt_h"/>
                                          </p:val>
                                        </p:tav>
                                      </p:tavLst>
                                    </p:anim>
                                    <p:anim calcmode="lin" valueType="num">
                                      <p:cBhvr>
                                        <p:cTn id="40" dur="300" fill="hold"/>
                                        <p:tgtEl>
                                          <p:spTgt spid="12"/>
                                        </p:tgtEl>
                                        <p:attrNameLst>
                                          <p:attrName>style.rotation</p:attrName>
                                        </p:attrNameLst>
                                      </p:cBhvr>
                                      <p:tavLst>
                                        <p:tav tm="0">
                                          <p:val>
                                            <p:fltVal val="90"/>
                                          </p:val>
                                        </p:tav>
                                        <p:tav tm="100000">
                                          <p:val>
                                            <p:fltVal val="0"/>
                                          </p:val>
                                        </p:tav>
                                      </p:tavLst>
                                    </p:anim>
                                    <p:animEffect transition="in" filter="fade">
                                      <p:cBhvr>
                                        <p:cTn id="41" dur="300"/>
                                        <p:tgtEl>
                                          <p:spTgt spid="12"/>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300" fill="hold"/>
                                        <p:tgtEl>
                                          <p:spTgt spid="13"/>
                                        </p:tgtEl>
                                        <p:attrNameLst>
                                          <p:attrName>ppt_w</p:attrName>
                                        </p:attrNameLst>
                                      </p:cBhvr>
                                      <p:tavLst>
                                        <p:tav tm="0">
                                          <p:val>
                                            <p:fltVal val="0"/>
                                          </p:val>
                                        </p:tav>
                                        <p:tav tm="100000">
                                          <p:val>
                                            <p:strVal val="#ppt_w"/>
                                          </p:val>
                                        </p:tav>
                                      </p:tavLst>
                                    </p:anim>
                                    <p:anim calcmode="lin" valueType="num">
                                      <p:cBhvr>
                                        <p:cTn id="45" dur="300" fill="hold"/>
                                        <p:tgtEl>
                                          <p:spTgt spid="13"/>
                                        </p:tgtEl>
                                        <p:attrNameLst>
                                          <p:attrName>ppt_h</p:attrName>
                                        </p:attrNameLst>
                                      </p:cBhvr>
                                      <p:tavLst>
                                        <p:tav tm="0">
                                          <p:val>
                                            <p:fltVal val="0"/>
                                          </p:val>
                                        </p:tav>
                                        <p:tav tm="100000">
                                          <p:val>
                                            <p:strVal val="#ppt_h"/>
                                          </p:val>
                                        </p:tav>
                                      </p:tavLst>
                                    </p:anim>
                                    <p:anim calcmode="lin" valueType="num">
                                      <p:cBhvr>
                                        <p:cTn id="46" dur="300" fill="hold"/>
                                        <p:tgtEl>
                                          <p:spTgt spid="13"/>
                                        </p:tgtEl>
                                        <p:attrNameLst>
                                          <p:attrName>style.rotation</p:attrName>
                                        </p:attrNameLst>
                                      </p:cBhvr>
                                      <p:tavLst>
                                        <p:tav tm="0">
                                          <p:val>
                                            <p:fltVal val="90"/>
                                          </p:val>
                                        </p:tav>
                                        <p:tav tm="100000">
                                          <p:val>
                                            <p:fltVal val="0"/>
                                          </p:val>
                                        </p:tav>
                                      </p:tavLst>
                                    </p:anim>
                                    <p:animEffect transition="in" filter="fade">
                                      <p:cBhvr>
                                        <p:cTn id="47" dur="300"/>
                                        <p:tgtEl>
                                          <p:spTgt spid="13"/>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300" fill="hold"/>
                                        <p:tgtEl>
                                          <p:spTgt spid="14"/>
                                        </p:tgtEl>
                                        <p:attrNameLst>
                                          <p:attrName>ppt_w</p:attrName>
                                        </p:attrNameLst>
                                      </p:cBhvr>
                                      <p:tavLst>
                                        <p:tav tm="0">
                                          <p:val>
                                            <p:fltVal val="0"/>
                                          </p:val>
                                        </p:tav>
                                        <p:tav tm="100000">
                                          <p:val>
                                            <p:strVal val="#ppt_w"/>
                                          </p:val>
                                        </p:tav>
                                      </p:tavLst>
                                    </p:anim>
                                    <p:anim calcmode="lin" valueType="num">
                                      <p:cBhvr>
                                        <p:cTn id="51" dur="300" fill="hold"/>
                                        <p:tgtEl>
                                          <p:spTgt spid="14"/>
                                        </p:tgtEl>
                                        <p:attrNameLst>
                                          <p:attrName>ppt_h</p:attrName>
                                        </p:attrNameLst>
                                      </p:cBhvr>
                                      <p:tavLst>
                                        <p:tav tm="0">
                                          <p:val>
                                            <p:fltVal val="0"/>
                                          </p:val>
                                        </p:tav>
                                        <p:tav tm="100000">
                                          <p:val>
                                            <p:strVal val="#ppt_h"/>
                                          </p:val>
                                        </p:tav>
                                      </p:tavLst>
                                    </p:anim>
                                    <p:anim calcmode="lin" valueType="num">
                                      <p:cBhvr>
                                        <p:cTn id="52" dur="300" fill="hold"/>
                                        <p:tgtEl>
                                          <p:spTgt spid="14"/>
                                        </p:tgtEl>
                                        <p:attrNameLst>
                                          <p:attrName>style.rotation</p:attrName>
                                        </p:attrNameLst>
                                      </p:cBhvr>
                                      <p:tavLst>
                                        <p:tav tm="0">
                                          <p:val>
                                            <p:fltVal val="90"/>
                                          </p:val>
                                        </p:tav>
                                        <p:tav tm="100000">
                                          <p:val>
                                            <p:fltVal val="0"/>
                                          </p:val>
                                        </p:tav>
                                      </p:tavLst>
                                    </p:anim>
                                    <p:animEffect transition="in" filter="fade">
                                      <p:cBhvr>
                                        <p:cTn id="53" dur="300"/>
                                        <p:tgtEl>
                                          <p:spTgt spid="14"/>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300" fill="hold"/>
                                        <p:tgtEl>
                                          <p:spTgt spid="15"/>
                                        </p:tgtEl>
                                        <p:attrNameLst>
                                          <p:attrName>ppt_w</p:attrName>
                                        </p:attrNameLst>
                                      </p:cBhvr>
                                      <p:tavLst>
                                        <p:tav tm="0">
                                          <p:val>
                                            <p:fltVal val="0"/>
                                          </p:val>
                                        </p:tav>
                                        <p:tav tm="100000">
                                          <p:val>
                                            <p:strVal val="#ppt_w"/>
                                          </p:val>
                                        </p:tav>
                                      </p:tavLst>
                                    </p:anim>
                                    <p:anim calcmode="lin" valueType="num">
                                      <p:cBhvr>
                                        <p:cTn id="57" dur="300" fill="hold"/>
                                        <p:tgtEl>
                                          <p:spTgt spid="15"/>
                                        </p:tgtEl>
                                        <p:attrNameLst>
                                          <p:attrName>ppt_h</p:attrName>
                                        </p:attrNameLst>
                                      </p:cBhvr>
                                      <p:tavLst>
                                        <p:tav tm="0">
                                          <p:val>
                                            <p:fltVal val="0"/>
                                          </p:val>
                                        </p:tav>
                                        <p:tav tm="100000">
                                          <p:val>
                                            <p:strVal val="#ppt_h"/>
                                          </p:val>
                                        </p:tav>
                                      </p:tavLst>
                                    </p:anim>
                                    <p:anim calcmode="lin" valueType="num">
                                      <p:cBhvr>
                                        <p:cTn id="58" dur="300" fill="hold"/>
                                        <p:tgtEl>
                                          <p:spTgt spid="15"/>
                                        </p:tgtEl>
                                        <p:attrNameLst>
                                          <p:attrName>style.rotation</p:attrName>
                                        </p:attrNameLst>
                                      </p:cBhvr>
                                      <p:tavLst>
                                        <p:tav tm="0">
                                          <p:val>
                                            <p:fltVal val="90"/>
                                          </p:val>
                                        </p:tav>
                                        <p:tav tm="100000">
                                          <p:val>
                                            <p:fltVal val="0"/>
                                          </p:val>
                                        </p:tav>
                                      </p:tavLst>
                                    </p:anim>
                                    <p:animEffect transition="in" filter="fade">
                                      <p:cBhvr>
                                        <p:cTn id="59" dur="300"/>
                                        <p:tgtEl>
                                          <p:spTgt spid="15"/>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300" fill="hold"/>
                                        <p:tgtEl>
                                          <p:spTgt spid="16"/>
                                        </p:tgtEl>
                                        <p:attrNameLst>
                                          <p:attrName>ppt_w</p:attrName>
                                        </p:attrNameLst>
                                      </p:cBhvr>
                                      <p:tavLst>
                                        <p:tav tm="0">
                                          <p:val>
                                            <p:fltVal val="0"/>
                                          </p:val>
                                        </p:tav>
                                        <p:tav tm="100000">
                                          <p:val>
                                            <p:strVal val="#ppt_w"/>
                                          </p:val>
                                        </p:tav>
                                      </p:tavLst>
                                    </p:anim>
                                    <p:anim calcmode="lin" valueType="num">
                                      <p:cBhvr>
                                        <p:cTn id="63" dur="300" fill="hold"/>
                                        <p:tgtEl>
                                          <p:spTgt spid="16"/>
                                        </p:tgtEl>
                                        <p:attrNameLst>
                                          <p:attrName>ppt_h</p:attrName>
                                        </p:attrNameLst>
                                      </p:cBhvr>
                                      <p:tavLst>
                                        <p:tav tm="0">
                                          <p:val>
                                            <p:fltVal val="0"/>
                                          </p:val>
                                        </p:tav>
                                        <p:tav tm="100000">
                                          <p:val>
                                            <p:strVal val="#ppt_h"/>
                                          </p:val>
                                        </p:tav>
                                      </p:tavLst>
                                    </p:anim>
                                    <p:anim calcmode="lin" valueType="num">
                                      <p:cBhvr>
                                        <p:cTn id="64" dur="300" fill="hold"/>
                                        <p:tgtEl>
                                          <p:spTgt spid="16"/>
                                        </p:tgtEl>
                                        <p:attrNameLst>
                                          <p:attrName>style.rotation</p:attrName>
                                        </p:attrNameLst>
                                      </p:cBhvr>
                                      <p:tavLst>
                                        <p:tav tm="0">
                                          <p:val>
                                            <p:fltVal val="90"/>
                                          </p:val>
                                        </p:tav>
                                        <p:tav tm="100000">
                                          <p:val>
                                            <p:fltVal val="0"/>
                                          </p:val>
                                        </p:tav>
                                      </p:tavLst>
                                    </p:anim>
                                    <p:animEffect transition="in" filter="fade">
                                      <p:cBhvr>
                                        <p:cTn id="65" dur="300"/>
                                        <p:tgtEl>
                                          <p:spTgt spid="16"/>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300" fill="hold"/>
                                        <p:tgtEl>
                                          <p:spTgt spid="17"/>
                                        </p:tgtEl>
                                        <p:attrNameLst>
                                          <p:attrName>ppt_w</p:attrName>
                                        </p:attrNameLst>
                                      </p:cBhvr>
                                      <p:tavLst>
                                        <p:tav tm="0">
                                          <p:val>
                                            <p:fltVal val="0"/>
                                          </p:val>
                                        </p:tav>
                                        <p:tav tm="100000">
                                          <p:val>
                                            <p:strVal val="#ppt_w"/>
                                          </p:val>
                                        </p:tav>
                                      </p:tavLst>
                                    </p:anim>
                                    <p:anim calcmode="lin" valueType="num">
                                      <p:cBhvr>
                                        <p:cTn id="69" dur="300" fill="hold"/>
                                        <p:tgtEl>
                                          <p:spTgt spid="17"/>
                                        </p:tgtEl>
                                        <p:attrNameLst>
                                          <p:attrName>ppt_h</p:attrName>
                                        </p:attrNameLst>
                                      </p:cBhvr>
                                      <p:tavLst>
                                        <p:tav tm="0">
                                          <p:val>
                                            <p:fltVal val="0"/>
                                          </p:val>
                                        </p:tav>
                                        <p:tav tm="100000">
                                          <p:val>
                                            <p:strVal val="#ppt_h"/>
                                          </p:val>
                                        </p:tav>
                                      </p:tavLst>
                                    </p:anim>
                                    <p:anim calcmode="lin" valueType="num">
                                      <p:cBhvr>
                                        <p:cTn id="70" dur="300" fill="hold"/>
                                        <p:tgtEl>
                                          <p:spTgt spid="17"/>
                                        </p:tgtEl>
                                        <p:attrNameLst>
                                          <p:attrName>style.rotation</p:attrName>
                                        </p:attrNameLst>
                                      </p:cBhvr>
                                      <p:tavLst>
                                        <p:tav tm="0">
                                          <p:val>
                                            <p:fltVal val="90"/>
                                          </p:val>
                                        </p:tav>
                                        <p:tav tm="100000">
                                          <p:val>
                                            <p:fltVal val="0"/>
                                          </p:val>
                                        </p:tav>
                                      </p:tavLst>
                                    </p:anim>
                                    <p:animEffect transition="in" filter="fade">
                                      <p:cBhvr>
                                        <p:cTn id="71" dur="300"/>
                                        <p:tgtEl>
                                          <p:spTgt spid="17"/>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300" fill="hold"/>
                                        <p:tgtEl>
                                          <p:spTgt spid="18"/>
                                        </p:tgtEl>
                                        <p:attrNameLst>
                                          <p:attrName>ppt_w</p:attrName>
                                        </p:attrNameLst>
                                      </p:cBhvr>
                                      <p:tavLst>
                                        <p:tav tm="0">
                                          <p:val>
                                            <p:fltVal val="0"/>
                                          </p:val>
                                        </p:tav>
                                        <p:tav tm="100000">
                                          <p:val>
                                            <p:strVal val="#ppt_w"/>
                                          </p:val>
                                        </p:tav>
                                      </p:tavLst>
                                    </p:anim>
                                    <p:anim calcmode="lin" valueType="num">
                                      <p:cBhvr>
                                        <p:cTn id="75" dur="300" fill="hold"/>
                                        <p:tgtEl>
                                          <p:spTgt spid="18"/>
                                        </p:tgtEl>
                                        <p:attrNameLst>
                                          <p:attrName>ppt_h</p:attrName>
                                        </p:attrNameLst>
                                      </p:cBhvr>
                                      <p:tavLst>
                                        <p:tav tm="0">
                                          <p:val>
                                            <p:fltVal val="0"/>
                                          </p:val>
                                        </p:tav>
                                        <p:tav tm="100000">
                                          <p:val>
                                            <p:strVal val="#ppt_h"/>
                                          </p:val>
                                        </p:tav>
                                      </p:tavLst>
                                    </p:anim>
                                    <p:anim calcmode="lin" valueType="num">
                                      <p:cBhvr>
                                        <p:cTn id="76" dur="300" fill="hold"/>
                                        <p:tgtEl>
                                          <p:spTgt spid="18"/>
                                        </p:tgtEl>
                                        <p:attrNameLst>
                                          <p:attrName>style.rotation</p:attrName>
                                        </p:attrNameLst>
                                      </p:cBhvr>
                                      <p:tavLst>
                                        <p:tav tm="0">
                                          <p:val>
                                            <p:fltVal val="90"/>
                                          </p:val>
                                        </p:tav>
                                        <p:tav tm="100000">
                                          <p:val>
                                            <p:fltVal val="0"/>
                                          </p:val>
                                        </p:tav>
                                      </p:tavLst>
                                    </p:anim>
                                    <p:animEffect transition="in" filter="fade">
                                      <p:cBhvr>
                                        <p:cTn id="77" dur="300"/>
                                        <p:tgtEl>
                                          <p:spTgt spid="18"/>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300" fill="hold"/>
                                        <p:tgtEl>
                                          <p:spTgt spid="19"/>
                                        </p:tgtEl>
                                        <p:attrNameLst>
                                          <p:attrName>ppt_w</p:attrName>
                                        </p:attrNameLst>
                                      </p:cBhvr>
                                      <p:tavLst>
                                        <p:tav tm="0">
                                          <p:val>
                                            <p:fltVal val="0"/>
                                          </p:val>
                                        </p:tav>
                                        <p:tav tm="100000">
                                          <p:val>
                                            <p:strVal val="#ppt_w"/>
                                          </p:val>
                                        </p:tav>
                                      </p:tavLst>
                                    </p:anim>
                                    <p:anim calcmode="lin" valueType="num">
                                      <p:cBhvr>
                                        <p:cTn id="81" dur="300" fill="hold"/>
                                        <p:tgtEl>
                                          <p:spTgt spid="19"/>
                                        </p:tgtEl>
                                        <p:attrNameLst>
                                          <p:attrName>ppt_h</p:attrName>
                                        </p:attrNameLst>
                                      </p:cBhvr>
                                      <p:tavLst>
                                        <p:tav tm="0">
                                          <p:val>
                                            <p:fltVal val="0"/>
                                          </p:val>
                                        </p:tav>
                                        <p:tav tm="100000">
                                          <p:val>
                                            <p:strVal val="#ppt_h"/>
                                          </p:val>
                                        </p:tav>
                                      </p:tavLst>
                                    </p:anim>
                                    <p:anim calcmode="lin" valueType="num">
                                      <p:cBhvr>
                                        <p:cTn id="82" dur="300" fill="hold"/>
                                        <p:tgtEl>
                                          <p:spTgt spid="19"/>
                                        </p:tgtEl>
                                        <p:attrNameLst>
                                          <p:attrName>style.rotation</p:attrName>
                                        </p:attrNameLst>
                                      </p:cBhvr>
                                      <p:tavLst>
                                        <p:tav tm="0">
                                          <p:val>
                                            <p:fltVal val="90"/>
                                          </p:val>
                                        </p:tav>
                                        <p:tav tm="100000">
                                          <p:val>
                                            <p:fltVal val="0"/>
                                          </p:val>
                                        </p:tav>
                                      </p:tavLst>
                                    </p:anim>
                                    <p:animEffect transition="in" filter="fade">
                                      <p:cBhvr>
                                        <p:cTn id="83" dur="300"/>
                                        <p:tgtEl>
                                          <p:spTgt spid="19"/>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300" fill="hold"/>
                                        <p:tgtEl>
                                          <p:spTgt spid="20"/>
                                        </p:tgtEl>
                                        <p:attrNameLst>
                                          <p:attrName>ppt_w</p:attrName>
                                        </p:attrNameLst>
                                      </p:cBhvr>
                                      <p:tavLst>
                                        <p:tav tm="0">
                                          <p:val>
                                            <p:fltVal val="0"/>
                                          </p:val>
                                        </p:tav>
                                        <p:tav tm="100000">
                                          <p:val>
                                            <p:strVal val="#ppt_w"/>
                                          </p:val>
                                        </p:tav>
                                      </p:tavLst>
                                    </p:anim>
                                    <p:anim calcmode="lin" valueType="num">
                                      <p:cBhvr>
                                        <p:cTn id="87" dur="300" fill="hold"/>
                                        <p:tgtEl>
                                          <p:spTgt spid="20"/>
                                        </p:tgtEl>
                                        <p:attrNameLst>
                                          <p:attrName>ppt_h</p:attrName>
                                        </p:attrNameLst>
                                      </p:cBhvr>
                                      <p:tavLst>
                                        <p:tav tm="0">
                                          <p:val>
                                            <p:fltVal val="0"/>
                                          </p:val>
                                        </p:tav>
                                        <p:tav tm="100000">
                                          <p:val>
                                            <p:strVal val="#ppt_h"/>
                                          </p:val>
                                        </p:tav>
                                      </p:tavLst>
                                    </p:anim>
                                    <p:anim calcmode="lin" valueType="num">
                                      <p:cBhvr>
                                        <p:cTn id="88" dur="300" fill="hold"/>
                                        <p:tgtEl>
                                          <p:spTgt spid="20"/>
                                        </p:tgtEl>
                                        <p:attrNameLst>
                                          <p:attrName>style.rotation</p:attrName>
                                        </p:attrNameLst>
                                      </p:cBhvr>
                                      <p:tavLst>
                                        <p:tav tm="0">
                                          <p:val>
                                            <p:fltVal val="90"/>
                                          </p:val>
                                        </p:tav>
                                        <p:tav tm="100000">
                                          <p:val>
                                            <p:fltVal val="0"/>
                                          </p:val>
                                        </p:tav>
                                      </p:tavLst>
                                    </p:anim>
                                    <p:animEffect transition="in" filter="fade">
                                      <p:cBhvr>
                                        <p:cTn id="89" dur="300"/>
                                        <p:tgtEl>
                                          <p:spTgt spid="20"/>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300" fill="hold"/>
                                        <p:tgtEl>
                                          <p:spTgt spid="21"/>
                                        </p:tgtEl>
                                        <p:attrNameLst>
                                          <p:attrName>ppt_w</p:attrName>
                                        </p:attrNameLst>
                                      </p:cBhvr>
                                      <p:tavLst>
                                        <p:tav tm="0">
                                          <p:val>
                                            <p:fltVal val="0"/>
                                          </p:val>
                                        </p:tav>
                                        <p:tav tm="100000">
                                          <p:val>
                                            <p:strVal val="#ppt_w"/>
                                          </p:val>
                                        </p:tav>
                                      </p:tavLst>
                                    </p:anim>
                                    <p:anim calcmode="lin" valueType="num">
                                      <p:cBhvr>
                                        <p:cTn id="93" dur="300" fill="hold"/>
                                        <p:tgtEl>
                                          <p:spTgt spid="21"/>
                                        </p:tgtEl>
                                        <p:attrNameLst>
                                          <p:attrName>ppt_h</p:attrName>
                                        </p:attrNameLst>
                                      </p:cBhvr>
                                      <p:tavLst>
                                        <p:tav tm="0">
                                          <p:val>
                                            <p:fltVal val="0"/>
                                          </p:val>
                                        </p:tav>
                                        <p:tav tm="100000">
                                          <p:val>
                                            <p:strVal val="#ppt_h"/>
                                          </p:val>
                                        </p:tav>
                                      </p:tavLst>
                                    </p:anim>
                                    <p:anim calcmode="lin" valueType="num">
                                      <p:cBhvr>
                                        <p:cTn id="94" dur="300" fill="hold"/>
                                        <p:tgtEl>
                                          <p:spTgt spid="21"/>
                                        </p:tgtEl>
                                        <p:attrNameLst>
                                          <p:attrName>style.rotation</p:attrName>
                                        </p:attrNameLst>
                                      </p:cBhvr>
                                      <p:tavLst>
                                        <p:tav tm="0">
                                          <p:val>
                                            <p:fltVal val="90"/>
                                          </p:val>
                                        </p:tav>
                                        <p:tav tm="100000">
                                          <p:val>
                                            <p:fltVal val="0"/>
                                          </p:val>
                                        </p:tav>
                                      </p:tavLst>
                                    </p:anim>
                                    <p:animEffect transition="in" filter="fade">
                                      <p:cBhvr>
                                        <p:cTn id="95" dur="300"/>
                                        <p:tgtEl>
                                          <p:spTgt spid="21"/>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300" fill="hold"/>
                                        <p:tgtEl>
                                          <p:spTgt spid="22"/>
                                        </p:tgtEl>
                                        <p:attrNameLst>
                                          <p:attrName>ppt_w</p:attrName>
                                        </p:attrNameLst>
                                      </p:cBhvr>
                                      <p:tavLst>
                                        <p:tav tm="0">
                                          <p:val>
                                            <p:fltVal val="0"/>
                                          </p:val>
                                        </p:tav>
                                        <p:tav tm="100000">
                                          <p:val>
                                            <p:strVal val="#ppt_w"/>
                                          </p:val>
                                        </p:tav>
                                      </p:tavLst>
                                    </p:anim>
                                    <p:anim calcmode="lin" valueType="num">
                                      <p:cBhvr>
                                        <p:cTn id="99" dur="300" fill="hold"/>
                                        <p:tgtEl>
                                          <p:spTgt spid="22"/>
                                        </p:tgtEl>
                                        <p:attrNameLst>
                                          <p:attrName>ppt_h</p:attrName>
                                        </p:attrNameLst>
                                      </p:cBhvr>
                                      <p:tavLst>
                                        <p:tav tm="0">
                                          <p:val>
                                            <p:fltVal val="0"/>
                                          </p:val>
                                        </p:tav>
                                        <p:tav tm="100000">
                                          <p:val>
                                            <p:strVal val="#ppt_h"/>
                                          </p:val>
                                        </p:tav>
                                      </p:tavLst>
                                    </p:anim>
                                    <p:anim calcmode="lin" valueType="num">
                                      <p:cBhvr>
                                        <p:cTn id="100" dur="300" fill="hold"/>
                                        <p:tgtEl>
                                          <p:spTgt spid="22"/>
                                        </p:tgtEl>
                                        <p:attrNameLst>
                                          <p:attrName>style.rotation</p:attrName>
                                        </p:attrNameLst>
                                      </p:cBhvr>
                                      <p:tavLst>
                                        <p:tav tm="0">
                                          <p:val>
                                            <p:fltVal val="90"/>
                                          </p:val>
                                        </p:tav>
                                        <p:tav tm="100000">
                                          <p:val>
                                            <p:fltVal val="0"/>
                                          </p:val>
                                        </p:tav>
                                      </p:tavLst>
                                    </p:anim>
                                    <p:animEffect transition="in" filter="fade">
                                      <p:cBhvr>
                                        <p:cTn id="101" dur="300"/>
                                        <p:tgtEl>
                                          <p:spTgt spid="22"/>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300" fill="hold"/>
                                        <p:tgtEl>
                                          <p:spTgt spid="23"/>
                                        </p:tgtEl>
                                        <p:attrNameLst>
                                          <p:attrName>ppt_w</p:attrName>
                                        </p:attrNameLst>
                                      </p:cBhvr>
                                      <p:tavLst>
                                        <p:tav tm="0">
                                          <p:val>
                                            <p:fltVal val="0"/>
                                          </p:val>
                                        </p:tav>
                                        <p:tav tm="100000">
                                          <p:val>
                                            <p:strVal val="#ppt_w"/>
                                          </p:val>
                                        </p:tav>
                                      </p:tavLst>
                                    </p:anim>
                                    <p:anim calcmode="lin" valueType="num">
                                      <p:cBhvr>
                                        <p:cTn id="105" dur="300" fill="hold"/>
                                        <p:tgtEl>
                                          <p:spTgt spid="23"/>
                                        </p:tgtEl>
                                        <p:attrNameLst>
                                          <p:attrName>ppt_h</p:attrName>
                                        </p:attrNameLst>
                                      </p:cBhvr>
                                      <p:tavLst>
                                        <p:tav tm="0">
                                          <p:val>
                                            <p:fltVal val="0"/>
                                          </p:val>
                                        </p:tav>
                                        <p:tav tm="100000">
                                          <p:val>
                                            <p:strVal val="#ppt_h"/>
                                          </p:val>
                                        </p:tav>
                                      </p:tavLst>
                                    </p:anim>
                                    <p:anim calcmode="lin" valueType="num">
                                      <p:cBhvr>
                                        <p:cTn id="106" dur="300" fill="hold"/>
                                        <p:tgtEl>
                                          <p:spTgt spid="23"/>
                                        </p:tgtEl>
                                        <p:attrNameLst>
                                          <p:attrName>style.rotation</p:attrName>
                                        </p:attrNameLst>
                                      </p:cBhvr>
                                      <p:tavLst>
                                        <p:tav tm="0">
                                          <p:val>
                                            <p:fltVal val="90"/>
                                          </p:val>
                                        </p:tav>
                                        <p:tav tm="100000">
                                          <p:val>
                                            <p:fltVal val="0"/>
                                          </p:val>
                                        </p:tav>
                                      </p:tavLst>
                                    </p:anim>
                                    <p:animEffect transition="in" filter="fade">
                                      <p:cBhvr>
                                        <p:cTn id="107" dur="300"/>
                                        <p:tgtEl>
                                          <p:spTgt spid="23"/>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300" fill="hold"/>
                                        <p:tgtEl>
                                          <p:spTgt spid="24"/>
                                        </p:tgtEl>
                                        <p:attrNameLst>
                                          <p:attrName>ppt_w</p:attrName>
                                        </p:attrNameLst>
                                      </p:cBhvr>
                                      <p:tavLst>
                                        <p:tav tm="0">
                                          <p:val>
                                            <p:fltVal val="0"/>
                                          </p:val>
                                        </p:tav>
                                        <p:tav tm="100000">
                                          <p:val>
                                            <p:strVal val="#ppt_w"/>
                                          </p:val>
                                        </p:tav>
                                      </p:tavLst>
                                    </p:anim>
                                    <p:anim calcmode="lin" valueType="num">
                                      <p:cBhvr>
                                        <p:cTn id="111" dur="300" fill="hold"/>
                                        <p:tgtEl>
                                          <p:spTgt spid="24"/>
                                        </p:tgtEl>
                                        <p:attrNameLst>
                                          <p:attrName>ppt_h</p:attrName>
                                        </p:attrNameLst>
                                      </p:cBhvr>
                                      <p:tavLst>
                                        <p:tav tm="0">
                                          <p:val>
                                            <p:fltVal val="0"/>
                                          </p:val>
                                        </p:tav>
                                        <p:tav tm="100000">
                                          <p:val>
                                            <p:strVal val="#ppt_h"/>
                                          </p:val>
                                        </p:tav>
                                      </p:tavLst>
                                    </p:anim>
                                    <p:anim calcmode="lin" valueType="num">
                                      <p:cBhvr>
                                        <p:cTn id="112" dur="300" fill="hold"/>
                                        <p:tgtEl>
                                          <p:spTgt spid="24"/>
                                        </p:tgtEl>
                                        <p:attrNameLst>
                                          <p:attrName>style.rotation</p:attrName>
                                        </p:attrNameLst>
                                      </p:cBhvr>
                                      <p:tavLst>
                                        <p:tav tm="0">
                                          <p:val>
                                            <p:fltVal val="90"/>
                                          </p:val>
                                        </p:tav>
                                        <p:tav tm="100000">
                                          <p:val>
                                            <p:fltVal val="0"/>
                                          </p:val>
                                        </p:tav>
                                      </p:tavLst>
                                    </p:anim>
                                    <p:animEffect transition="in" filter="fade">
                                      <p:cBhvr>
                                        <p:cTn id="113" dur="300"/>
                                        <p:tgtEl>
                                          <p:spTgt spid="24"/>
                                        </p:tgtEl>
                                      </p:cBhvr>
                                    </p:animEffect>
                                  </p:childTnLst>
                                </p:cTn>
                              </p:par>
                              <p:par>
                                <p:cTn id="114" presetID="31" presetClass="entr" presetSubtype="0"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p:cTn id="116" dur="300" fill="hold"/>
                                        <p:tgtEl>
                                          <p:spTgt spid="25"/>
                                        </p:tgtEl>
                                        <p:attrNameLst>
                                          <p:attrName>ppt_w</p:attrName>
                                        </p:attrNameLst>
                                      </p:cBhvr>
                                      <p:tavLst>
                                        <p:tav tm="0">
                                          <p:val>
                                            <p:fltVal val="0"/>
                                          </p:val>
                                        </p:tav>
                                        <p:tav tm="100000">
                                          <p:val>
                                            <p:strVal val="#ppt_w"/>
                                          </p:val>
                                        </p:tav>
                                      </p:tavLst>
                                    </p:anim>
                                    <p:anim calcmode="lin" valueType="num">
                                      <p:cBhvr>
                                        <p:cTn id="117" dur="300" fill="hold"/>
                                        <p:tgtEl>
                                          <p:spTgt spid="25"/>
                                        </p:tgtEl>
                                        <p:attrNameLst>
                                          <p:attrName>ppt_h</p:attrName>
                                        </p:attrNameLst>
                                      </p:cBhvr>
                                      <p:tavLst>
                                        <p:tav tm="0">
                                          <p:val>
                                            <p:fltVal val="0"/>
                                          </p:val>
                                        </p:tav>
                                        <p:tav tm="100000">
                                          <p:val>
                                            <p:strVal val="#ppt_h"/>
                                          </p:val>
                                        </p:tav>
                                      </p:tavLst>
                                    </p:anim>
                                    <p:anim calcmode="lin" valueType="num">
                                      <p:cBhvr>
                                        <p:cTn id="118" dur="300" fill="hold"/>
                                        <p:tgtEl>
                                          <p:spTgt spid="25"/>
                                        </p:tgtEl>
                                        <p:attrNameLst>
                                          <p:attrName>style.rotation</p:attrName>
                                        </p:attrNameLst>
                                      </p:cBhvr>
                                      <p:tavLst>
                                        <p:tav tm="0">
                                          <p:val>
                                            <p:fltVal val="90"/>
                                          </p:val>
                                        </p:tav>
                                        <p:tav tm="100000">
                                          <p:val>
                                            <p:fltVal val="0"/>
                                          </p:val>
                                        </p:tav>
                                      </p:tavLst>
                                    </p:anim>
                                    <p:animEffect transition="in" filter="fade">
                                      <p:cBhvr>
                                        <p:cTn id="119" dur="300"/>
                                        <p:tgtEl>
                                          <p:spTgt spid="25"/>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300" fill="hold"/>
                                        <p:tgtEl>
                                          <p:spTgt spid="26"/>
                                        </p:tgtEl>
                                        <p:attrNameLst>
                                          <p:attrName>ppt_w</p:attrName>
                                        </p:attrNameLst>
                                      </p:cBhvr>
                                      <p:tavLst>
                                        <p:tav tm="0">
                                          <p:val>
                                            <p:fltVal val="0"/>
                                          </p:val>
                                        </p:tav>
                                        <p:tav tm="100000">
                                          <p:val>
                                            <p:strVal val="#ppt_w"/>
                                          </p:val>
                                        </p:tav>
                                      </p:tavLst>
                                    </p:anim>
                                    <p:anim calcmode="lin" valueType="num">
                                      <p:cBhvr>
                                        <p:cTn id="123" dur="300" fill="hold"/>
                                        <p:tgtEl>
                                          <p:spTgt spid="26"/>
                                        </p:tgtEl>
                                        <p:attrNameLst>
                                          <p:attrName>ppt_h</p:attrName>
                                        </p:attrNameLst>
                                      </p:cBhvr>
                                      <p:tavLst>
                                        <p:tav tm="0">
                                          <p:val>
                                            <p:fltVal val="0"/>
                                          </p:val>
                                        </p:tav>
                                        <p:tav tm="100000">
                                          <p:val>
                                            <p:strVal val="#ppt_h"/>
                                          </p:val>
                                        </p:tav>
                                      </p:tavLst>
                                    </p:anim>
                                    <p:anim calcmode="lin" valueType="num">
                                      <p:cBhvr>
                                        <p:cTn id="124" dur="300" fill="hold"/>
                                        <p:tgtEl>
                                          <p:spTgt spid="26"/>
                                        </p:tgtEl>
                                        <p:attrNameLst>
                                          <p:attrName>style.rotation</p:attrName>
                                        </p:attrNameLst>
                                      </p:cBhvr>
                                      <p:tavLst>
                                        <p:tav tm="0">
                                          <p:val>
                                            <p:fltVal val="90"/>
                                          </p:val>
                                        </p:tav>
                                        <p:tav tm="100000">
                                          <p:val>
                                            <p:fltVal val="0"/>
                                          </p:val>
                                        </p:tav>
                                      </p:tavLst>
                                    </p:anim>
                                    <p:animEffect transition="in" filter="fade">
                                      <p:cBhvr>
                                        <p:cTn id="125" dur="300"/>
                                        <p:tgtEl>
                                          <p:spTgt spid="26"/>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300" fill="hold"/>
                                        <p:tgtEl>
                                          <p:spTgt spid="27"/>
                                        </p:tgtEl>
                                        <p:attrNameLst>
                                          <p:attrName>ppt_w</p:attrName>
                                        </p:attrNameLst>
                                      </p:cBhvr>
                                      <p:tavLst>
                                        <p:tav tm="0">
                                          <p:val>
                                            <p:fltVal val="0"/>
                                          </p:val>
                                        </p:tav>
                                        <p:tav tm="100000">
                                          <p:val>
                                            <p:strVal val="#ppt_w"/>
                                          </p:val>
                                        </p:tav>
                                      </p:tavLst>
                                    </p:anim>
                                    <p:anim calcmode="lin" valueType="num">
                                      <p:cBhvr>
                                        <p:cTn id="129" dur="300" fill="hold"/>
                                        <p:tgtEl>
                                          <p:spTgt spid="27"/>
                                        </p:tgtEl>
                                        <p:attrNameLst>
                                          <p:attrName>ppt_h</p:attrName>
                                        </p:attrNameLst>
                                      </p:cBhvr>
                                      <p:tavLst>
                                        <p:tav tm="0">
                                          <p:val>
                                            <p:fltVal val="0"/>
                                          </p:val>
                                        </p:tav>
                                        <p:tav tm="100000">
                                          <p:val>
                                            <p:strVal val="#ppt_h"/>
                                          </p:val>
                                        </p:tav>
                                      </p:tavLst>
                                    </p:anim>
                                    <p:anim calcmode="lin" valueType="num">
                                      <p:cBhvr>
                                        <p:cTn id="130" dur="300" fill="hold"/>
                                        <p:tgtEl>
                                          <p:spTgt spid="27"/>
                                        </p:tgtEl>
                                        <p:attrNameLst>
                                          <p:attrName>style.rotation</p:attrName>
                                        </p:attrNameLst>
                                      </p:cBhvr>
                                      <p:tavLst>
                                        <p:tav tm="0">
                                          <p:val>
                                            <p:fltVal val="90"/>
                                          </p:val>
                                        </p:tav>
                                        <p:tav tm="100000">
                                          <p:val>
                                            <p:fltVal val="0"/>
                                          </p:val>
                                        </p:tav>
                                      </p:tavLst>
                                    </p:anim>
                                    <p:animEffect transition="in" filter="fade">
                                      <p:cBhvr>
                                        <p:cTn id="131" dur="300"/>
                                        <p:tgtEl>
                                          <p:spTgt spid="27"/>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 calcmode="lin" valueType="num">
                                      <p:cBhvr>
                                        <p:cTn id="134" dur="300" fill="hold"/>
                                        <p:tgtEl>
                                          <p:spTgt spid="28"/>
                                        </p:tgtEl>
                                        <p:attrNameLst>
                                          <p:attrName>ppt_w</p:attrName>
                                        </p:attrNameLst>
                                      </p:cBhvr>
                                      <p:tavLst>
                                        <p:tav tm="0">
                                          <p:val>
                                            <p:fltVal val="0"/>
                                          </p:val>
                                        </p:tav>
                                        <p:tav tm="100000">
                                          <p:val>
                                            <p:strVal val="#ppt_w"/>
                                          </p:val>
                                        </p:tav>
                                      </p:tavLst>
                                    </p:anim>
                                    <p:anim calcmode="lin" valueType="num">
                                      <p:cBhvr>
                                        <p:cTn id="135" dur="300" fill="hold"/>
                                        <p:tgtEl>
                                          <p:spTgt spid="28"/>
                                        </p:tgtEl>
                                        <p:attrNameLst>
                                          <p:attrName>ppt_h</p:attrName>
                                        </p:attrNameLst>
                                      </p:cBhvr>
                                      <p:tavLst>
                                        <p:tav tm="0">
                                          <p:val>
                                            <p:fltVal val="0"/>
                                          </p:val>
                                        </p:tav>
                                        <p:tav tm="100000">
                                          <p:val>
                                            <p:strVal val="#ppt_h"/>
                                          </p:val>
                                        </p:tav>
                                      </p:tavLst>
                                    </p:anim>
                                    <p:anim calcmode="lin" valueType="num">
                                      <p:cBhvr>
                                        <p:cTn id="136" dur="300" fill="hold"/>
                                        <p:tgtEl>
                                          <p:spTgt spid="28"/>
                                        </p:tgtEl>
                                        <p:attrNameLst>
                                          <p:attrName>style.rotation</p:attrName>
                                        </p:attrNameLst>
                                      </p:cBhvr>
                                      <p:tavLst>
                                        <p:tav tm="0">
                                          <p:val>
                                            <p:fltVal val="90"/>
                                          </p:val>
                                        </p:tav>
                                        <p:tav tm="100000">
                                          <p:val>
                                            <p:fltVal val="0"/>
                                          </p:val>
                                        </p:tav>
                                      </p:tavLst>
                                    </p:anim>
                                    <p:animEffect transition="in" filter="fade">
                                      <p:cBhvr>
                                        <p:cTn id="137" dur="300"/>
                                        <p:tgtEl>
                                          <p:spTgt spid="28"/>
                                        </p:tgtEl>
                                      </p:cBhvr>
                                    </p:animEffect>
                                  </p:childTnLst>
                                </p:cTn>
                              </p:par>
                              <p:par>
                                <p:cTn id="138" presetID="31"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 calcmode="lin" valueType="num">
                                      <p:cBhvr>
                                        <p:cTn id="140" dur="300" fill="hold"/>
                                        <p:tgtEl>
                                          <p:spTgt spid="29"/>
                                        </p:tgtEl>
                                        <p:attrNameLst>
                                          <p:attrName>ppt_w</p:attrName>
                                        </p:attrNameLst>
                                      </p:cBhvr>
                                      <p:tavLst>
                                        <p:tav tm="0">
                                          <p:val>
                                            <p:fltVal val="0"/>
                                          </p:val>
                                        </p:tav>
                                        <p:tav tm="100000">
                                          <p:val>
                                            <p:strVal val="#ppt_w"/>
                                          </p:val>
                                        </p:tav>
                                      </p:tavLst>
                                    </p:anim>
                                    <p:anim calcmode="lin" valueType="num">
                                      <p:cBhvr>
                                        <p:cTn id="141" dur="300" fill="hold"/>
                                        <p:tgtEl>
                                          <p:spTgt spid="29"/>
                                        </p:tgtEl>
                                        <p:attrNameLst>
                                          <p:attrName>ppt_h</p:attrName>
                                        </p:attrNameLst>
                                      </p:cBhvr>
                                      <p:tavLst>
                                        <p:tav tm="0">
                                          <p:val>
                                            <p:fltVal val="0"/>
                                          </p:val>
                                        </p:tav>
                                        <p:tav tm="100000">
                                          <p:val>
                                            <p:strVal val="#ppt_h"/>
                                          </p:val>
                                        </p:tav>
                                      </p:tavLst>
                                    </p:anim>
                                    <p:anim calcmode="lin" valueType="num">
                                      <p:cBhvr>
                                        <p:cTn id="142" dur="300" fill="hold"/>
                                        <p:tgtEl>
                                          <p:spTgt spid="29"/>
                                        </p:tgtEl>
                                        <p:attrNameLst>
                                          <p:attrName>style.rotation</p:attrName>
                                        </p:attrNameLst>
                                      </p:cBhvr>
                                      <p:tavLst>
                                        <p:tav tm="0">
                                          <p:val>
                                            <p:fltVal val="90"/>
                                          </p:val>
                                        </p:tav>
                                        <p:tav tm="100000">
                                          <p:val>
                                            <p:fltVal val="0"/>
                                          </p:val>
                                        </p:tav>
                                      </p:tavLst>
                                    </p:anim>
                                    <p:animEffect transition="in" filter="fade">
                                      <p:cBhvr>
                                        <p:cTn id="143" dur="300"/>
                                        <p:tgtEl>
                                          <p:spTgt spid="29"/>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p:cTn id="146" dur="300" fill="hold"/>
                                        <p:tgtEl>
                                          <p:spTgt spid="30"/>
                                        </p:tgtEl>
                                        <p:attrNameLst>
                                          <p:attrName>ppt_w</p:attrName>
                                        </p:attrNameLst>
                                      </p:cBhvr>
                                      <p:tavLst>
                                        <p:tav tm="0">
                                          <p:val>
                                            <p:fltVal val="0"/>
                                          </p:val>
                                        </p:tav>
                                        <p:tav tm="100000">
                                          <p:val>
                                            <p:strVal val="#ppt_w"/>
                                          </p:val>
                                        </p:tav>
                                      </p:tavLst>
                                    </p:anim>
                                    <p:anim calcmode="lin" valueType="num">
                                      <p:cBhvr>
                                        <p:cTn id="147" dur="300" fill="hold"/>
                                        <p:tgtEl>
                                          <p:spTgt spid="30"/>
                                        </p:tgtEl>
                                        <p:attrNameLst>
                                          <p:attrName>ppt_h</p:attrName>
                                        </p:attrNameLst>
                                      </p:cBhvr>
                                      <p:tavLst>
                                        <p:tav tm="0">
                                          <p:val>
                                            <p:fltVal val="0"/>
                                          </p:val>
                                        </p:tav>
                                        <p:tav tm="100000">
                                          <p:val>
                                            <p:strVal val="#ppt_h"/>
                                          </p:val>
                                        </p:tav>
                                      </p:tavLst>
                                    </p:anim>
                                    <p:anim calcmode="lin" valueType="num">
                                      <p:cBhvr>
                                        <p:cTn id="148" dur="300" fill="hold"/>
                                        <p:tgtEl>
                                          <p:spTgt spid="30"/>
                                        </p:tgtEl>
                                        <p:attrNameLst>
                                          <p:attrName>style.rotation</p:attrName>
                                        </p:attrNameLst>
                                      </p:cBhvr>
                                      <p:tavLst>
                                        <p:tav tm="0">
                                          <p:val>
                                            <p:fltVal val="90"/>
                                          </p:val>
                                        </p:tav>
                                        <p:tav tm="100000">
                                          <p:val>
                                            <p:fltVal val="0"/>
                                          </p:val>
                                        </p:tav>
                                      </p:tavLst>
                                    </p:anim>
                                    <p:animEffect transition="in" filter="fade">
                                      <p:cBhvr>
                                        <p:cTn id="149" dur="300"/>
                                        <p:tgtEl>
                                          <p:spTgt spid="30"/>
                                        </p:tgtEl>
                                      </p:cBhvr>
                                    </p:animEffect>
                                  </p:childTnLst>
                                </p:cTn>
                              </p:par>
                              <p:par>
                                <p:cTn id="150" presetID="31"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p:cTn id="152" dur="300" fill="hold"/>
                                        <p:tgtEl>
                                          <p:spTgt spid="31"/>
                                        </p:tgtEl>
                                        <p:attrNameLst>
                                          <p:attrName>ppt_w</p:attrName>
                                        </p:attrNameLst>
                                      </p:cBhvr>
                                      <p:tavLst>
                                        <p:tav tm="0">
                                          <p:val>
                                            <p:fltVal val="0"/>
                                          </p:val>
                                        </p:tav>
                                        <p:tav tm="100000">
                                          <p:val>
                                            <p:strVal val="#ppt_w"/>
                                          </p:val>
                                        </p:tav>
                                      </p:tavLst>
                                    </p:anim>
                                    <p:anim calcmode="lin" valueType="num">
                                      <p:cBhvr>
                                        <p:cTn id="153" dur="300" fill="hold"/>
                                        <p:tgtEl>
                                          <p:spTgt spid="31"/>
                                        </p:tgtEl>
                                        <p:attrNameLst>
                                          <p:attrName>ppt_h</p:attrName>
                                        </p:attrNameLst>
                                      </p:cBhvr>
                                      <p:tavLst>
                                        <p:tav tm="0">
                                          <p:val>
                                            <p:fltVal val="0"/>
                                          </p:val>
                                        </p:tav>
                                        <p:tav tm="100000">
                                          <p:val>
                                            <p:strVal val="#ppt_h"/>
                                          </p:val>
                                        </p:tav>
                                      </p:tavLst>
                                    </p:anim>
                                    <p:anim calcmode="lin" valueType="num">
                                      <p:cBhvr>
                                        <p:cTn id="154" dur="300" fill="hold"/>
                                        <p:tgtEl>
                                          <p:spTgt spid="31"/>
                                        </p:tgtEl>
                                        <p:attrNameLst>
                                          <p:attrName>style.rotation</p:attrName>
                                        </p:attrNameLst>
                                      </p:cBhvr>
                                      <p:tavLst>
                                        <p:tav tm="0">
                                          <p:val>
                                            <p:fltVal val="90"/>
                                          </p:val>
                                        </p:tav>
                                        <p:tav tm="100000">
                                          <p:val>
                                            <p:fltVal val="0"/>
                                          </p:val>
                                        </p:tav>
                                      </p:tavLst>
                                    </p:anim>
                                    <p:animEffect transition="in" filter="fade">
                                      <p:cBhvr>
                                        <p:cTn id="155" dur="300"/>
                                        <p:tgtEl>
                                          <p:spTgt spid="31"/>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32"/>
                                        </p:tgtEl>
                                        <p:attrNameLst>
                                          <p:attrName>style.visibility</p:attrName>
                                        </p:attrNameLst>
                                      </p:cBhvr>
                                      <p:to>
                                        <p:strVal val="visible"/>
                                      </p:to>
                                    </p:set>
                                    <p:anim calcmode="lin" valueType="num">
                                      <p:cBhvr>
                                        <p:cTn id="158" dur="300" fill="hold"/>
                                        <p:tgtEl>
                                          <p:spTgt spid="32"/>
                                        </p:tgtEl>
                                        <p:attrNameLst>
                                          <p:attrName>ppt_w</p:attrName>
                                        </p:attrNameLst>
                                      </p:cBhvr>
                                      <p:tavLst>
                                        <p:tav tm="0">
                                          <p:val>
                                            <p:fltVal val="0"/>
                                          </p:val>
                                        </p:tav>
                                        <p:tav tm="100000">
                                          <p:val>
                                            <p:strVal val="#ppt_w"/>
                                          </p:val>
                                        </p:tav>
                                      </p:tavLst>
                                    </p:anim>
                                    <p:anim calcmode="lin" valueType="num">
                                      <p:cBhvr>
                                        <p:cTn id="159" dur="300" fill="hold"/>
                                        <p:tgtEl>
                                          <p:spTgt spid="32"/>
                                        </p:tgtEl>
                                        <p:attrNameLst>
                                          <p:attrName>ppt_h</p:attrName>
                                        </p:attrNameLst>
                                      </p:cBhvr>
                                      <p:tavLst>
                                        <p:tav tm="0">
                                          <p:val>
                                            <p:fltVal val="0"/>
                                          </p:val>
                                        </p:tav>
                                        <p:tav tm="100000">
                                          <p:val>
                                            <p:strVal val="#ppt_h"/>
                                          </p:val>
                                        </p:tav>
                                      </p:tavLst>
                                    </p:anim>
                                    <p:anim calcmode="lin" valueType="num">
                                      <p:cBhvr>
                                        <p:cTn id="160" dur="300" fill="hold"/>
                                        <p:tgtEl>
                                          <p:spTgt spid="32"/>
                                        </p:tgtEl>
                                        <p:attrNameLst>
                                          <p:attrName>style.rotation</p:attrName>
                                        </p:attrNameLst>
                                      </p:cBhvr>
                                      <p:tavLst>
                                        <p:tav tm="0">
                                          <p:val>
                                            <p:fltVal val="90"/>
                                          </p:val>
                                        </p:tav>
                                        <p:tav tm="100000">
                                          <p:val>
                                            <p:fltVal val="0"/>
                                          </p:val>
                                        </p:tav>
                                      </p:tavLst>
                                    </p:anim>
                                    <p:animEffect transition="in" filter="fade">
                                      <p:cBhvr>
                                        <p:cTn id="161" dur="300"/>
                                        <p:tgtEl>
                                          <p:spTgt spid="32"/>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300" fill="hold"/>
                                        <p:tgtEl>
                                          <p:spTgt spid="33"/>
                                        </p:tgtEl>
                                        <p:attrNameLst>
                                          <p:attrName>ppt_w</p:attrName>
                                        </p:attrNameLst>
                                      </p:cBhvr>
                                      <p:tavLst>
                                        <p:tav tm="0">
                                          <p:val>
                                            <p:fltVal val="0"/>
                                          </p:val>
                                        </p:tav>
                                        <p:tav tm="100000">
                                          <p:val>
                                            <p:strVal val="#ppt_w"/>
                                          </p:val>
                                        </p:tav>
                                      </p:tavLst>
                                    </p:anim>
                                    <p:anim calcmode="lin" valueType="num">
                                      <p:cBhvr>
                                        <p:cTn id="165" dur="300" fill="hold"/>
                                        <p:tgtEl>
                                          <p:spTgt spid="33"/>
                                        </p:tgtEl>
                                        <p:attrNameLst>
                                          <p:attrName>ppt_h</p:attrName>
                                        </p:attrNameLst>
                                      </p:cBhvr>
                                      <p:tavLst>
                                        <p:tav tm="0">
                                          <p:val>
                                            <p:fltVal val="0"/>
                                          </p:val>
                                        </p:tav>
                                        <p:tav tm="100000">
                                          <p:val>
                                            <p:strVal val="#ppt_h"/>
                                          </p:val>
                                        </p:tav>
                                      </p:tavLst>
                                    </p:anim>
                                    <p:anim calcmode="lin" valueType="num">
                                      <p:cBhvr>
                                        <p:cTn id="166" dur="300" fill="hold"/>
                                        <p:tgtEl>
                                          <p:spTgt spid="33"/>
                                        </p:tgtEl>
                                        <p:attrNameLst>
                                          <p:attrName>style.rotation</p:attrName>
                                        </p:attrNameLst>
                                      </p:cBhvr>
                                      <p:tavLst>
                                        <p:tav tm="0">
                                          <p:val>
                                            <p:fltVal val="90"/>
                                          </p:val>
                                        </p:tav>
                                        <p:tav tm="100000">
                                          <p:val>
                                            <p:fltVal val="0"/>
                                          </p:val>
                                        </p:tav>
                                      </p:tavLst>
                                    </p:anim>
                                    <p:animEffect transition="in" filter="fade">
                                      <p:cBhvr>
                                        <p:cTn id="167" dur="300"/>
                                        <p:tgtEl>
                                          <p:spTgt spid="33"/>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 calcmode="lin" valueType="num">
                                      <p:cBhvr>
                                        <p:cTn id="170" dur="300" fill="hold"/>
                                        <p:tgtEl>
                                          <p:spTgt spid="34"/>
                                        </p:tgtEl>
                                        <p:attrNameLst>
                                          <p:attrName>ppt_w</p:attrName>
                                        </p:attrNameLst>
                                      </p:cBhvr>
                                      <p:tavLst>
                                        <p:tav tm="0">
                                          <p:val>
                                            <p:fltVal val="0"/>
                                          </p:val>
                                        </p:tav>
                                        <p:tav tm="100000">
                                          <p:val>
                                            <p:strVal val="#ppt_w"/>
                                          </p:val>
                                        </p:tav>
                                      </p:tavLst>
                                    </p:anim>
                                    <p:anim calcmode="lin" valueType="num">
                                      <p:cBhvr>
                                        <p:cTn id="171" dur="300" fill="hold"/>
                                        <p:tgtEl>
                                          <p:spTgt spid="34"/>
                                        </p:tgtEl>
                                        <p:attrNameLst>
                                          <p:attrName>ppt_h</p:attrName>
                                        </p:attrNameLst>
                                      </p:cBhvr>
                                      <p:tavLst>
                                        <p:tav tm="0">
                                          <p:val>
                                            <p:fltVal val="0"/>
                                          </p:val>
                                        </p:tav>
                                        <p:tav tm="100000">
                                          <p:val>
                                            <p:strVal val="#ppt_h"/>
                                          </p:val>
                                        </p:tav>
                                      </p:tavLst>
                                    </p:anim>
                                    <p:anim calcmode="lin" valueType="num">
                                      <p:cBhvr>
                                        <p:cTn id="172" dur="300" fill="hold"/>
                                        <p:tgtEl>
                                          <p:spTgt spid="34"/>
                                        </p:tgtEl>
                                        <p:attrNameLst>
                                          <p:attrName>style.rotation</p:attrName>
                                        </p:attrNameLst>
                                      </p:cBhvr>
                                      <p:tavLst>
                                        <p:tav tm="0">
                                          <p:val>
                                            <p:fltVal val="90"/>
                                          </p:val>
                                        </p:tav>
                                        <p:tav tm="100000">
                                          <p:val>
                                            <p:fltVal val="0"/>
                                          </p:val>
                                        </p:tav>
                                      </p:tavLst>
                                    </p:anim>
                                    <p:animEffect transition="in" filter="fade">
                                      <p:cBhvr>
                                        <p:cTn id="173" dur="300"/>
                                        <p:tgtEl>
                                          <p:spTgt spid="34"/>
                                        </p:tgtEl>
                                      </p:cBhvr>
                                    </p:animEffect>
                                  </p:childTnLst>
                                </p:cTn>
                              </p:par>
                              <p:par>
                                <p:cTn id="174" presetID="31" presetClass="entr" presetSubtype="0" fill="hold" grpId="0" nodeType="withEffect">
                                  <p:stCondLst>
                                    <p:cond delay="0"/>
                                  </p:stCondLst>
                                  <p:childTnLst>
                                    <p:set>
                                      <p:cBhvr>
                                        <p:cTn id="175" dur="1" fill="hold">
                                          <p:stCondLst>
                                            <p:cond delay="0"/>
                                          </p:stCondLst>
                                        </p:cTn>
                                        <p:tgtEl>
                                          <p:spTgt spid="35"/>
                                        </p:tgtEl>
                                        <p:attrNameLst>
                                          <p:attrName>style.visibility</p:attrName>
                                        </p:attrNameLst>
                                      </p:cBhvr>
                                      <p:to>
                                        <p:strVal val="visible"/>
                                      </p:to>
                                    </p:set>
                                    <p:anim calcmode="lin" valueType="num">
                                      <p:cBhvr>
                                        <p:cTn id="176" dur="300" fill="hold"/>
                                        <p:tgtEl>
                                          <p:spTgt spid="35"/>
                                        </p:tgtEl>
                                        <p:attrNameLst>
                                          <p:attrName>ppt_w</p:attrName>
                                        </p:attrNameLst>
                                      </p:cBhvr>
                                      <p:tavLst>
                                        <p:tav tm="0">
                                          <p:val>
                                            <p:fltVal val="0"/>
                                          </p:val>
                                        </p:tav>
                                        <p:tav tm="100000">
                                          <p:val>
                                            <p:strVal val="#ppt_w"/>
                                          </p:val>
                                        </p:tav>
                                      </p:tavLst>
                                    </p:anim>
                                    <p:anim calcmode="lin" valueType="num">
                                      <p:cBhvr>
                                        <p:cTn id="177" dur="300" fill="hold"/>
                                        <p:tgtEl>
                                          <p:spTgt spid="35"/>
                                        </p:tgtEl>
                                        <p:attrNameLst>
                                          <p:attrName>ppt_h</p:attrName>
                                        </p:attrNameLst>
                                      </p:cBhvr>
                                      <p:tavLst>
                                        <p:tav tm="0">
                                          <p:val>
                                            <p:fltVal val="0"/>
                                          </p:val>
                                        </p:tav>
                                        <p:tav tm="100000">
                                          <p:val>
                                            <p:strVal val="#ppt_h"/>
                                          </p:val>
                                        </p:tav>
                                      </p:tavLst>
                                    </p:anim>
                                    <p:anim calcmode="lin" valueType="num">
                                      <p:cBhvr>
                                        <p:cTn id="178" dur="300" fill="hold"/>
                                        <p:tgtEl>
                                          <p:spTgt spid="35"/>
                                        </p:tgtEl>
                                        <p:attrNameLst>
                                          <p:attrName>style.rotation</p:attrName>
                                        </p:attrNameLst>
                                      </p:cBhvr>
                                      <p:tavLst>
                                        <p:tav tm="0">
                                          <p:val>
                                            <p:fltVal val="90"/>
                                          </p:val>
                                        </p:tav>
                                        <p:tav tm="100000">
                                          <p:val>
                                            <p:fltVal val="0"/>
                                          </p:val>
                                        </p:tav>
                                      </p:tavLst>
                                    </p:anim>
                                    <p:animEffect transition="in" filter="fade">
                                      <p:cBhvr>
                                        <p:cTn id="179" dur="300"/>
                                        <p:tgtEl>
                                          <p:spTgt spid="35"/>
                                        </p:tgtEl>
                                      </p:cBhvr>
                                    </p:animEffect>
                                  </p:childTnLst>
                                </p:cTn>
                              </p:par>
                              <p:par>
                                <p:cTn id="180" presetID="31" presetClass="entr" presetSubtype="0" fill="hold" grpId="0" nodeType="withEffect">
                                  <p:stCondLst>
                                    <p:cond delay="0"/>
                                  </p:stCondLst>
                                  <p:childTnLst>
                                    <p:set>
                                      <p:cBhvr>
                                        <p:cTn id="181" dur="1" fill="hold">
                                          <p:stCondLst>
                                            <p:cond delay="0"/>
                                          </p:stCondLst>
                                        </p:cTn>
                                        <p:tgtEl>
                                          <p:spTgt spid="36"/>
                                        </p:tgtEl>
                                        <p:attrNameLst>
                                          <p:attrName>style.visibility</p:attrName>
                                        </p:attrNameLst>
                                      </p:cBhvr>
                                      <p:to>
                                        <p:strVal val="visible"/>
                                      </p:to>
                                    </p:set>
                                    <p:anim calcmode="lin" valueType="num">
                                      <p:cBhvr>
                                        <p:cTn id="182" dur="300" fill="hold"/>
                                        <p:tgtEl>
                                          <p:spTgt spid="36"/>
                                        </p:tgtEl>
                                        <p:attrNameLst>
                                          <p:attrName>ppt_w</p:attrName>
                                        </p:attrNameLst>
                                      </p:cBhvr>
                                      <p:tavLst>
                                        <p:tav tm="0">
                                          <p:val>
                                            <p:fltVal val="0"/>
                                          </p:val>
                                        </p:tav>
                                        <p:tav tm="100000">
                                          <p:val>
                                            <p:strVal val="#ppt_w"/>
                                          </p:val>
                                        </p:tav>
                                      </p:tavLst>
                                    </p:anim>
                                    <p:anim calcmode="lin" valueType="num">
                                      <p:cBhvr>
                                        <p:cTn id="183" dur="300" fill="hold"/>
                                        <p:tgtEl>
                                          <p:spTgt spid="36"/>
                                        </p:tgtEl>
                                        <p:attrNameLst>
                                          <p:attrName>ppt_h</p:attrName>
                                        </p:attrNameLst>
                                      </p:cBhvr>
                                      <p:tavLst>
                                        <p:tav tm="0">
                                          <p:val>
                                            <p:fltVal val="0"/>
                                          </p:val>
                                        </p:tav>
                                        <p:tav tm="100000">
                                          <p:val>
                                            <p:strVal val="#ppt_h"/>
                                          </p:val>
                                        </p:tav>
                                      </p:tavLst>
                                    </p:anim>
                                    <p:anim calcmode="lin" valueType="num">
                                      <p:cBhvr>
                                        <p:cTn id="184" dur="300" fill="hold"/>
                                        <p:tgtEl>
                                          <p:spTgt spid="36"/>
                                        </p:tgtEl>
                                        <p:attrNameLst>
                                          <p:attrName>style.rotation</p:attrName>
                                        </p:attrNameLst>
                                      </p:cBhvr>
                                      <p:tavLst>
                                        <p:tav tm="0">
                                          <p:val>
                                            <p:fltVal val="90"/>
                                          </p:val>
                                        </p:tav>
                                        <p:tav tm="100000">
                                          <p:val>
                                            <p:fltVal val="0"/>
                                          </p:val>
                                        </p:tav>
                                      </p:tavLst>
                                    </p:anim>
                                    <p:animEffect transition="in" filter="fade">
                                      <p:cBhvr>
                                        <p:cTn id="185" dur="300"/>
                                        <p:tgtEl>
                                          <p:spTgt spid="36"/>
                                        </p:tgtEl>
                                      </p:cBhvr>
                                    </p:animEffect>
                                  </p:childTnLst>
                                </p:cTn>
                              </p:par>
                              <p:par>
                                <p:cTn id="186" presetID="31" presetClass="entr" presetSubtype="0" fill="hold" grpId="0" nodeType="withEffect">
                                  <p:stCondLst>
                                    <p:cond delay="0"/>
                                  </p:stCondLst>
                                  <p:childTnLst>
                                    <p:set>
                                      <p:cBhvr>
                                        <p:cTn id="187" dur="1" fill="hold">
                                          <p:stCondLst>
                                            <p:cond delay="0"/>
                                          </p:stCondLst>
                                        </p:cTn>
                                        <p:tgtEl>
                                          <p:spTgt spid="37"/>
                                        </p:tgtEl>
                                        <p:attrNameLst>
                                          <p:attrName>style.visibility</p:attrName>
                                        </p:attrNameLst>
                                      </p:cBhvr>
                                      <p:to>
                                        <p:strVal val="visible"/>
                                      </p:to>
                                    </p:set>
                                    <p:anim calcmode="lin" valueType="num">
                                      <p:cBhvr>
                                        <p:cTn id="188" dur="300" fill="hold"/>
                                        <p:tgtEl>
                                          <p:spTgt spid="37"/>
                                        </p:tgtEl>
                                        <p:attrNameLst>
                                          <p:attrName>ppt_w</p:attrName>
                                        </p:attrNameLst>
                                      </p:cBhvr>
                                      <p:tavLst>
                                        <p:tav tm="0">
                                          <p:val>
                                            <p:fltVal val="0"/>
                                          </p:val>
                                        </p:tav>
                                        <p:tav tm="100000">
                                          <p:val>
                                            <p:strVal val="#ppt_w"/>
                                          </p:val>
                                        </p:tav>
                                      </p:tavLst>
                                    </p:anim>
                                    <p:anim calcmode="lin" valueType="num">
                                      <p:cBhvr>
                                        <p:cTn id="189" dur="300" fill="hold"/>
                                        <p:tgtEl>
                                          <p:spTgt spid="37"/>
                                        </p:tgtEl>
                                        <p:attrNameLst>
                                          <p:attrName>ppt_h</p:attrName>
                                        </p:attrNameLst>
                                      </p:cBhvr>
                                      <p:tavLst>
                                        <p:tav tm="0">
                                          <p:val>
                                            <p:fltVal val="0"/>
                                          </p:val>
                                        </p:tav>
                                        <p:tav tm="100000">
                                          <p:val>
                                            <p:strVal val="#ppt_h"/>
                                          </p:val>
                                        </p:tav>
                                      </p:tavLst>
                                    </p:anim>
                                    <p:anim calcmode="lin" valueType="num">
                                      <p:cBhvr>
                                        <p:cTn id="190" dur="300" fill="hold"/>
                                        <p:tgtEl>
                                          <p:spTgt spid="37"/>
                                        </p:tgtEl>
                                        <p:attrNameLst>
                                          <p:attrName>style.rotation</p:attrName>
                                        </p:attrNameLst>
                                      </p:cBhvr>
                                      <p:tavLst>
                                        <p:tav tm="0">
                                          <p:val>
                                            <p:fltVal val="90"/>
                                          </p:val>
                                        </p:tav>
                                        <p:tav tm="100000">
                                          <p:val>
                                            <p:fltVal val="0"/>
                                          </p:val>
                                        </p:tav>
                                      </p:tavLst>
                                    </p:anim>
                                    <p:animEffect transition="in" filter="fade">
                                      <p:cBhvr>
                                        <p:cTn id="191" dur="300"/>
                                        <p:tgtEl>
                                          <p:spTgt spid="37"/>
                                        </p:tgtEl>
                                      </p:cBhvr>
                                    </p:animEffect>
                                  </p:childTnLst>
                                </p:cTn>
                              </p:par>
                              <p:par>
                                <p:cTn id="192" presetID="31" presetClass="entr" presetSubtype="0" fill="hold" grpId="0" nodeType="withEffect">
                                  <p:stCondLst>
                                    <p:cond delay="0"/>
                                  </p:stCondLst>
                                  <p:childTnLst>
                                    <p:set>
                                      <p:cBhvr>
                                        <p:cTn id="193" dur="1" fill="hold">
                                          <p:stCondLst>
                                            <p:cond delay="0"/>
                                          </p:stCondLst>
                                        </p:cTn>
                                        <p:tgtEl>
                                          <p:spTgt spid="38"/>
                                        </p:tgtEl>
                                        <p:attrNameLst>
                                          <p:attrName>style.visibility</p:attrName>
                                        </p:attrNameLst>
                                      </p:cBhvr>
                                      <p:to>
                                        <p:strVal val="visible"/>
                                      </p:to>
                                    </p:set>
                                    <p:anim calcmode="lin" valueType="num">
                                      <p:cBhvr>
                                        <p:cTn id="194" dur="300" fill="hold"/>
                                        <p:tgtEl>
                                          <p:spTgt spid="38"/>
                                        </p:tgtEl>
                                        <p:attrNameLst>
                                          <p:attrName>ppt_w</p:attrName>
                                        </p:attrNameLst>
                                      </p:cBhvr>
                                      <p:tavLst>
                                        <p:tav tm="0">
                                          <p:val>
                                            <p:fltVal val="0"/>
                                          </p:val>
                                        </p:tav>
                                        <p:tav tm="100000">
                                          <p:val>
                                            <p:strVal val="#ppt_w"/>
                                          </p:val>
                                        </p:tav>
                                      </p:tavLst>
                                    </p:anim>
                                    <p:anim calcmode="lin" valueType="num">
                                      <p:cBhvr>
                                        <p:cTn id="195" dur="300" fill="hold"/>
                                        <p:tgtEl>
                                          <p:spTgt spid="38"/>
                                        </p:tgtEl>
                                        <p:attrNameLst>
                                          <p:attrName>ppt_h</p:attrName>
                                        </p:attrNameLst>
                                      </p:cBhvr>
                                      <p:tavLst>
                                        <p:tav tm="0">
                                          <p:val>
                                            <p:fltVal val="0"/>
                                          </p:val>
                                        </p:tav>
                                        <p:tav tm="100000">
                                          <p:val>
                                            <p:strVal val="#ppt_h"/>
                                          </p:val>
                                        </p:tav>
                                      </p:tavLst>
                                    </p:anim>
                                    <p:anim calcmode="lin" valueType="num">
                                      <p:cBhvr>
                                        <p:cTn id="196" dur="300" fill="hold"/>
                                        <p:tgtEl>
                                          <p:spTgt spid="38"/>
                                        </p:tgtEl>
                                        <p:attrNameLst>
                                          <p:attrName>style.rotation</p:attrName>
                                        </p:attrNameLst>
                                      </p:cBhvr>
                                      <p:tavLst>
                                        <p:tav tm="0">
                                          <p:val>
                                            <p:fltVal val="90"/>
                                          </p:val>
                                        </p:tav>
                                        <p:tav tm="100000">
                                          <p:val>
                                            <p:fltVal val="0"/>
                                          </p:val>
                                        </p:tav>
                                      </p:tavLst>
                                    </p:anim>
                                    <p:animEffect transition="in" filter="fade">
                                      <p:cBhvr>
                                        <p:cTn id="197" dur="300"/>
                                        <p:tgtEl>
                                          <p:spTgt spid="38"/>
                                        </p:tgtEl>
                                      </p:cBhvr>
                                    </p:animEffect>
                                  </p:childTnLst>
                                </p:cTn>
                              </p:par>
                            </p:childTnLst>
                          </p:cTn>
                        </p:par>
                        <p:par>
                          <p:cTn id="198" fill="hold">
                            <p:stCondLst>
                              <p:cond delay="2000"/>
                            </p:stCondLst>
                            <p:childTnLst>
                              <p:par>
                                <p:cTn id="199" presetID="22" presetClass="entr" presetSubtype="8" fill="hold" nodeType="afterEffect">
                                  <p:stCondLst>
                                    <p:cond delay="0"/>
                                  </p:stCondLst>
                                  <p:childTnLst>
                                    <p:set>
                                      <p:cBhvr>
                                        <p:cTn id="200" dur="1" fill="hold">
                                          <p:stCondLst>
                                            <p:cond delay="0"/>
                                          </p:stCondLst>
                                        </p:cTn>
                                        <p:tgtEl>
                                          <p:spTgt spid="39"/>
                                        </p:tgtEl>
                                        <p:attrNameLst>
                                          <p:attrName>style.visibility</p:attrName>
                                        </p:attrNameLst>
                                      </p:cBhvr>
                                      <p:to>
                                        <p:strVal val="visible"/>
                                      </p:to>
                                    </p:set>
                                    <p:animEffect transition="in" filter="wipe(left)">
                                      <p:cBhvr>
                                        <p:cTn id="201" dur="500"/>
                                        <p:tgtEl>
                                          <p:spTgt spid="39"/>
                                        </p:tgtEl>
                                      </p:cBhvr>
                                    </p:animEffect>
                                  </p:childTnLst>
                                </p:cTn>
                              </p:par>
                            </p:childTnLst>
                          </p:cTn>
                        </p:par>
                        <p:par>
                          <p:cTn id="202" fill="hold">
                            <p:stCondLst>
                              <p:cond delay="2500"/>
                            </p:stCondLst>
                            <p:childTnLst>
                              <p:par>
                                <p:cTn id="203" presetID="41" presetClass="entr" presetSubtype="0" fill="hold" grpId="0" nodeType="afterEffect">
                                  <p:stCondLst>
                                    <p:cond delay="0"/>
                                  </p:stCondLst>
                                  <p:iterate type="lt">
                                    <p:tmPct val="10000"/>
                                  </p:iterate>
                                  <p:childTnLst>
                                    <p:set>
                                      <p:cBhvr>
                                        <p:cTn id="204" dur="1" fill="hold">
                                          <p:stCondLst>
                                            <p:cond delay="0"/>
                                          </p:stCondLst>
                                        </p:cTn>
                                        <p:tgtEl>
                                          <p:spTgt spid="43"/>
                                        </p:tgtEl>
                                        <p:attrNameLst>
                                          <p:attrName>style.visibility</p:attrName>
                                        </p:attrNameLst>
                                      </p:cBhvr>
                                      <p:to>
                                        <p:strVal val="visible"/>
                                      </p:to>
                                    </p:set>
                                    <p:anim calcmode="lin" valueType="num">
                                      <p:cBhvr>
                                        <p:cTn id="20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06" dur="500" fill="hold"/>
                                        <p:tgtEl>
                                          <p:spTgt spid="43"/>
                                        </p:tgtEl>
                                        <p:attrNameLst>
                                          <p:attrName>ppt_y</p:attrName>
                                        </p:attrNameLst>
                                      </p:cBhvr>
                                      <p:tavLst>
                                        <p:tav tm="0">
                                          <p:val>
                                            <p:strVal val="#ppt_y"/>
                                          </p:val>
                                        </p:tav>
                                        <p:tav tm="100000">
                                          <p:val>
                                            <p:strVal val="#ppt_y"/>
                                          </p:val>
                                        </p:tav>
                                      </p:tavLst>
                                    </p:anim>
                                    <p:anim calcmode="lin" valueType="num">
                                      <p:cBhvr>
                                        <p:cTn id="20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0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9" dur="500" tmFilter="0,0; .5, 1; 1, 1"/>
                                        <p:tgtEl>
                                          <p:spTgt spid="43"/>
                                        </p:tgtEl>
                                      </p:cBhvr>
                                    </p:animEffect>
                                  </p:childTnLst>
                                </p:cTn>
                              </p:par>
                              <p:par>
                                <p:cTn id="210" presetID="41" presetClass="entr" presetSubtype="0" fill="hold" grpId="0" nodeType="withEffect">
                                  <p:stCondLst>
                                    <p:cond delay="0"/>
                                  </p:stCondLst>
                                  <p:iterate type="lt">
                                    <p:tmPct val="10000"/>
                                  </p:iterate>
                                  <p:childTnLst>
                                    <p:set>
                                      <p:cBhvr>
                                        <p:cTn id="211" dur="1" fill="hold">
                                          <p:stCondLst>
                                            <p:cond delay="0"/>
                                          </p:stCondLst>
                                        </p:cTn>
                                        <p:tgtEl>
                                          <p:spTgt spid="44"/>
                                        </p:tgtEl>
                                        <p:attrNameLst>
                                          <p:attrName>style.visibility</p:attrName>
                                        </p:attrNameLst>
                                      </p:cBhvr>
                                      <p:to>
                                        <p:strVal val="visible"/>
                                      </p:to>
                                    </p:set>
                                    <p:anim calcmode="lin" valueType="num">
                                      <p:cBhvr>
                                        <p:cTn id="21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13" dur="500" fill="hold"/>
                                        <p:tgtEl>
                                          <p:spTgt spid="44"/>
                                        </p:tgtEl>
                                        <p:attrNameLst>
                                          <p:attrName>ppt_y</p:attrName>
                                        </p:attrNameLst>
                                      </p:cBhvr>
                                      <p:tavLst>
                                        <p:tav tm="0">
                                          <p:val>
                                            <p:strVal val="#ppt_y"/>
                                          </p:val>
                                        </p:tav>
                                        <p:tav tm="100000">
                                          <p:val>
                                            <p:strVal val="#ppt_y"/>
                                          </p:val>
                                        </p:tav>
                                      </p:tavLst>
                                    </p:anim>
                                    <p:anim calcmode="lin" valueType="num">
                                      <p:cBhvr>
                                        <p:cTn id="21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1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16" dur="500" tmFilter="0,0; .5, 1; 1, 1"/>
                                        <p:tgtEl>
                                          <p:spTgt spid="44"/>
                                        </p:tgtEl>
                                      </p:cBhvr>
                                    </p:animEffect>
                                  </p:childTnLst>
                                </p:cTn>
                              </p:par>
                            </p:childTnLst>
                          </p:cTn>
                        </p:par>
                        <p:par>
                          <p:cTn id="217" fill="hold">
                            <p:stCondLst>
                              <p:cond delay="3200"/>
                            </p:stCondLst>
                            <p:childTnLst>
                              <p:par>
                                <p:cTn id="218" presetID="22" presetClass="entr" presetSubtype="2" fill="hold" nodeType="afterEffect">
                                  <p:stCondLst>
                                    <p:cond delay="0"/>
                                  </p:stCondLst>
                                  <p:childTnLst>
                                    <p:set>
                                      <p:cBhvr>
                                        <p:cTn id="219" dur="1" fill="hold">
                                          <p:stCondLst>
                                            <p:cond delay="0"/>
                                          </p:stCondLst>
                                        </p:cTn>
                                        <p:tgtEl>
                                          <p:spTgt spid="47"/>
                                        </p:tgtEl>
                                        <p:attrNameLst>
                                          <p:attrName>style.visibility</p:attrName>
                                        </p:attrNameLst>
                                      </p:cBhvr>
                                      <p:to>
                                        <p:strVal val="visible"/>
                                      </p:to>
                                    </p:set>
                                    <p:animEffect transition="in" filter="wipe(right)">
                                      <p:cBhvr>
                                        <p:cTn id="220" dur="500"/>
                                        <p:tgtEl>
                                          <p:spTgt spid="47"/>
                                        </p:tgtEl>
                                      </p:cBhvr>
                                    </p:animEffect>
                                  </p:childTnLst>
                                </p:cTn>
                              </p:par>
                            </p:childTnLst>
                          </p:cTn>
                        </p:par>
                        <p:par>
                          <p:cTn id="221" fill="hold">
                            <p:stCondLst>
                              <p:cond delay="3700"/>
                            </p:stCondLst>
                            <p:childTnLst>
                              <p:par>
                                <p:cTn id="222" presetID="41" presetClass="entr" presetSubtype="0" fill="hold" grpId="0" nodeType="afterEffect">
                                  <p:stCondLst>
                                    <p:cond delay="0"/>
                                  </p:stCondLst>
                                  <p:iterate type="lt">
                                    <p:tmPct val="10000"/>
                                  </p:iterate>
                                  <p:childTnLst>
                                    <p:set>
                                      <p:cBhvr>
                                        <p:cTn id="223" dur="1" fill="hold">
                                          <p:stCondLst>
                                            <p:cond delay="0"/>
                                          </p:stCondLst>
                                        </p:cTn>
                                        <p:tgtEl>
                                          <p:spTgt spid="45"/>
                                        </p:tgtEl>
                                        <p:attrNameLst>
                                          <p:attrName>style.visibility</p:attrName>
                                        </p:attrNameLst>
                                      </p:cBhvr>
                                      <p:to>
                                        <p:strVal val="visible"/>
                                      </p:to>
                                    </p:set>
                                    <p:anim calcmode="lin" valueType="num">
                                      <p:cBhvr>
                                        <p:cTn id="224"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225" dur="500" fill="hold"/>
                                        <p:tgtEl>
                                          <p:spTgt spid="45"/>
                                        </p:tgtEl>
                                        <p:attrNameLst>
                                          <p:attrName>ppt_y</p:attrName>
                                        </p:attrNameLst>
                                      </p:cBhvr>
                                      <p:tavLst>
                                        <p:tav tm="0">
                                          <p:val>
                                            <p:strVal val="#ppt_y"/>
                                          </p:val>
                                        </p:tav>
                                        <p:tav tm="100000">
                                          <p:val>
                                            <p:strVal val="#ppt_y"/>
                                          </p:val>
                                        </p:tav>
                                      </p:tavLst>
                                    </p:anim>
                                    <p:anim calcmode="lin" valueType="num">
                                      <p:cBhvr>
                                        <p:cTn id="226"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227"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228" dur="500" tmFilter="0,0; .5, 1; 1, 1"/>
                                        <p:tgtEl>
                                          <p:spTgt spid="45"/>
                                        </p:tgtEl>
                                      </p:cBhvr>
                                    </p:animEffect>
                                  </p:childTnLst>
                                </p:cTn>
                              </p:par>
                              <p:par>
                                <p:cTn id="229" presetID="41" presetClass="entr" presetSubtype="0" fill="hold" grpId="0" nodeType="withEffect">
                                  <p:stCondLst>
                                    <p:cond delay="0"/>
                                  </p:stCondLst>
                                  <p:iterate type="lt">
                                    <p:tmPct val="10000"/>
                                  </p:iterate>
                                  <p:childTnLst>
                                    <p:set>
                                      <p:cBhvr>
                                        <p:cTn id="230" dur="1" fill="hold">
                                          <p:stCondLst>
                                            <p:cond delay="0"/>
                                          </p:stCondLst>
                                        </p:cTn>
                                        <p:tgtEl>
                                          <p:spTgt spid="46"/>
                                        </p:tgtEl>
                                        <p:attrNameLst>
                                          <p:attrName>style.visibility</p:attrName>
                                        </p:attrNameLst>
                                      </p:cBhvr>
                                      <p:to>
                                        <p:strVal val="visible"/>
                                      </p:to>
                                    </p:set>
                                    <p:anim calcmode="lin" valueType="num">
                                      <p:cBhvr>
                                        <p:cTn id="23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32" dur="500" fill="hold"/>
                                        <p:tgtEl>
                                          <p:spTgt spid="46"/>
                                        </p:tgtEl>
                                        <p:attrNameLst>
                                          <p:attrName>ppt_y</p:attrName>
                                        </p:attrNameLst>
                                      </p:cBhvr>
                                      <p:tavLst>
                                        <p:tav tm="0">
                                          <p:val>
                                            <p:strVal val="#ppt_y"/>
                                          </p:val>
                                        </p:tav>
                                        <p:tav tm="100000">
                                          <p:val>
                                            <p:strVal val="#ppt_y"/>
                                          </p:val>
                                        </p:tav>
                                      </p:tavLst>
                                    </p:anim>
                                    <p:anim calcmode="lin" valueType="num">
                                      <p:cBhvr>
                                        <p:cTn id="23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3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5" dur="500" tmFilter="0,0; .5, 1; 1, 1"/>
                                        <p:tgtEl>
                                          <p:spTgt spid="46"/>
                                        </p:tgtEl>
                                      </p:cBhvr>
                                    </p:animEffect>
                                  </p:childTnLst>
                                </p:cTn>
                              </p:par>
                            </p:childTnLst>
                          </p:cTn>
                        </p:par>
                        <p:par>
                          <p:cTn id="236" fill="hold">
                            <p:stCondLst>
                              <p:cond delay="4599"/>
                            </p:stCondLst>
                            <p:childTnLst>
                              <p:par>
                                <p:cTn id="237" presetID="41" presetClass="entr" presetSubtype="0" fill="hold" grpId="0" nodeType="afterEffect">
                                  <p:stCondLst>
                                    <p:cond delay="0"/>
                                  </p:stCondLst>
                                  <p:iterate type="lt">
                                    <p:tmPct val="10000"/>
                                  </p:iterate>
                                  <p:childTnLst>
                                    <p:set>
                                      <p:cBhvr>
                                        <p:cTn id="238" dur="1" fill="hold">
                                          <p:stCondLst>
                                            <p:cond delay="0"/>
                                          </p:stCondLst>
                                        </p:cTn>
                                        <p:tgtEl>
                                          <p:spTgt spid="60"/>
                                        </p:tgtEl>
                                        <p:attrNameLst>
                                          <p:attrName>style.visibility</p:attrName>
                                        </p:attrNameLst>
                                      </p:cBhvr>
                                      <p:to>
                                        <p:strVal val="visible"/>
                                      </p:to>
                                    </p:set>
                                    <p:anim calcmode="lin" valueType="num">
                                      <p:cBhvr>
                                        <p:cTn id="239"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240" dur="500" fill="hold"/>
                                        <p:tgtEl>
                                          <p:spTgt spid="60"/>
                                        </p:tgtEl>
                                        <p:attrNameLst>
                                          <p:attrName>ppt_y</p:attrName>
                                        </p:attrNameLst>
                                      </p:cBhvr>
                                      <p:tavLst>
                                        <p:tav tm="0">
                                          <p:val>
                                            <p:strVal val="#ppt_y"/>
                                          </p:val>
                                        </p:tav>
                                        <p:tav tm="100000">
                                          <p:val>
                                            <p:strVal val="#ppt_y"/>
                                          </p:val>
                                        </p:tav>
                                      </p:tavLst>
                                    </p:anim>
                                    <p:anim calcmode="lin" valueType="num">
                                      <p:cBhvr>
                                        <p:cTn id="241"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42"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43" dur="500" tmFilter="0,0; .5, 1; 1, 1"/>
                                        <p:tgtEl>
                                          <p:spTgt spid="60"/>
                                        </p:tgtEl>
                                      </p:cBhvr>
                                    </p:animEffect>
                                  </p:childTnLst>
                                </p:cTn>
                              </p:par>
                              <p:par>
                                <p:cTn id="244" presetID="41" presetClass="entr" presetSubtype="0" fill="hold" grpId="0" nodeType="withEffect">
                                  <p:stCondLst>
                                    <p:cond delay="0"/>
                                  </p:stCondLst>
                                  <p:iterate type="lt">
                                    <p:tmPct val="10000"/>
                                  </p:iterate>
                                  <p:childTnLst>
                                    <p:set>
                                      <p:cBhvr>
                                        <p:cTn id="245" dur="1" fill="hold">
                                          <p:stCondLst>
                                            <p:cond delay="0"/>
                                          </p:stCondLst>
                                        </p:cTn>
                                        <p:tgtEl>
                                          <p:spTgt spid="61"/>
                                        </p:tgtEl>
                                        <p:attrNameLst>
                                          <p:attrName>style.visibility</p:attrName>
                                        </p:attrNameLst>
                                      </p:cBhvr>
                                      <p:to>
                                        <p:strVal val="visible"/>
                                      </p:to>
                                    </p:set>
                                    <p:anim calcmode="lin" valueType="num">
                                      <p:cBhvr>
                                        <p:cTn id="24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247" dur="500" fill="hold"/>
                                        <p:tgtEl>
                                          <p:spTgt spid="61"/>
                                        </p:tgtEl>
                                        <p:attrNameLst>
                                          <p:attrName>ppt_y</p:attrName>
                                        </p:attrNameLst>
                                      </p:cBhvr>
                                      <p:tavLst>
                                        <p:tav tm="0">
                                          <p:val>
                                            <p:strVal val="#ppt_y"/>
                                          </p:val>
                                        </p:tav>
                                        <p:tav tm="100000">
                                          <p:val>
                                            <p:strVal val="#ppt_y"/>
                                          </p:val>
                                        </p:tav>
                                      </p:tavLst>
                                    </p:anim>
                                    <p:anim calcmode="lin" valueType="num">
                                      <p:cBhvr>
                                        <p:cTn id="24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249"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250" dur="500" tmFilter="0,0; .5, 1; 1, 1"/>
                                        <p:tgtEl>
                                          <p:spTgt spid="61"/>
                                        </p:tgtEl>
                                      </p:cBhvr>
                                    </p:animEffect>
                                  </p:childTnLst>
                                </p:cTn>
                              </p:par>
                              <p:par>
                                <p:cTn id="251" presetID="41" presetClass="entr" presetSubtype="0" fill="hold" grpId="0" nodeType="withEffect">
                                  <p:stCondLst>
                                    <p:cond delay="0"/>
                                  </p:stCondLst>
                                  <p:iterate type="lt">
                                    <p:tmPct val="10000"/>
                                  </p:iterate>
                                  <p:childTnLst>
                                    <p:set>
                                      <p:cBhvr>
                                        <p:cTn id="252" dur="1" fill="hold">
                                          <p:stCondLst>
                                            <p:cond delay="0"/>
                                          </p:stCondLst>
                                        </p:cTn>
                                        <p:tgtEl>
                                          <p:spTgt spid="62"/>
                                        </p:tgtEl>
                                        <p:attrNameLst>
                                          <p:attrName>style.visibility</p:attrName>
                                        </p:attrNameLst>
                                      </p:cBhvr>
                                      <p:to>
                                        <p:strVal val="visible"/>
                                      </p:to>
                                    </p:set>
                                    <p:anim calcmode="lin" valueType="num">
                                      <p:cBhvr>
                                        <p:cTn id="253"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254" dur="500" fill="hold"/>
                                        <p:tgtEl>
                                          <p:spTgt spid="62"/>
                                        </p:tgtEl>
                                        <p:attrNameLst>
                                          <p:attrName>ppt_y</p:attrName>
                                        </p:attrNameLst>
                                      </p:cBhvr>
                                      <p:tavLst>
                                        <p:tav tm="0">
                                          <p:val>
                                            <p:strVal val="#ppt_y"/>
                                          </p:val>
                                        </p:tav>
                                        <p:tav tm="100000">
                                          <p:val>
                                            <p:strVal val="#ppt_y"/>
                                          </p:val>
                                        </p:tav>
                                      </p:tavLst>
                                    </p:anim>
                                    <p:anim calcmode="lin" valueType="num">
                                      <p:cBhvr>
                                        <p:cTn id="255"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256"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257" dur="500" tmFilter="0,0; .5, 1; 1, 1"/>
                                        <p:tgtEl>
                                          <p:spTgt spid="62"/>
                                        </p:tgtEl>
                                      </p:cBhvr>
                                    </p:animEffect>
                                  </p:childTnLst>
                                </p:cTn>
                              </p:par>
                              <p:par>
                                <p:cTn id="258" presetID="31" presetClass="entr" presetSubtype="0" fill="hold" grpId="0" nodeType="withEffect">
                                  <p:stCondLst>
                                    <p:cond delay="0"/>
                                  </p:stCondLst>
                                  <p:childTnLst>
                                    <p:set>
                                      <p:cBhvr>
                                        <p:cTn id="259" dur="1" fill="hold">
                                          <p:stCondLst>
                                            <p:cond delay="0"/>
                                          </p:stCondLst>
                                        </p:cTn>
                                        <p:tgtEl>
                                          <p:spTgt spid="51"/>
                                        </p:tgtEl>
                                        <p:attrNameLst>
                                          <p:attrName>style.visibility</p:attrName>
                                        </p:attrNameLst>
                                      </p:cBhvr>
                                      <p:to>
                                        <p:strVal val="visible"/>
                                      </p:to>
                                    </p:set>
                                    <p:anim calcmode="lin" valueType="num">
                                      <p:cBhvr>
                                        <p:cTn id="260" dur="1000" fill="hold"/>
                                        <p:tgtEl>
                                          <p:spTgt spid="51"/>
                                        </p:tgtEl>
                                        <p:attrNameLst>
                                          <p:attrName>ppt_w</p:attrName>
                                        </p:attrNameLst>
                                      </p:cBhvr>
                                      <p:tavLst>
                                        <p:tav tm="0">
                                          <p:val>
                                            <p:fltVal val="0"/>
                                          </p:val>
                                        </p:tav>
                                        <p:tav tm="100000">
                                          <p:val>
                                            <p:strVal val="#ppt_w"/>
                                          </p:val>
                                        </p:tav>
                                      </p:tavLst>
                                    </p:anim>
                                    <p:anim calcmode="lin" valueType="num">
                                      <p:cBhvr>
                                        <p:cTn id="261" dur="1000" fill="hold"/>
                                        <p:tgtEl>
                                          <p:spTgt spid="51"/>
                                        </p:tgtEl>
                                        <p:attrNameLst>
                                          <p:attrName>ppt_h</p:attrName>
                                        </p:attrNameLst>
                                      </p:cBhvr>
                                      <p:tavLst>
                                        <p:tav tm="0">
                                          <p:val>
                                            <p:fltVal val="0"/>
                                          </p:val>
                                        </p:tav>
                                        <p:tav tm="100000">
                                          <p:val>
                                            <p:strVal val="#ppt_h"/>
                                          </p:val>
                                        </p:tav>
                                      </p:tavLst>
                                    </p:anim>
                                    <p:anim calcmode="lin" valueType="num">
                                      <p:cBhvr>
                                        <p:cTn id="262" dur="1000" fill="hold"/>
                                        <p:tgtEl>
                                          <p:spTgt spid="51"/>
                                        </p:tgtEl>
                                        <p:attrNameLst>
                                          <p:attrName>style.rotation</p:attrName>
                                        </p:attrNameLst>
                                      </p:cBhvr>
                                      <p:tavLst>
                                        <p:tav tm="0">
                                          <p:val>
                                            <p:fltVal val="90"/>
                                          </p:val>
                                        </p:tav>
                                        <p:tav tm="100000">
                                          <p:val>
                                            <p:fltVal val="0"/>
                                          </p:val>
                                        </p:tav>
                                      </p:tavLst>
                                    </p:anim>
                                    <p:animEffect transition="in" filter="fade">
                                      <p:cBhvr>
                                        <p:cTn id="263" dur="1000"/>
                                        <p:tgtEl>
                                          <p:spTgt spid="51"/>
                                        </p:tgtEl>
                                      </p:cBhvr>
                                    </p:animEffect>
                                  </p:childTnLst>
                                </p:cTn>
                              </p:par>
                              <p:par>
                                <p:cTn id="264" presetID="31" presetClass="entr" presetSubtype="0" fill="hold" grpId="0" nodeType="withEffect">
                                  <p:stCondLst>
                                    <p:cond delay="0"/>
                                  </p:stCondLst>
                                  <p:childTnLst>
                                    <p:set>
                                      <p:cBhvr>
                                        <p:cTn id="265" dur="1" fill="hold">
                                          <p:stCondLst>
                                            <p:cond delay="0"/>
                                          </p:stCondLst>
                                        </p:cTn>
                                        <p:tgtEl>
                                          <p:spTgt spid="52"/>
                                        </p:tgtEl>
                                        <p:attrNameLst>
                                          <p:attrName>style.visibility</p:attrName>
                                        </p:attrNameLst>
                                      </p:cBhvr>
                                      <p:to>
                                        <p:strVal val="visible"/>
                                      </p:to>
                                    </p:set>
                                    <p:anim calcmode="lin" valueType="num">
                                      <p:cBhvr>
                                        <p:cTn id="266" dur="1000" fill="hold"/>
                                        <p:tgtEl>
                                          <p:spTgt spid="52"/>
                                        </p:tgtEl>
                                        <p:attrNameLst>
                                          <p:attrName>ppt_w</p:attrName>
                                        </p:attrNameLst>
                                      </p:cBhvr>
                                      <p:tavLst>
                                        <p:tav tm="0">
                                          <p:val>
                                            <p:fltVal val="0"/>
                                          </p:val>
                                        </p:tav>
                                        <p:tav tm="100000">
                                          <p:val>
                                            <p:strVal val="#ppt_w"/>
                                          </p:val>
                                        </p:tav>
                                      </p:tavLst>
                                    </p:anim>
                                    <p:anim calcmode="lin" valueType="num">
                                      <p:cBhvr>
                                        <p:cTn id="267" dur="1000" fill="hold"/>
                                        <p:tgtEl>
                                          <p:spTgt spid="52"/>
                                        </p:tgtEl>
                                        <p:attrNameLst>
                                          <p:attrName>ppt_h</p:attrName>
                                        </p:attrNameLst>
                                      </p:cBhvr>
                                      <p:tavLst>
                                        <p:tav tm="0">
                                          <p:val>
                                            <p:fltVal val="0"/>
                                          </p:val>
                                        </p:tav>
                                        <p:tav tm="100000">
                                          <p:val>
                                            <p:strVal val="#ppt_h"/>
                                          </p:val>
                                        </p:tav>
                                      </p:tavLst>
                                    </p:anim>
                                    <p:anim calcmode="lin" valueType="num">
                                      <p:cBhvr>
                                        <p:cTn id="268" dur="1000" fill="hold"/>
                                        <p:tgtEl>
                                          <p:spTgt spid="52"/>
                                        </p:tgtEl>
                                        <p:attrNameLst>
                                          <p:attrName>style.rotation</p:attrName>
                                        </p:attrNameLst>
                                      </p:cBhvr>
                                      <p:tavLst>
                                        <p:tav tm="0">
                                          <p:val>
                                            <p:fltVal val="90"/>
                                          </p:val>
                                        </p:tav>
                                        <p:tav tm="100000">
                                          <p:val>
                                            <p:fltVal val="0"/>
                                          </p:val>
                                        </p:tav>
                                      </p:tavLst>
                                    </p:anim>
                                    <p:animEffect transition="in" filter="fade">
                                      <p:cBhvr>
                                        <p:cTn id="269" dur="1000"/>
                                        <p:tgtEl>
                                          <p:spTgt spid="52"/>
                                        </p:tgtEl>
                                      </p:cBhvr>
                                    </p:animEffect>
                                  </p:childTnLst>
                                </p:cTn>
                              </p:par>
                              <p:par>
                                <p:cTn id="270" presetID="31" presetClass="entr" presetSubtype="0" fill="hold" grpId="0" nodeType="withEffect">
                                  <p:stCondLst>
                                    <p:cond delay="0"/>
                                  </p:stCondLst>
                                  <p:childTnLst>
                                    <p:set>
                                      <p:cBhvr>
                                        <p:cTn id="271" dur="1" fill="hold">
                                          <p:stCondLst>
                                            <p:cond delay="0"/>
                                          </p:stCondLst>
                                        </p:cTn>
                                        <p:tgtEl>
                                          <p:spTgt spid="53"/>
                                        </p:tgtEl>
                                        <p:attrNameLst>
                                          <p:attrName>style.visibility</p:attrName>
                                        </p:attrNameLst>
                                      </p:cBhvr>
                                      <p:to>
                                        <p:strVal val="visible"/>
                                      </p:to>
                                    </p:set>
                                    <p:anim calcmode="lin" valueType="num">
                                      <p:cBhvr>
                                        <p:cTn id="272" dur="1000" fill="hold"/>
                                        <p:tgtEl>
                                          <p:spTgt spid="53"/>
                                        </p:tgtEl>
                                        <p:attrNameLst>
                                          <p:attrName>ppt_w</p:attrName>
                                        </p:attrNameLst>
                                      </p:cBhvr>
                                      <p:tavLst>
                                        <p:tav tm="0">
                                          <p:val>
                                            <p:fltVal val="0"/>
                                          </p:val>
                                        </p:tav>
                                        <p:tav tm="100000">
                                          <p:val>
                                            <p:strVal val="#ppt_w"/>
                                          </p:val>
                                        </p:tav>
                                      </p:tavLst>
                                    </p:anim>
                                    <p:anim calcmode="lin" valueType="num">
                                      <p:cBhvr>
                                        <p:cTn id="273" dur="1000" fill="hold"/>
                                        <p:tgtEl>
                                          <p:spTgt spid="53"/>
                                        </p:tgtEl>
                                        <p:attrNameLst>
                                          <p:attrName>ppt_h</p:attrName>
                                        </p:attrNameLst>
                                      </p:cBhvr>
                                      <p:tavLst>
                                        <p:tav tm="0">
                                          <p:val>
                                            <p:fltVal val="0"/>
                                          </p:val>
                                        </p:tav>
                                        <p:tav tm="100000">
                                          <p:val>
                                            <p:strVal val="#ppt_h"/>
                                          </p:val>
                                        </p:tav>
                                      </p:tavLst>
                                    </p:anim>
                                    <p:anim calcmode="lin" valueType="num">
                                      <p:cBhvr>
                                        <p:cTn id="274" dur="1000" fill="hold"/>
                                        <p:tgtEl>
                                          <p:spTgt spid="53"/>
                                        </p:tgtEl>
                                        <p:attrNameLst>
                                          <p:attrName>style.rotation</p:attrName>
                                        </p:attrNameLst>
                                      </p:cBhvr>
                                      <p:tavLst>
                                        <p:tav tm="0">
                                          <p:val>
                                            <p:fltVal val="90"/>
                                          </p:val>
                                        </p:tav>
                                        <p:tav tm="100000">
                                          <p:val>
                                            <p:fltVal val="0"/>
                                          </p:val>
                                        </p:tav>
                                      </p:tavLst>
                                    </p:anim>
                                    <p:animEffect transition="in" filter="fade">
                                      <p:cBhvr>
                                        <p:cTn id="275" dur="1000"/>
                                        <p:tgtEl>
                                          <p:spTgt spid="53"/>
                                        </p:tgtEl>
                                      </p:cBhvr>
                                    </p:animEffect>
                                  </p:childTnLst>
                                </p:cTn>
                              </p:par>
                            </p:childTnLst>
                          </p:cTn>
                        </p:par>
                        <p:par>
                          <p:cTn id="276" fill="hold">
                            <p:stCondLst>
                              <p:cond delay="5600"/>
                            </p:stCondLst>
                            <p:childTnLst>
                              <p:par>
                                <p:cTn id="277" presetID="22" presetClass="entr" presetSubtype="8" fill="hold" grpId="0" nodeType="afterEffect">
                                  <p:stCondLst>
                                    <p:cond delay="0"/>
                                  </p:stCondLst>
                                  <p:childTnLst>
                                    <p:set>
                                      <p:cBhvr>
                                        <p:cTn id="278" dur="1" fill="hold">
                                          <p:stCondLst>
                                            <p:cond delay="0"/>
                                          </p:stCondLst>
                                        </p:cTn>
                                        <p:tgtEl>
                                          <p:spTgt spid="8"/>
                                        </p:tgtEl>
                                        <p:attrNameLst>
                                          <p:attrName>style.visibility</p:attrName>
                                        </p:attrNameLst>
                                      </p:cBhvr>
                                      <p:to>
                                        <p:strVal val="visible"/>
                                      </p:to>
                                    </p:set>
                                    <p:animEffect transition="in" filter="wipe(left)">
                                      <p:cBhvr>
                                        <p:cTn id="279" dur="500"/>
                                        <p:tgtEl>
                                          <p:spTgt spid="8"/>
                                        </p:tgtEl>
                                      </p:cBhvr>
                                    </p:animEffect>
                                  </p:childTnLst>
                                </p:cTn>
                              </p:par>
                              <p:par>
                                <p:cTn id="280" presetID="22" presetClass="entr" presetSubtype="8" fill="hold" grpId="0" nodeType="withEffect">
                                  <p:stCondLst>
                                    <p:cond delay="0"/>
                                  </p:stCondLst>
                                  <p:childTnLst>
                                    <p:set>
                                      <p:cBhvr>
                                        <p:cTn id="281" dur="1" fill="hold">
                                          <p:stCondLst>
                                            <p:cond delay="0"/>
                                          </p:stCondLst>
                                        </p:cTn>
                                        <p:tgtEl>
                                          <p:spTgt spid="63"/>
                                        </p:tgtEl>
                                        <p:attrNameLst>
                                          <p:attrName>style.visibility</p:attrName>
                                        </p:attrNameLst>
                                      </p:cBhvr>
                                      <p:to>
                                        <p:strVal val="visible"/>
                                      </p:to>
                                    </p:set>
                                    <p:animEffect transition="in" filter="wipe(left)">
                                      <p:cBhvr>
                                        <p:cTn id="2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p:bldP spid="44" grpId="0"/>
      <p:bldP spid="45" grpId="0"/>
      <p:bldP spid="46" grpId="0"/>
      <p:bldP spid="51" grpId="0" animBg="1"/>
      <p:bldP spid="52" grpId="0" animBg="1"/>
      <p:bldP spid="53" grpId="0" animBg="1"/>
      <p:bldP spid="60" grpId="0"/>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组合 7"/>
          <p:cNvGrpSpPr/>
          <p:nvPr/>
        </p:nvGrpSpPr>
        <p:grpSpPr>
          <a:xfrm>
            <a:off x="827727" y="2961763"/>
            <a:ext cx="4103489" cy="1981367"/>
            <a:chOff x="1199737" y="2839426"/>
            <a:chExt cx="4735870" cy="2539429"/>
          </a:xfrm>
        </p:grpSpPr>
        <p:pic>
          <p:nvPicPr>
            <p:cNvPr id="9"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4658357" y="410160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301172" y="387684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平行四边形 33"/>
            <p:cNvSpPr/>
            <p:nvPr/>
          </p:nvSpPr>
          <p:spPr>
            <a:xfrm flipH="1">
              <a:off x="1205717" y="3665205"/>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弦形 11"/>
            <p:cNvSpPr/>
            <p:nvPr/>
          </p:nvSpPr>
          <p:spPr>
            <a:xfrm rot="1800000">
              <a:off x="1199737" y="3574655"/>
              <a:ext cx="172120" cy="148663"/>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3" name="平行四边形 12"/>
            <p:cNvSpPr/>
            <p:nvPr/>
          </p:nvSpPr>
          <p:spPr>
            <a:xfrm rot="10800000" flipH="1">
              <a:off x="1299813" y="3733006"/>
              <a:ext cx="4503561" cy="879264"/>
            </a:xfrm>
            <a:prstGeom prst="parallelogram">
              <a:avLst>
                <a:gd name="adj" fmla="val 2162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4" name="平行四边形 33"/>
            <p:cNvSpPr/>
            <p:nvPr/>
          </p:nvSpPr>
          <p:spPr>
            <a:xfrm rot="10800000" flipH="1">
              <a:off x="5592225" y="3733005"/>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5" name="弦形 14"/>
            <p:cNvSpPr/>
            <p:nvPr/>
          </p:nvSpPr>
          <p:spPr>
            <a:xfrm rot="12600000">
              <a:off x="5717314" y="4623263"/>
              <a:ext cx="172120" cy="148663"/>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6" name="TextBox 15"/>
            <p:cNvSpPr txBox="1"/>
            <p:nvPr/>
          </p:nvSpPr>
          <p:spPr>
            <a:xfrm>
              <a:off x="2751525" y="3982292"/>
              <a:ext cx="2336644" cy="532690"/>
            </a:xfrm>
            <a:prstGeom prst="rect">
              <a:avLst/>
            </a:prstGeom>
            <a:noFill/>
            <a:ln w="3175">
              <a:noFill/>
            </a:ln>
          </p:spPr>
          <p:txBody>
            <a:bodyPr wrap="square"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点击添加标题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891431" y="3795886"/>
              <a:ext cx="905196" cy="868087"/>
            </a:xfrm>
            <a:prstGeom prst="rect">
              <a:avLst/>
            </a:prstGeom>
            <a:noFill/>
          </p:spPr>
          <p:txBody>
            <a:bodyPr wrap="none" rtlCol="0">
              <a:spAutoFit/>
            </a:bodyPr>
            <a:lstStyle/>
            <a:p>
              <a:r>
                <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04</a:t>
              </a:r>
              <a:endPar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64477" y="2218584"/>
            <a:ext cx="4095902" cy="1981367"/>
            <a:chOff x="1703793" y="1886926"/>
            <a:chExt cx="4727114" cy="2539429"/>
          </a:xfrm>
        </p:grpSpPr>
        <p:grpSp>
          <p:nvGrpSpPr>
            <p:cNvPr id="19" name="组合 18"/>
            <p:cNvGrpSpPr/>
            <p:nvPr/>
          </p:nvGrpSpPr>
          <p:grpSpPr>
            <a:xfrm>
              <a:off x="1703793" y="1886926"/>
              <a:ext cx="4727114" cy="2539429"/>
              <a:chOff x="1703793" y="1886926"/>
              <a:chExt cx="4727114" cy="2539429"/>
            </a:xfrm>
          </p:grpSpPr>
          <p:pic>
            <p:nvPicPr>
              <p:cNvPr id="22"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5153657" y="314910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796472" y="292434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平行四边形 33"/>
              <p:cNvSpPr/>
              <p:nvPr/>
            </p:nvSpPr>
            <p:spPr>
              <a:xfrm flipH="1">
                <a:off x="1709773" y="2791584"/>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880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5" name="弦形 24"/>
              <p:cNvSpPr/>
              <p:nvPr/>
            </p:nvSpPr>
            <p:spPr>
              <a:xfrm rot="1800000">
                <a:off x="1703793" y="2701034"/>
                <a:ext cx="172120" cy="148663"/>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6" name="平行四边形 25"/>
              <p:cNvSpPr/>
              <p:nvPr/>
            </p:nvSpPr>
            <p:spPr>
              <a:xfrm rot="10800000" flipH="1">
                <a:off x="1803869" y="2859385"/>
                <a:ext cx="4503561" cy="879264"/>
              </a:xfrm>
              <a:prstGeom prst="parallelogram">
                <a:avLst>
                  <a:gd name="adj" fmla="val 21620"/>
                </a:avLst>
              </a:prstGeom>
              <a:gradFill>
                <a:gsLst>
                  <a:gs pos="87000">
                    <a:srgbClr val="FFC000"/>
                  </a:gs>
                  <a:gs pos="11000">
                    <a:srgbClr val="FFC000"/>
                  </a:gs>
                  <a:gs pos="100000">
                    <a:srgbClr val="A88000"/>
                  </a:gs>
                  <a:gs pos="0">
                    <a:srgbClr val="A880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7" name="平行四边形 33"/>
              <p:cNvSpPr/>
              <p:nvPr/>
            </p:nvSpPr>
            <p:spPr>
              <a:xfrm rot="10800000" flipH="1">
                <a:off x="6096281" y="2859384"/>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C83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8" name="弦形 27"/>
              <p:cNvSpPr/>
              <p:nvPr/>
            </p:nvSpPr>
            <p:spPr>
              <a:xfrm rot="12600000">
                <a:off x="6221370" y="3749642"/>
                <a:ext cx="172120" cy="148663"/>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285605" y="3099148"/>
              <a:ext cx="2336644" cy="532690"/>
            </a:xfrm>
            <a:prstGeom prst="rect">
              <a:avLst/>
            </a:prstGeom>
            <a:noFill/>
            <a:ln w="3175">
              <a:noFill/>
            </a:ln>
          </p:spPr>
          <p:txBody>
            <a:bodyPr wrap="square"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点击添加标题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425511" y="2931790"/>
              <a:ext cx="905196" cy="868087"/>
            </a:xfrm>
            <a:prstGeom prst="rect">
              <a:avLst/>
            </a:prstGeom>
            <a:noFill/>
          </p:spPr>
          <p:txBody>
            <a:bodyPr wrap="none" rtlCol="0">
              <a:spAutoFit/>
            </a:bodyPr>
            <a:lstStyle/>
            <a:p>
              <a:r>
                <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03</a:t>
              </a:r>
              <a:endPar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2035403" y="987879"/>
            <a:ext cx="4137083" cy="1981367"/>
            <a:chOff x="2593525" y="309586"/>
            <a:chExt cx="4774642" cy="2539429"/>
          </a:xfrm>
        </p:grpSpPr>
        <p:pic>
          <p:nvPicPr>
            <p:cNvPr id="30"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6090917" y="157176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1733732" y="134700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组合 31"/>
            <p:cNvGrpSpPr/>
            <p:nvPr/>
          </p:nvGrpSpPr>
          <p:grpSpPr>
            <a:xfrm>
              <a:off x="2593525" y="952061"/>
              <a:ext cx="4689697" cy="1197271"/>
              <a:chOff x="1933340" y="510706"/>
              <a:chExt cx="4689697" cy="1197271"/>
            </a:xfrm>
          </p:grpSpPr>
          <p:grpSp>
            <p:nvGrpSpPr>
              <p:cNvPr id="35" name="组合 34"/>
              <p:cNvGrpSpPr/>
              <p:nvPr/>
            </p:nvGrpSpPr>
            <p:grpSpPr>
              <a:xfrm>
                <a:off x="1933340" y="510706"/>
                <a:ext cx="297209" cy="1038921"/>
                <a:chOff x="1733243" y="794574"/>
                <a:chExt cx="497394" cy="1738686"/>
              </a:xfrm>
            </p:grpSpPr>
            <p:sp>
              <p:nvSpPr>
                <p:cNvPr id="40" name="平行四边形 33"/>
                <p:cNvSpPr/>
                <p:nvPr/>
              </p:nvSpPr>
              <p:spPr>
                <a:xfrm flipH="1">
                  <a:off x="1743250" y="946114"/>
                  <a:ext cx="487387" cy="1587146"/>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弦形 40"/>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
            <p:nvSpPr>
              <p:cNvPr id="36" name="平行四边形 35"/>
              <p:cNvSpPr/>
              <p:nvPr/>
            </p:nvSpPr>
            <p:spPr>
              <a:xfrm rot="10800000" flipH="1">
                <a:off x="2033416" y="669057"/>
                <a:ext cx="4503561" cy="879264"/>
              </a:xfrm>
              <a:prstGeom prst="parallelogram">
                <a:avLst>
                  <a:gd name="adj" fmla="val 21620"/>
                </a:avLst>
              </a:prstGeom>
              <a:gradFill>
                <a:gsLst>
                  <a:gs pos="87000">
                    <a:srgbClr val="F55C4E"/>
                  </a:gs>
                  <a:gs pos="11000">
                    <a:srgbClr val="F55C4E"/>
                  </a:gs>
                  <a:gs pos="100000">
                    <a:srgbClr val="880A00"/>
                  </a:gs>
                  <a:gs pos="0">
                    <a:srgbClr val="8813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37" name="组合 36"/>
              <p:cNvGrpSpPr/>
              <p:nvPr/>
            </p:nvGrpSpPr>
            <p:grpSpPr>
              <a:xfrm rot="10800000">
                <a:off x="6325828" y="669056"/>
                <a:ext cx="297209" cy="1038921"/>
                <a:chOff x="1733243" y="794574"/>
                <a:chExt cx="497394" cy="1738686"/>
              </a:xfrm>
            </p:grpSpPr>
            <p:sp>
              <p:nvSpPr>
                <p:cNvPr id="38" name="平行四边形 33"/>
                <p:cNvSpPr/>
                <p:nvPr/>
              </p:nvSpPr>
              <p:spPr>
                <a:xfrm flipH="1">
                  <a:off x="1743250" y="946114"/>
                  <a:ext cx="487387" cy="1587146"/>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9" name="弦形 38"/>
                <p:cNvSpPr/>
                <p:nvPr/>
              </p:nvSpPr>
              <p:spPr>
                <a:xfrm rot="1800000">
                  <a:off x="1733243" y="794574"/>
                  <a:ext cx="288051" cy="248795"/>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grpSp>
        <p:sp>
          <p:nvSpPr>
            <p:cNvPr id="33" name="TextBox 32"/>
            <p:cNvSpPr txBox="1"/>
            <p:nvPr/>
          </p:nvSpPr>
          <p:spPr>
            <a:xfrm>
              <a:off x="4119677" y="1346855"/>
              <a:ext cx="2336644" cy="532690"/>
            </a:xfrm>
            <a:prstGeom prst="rect">
              <a:avLst/>
            </a:prstGeom>
            <a:noFill/>
            <a:ln w="3175">
              <a:noFill/>
            </a:ln>
          </p:spPr>
          <p:txBody>
            <a:bodyPr wrap="square"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点击添加标题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259583" y="1203597"/>
              <a:ext cx="905196" cy="868087"/>
            </a:xfrm>
            <a:prstGeom prst="rect">
              <a:avLst/>
            </a:prstGeom>
            <a:noFill/>
          </p:spPr>
          <p:txBody>
            <a:bodyPr wrap="none" rtlCol="0">
              <a:spAutoFit/>
            </a:bodyPr>
            <a:lstStyle/>
            <a:p>
              <a:r>
                <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01</a:t>
              </a:r>
              <a:endPar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665978" y="1665658"/>
            <a:ext cx="4136768" cy="1981367"/>
            <a:chOff x="2167169" y="1178266"/>
            <a:chExt cx="4774278" cy="2539429"/>
          </a:xfrm>
        </p:grpSpPr>
        <p:pic>
          <p:nvPicPr>
            <p:cNvPr id="43"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5664197" y="2440445"/>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rotWithShape="1">
            <a:blip r:embed="rId1" cstate="email">
              <a:extLst>
                <a:ext uri="{28A0092B-C50C-407E-A947-70E740481C1C}">
                  <a14:useLocalDpi xmlns:a14="http://schemas.microsoft.com/office/drawing/2010/main" val="0"/>
                </a:ext>
              </a:extLst>
            </a:blip>
            <a:srcRect l="2767" r="7205" b="57679"/>
            <a:stretch>
              <a:fillRect/>
            </a:stretch>
          </p:blipFill>
          <p:spPr bwMode="auto">
            <a:xfrm rot="15526571" flipV="1">
              <a:off x="1307012" y="2215683"/>
              <a:ext cx="2314667" cy="23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平行四边形 33"/>
            <p:cNvSpPr/>
            <p:nvPr/>
          </p:nvSpPr>
          <p:spPr>
            <a:xfrm flipH="1">
              <a:off x="2173149" y="1910920"/>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6" name="弦形 45"/>
            <p:cNvSpPr/>
            <p:nvPr/>
          </p:nvSpPr>
          <p:spPr>
            <a:xfrm rot="1800000">
              <a:off x="2167169" y="1820370"/>
              <a:ext cx="172120" cy="148663"/>
            </a:xfrm>
            <a:prstGeom prst="chord">
              <a:avLst>
                <a:gd name="adj1" fmla="val 2700000"/>
                <a:gd name="adj2" fmla="val 1390691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7" name="平行四边形 46"/>
            <p:cNvSpPr/>
            <p:nvPr/>
          </p:nvSpPr>
          <p:spPr>
            <a:xfrm rot="10800000" flipH="1">
              <a:off x="2267245" y="1978721"/>
              <a:ext cx="4503561" cy="879264"/>
            </a:xfrm>
            <a:prstGeom prst="parallelogram">
              <a:avLst>
                <a:gd name="adj" fmla="val 2162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8" name="平行四边形 33"/>
            <p:cNvSpPr/>
            <p:nvPr/>
          </p:nvSpPr>
          <p:spPr>
            <a:xfrm rot="10800000" flipH="1">
              <a:off x="6559657" y="1978720"/>
              <a:ext cx="291229" cy="948371"/>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9" name="弦形 48"/>
            <p:cNvSpPr/>
            <p:nvPr/>
          </p:nvSpPr>
          <p:spPr>
            <a:xfrm rot="12600000">
              <a:off x="6684746" y="2868978"/>
              <a:ext cx="172120" cy="148663"/>
            </a:xfrm>
            <a:prstGeom prst="chord">
              <a:avLst>
                <a:gd name="adj1" fmla="val 2700000"/>
                <a:gd name="adj2" fmla="val 139069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0" name="TextBox 49"/>
            <p:cNvSpPr txBox="1"/>
            <p:nvPr/>
          </p:nvSpPr>
          <p:spPr>
            <a:xfrm>
              <a:off x="3759637" y="2235050"/>
              <a:ext cx="2336644" cy="532690"/>
            </a:xfrm>
            <a:prstGeom prst="rect">
              <a:avLst/>
            </a:prstGeom>
            <a:noFill/>
            <a:ln w="3175">
              <a:noFill/>
            </a:ln>
          </p:spPr>
          <p:txBody>
            <a:bodyPr wrap="square"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点击添加标题</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899543" y="2018333"/>
              <a:ext cx="905196" cy="868087"/>
            </a:xfrm>
            <a:prstGeom prst="rect">
              <a:avLst/>
            </a:prstGeom>
            <a:noFill/>
          </p:spPr>
          <p:txBody>
            <a:bodyPr wrap="none" rtlCol="0">
              <a:spAutoFit/>
            </a:bodyPr>
            <a:lstStyle/>
            <a:p>
              <a:r>
                <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02</a:t>
              </a:r>
              <a:endParaRPr lang="en-US" altLang="zh-CN" sz="38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pic>
        <p:nvPicPr>
          <p:cNvPr id="52" name="Picture 11" descr="思考"/>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1389" y="1306996"/>
            <a:ext cx="1819685" cy="3303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2" presetClass="entr" presetSubtype="4" fill="hold"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Rectangle 20"/>
          <p:cNvSpPr>
            <a:spLocks noChangeArrowheads="1"/>
          </p:cNvSpPr>
          <p:nvPr/>
        </p:nvSpPr>
        <p:spPr bwMode="auto">
          <a:xfrm>
            <a:off x="865338"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9A0000"/>
                </a:solidFill>
                <a:latin typeface="Arial" panose="020B0604020202020204" pitchFamily="34" charset="0"/>
                <a:ea typeface="微软雅黑" panose="020B0503020204020204" pitchFamily="34" charset="-122"/>
              </a:rPr>
              <a:t>单击添加文字</a:t>
            </a:r>
            <a:endParaRPr lang="zh-CN" altLang="en-US" sz="1200" dirty="0">
              <a:solidFill>
                <a:srgbClr val="9A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9A0000"/>
                </a:solidFill>
                <a:latin typeface="Arial" panose="020B0604020202020204" pitchFamily="34" charset="0"/>
                <a:ea typeface="微软雅黑" panose="020B0503020204020204" pitchFamily="34" charset="-122"/>
              </a:rPr>
              <a:t>单击此处添加文字</a:t>
            </a:r>
            <a:endParaRPr lang="zh-CN" altLang="en-US" sz="1200" dirty="0">
              <a:solidFill>
                <a:srgbClr val="9A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9A0000"/>
                </a:solidFill>
                <a:latin typeface="Arial" panose="020B0604020202020204" pitchFamily="34" charset="0"/>
                <a:ea typeface="微软雅黑" panose="020B0503020204020204" pitchFamily="34" charset="-122"/>
              </a:rPr>
              <a:t>单击此处添加文字</a:t>
            </a:r>
            <a:endParaRPr lang="zh-CN" altLang="en-US" sz="1200" dirty="0">
              <a:solidFill>
                <a:srgbClr val="9A0000"/>
              </a:solidFill>
              <a:latin typeface="Arial" panose="020B0604020202020204" pitchFamily="34" charset="0"/>
              <a:ea typeface="微软雅黑" panose="020B0503020204020204" pitchFamily="34" charset="-122"/>
            </a:endParaRPr>
          </a:p>
        </p:txBody>
      </p:sp>
      <p:sp>
        <p:nvSpPr>
          <p:cNvPr id="9" name="Line 21"/>
          <p:cNvSpPr>
            <a:spLocks noChangeShapeType="1"/>
          </p:cNvSpPr>
          <p:nvPr/>
        </p:nvSpPr>
        <p:spPr bwMode="auto">
          <a:xfrm flipV="1">
            <a:off x="882803" y="1354557"/>
            <a:ext cx="31756" cy="890862"/>
          </a:xfrm>
          <a:prstGeom prst="line">
            <a:avLst/>
          </a:prstGeom>
          <a:noFill/>
          <a:ln w="12700">
            <a:solidFill>
              <a:srgbClr val="9A000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sp>
        <p:nvSpPr>
          <p:cNvPr id="10" name="Rectangle 22"/>
          <p:cNvSpPr>
            <a:spLocks noChangeArrowheads="1"/>
          </p:cNvSpPr>
          <p:nvPr/>
        </p:nvSpPr>
        <p:spPr bwMode="auto">
          <a:xfrm>
            <a:off x="3609015"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000000"/>
                </a:solidFill>
                <a:latin typeface="Arial" panose="020B0604020202020204" pitchFamily="34" charset="0"/>
                <a:ea typeface="微软雅黑" panose="020B0503020204020204" pitchFamily="34" charset="-122"/>
              </a:rPr>
              <a:t>单击添加文字</a:t>
            </a:r>
            <a:endParaRPr lang="zh-CN" altLang="en-US" sz="1200" dirty="0">
              <a:solidFill>
                <a:srgbClr val="00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p:txBody>
      </p:sp>
      <p:sp>
        <p:nvSpPr>
          <p:cNvPr id="11" name="Line 23"/>
          <p:cNvSpPr>
            <a:spLocks noChangeShapeType="1"/>
          </p:cNvSpPr>
          <p:nvPr/>
        </p:nvSpPr>
        <p:spPr bwMode="auto">
          <a:xfrm flipV="1">
            <a:off x="3632831" y="1357732"/>
            <a:ext cx="0" cy="895626"/>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sp>
        <p:nvSpPr>
          <p:cNvPr id="12" name="Rectangle 24"/>
          <p:cNvSpPr>
            <a:spLocks noChangeArrowheads="1"/>
          </p:cNvSpPr>
          <p:nvPr/>
        </p:nvSpPr>
        <p:spPr bwMode="auto">
          <a:xfrm>
            <a:off x="5819198" y="1278333"/>
            <a:ext cx="1905331" cy="82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000000"/>
                </a:solidFill>
                <a:latin typeface="Arial" panose="020B0604020202020204" pitchFamily="34" charset="0"/>
                <a:ea typeface="微软雅黑" panose="020B0503020204020204" pitchFamily="34" charset="-122"/>
              </a:rPr>
              <a:t>单击添加文字</a:t>
            </a:r>
            <a:endParaRPr lang="zh-CN" altLang="en-US" sz="1200" dirty="0">
              <a:solidFill>
                <a:srgbClr val="00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p:txBody>
      </p:sp>
      <p:sp>
        <p:nvSpPr>
          <p:cNvPr id="13" name="Line 25"/>
          <p:cNvSpPr>
            <a:spLocks noChangeShapeType="1"/>
          </p:cNvSpPr>
          <p:nvPr/>
        </p:nvSpPr>
        <p:spPr bwMode="auto">
          <a:xfrm flipV="1">
            <a:off x="5819198" y="1356144"/>
            <a:ext cx="0" cy="895626"/>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sp>
        <p:nvSpPr>
          <p:cNvPr id="14" name="Rectangle 26"/>
          <p:cNvSpPr>
            <a:spLocks noChangeArrowheads="1"/>
          </p:cNvSpPr>
          <p:nvPr/>
        </p:nvSpPr>
        <p:spPr bwMode="auto">
          <a:xfrm>
            <a:off x="2465816" y="3754009"/>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000000"/>
                </a:solidFill>
                <a:latin typeface="Arial" panose="020B0604020202020204" pitchFamily="34" charset="0"/>
                <a:ea typeface="微软雅黑" panose="020B0503020204020204" pitchFamily="34" charset="-122"/>
              </a:rPr>
              <a:t>单击添加文字</a:t>
            </a:r>
            <a:endParaRPr lang="zh-CN" altLang="en-US" sz="1200" dirty="0">
              <a:solidFill>
                <a:srgbClr val="00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p:txBody>
      </p:sp>
      <p:sp>
        <p:nvSpPr>
          <p:cNvPr id="15" name="Line 27"/>
          <p:cNvSpPr>
            <a:spLocks noChangeShapeType="1"/>
          </p:cNvSpPr>
          <p:nvPr/>
        </p:nvSpPr>
        <p:spPr bwMode="auto">
          <a:xfrm flipV="1">
            <a:off x="2486457" y="3374480"/>
            <a:ext cx="0" cy="930562"/>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sp>
        <p:nvSpPr>
          <p:cNvPr id="16" name="Rectangle 28"/>
          <p:cNvSpPr>
            <a:spLocks noChangeArrowheads="1"/>
          </p:cNvSpPr>
          <p:nvPr/>
        </p:nvSpPr>
        <p:spPr bwMode="auto">
          <a:xfrm>
            <a:off x="4752213" y="3760361"/>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000000"/>
                </a:solidFill>
                <a:latin typeface="Arial" panose="020B0604020202020204" pitchFamily="34" charset="0"/>
                <a:ea typeface="微软雅黑" panose="020B0503020204020204" pitchFamily="34" charset="-122"/>
              </a:rPr>
              <a:t>单击添加文字</a:t>
            </a:r>
            <a:endParaRPr lang="zh-CN" altLang="en-US" sz="1200" dirty="0">
              <a:solidFill>
                <a:srgbClr val="00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p:txBody>
      </p:sp>
      <p:sp>
        <p:nvSpPr>
          <p:cNvPr id="17" name="Line 29"/>
          <p:cNvSpPr>
            <a:spLocks noChangeShapeType="1"/>
          </p:cNvSpPr>
          <p:nvPr/>
        </p:nvSpPr>
        <p:spPr bwMode="auto">
          <a:xfrm flipV="1">
            <a:off x="4676000" y="3322075"/>
            <a:ext cx="0" cy="100519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sp>
        <p:nvSpPr>
          <p:cNvPr id="18" name="Rectangle 30"/>
          <p:cNvSpPr>
            <a:spLocks noChangeArrowheads="1"/>
          </p:cNvSpPr>
          <p:nvPr/>
        </p:nvSpPr>
        <p:spPr bwMode="auto">
          <a:xfrm>
            <a:off x="7079892" y="3760361"/>
            <a:ext cx="1905331" cy="82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pPr algn="l" eaLnBrk="1" fontAlgn="base" hangingPunct="1">
              <a:lnSpc>
                <a:spcPct val="120000"/>
              </a:lnSpc>
              <a:buClrTx/>
              <a:buSzTx/>
            </a:pPr>
            <a:r>
              <a:rPr lang="zh-CN" altLang="en-US" sz="1600" b="1" dirty="0">
                <a:solidFill>
                  <a:srgbClr val="000000"/>
                </a:solidFill>
                <a:latin typeface="Arial" panose="020B0604020202020204" pitchFamily="34" charset="0"/>
                <a:ea typeface="微软雅黑" panose="020B0503020204020204" pitchFamily="34" charset="-122"/>
              </a:rPr>
              <a:t>单击添加文字</a:t>
            </a:r>
            <a:endParaRPr lang="zh-CN" altLang="en-US" sz="1200" dirty="0">
              <a:solidFill>
                <a:srgbClr val="000000"/>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333333"/>
                </a:solidFill>
                <a:latin typeface="Arial" panose="020B0604020202020204" pitchFamily="34" charset="0"/>
                <a:ea typeface="微软雅黑" panose="020B0503020204020204" pitchFamily="34" charset="-122"/>
              </a:rPr>
              <a:t>单击此处添加文字</a:t>
            </a:r>
            <a:endParaRPr lang="zh-CN" altLang="en-US" sz="1200" dirty="0">
              <a:solidFill>
                <a:srgbClr val="333333"/>
              </a:solidFill>
              <a:latin typeface="Arial" panose="020B0604020202020204" pitchFamily="34" charset="0"/>
              <a:ea typeface="微软雅黑" panose="020B0503020204020204" pitchFamily="34" charset="-122"/>
            </a:endParaRPr>
          </a:p>
        </p:txBody>
      </p:sp>
      <p:sp>
        <p:nvSpPr>
          <p:cNvPr id="19" name="Line 31"/>
          <p:cNvSpPr>
            <a:spLocks noChangeShapeType="1"/>
          </p:cNvSpPr>
          <p:nvPr/>
        </p:nvSpPr>
        <p:spPr bwMode="auto">
          <a:xfrm flipV="1">
            <a:off x="7089419" y="3406239"/>
            <a:ext cx="0" cy="921034"/>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lIns="91458" tIns="45729" rIns="91458" bIns="45729"/>
          <a:lstStyle/>
          <a:p>
            <a:endParaRPr lang="zh-CN" altLang="en-US" dirty="0">
              <a:ea typeface="微软雅黑" panose="020B0503020204020204" pitchFamily="34" charset="-122"/>
            </a:endParaRPr>
          </a:p>
        </p:txBody>
      </p:sp>
      <p:grpSp>
        <p:nvGrpSpPr>
          <p:cNvPr id="20" name="Group 231"/>
          <p:cNvGrpSpPr/>
          <p:nvPr/>
        </p:nvGrpSpPr>
        <p:grpSpPr bwMode="auto">
          <a:xfrm>
            <a:off x="228640" y="2116791"/>
            <a:ext cx="8334235" cy="1346616"/>
            <a:chOff x="-113" y="1963"/>
            <a:chExt cx="5893" cy="880"/>
          </a:xfrm>
        </p:grpSpPr>
        <p:sp>
          <p:nvSpPr>
            <p:cNvPr id="21" name="Freeform 2"/>
            <p:cNvSpPr/>
            <p:nvPr/>
          </p:nvSpPr>
          <p:spPr bwMode="auto">
            <a:xfrm flipH="1">
              <a:off x="3548" y="2575"/>
              <a:ext cx="552" cy="14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2" name="Freeform 3"/>
            <p:cNvSpPr/>
            <p:nvPr/>
          </p:nvSpPr>
          <p:spPr bwMode="auto">
            <a:xfrm>
              <a:off x="-113" y="2614"/>
              <a:ext cx="619" cy="229"/>
            </a:xfrm>
            <a:custGeom>
              <a:avLst/>
              <a:gdLst>
                <a:gd name="T0" fmla="*/ 2331 w 2331"/>
                <a:gd name="T1" fmla="*/ 688 h 688"/>
                <a:gd name="T2" fmla="*/ 104 w 2331"/>
                <a:gd name="T3" fmla="*/ 138 h 688"/>
                <a:gd name="T4" fmla="*/ 2086 w 2331"/>
                <a:gd name="T5" fmla="*/ 0 h 688"/>
                <a:gd name="T6" fmla="*/ 2331 w 2331"/>
                <a:gd name="T7" fmla="*/ 688 h 688"/>
              </a:gdLst>
              <a:ahLst/>
              <a:cxnLst>
                <a:cxn ang="0">
                  <a:pos x="T0" y="T1"/>
                </a:cxn>
                <a:cxn ang="0">
                  <a:pos x="T2" y="T3"/>
                </a:cxn>
                <a:cxn ang="0">
                  <a:pos x="T4" y="T5"/>
                </a:cxn>
                <a:cxn ang="0">
                  <a:pos x="T6" y="T7"/>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chemeClr val="bg1">
                    <a:lumMod val="5000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3" name="Freeform 4"/>
            <p:cNvSpPr/>
            <p:nvPr/>
          </p:nvSpPr>
          <p:spPr bwMode="auto">
            <a:xfrm flipH="1">
              <a:off x="4360" y="2523"/>
              <a:ext cx="544" cy="245"/>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4" name="Freeform 5"/>
            <p:cNvSpPr/>
            <p:nvPr/>
          </p:nvSpPr>
          <p:spPr bwMode="auto">
            <a:xfrm flipH="1">
              <a:off x="5252" y="2609"/>
              <a:ext cx="528" cy="22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5" name="Freeform 6"/>
            <p:cNvSpPr/>
            <p:nvPr/>
          </p:nvSpPr>
          <p:spPr bwMode="auto">
            <a:xfrm>
              <a:off x="846" y="2525"/>
              <a:ext cx="528" cy="22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6" name="Freeform 7"/>
            <p:cNvSpPr/>
            <p:nvPr/>
          </p:nvSpPr>
          <p:spPr bwMode="auto">
            <a:xfrm>
              <a:off x="1662" y="2575"/>
              <a:ext cx="558" cy="149"/>
            </a:xfrm>
            <a:custGeom>
              <a:avLst/>
              <a:gdLst>
                <a:gd name="T0" fmla="*/ 2331 w 2331"/>
                <a:gd name="T1" fmla="*/ 688 h 688"/>
                <a:gd name="T2" fmla="*/ 104 w 2331"/>
                <a:gd name="T3" fmla="*/ 138 h 688"/>
                <a:gd name="T4" fmla="*/ 2086 w 2331"/>
                <a:gd name="T5" fmla="*/ 0 h 688"/>
                <a:gd name="T6" fmla="*/ 2331 w 2331"/>
                <a:gd name="T7" fmla="*/ 688 h 688"/>
                <a:gd name="T8" fmla="*/ 0 w 2331"/>
                <a:gd name="T9" fmla="*/ 0 h 688"/>
                <a:gd name="T10" fmla="*/ 2331 w 2331"/>
                <a:gd name="T11" fmla="*/ 688 h 688"/>
              </a:gdLst>
              <a:ahLst/>
              <a:cxnLst>
                <a:cxn ang="0">
                  <a:pos x="T0" y="T1"/>
                </a:cxn>
                <a:cxn ang="0">
                  <a:pos x="T2" y="T3"/>
                </a:cxn>
                <a:cxn ang="0">
                  <a:pos x="T4" y="T5"/>
                </a:cxn>
                <a:cxn ang="0">
                  <a:pos x="T6" y="T7"/>
                </a:cxn>
              </a:cxnLst>
              <a:rect l="T8" t="T9" r="T10" b="T11"/>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7" name="Freeform 8"/>
            <p:cNvSpPr/>
            <p:nvPr/>
          </p:nvSpPr>
          <p:spPr bwMode="auto">
            <a:xfrm>
              <a:off x="508" y="1963"/>
              <a:ext cx="705" cy="87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8" name="Freeform 9"/>
            <p:cNvSpPr/>
            <p:nvPr/>
          </p:nvSpPr>
          <p:spPr bwMode="auto">
            <a:xfrm>
              <a:off x="270" y="1963"/>
              <a:ext cx="238" cy="87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9" name="Freeform 10"/>
            <p:cNvSpPr/>
            <p:nvPr/>
          </p:nvSpPr>
          <p:spPr bwMode="auto">
            <a:xfrm>
              <a:off x="1383" y="2024"/>
              <a:ext cx="682" cy="7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0" name="Freeform 11"/>
            <p:cNvSpPr/>
            <p:nvPr/>
          </p:nvSpPr>
          <p:spPr bwMode="auto">
            <a:xfrm>
              <a:off x="1251" y="2015"/>
              <a:ext cx="138" cy="7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1" name="Freeform 12"/>
            <p:cNvSpPr/>
            <p:nvPr/>
          </p:nvSpPr>
          <p:spPr bwMode="auto">
            <a:xfrm>
              <a:off x="2199" y="2049"/>
              <a:ext cx="640" cy="681"/>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32" name="Freeform 13"/>
            <p:cNvSpPr/>
            <p:nvPr/>
          </p:nvSpPr>
          <p:spPr bwMode="auto">
            <a:xfrm>
              <a:off x="2151" y="2049"/>
              <a:ext cx="48" cy="681"/>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3" name="Freeform 14"/>
            <p:cNvSpPr/>
            <p:nvPr/>
          </p:nvSpPr>
          <p:spPr bwMode="auto">
            <a:xfrm flipH="1">
              <a:off x="4544" y="1963"/>
              <a:ext cx="705" cy="877"/>
            </a:xfrm>
            <a:custGeom>
              <a:avLst/>
              <a:gdLst>
                <a:gd name="T0" fmla="*/ 0 w 1006"/>
                <a:gd name="T1" fmla="*/ 0 h 1251"/>
                <a:gd name="T2" fmla="*/ 0 w 1006"/>
                <a:gd name="T3" fmla="*/ 1251 h 1251"/>
                <a:gd name="T4" fmla="*/ 1006 w 1006"/>
                <a:gd name="T5" fmla="*/ 1154 h 1251"/>
                <a:gd name="T6" fmla="*/ 1006 w 1006"/>
                <a:gd name="T7" fmla="*/ 81 h 1251"/>
                <a:gd name="T8" fmla="*/ 0 w 1006"/>
                <a:gd name="T9" fmla="*/ 0 h 1251"/>
                <a:gd name="T10" fmla="*/ 0 w 1006"/>
                <a:gd name="T11" fmla="*/ 0 h 1251"/>
                <a:gd name="T12" fmla="*/ 1006 w 1006"/>
                <a:gd name="T13" fmla="*/ 1251 h 1251"/>
              </a:gdLst>
              <a:ahLst/>
              <a:cxnLst>
                <a:cxn ang="0">
                  <a:pos x="T0" y="T1"/>
                </a:cxn>
                <a:cxn ang="0">
                  <a:pos x="T2" y="T3"/>
                </a:cxn>
                <a:cxn ang="0">
                  <a:pos x="T4" y="T5"/>
                </a:cxn>
                <a:cxn ang="0">
                  <a:pos x="T6" y="T7"/>
                </a:cxn>
                <a:cxn ang="0">
                  <a:pos x="T8" y="T9"/>
                </a:cxn>
              </a:cxnLst>
              <a:rect l="T10" t="T11" r="T12" b="T13"/>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solidFill>
                  <a:srgbClr val="9A0000"/>
                </a:solidFill>
                <a:ea typeface="微软雅黑" panose="020B0503020204020204" pitchFamily="34" charset="-122"/>
              </a:endParaRPr>
            </a:p>
          </p:txBody>
        </p:sp>
        <p:sp>
          <p:nvSpPr>
            <p:cNvPr id="34" name="Freeform 15"/>
            <p:cNvSpPr/>
            <p:nvPr/>
          </p:nvSpPr>
          <p:spPr bwMode="auto">
            <a:xfrm flipH="1">
              <a:off x="5249" y="1963"/>
              <a:ext cx="238" cy="877"/>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5" name="Freeform 16"/>
            <p:cNvSpPr/>
            <p:nvPr/>
          </p:nvSpPr>
          <p:spPr bwMode="auto">
            <a:xfrm flipH="1">
              <a:off x="3686" y="2015"/>
              <a:ext cx="682" cy="749"/>
            </a:xfrm>
            <a:custGeom>
              <a:avLst/>
              <a:gdLst>
                <a:gd name="T0" fmla="*/ 0 w 973"/>
                <a:gd name="T1" fmla="*/ 0 h 1069"/>
                <a:gd name="T2" fmla="*/ 0 w 973"/>
                <a:gd name="T3" fmla="*/ 1069 h 1069"/>
                <a:gd name="T4" fmla="*/ 973 w 973"/>
                <a:gd name="T5" fmla="*/ 1051 h 1069"/>
                <a:gd name="T6" fmla="*/ 973 w 973"/>
                <a:gd name="T7" fmla="*/ 36 h 1069"/>
                <a:gd name="T8" fmla="*/ 0 w 973"/>
                <a:gd name="T9" fmla="*/ 0 h 1069"/>
                <a:gd name="T10" fmla="*/ 0 w 973"/>
                <a:gd name="T11" fmla="*/ 0 h 1069"/>
                <a:gd name="T12" fmla="*/ 973 w 973"/>
                <a:gd name="T13" fmla="*/ 1069 h 1069"/>
              </a:gdLst>
              <a:ahLst/>
              <a:cxnLst>
                <a:cxn ang="0">
                  <a:pos x="T0" y="T1"/>
                </a:cxn>
                <a:cxn ang="0">
                  <a:pos x="T2" y="T3"/>
                </a:cxn>
                <a:cxn ang="0">
                  <a:pos x="T4" y="T5"/>
                </a:cxn>
                <a:cxn ang="0">
                  <a:pos x="T6" y="T7"/>
                </a:cxn>
                <a:cxn ang="0">
                  <a:pos x="T8" y="T9"/>
                </a:cxn>
              </a:cxnLst>
              <a:rect l="T10" t="T11" r="T12" b="T13"/>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ea typeface="微软雅黑" panose="020B0503020204020204" pitchFamily="34" charset="-122"/>
              </a:endParaRPr>
            </a:p>
          </p:txBody>
        </p:sp>
        <p:sp>
          <p:nvSpPr>
            <p:cNvPr id="36" name="Freeform 17"/>
            <p:cNvSpPr/>
            <p:nvPr/>
          </p:nvSpPr>
          <p:spPr bwMode="auto">
            <a:xfrm flipH="1">
              <a:off x="4368" y="2015"/>
              <a:ext cx="138" cy="749"/>
            </a:xfrm>
            <a:custGeom>
              <a:avLst/>
              <a:gdLst>
                <a:gd name="T0" fmla="*/ 0 w 197"/>
                <a:gd name="T1" fmla="*/ 123 h 1069"/>
                <a:gd name="T2" fmla="*/ 0 w 197"/>
                <a:gd name="T3" fmla="*/ 947 h 1069"/>
                <a:gd name="T4" fmla="*/ 197 w 197"/>
                <a:gd name="T5" fmla="*/ 1069 h 1069"/>
                <a:gd name="T6" fmla="*/ 197 w 197"/>
                <a:gd name="T7" fmla="*/ 0 h 1069"/>
                <a:gd name="T8" fmla="*/ 0 w 197"/>
                <a:gd name="T9" fmla="*/ 123 h 1069"/>
                <a:gd name="T10" fmla="*/ 0 w 197"/>
                <a:gd name="T11" fmla="*/ 0 h 1069"/>
                <a:gd name="T12" fmla="*/ 197 w 197"/>
                <a:gd name="T13" fmla="*/ 1069 h 1069"/>
              </a:gdLst>
              <a:ahLst/>
              <a:cxnLst>
                <a:cxn ang="0">
                  <a:pos x="T0" y="T1"/>
                </a:cxn>
                <a:cxn ang="0">
                  <a:pos x="T2" y="T3"/>
                </a:cxn>
                <a:cxn ang="0">
                  <a:pos x="T4" y="T5"/>
                </a:cxn>
                <a:cxn ang="0">
                  <a:pos x="T6" y="T7"/>
                </a:cxn>
                <a:cxn ang="0">
                  <a:pos x="T8" y="T9"/>
                </a:cxn>
              </a:cxnLst>
              <a:rect l="T10" t="T11" r="T12" b="T13"/>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7" name="Freeform 18"/>
            <p:cNvSpPr/>
            <p:nvPr/>
          </p:nvSpPr>
          <p:spPr bwMode="auto">
            <a:xfrm flipH="1">
              <a:off x="2918" y="2049"/>
              <a:ext cx="640" cy="681"/>
            </a:xfrm>
            <a:custGeom>
              <a:avLst/>
              <a:gdLst>
                <a:gd name="T0" fmla="*/ 913 w 913"/>
                <a:gd name="T1" fmla="*/ 958 h 972"/>
                <a:gd name="T2" fmla="*/ 0 w 913"/>
                <a:gd name="T3" fmla="*/ 972 h 972"/>
                <a:gd name="T4" fmla="*/ 0 w 913"/>
                <a:gd name="T5" fmla="*/ 0 h 972"/>
                <a:gd name="T6" fmla="*/ 913 w 913"/>
                <a:gd name="T7" fmla="*/ 6 h 972"/>
                <a:gd name="T8" fmla="*/ 913 w 913"/>
                <a:gd name="T9" fmla="*/ 958 h 972"/>
                <a:gd name="T10" fmla="*/ 0 w 913"/>
                <a:gd name="T11" fmla="*/ 0 h 972"/>
                <a:gd name="T12" fmla="*/ 913 w 913"/>
                <a:gd name="T13" fmla="*/ 972 h 972"/>
              </a:gdLst>
              <a:ahLst/>
              <a:cxnLst>
                <a:cxn ang="0">
                  <a:pos x="T0" y="T1"/>
                </a:cxn>
                <a:cxn ang="0">
                  <a:pos x="T2" y="T3"/>
                </a:cxn>
                <a:cxn ang="0">
                  <a:pos x="T4" y="T5"/>
                </a:cxn>
                <a:cxn ang="0">
                  <a:pos x="T6" y="T7"/>
                </a:cxn>
                <a:cxn ang="0">
                  <a:pos x="T8" y="T9"/>
                </a:cxn>
              </a:cxnLst>
              <a:rect l="T10" t="T11" r="T12" b="T13"/>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dirty="0">
                <a:solidFill>
                  <a:srgbClr val="9A0000"/>
                </a:solidFill>
                <a:ea typeface="微软雅黑" panose="020B0503020204020204" pitchFamily="34" charset="-122"/>
              </a:endParaRPr>
            </a:p>
          </p:txBody>
        </p:sp>
        <p:sp>
          <p:nvSpPr>
            <p:cNvPr id="38" name="Freeform 19"/>
            <p:cNvSpPr/>
            <p:nvPr/>
          </p:nvSpPr>
          <p:spPr bwMode="auto">
            <a:xfrm flipH="1">
              <a:off x="3558" y="2049"/>
              <a:ext cx="48" cy="681"/>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39" name="Freeform 32"/>
            <p:cNvSpPr/>
            <p:nvPr/>
          </p:nvSpPr>
          <p:spPr bwMode="auto">
            <a:xfrm>
              <a:off x="1338" y="2803"/>
              <a:ext cx="15" cy="1"/>
            </a:xfrm>
            <a:custGeom>
              <a:avLst/>
              <a:gdLst>
                <a:gd name="T0" fmla="*/ 12 w 12"/>
                <a:gd name="T1" fmla="*/ 0 h 1587"/>
                <a:gd name="T2" fmla="*/ 0 w 12"/>
                <a:gd name="T3" fmla="*/ 0 h 1587"/>
                <a:gd name="T4" fmla="*/ 12 w 12"/>
                <a:gd name="T5" fmla="*/ 0 h 1587"/>
                <a:gd name="T6" fmla="*/ 0 w 12"/>
                <a:gd name="T7" fmla="*/ 0 h 1587"/>
                <a:gd name="T8" fmla="*/ 12 w 12"/>
                <a:gd name="T9" fmla="*/ 1587 h 1587"/>
              </a:gdLst>
              <a:ahLst/>
              <a:cxnLst>
                <a:cxn ang="0">
                  <a:pos x="T0" y="T1"/>
                </a:cxn>
                <a:cxn ang="0">
                  <a:pos x="T2" y="T3"/>
                </a:cxn>
                <a:cxn ang="0">
                  <a:pos x="T4" y="T5"/>
                </a:cxn>
              </a:cxnLst>
              <a:rect l="T6" t="T7" r="T8" b="T9"/>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40" name="WordArt 33"/>
            <p:cNvSpPr>
              <a:spLocks noChangeArrowheads="1" noChangeShapeType="1" noTextEdit="1"/>
            </p:cNvSpPr>
            <p:nvPr/>
          </p:nvSpPr>
          <p:spPr bwMode="auto">
            <a:xfrm>
              <a:off x="592" y="2579"/>
              <a:ext cx="87"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FFFFFF"/>
                  </a:solidFill>
                  <a:latin typeface="Arial" panose="020B0604020202020204"/>
                  <a:ea typeface="微软雅黑" panose="020B0503020204020204" pitchFamily="34" charset="-122"/>
                  <a:cs typeface="Arial" panose="020B0604020202020204"/>
                </a:rPr>
                <a:t>1</a:t>
              </a:r>
              <a:endParaRPr lang="zh-CN" altLang="en-US" sz="3600" b="1" dirty="0">
                <a:solidFill>
                  <a:srgbClr val="FFFFFF"/>
                </a:solidFill>
                <a:latin typeface="Arial" panose="020B0604020202020204"/>
                <a:ea typeface="微软雅黑" panose="020B0503020204020204" pitchFamily="34" charset="-122"/>
                <a:cs typeface="Arial" panose="020B0604020202020204"/>
              </a:endParaRPr>
            </a:p>
          </p:txBody>
        </p:sp>
        <p:sp>
          <p:nvSpPr>
            <p:cNvPr id="41" name="WordArt 34"/>
            <p:cNvSpPr>
              <a:spLocks noChangeArrowheads="1" noChangeShapeType="1" noTextEdit="1"/>
            </p:cNvSpPr>
            <p:nvPr/>
          </p:nvSpPr>
          <p:spPr bwMode="auto">
            <a:xfrm>
              <a:off x="1441"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9A0000"/>
                  </a:solidFill>
                  <a:latin typeface="Arial" panose="020B0604020202020204"/>
                  <a:ea typeface="微软雅黑" panose="020B0503020204020204" pitchFamily="34" charset="-122"/>
                  <a:cs typeface="Arial" panose="020B0604020202020204"/>
                </a:rPr>
                <a:t>2</a:t>
              </a:r>
              <a:endParaRPr lang="zh-CN" altLang="en-US" sz="3600" b="1" dirty="0">
                <a:solidFill>
                  <a:srgbClr val="9A0000"/>
                </a:solidFill>
                <a:latin typeface="Arial" panose="020B0604020202020204"/>
                <a:ea typeface="微软雅黑" panose="020B0503020204020204" pitchFamily="34" charset="-122"/>
                <a:cs typeface="Arial" panose="020B0604020202020204"/>
              </a:endParaRPr>
            </a:p>
          </p:txBody>
        </p:sp>
        <p:sp>
          <p:nvSpPr>
            <p:cNvPr id="42" name="WordArt 35"/>
            <p:cNvSpPr>
              <a:spLocks noChangeArrowheads="1" noChangeShapeType="1" noTextEdit="1"/>
            </p:cNvSpPr>
            <p:nvPr/>
          </p:nvSpPr>
          <p:spPr bwMode="auto">
            <a:xfrm>
              <a:off x="2252"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9A0000"/>
                  </a:solidFill>
                  <a:latin typeface="Arial" panose="020B0604020202020204"/>
                  <a:ea typeface="微软雅黑" panose="020B0503020204020204" pitchFamily="34" charset="-122"/>
                  <a:cs typeface="Arial" panose="020B0604020202020204"/>
                </a:rPr>
                <a:t>3</a:t>
              </a:r>
              <a:endParaRPr lang="zh-CN" altLang="en-US" sz="3600" b="1" dirty="0">
                <a:solidFill>
                  <a:srgbClr val="9A0000"/>
                </a:solidFill>
                <a:latin typeface="Arial" panose="020B0604020202020204"/>
                <a:ea typeface="微软雅黑" panose="020B0503020204020204" pitchFamily="34" charset="-122"/>
                <a:cs typeface="Arial" panose="020B0604020202020204"/>
              </a:endParaRPr>
            </a:p>
          </p:txBody>
        </p:sp>
        <p:sp>
          <p:nvSpPr>
            <p:cNvPr id="43" name="WordArt 36"/>
            <p:cNvSpPr>
              <a:spLocks noChangeArrowheads="1" noChangeShapeType="1" noTextEdit="1"/>
            </p:cNvSpPr>
            <p:nvPr/>
          </p:nvSpPr>
          <p:spPr bwMode="auto">
            <a:xfrm>
              <a:off x="2968" y="2523"/>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9A0000"/>
                  </a:solidFill>
                  <a:latin typeface="Arial" panose="020B0604020202020204"/>
                  <a:ea typeface="微软雅黑" panose="020B0503020204020204" pitchFamily="34" charset="-122"/>
                  <a:cs typeface="Arial" panose="020B0604020202020204"/>
                </a:rPr>
                <a:t>4</a:t>
              </a:r>
              <a:endParaRPr lang="zh-CN" altLang="en-US" sz="3600" b="1" dirty="0">
                <a:solidFill>
                  <a:srgbClr val="9A0000"/>
                </a:solidFill>
                <a:latin typeface="Arial" panose="020B0604020202020204"/>
                <a:ea typeface="微软雅黑" panose="020B0503020204020204" pitchFamily="34" charset="-122"/>
                <a:cs typeface="Arial" panose="020B0604020202020204"/>
              </a:endParaRPr>
            </a:p>
          </p:txBody>
        </p:sp>
        <p:sp>
          <p:nvSpPr>
            <p:cNvPr id="44" name="WordArt 37"/>
            <p:cNvSpPr>
              <a:spLocks noChangeArrowheads="1" noChangeShapeType="1" noTextEdit="1"/>
            </p:cNvSpPr>
            <p:nvPr/>
          </p:nvSpPr>
          <p:spPr bwMode="auto">
            <a:xfrm>
              <a:off x="3742" y="2527"/>
              <a:ext cx="110"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9A0000"/>
                  </a:solidFill>
                  <a:latin typeface="Arial" panose="020B0604020202020204"/>
                  <a:ea typeface="微软雅黑" panose="020B0503020204020204" pitchFamily="34" charset="-122"/>
                  <a:cs typeface="Arial" panose="020B0604020202020204"/>
                </a:rPr>
                <a:t>5</a:t>
              </a:r>
              <a:endParaRPr lang="zh-CN" altLang="en-US" sz="3600" b="1" dirty="0">
                <a:solidFill>
                  <a:srgbClr val="9A0000"/>
                </a:solidFill>
                <a:latin typeface="Arial" panose="020B0604020202020204"/>
                <a:ea typeface="微软雅黑" panose="020B0503020204020204" pitchFamily="34" charset="-122"/>
                <a:cs typeface="Arial" panose="020B0604020202020204"/>
              </a:endParaRPr>
            </a:p>
          </p:txBody>
        </p:sp>
        <p:sp>
          <p:nvSpPr>
            <p:cNvPr id="45" name="WordArt 38"/>
            <p:cNvSpPr>
              <a:spLocks noChangeArrowheads="1" noChangeShapeType="1" noTextEdit="1"/>
            </p:cNvSpPr>
            <p:nvPr/>
          </p:nvSpPr>
          <p:spPr bwMode="auto">
            <a:xfrm>
              <a:off x="4604" y="2568"/>
              <a:ext cx="115" cy="1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dirty="0">
                  <a:solidFill>
                    <a:srgbClr val="9A0000"/>
                  </a:solidFill>
                  <a:latin typeface="Arial" panose="020B0604020202020204"/>
                  <a:ea typeface="微软雅黑" panose="020B0503020204020204" pitchFamily="34" charset="-122"/>
                  <a:cs typeface="Arial" panose="020B0604020202020204"/>
                </a:rPr>
                <a:t>6</a:t>
              </a:r>
              <a:endParaRPr lang="zh-CN" altLang="en-US" sz="3600" b="1" dirty="0">
                <a:solidFill>
                  <a:srgbClr val="9A0000"/>
                </a:solidFill>
                <a:latin typeface="Arial" panose="020B0604020202020204"/>
                <a:ea typeface="微软雅黑" panose="020B0503020204020204" pitchFamily="34" charset="-122"/>
                <a:cs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000"/>
                                        <p:tgtEl>
                                          <p:spTgt spid="20"/>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7"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Freeform 6"/>
          <p:cNvSpPr/>
          <p:nvPr/>
        </p:nvSpPr>
        <p:spPr bwMode="auto">
          <a:xfrm>
            <a:off x="767271" y="1152145"/>
            <a:ext cx="3104047" cy="370583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9A0000"/>
          </a:solidFill>
          <a:ln>
            <a:noFill/>
          </a:ln>
        </p:spPr>
        <p:txBody>
          <a:bodyPr vert="horz" wrap="square" lIns="68585" tIns="34292" rIns="68585" bIns="34292" numCol="1" anchor="t" anchorCtr="0" compatLnSpc="1"/>
          <a:lstStyle/>
          <a:p>
            <a:endParaRPr lang="zh-CN" altLang="en-US" dirty="0">
              <a:ea typeface="微软雅黑" panose="020B0503020204020204" pitchFamily="34" charset="-122"/>
            </a:endParaRPr>
          </a:p>
        </p:txBody>
      </p:sp>
      <p:sp>
        <p:nvSpPr>
          <p:cNvPr id="9" name="Freeform 6"/>
          <p:cNvSpPr/>
          <p:nvPr/>
        </p:nvSpPr>
        <p:spPr bwMode="auto">
          <a:xfrm>
            <a:off x="3311796" y="2424202"/>
            <a:ext cx="2054916" cy="2453309"/>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FF9900"/>
          </a:solidFill>
          <a:ln>
            <a:noFill/>
          </a:ln>
        </p:spPr>
        <p:txBody>
          <a:bodyPr vert="horz" wrap="square" lIns="68585" tIns="34292" rIns="68585" bIns="34292" numCol="1" anchor="t" anchorCtr="0" compatLnSpc="1"/>
          <a:lstStyle/>
          <a:p>
            <a:endParaRPr lang="zh-CN" altLang="en-US" dirty="0">
              <a:ea typeface="微软雅黑" panose="020B0503020204020204" pitchFamily="34" charset="-122"/>
            </a:endParaRPr>
          </a:p>
        </p:txBody>
      </p:sp>
      <p:sp>
        <p:nvSpPr>
          <p:cNvPr id="10" name="椭圆 9"/>
          <p:cNvSpPr/>
          <p:nvPr/>
        </p:nvSpPr>
        <p:spPr bwMode="auto">
          <a:xfrm>
            <a:off x="3179596" y="1368304"/>
            <a:ext cx="702048" cy="702512"/>
          </a:xfrm>
          <a:prstGeom prst="ellipse">
            <a:avLst/>
          </a:prstGeom>
          <a:solidFill>
            <a:schemeClr val="tx1">
              <a:lumMod val="50000"/>
              <a:lumOff val="50000"/>
            </a:schemeClr>
          </a:solidFill>
          <a:ln w="9525" cap="flat" cmpd="sng" algn="ctr">
            <a:solidFill>
              <a:srgbClr val="F8F8F8"/>
            </a:solid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dirty="0">
              <a:ea typeface="微软雅黑" panose="020B0503020204020204" pitchFamily="34" charset="-122"/>
            </a:endParaRPr>
          </a:p>
        </p:txBody>
      </p:sp>
      <p:sp>
        <p:nvSpPr>
          <p:cNvPr id="11" name="椭圆 10"/>
          <p:cNvSpPr/>
          <p:nvPr/>
        </p:nvSpPr>
        <p:spPr bwMode="auto">
          <a:xfrm>
            <a:off x="4936235" y="2665248"/>
            <a:ext cx="587009" cy="587396"/>
          </a:xfrm>
          <a:prstGeom prst="ellipse">
            <a:avLst/>
          </a:prstGeom>
          <a:solidFill>
            <a:schemeClr val="tx1">
              <a:lumMod val="50000"/>
              <a:lumOff val="50000"/>
            </a:schemeClr>
          </a:solidFill>
          <a:ln w="9525" cap="flat" cmpd="sng" algn="ctr">
            <a:solidFill>
              <a:srgbClr val="F8F8F8"/>
            </a:solidFill>
            <a:prstDash val="solid"/>
            <a:round/>
            <a:headEnd type="none" w="med" len="med"/>
            <a:tailEnd type="none" w="med" len="med"/>
          </a:ln>
          <a:effectLst/>
        </p:spPr>
        <p:txBody>
          <a:bodyPr vert="horz" wrap="square" lIns="68585" tIns="34292" rIns="68585" bIns="34292" numCol="1" rtlCol="0" anchor="t" anchorCtr="0" compatLnSpc="1"/>
          <a:lstStyle/>
          <a:p>
            <a:pPr defTabSz="685800"/>
            <a:endParaRPr lang="zh-CN" altLang="en-US" sz="1300" dirty="0">
              <a:ea typeface="微软雅黑" panose="020B0503020204020204" pitchFamily="34" charset="-122"/>
            </a:endParaRPr>
          </a:p>
        </p:txBody>
      </p:sp>
      <p:sp>
        <p:nvSpPr>
          <p:cNvPr id="12" name="TextBox 11"/>
          <p:cNvSpPr txBox="1"/>
          <p:nvPr/>
        </p:nvSpPr>
        <p:spPr>
          <a:xfrm>
            <a:off x="3248518" y="1511682"/>
            <a:ext cx="625822" cy="407808"/>
          </a:xfrm>
          <a:prstGeom prst="rect">
            <a:avLst/>
          </a:prstGeom>
          <a:noFill/>
        </p:spPr>
        <p:txBody>
          <a:bodyPr wrap="none" lIns="68585" tIns="34292" rIns="68585" bIns="34292" rtlCol="0">
            <a:spAutoFit/>
          </a:bodyPr>
          <a:lstStyle/>
          <a:p>
            <a:r>
              <a:rPr lang="en-US" altLang="zh-CN" sz="2200" dirty="0">
                <a:solidFill>
                  <a:srgbClr val="F8F8F8"/>
                </a:solidFill>
                <a:ea typeface="微软雅黑" panose="020B0503020204020204" pitchFamily="34" charset="-122"/>
              </a:rPr>
              <a:t>75%</a:t>
            </a:r>
            <a:endParaRPr lang="zh-CN" altLang="en-US" sz="2200" dirty="0">
              <a:solidFill>
                <a:srgbClr val="F8F8F8"/>
              </a:solidFill>
              <a:ea typeface="微软雅黑" panose="020B0503020204020204" pitchFamily="34" charset="-122"/>
            </a:endParaRPr>
          </a:p>
        </p:txBody>
      </p:sp>
      <p:sp>
        <p:nvSpPr>
          <p:cNvPr id="13" name="TextBox 12"/>
          <p:cNvSpPr txBox="1"/>
          <p:nvPr/>
        </p:nvSpPr>
        <p:spPr>
          <a:xfrm>
            <a:off x="4999780" y="2785715"/>
            <a:ext cx="537658" cy="346253"/>
          </a:xfrm>
          <a:prstGeom prst="rect">
            <a:avLst/>
          </a:prstGeom>
          <a:noFill/>
        </p:spPr>
        <p:txBody>
          <a:bodyPr wrap="none" lIns="68585" tIns="34292" rIns="68585" bIns="34292" rtlCol="0">
            <a:spAutoFit/>
          </a:bodyPr>
          <a:lstStyle/>
          <a:p>
            <a:r>
              <a:rPr lang="en-US" altLang="zh-CN" dirty="0">
                <a:solidFill>
                  <a:srgbClr val="F8F8F8"/>
                </a:solidFill>
                <a:ea typeface="微软雅黑" panose="020B0503020204020204" pitchFamily="34" charset="-122"/>
              </a:rPr>
              <a:t>34%</a:t>
            </a:r>
            <a:endParaRPr lang="zh-CN" altLang="en-US" dirty="0">
              <a:solidFill>
                <a:srgbClr val="F8F8F8"/>
              </a:solidFill>
              <a:ea typeface="微软雅黑" panose="020B0503020204020204" pitchFamily="34" charset="-122"/>
            </a:endParaRPr>
          </a:p>
        </p:txBody>
      </p:sp>
      <p:sp>
        <p:nvSpPr>
          <p:cNvPr id="14" name="TextBox 13"/>
          <p:cNvSpPr txBox="1"/>
          <p:nvPr/>
        </p:nvSpPr>
        <p:spPr>
          <a:xfrm>
            <a:off x="1942286" y="1542584"/>
            <a:ext cx="754020" cy="438852"/>
          </a:xfrm>
          <a:prstGeom prst="rect">
            <a:avLst/>
          </a:prstGeom>
          <a:noFill/>
        </p:spPr>
        <p:txBody>
          <a:bodyPr wrap="none" lIns="68585" tIns="34292" rIns="68585" bIns="34292"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目标</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263218" y="2111247"/>
            <a:ext cx="1958623" cy="2008852"/>
          </a:xfrm>
          <a:prstGeom prst="rect">
            <a:avLst/>
          </a:prstGeom>
          <a:noFill/>
        </p:spPr>
        <p:txBody>
          <a:bodyPr wrap="square" lIns="68585" tIns="34292" rIns="68585" bIns="34292"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请输入您的文字对目标进行说明</a:t>
            </a:r>
            <a:r>
              <a:rPr lang="zh-CN" altLang="en-US" dirty="0">
                <a:solidFill>
                  <a:srgbClr val="F8F8F8"/>
                </a:solidFill>
                <a:latin typeface="微软雅黑" panose="020B0503020204020204" pitchFamily="34" charset="-122"/>
                <a:ea typeface="微软雅黑" panose="020B0503020204020204" pitchFamily="34" charset="-122"/>
              </a:rPr>
              <a:t>请输入您的文字对目标进行</a:t>
            </a:r>
            <a:r>
              <a:rPr lang="zh-CN" altLang="en-US" dirty="0" smtClean="0">
                <a:solidFill>
                  <a:srgbClr val="F8F8F8"/>
                </a:solidFill>
                <a:latin typeface="微软雅黑" panose="020B0503020204020204" pitchFamily="34" charset="-122"/>
                <a:ea typeface="微软雅黑" panose="020B0503020204020204" pitchFamily="34" charset="-122"/>
              </a:rPr>
              <a:t>说明请</a:t>
            </a:r>
            <a:r>
              <a:rPr lang="zh-CN" altLang="en-US" dirty="0">
                <a:solidFill>
                  <a:srgbClr val="F8F8F8"/>
                </a:solidFill>
                <a:latin typeface="微软雅黑" panose="020B0503020204020204" pitchFamily="34" charset="-122"/>
                <a:ea typeface="微软雅黑" panose="020B0503020204020204" pitchFamily="34" charset="-122"/>
              </a:rPr>
              <a:t>输入您的文字对目标进行说明</a:t>
            </a:r>
            <a:endParaRPr lang="zh-CN" altLang="en-US" dirty="0">
              <a:solidFill>
                <a:srgbClr val="F8F8F8"/>
              </a:solidFill>
              <a:latin typeface="微软雅黑" panose="020B0503020204020204" pitchFamily="34" charset="-122"/>
              <a:ea typeface="微软雅黑" panose="020B0503020204020204" pitchFamily="34" charset="-122"/>
            </a:endParaRPr>
          </a:p>
          <a:p>
            <a:pPr algn="ct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07177" y="2695820"/>
            <a:ext cx="754020" cy="438852"/>
          </a:xfrm>
          <a:prstGeom prst="rect">
            <a:avLst/>
          </a:prstGeom>
          <a:noFill/>
        </p:spPr>
        <p:txBody>
          <a:bodyPr wrap="none" lIns="68585" tIns="34292" rIns="68585" bIns="34292" rtlCol="0">
            <a:spAutoFit/>
          </a:bodyPr>
          <a:lstStyle/>
          <a:p>
            <a:r>
              <a:rPr lang="zh-CN" altLang="en-US" sz="2400" dirty="0">
                <a:solidFill>
                  <a:srgbClr val="F8F8F8"/>
                </a:solidFill>
                <a:latin typeface="微软雅黑" panose="020B0503020204020204" pitchFamily="34" charset="-122"/>
                <a:ea typeface="微软雅黑" panose="020B0503020204020204" pitchFamily="34" charset="-122"/>
              </a:rPr>
              <a:t>实际</a:t>
            </a:r>
            <a:endParaRPr lang="zh-CN" altLang="en-US" sz="2400" dirty="0">
              <a:solidFill>
                <a:srgbClr val="F8F8F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481640" y="3293076"/>
            <a:ext cx="1805093" cy="900514"/>
          </a:xfrm>
          <a:prstGeom prst="rect">
            <a:avLst/>
          </a:prstGeom>
          <a:noFill/>
        </p:spPr>
        <p:txBody>
          <a:bodyPr wrap="square" lIns="68585" tIns="34292" rIns="68585" bIns="34292" rtlCol="0">
            <a:spAutoFit/>
          </a:bodyPr>
          <a:lstStyle/>
          <a:p>
            <a:pPr algn="ctr"/>
            <a:r>
              <a:rPr lang="zh-CN" altLang="en-US" dirty="0" smtClean="0">
                <a:solidFill>
                  <a:srgbClr val="F8F8F8"/>
                </a:solidFill>
                <a:latin typeface="微软雅黑" panose="020B0503020204020204" pitchFamily="34" charset="-122"/>
                <a:ea typeface="微软雅黑" panose="020B0503020204020204" pitchFamily="34" charset="-122"/>
              </a:rPr>
              <a:t>请输入您的文字对实际情况进行说明</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017403" y="1300059"/>
            <a:ext cx="4300457" cy="623429"/>
          </a:xfrm>
          <a:prstGeom prst="rect">
            <a:avLst/>
          </a:prstGeom>
          <a:noFill/>
        </p:spPr>
        <p:txBody>
          <a:bodyPr wrap="square" lIns="68585" tIns="34292" rIns="68585" bIns="34292" rtlCol="0">
            <a:spAutoFit/>
          </a:bodyPr>
          <a:lstStyle/>
          <a:p>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请输入您的文字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文字请</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158116" y="2672506"/>
            <a:ext cx="2159744" cy="1454683"/>
          </a:xfrm>
          <a:prstGeom prst="rect">
            <a:avLst/>
          </a:prstGeom>
          <a:noFill/>
        </p:spPr>
        <p:txBody>
          <a:bodyPr wrap="square" lIns="68585" tIns="34292" rIns="68585" bIns="34292" rtlCol="0">
            <a:spAutoFit/>
          </a:bodyPr>
          <a:lstStyle/>
          <a:p>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请输入您的文字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文字请</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请输入您的</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文字</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435">
                                          <p:stCondLst>
                                            <p:cond delay="0"/>
                                          </p:stCondLst>
                                        </p:cTn>
                                        <p:tgtEl>
                                          <p:spTgt spid="8"/>
                                        </p:tgtEl>
                                      </p:cBhvr>
                                    </p:animEffect>
                                    <p:anim calcmode="lin" valueType="num">
                                      <p:cBhvr>
                                        <p:cTn id="21"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6" dur="20">
                                          <p:stCondLst>
                                            <p:cond delay="487"/>
                                          </p:stCondLst>
                                        </p:cTn>
                                        <p:tgtEl>
                                          <p:spTgt spid="8"/>
                                        </p:tgtEl>
                                      </p:cBhvr>
                                      <p:to x="100000" y="60000"/>
                                    </p:animScale>
                                    <p:animScale>
                                      <p:cBhvr>
                                        <p:cTn id="27" dur="124" decel="50000">
                                          <p:stCondLst>
                                            <p:cond delay="507"/>
                                          </p:stCondLst>
                                        </p:cTn>
                                        <p:tgtEl>
                                          <p:spTgt spid="8"/>
                                        </p:tgtEl>
                                      </p:cBhvr>
                                      <p:to x="100000" y="100000"/>
                                    </p:animScale>
                                    <p:animScale>
                                      <p:cBhvr>
                                        <p:cTn id="28" dur="20">
                                          <p:stCondLst>
                                            <p:cond delay="984"/>
                                          </p:stCondLst>
                                        </p:cTn>
                                        <p:tgtEl>
                                          <p:spTgt spid="8"/>
                                        </p:tgtEl>
                                      </p:cBhvr>
                                      <p:to x="100000" y="80000"/>
                                    </p:animScale>
                                    <p:animScale>
                                      <p:cBhvr>
                                        <p:cTn id="29" dur="124" decel="50000">
                                          <p:stCondLst>
                                            <p:cond delay="1004"/>
                                          </p:stCondLst>
                                        </p:cTn>
                                        <p:tgtEl>
                                          <p:spTgt spid="8"/>
                                        </p:tgtEl>
                                      </p:cBhvr>
                                      <p:to x="100000" y="100000"/>
                                    </p:animScale>
                                    <p:animScale>
                                      <p:cBhvr>
                                        <p:cTn id="30" dur="20">
                                          <p:stCondLst>
                                            <p:cond delay="1231"/>
                                          </p:stCondLst>
                                        </p:cTn>
                                        <p:tgtEl>
                                          <p:spTgt spid="8"/>
                                        </p:tgtEl>
                                      </p:cBhvr>
                                      <p:to x="100000" y="90000"/>
                                    </p:animScale>
                                    <p:animScale>
                                      <p:cBhvr>
                                        <p:cTn id="31" dur="124" decel="50000">
                                          <p:stCondLst>
                                            <p:cond delay="1251"/>
                                          </p:stCondLst>
                                        </p:cTn>
                                        <p:tgtEl>
                                          <p:spTgt spid="8"/>
                                        </p:tgtEl>
                                      </p:cBhvr>
                                      <p:to x="100000" y="100000"/>
                                    </p:animScale>
                                    <p:animScale>
                                      <p:cBhvr>
                                        <p:cTn id="32" dur="20">
                                          <p:stCondLst>
                                            <p:cond delay="1356"/>
                                          </p:stCondLst>
                                        </p:cTn>
                                        <p:tgtEl>
                                          <p:spTgt spid="8"/>
                                        </p:tgtEl>
                                      </p:cBhvr>
                                      <p:to x="100000" y="95000"/>
                                    </p:animScale>
                                    <p:animScale>
                                      <p:cBhvr>
                                        <p:cTn id="33" dur="124" decel="50000">
                                          <p:stCondLst>
                                            <p:cond delay="1376"/>
                                          </p:stCondLst>
                                        </p:cTn>
                                        <p:tgtEl>
                                          <p:spTgt spid="8"/>
                                        </p:tgtEl>
                                      </p:cBhvr>
                                      <p:to x="100000" y="100000"/>
                                    </p:animScale>
                                  </p:childTnLst>
                                </p:cTn>
                              </p:par>
                              <p:par>
                                <p:cTn id="34" presetID="26" presetClass="entr" presetSubtype="0" fill="hold" grpId="0" nodeType="withEffect">
                                  <p:stCondLst>
                                    <p:cond delay="50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435">
                                          <p:stCondLst>
                                            <p:cond delay="0"/>
                                          </p:stCondLst>
                                        </p:cTn>
                                        <p:tgtEl>
                                          <p:spTgt spid="9"/>
                                        </p:tgtEl>
                                      </p:cBhvr>
                                    </p:animEffect>
                                    <p:anim calcmode="lin" valueType="num">
                                      <p:cBhvr>
                                        <p:cTn id="37" dur="136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49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498" tmFilter="0, 0; 0.125,0.2665; 0.25,0.4; 0.375,0.465; 0.5,0.5;  0.625,0.535; 0.75,0.6; 0.875,0.7335; 1,1">
                                          <p:stCondLst>
                                            <p:cond delay="498"/>
                                          </p:stCondLst>
                                        </p:cTn>
                                        <p:tgtEl>
                                          <p:spTgt spid="9"/>
                                        </p:tgtEl>
                                        <p:attrNameLst>
                                          <p:attrName>ppt_y</p:attrName>
                                        </p:attrNameLst>
                                      </p:cBhvr>
                                      <p:tavLst>
                                        <p:tav tm="0" fmla="#ppt_y-sin(pi*$)/9">
                                          <p:val>
                                            <p:fltVal val="0"/>
                                          </p:val>
                                        </p:tav>
                                        <p:tav tm="100000">
                                          <p:val>
                                            <p:fltVal val="1"/>
                                          </p:val>
                                        </p:tav>
                                      </p:tavLst>
                                    </p:anim>
                                    <p:anim calcmode="lin" valueType="num">
                                      <p:cBhvr>
                                        <p:cTn id="40" dur="249" tmFilter="0, 0; 0.125,0.2665; 0.25,0.4; 0.375,0.465; 0.5,0.5;  0.625,0.535; 0.75,0.6; 0.875,0.7335; 1,1">
                                          <p:stCondLst>
                                            <p:cond delay="993"/>
                                          </p:stCondLst>
                                        </p:cTn>
                                        <p:tgtEl>
                                          <p:spTgt spid="9"/>
                                        </p:tgtEl>
                                        <p:attrNameLst>
                                          <p:attrName>ppt_y</p:attrName>
                                        </p:attrNameLst>
                                      </p:cBhvr>
                                      <p:tavLst>
                                        <p:tav tm="0" fmla="#ppt_y-sin(pi*$)/27">
                                          <p:val>
                                            <p:fltVal val="0"/>
                                          </p:val>
                                        </p:tav>
                                        <p:tav tm="100000">
                                          <p:val>
                                            <p:fltVal val="1"/>
                                          </p:val>
                                        </p:tav>
                                      </p:tavLst>
                                    </p:anim>
                                    <p:anim calcmode="lin" valueType="num">
                                      <p:cBhvr>
                                        <p:cTn id="41" dur="123" tmFilter="0, 0; 0.125,0.2665; 0.25,0.4; 0.375,0.465; 0.5,0.5;  0.625,0.535; 0.75,0.6; 0.875,0.7335; 1,1">
                                          <p:stCondLst>
                                            <p:cond delay="1242"/>
                                          </p:stCondLst>
                                        </p:cTn>
                                        <p:tgtEl>
                                          <p:spTgt spid="9"/>
                                        </p:tgtEl>
                                        <p:attrNameLst>
                                          <p:attrName>ppt_y</p:attrName>
                                        </p:attrNameLst>
                                      </p:cBhvr>
                                      <p:tavLst>
                                        <p:tav tm="0" fmla="#ppt_y-sin(pi*$)/81">
                                          <p:val>
                                            <p:fltVal val="0"/>
                                          </p:val>
                                        </p:tav>
                                        <p:tav tm="100000">
                                          <p:val>
                                            <p:fltVal val="1"/>
                                          </p:val>
                                        </p:tav>
                                      </p:tavLst>
                                    </p:anim>
                                    <p:animScale>
                                      <p:cBhvr>
                                        <p:cTn id="42" dur="20">
                                          <p:stCondLst>
                                            <p:cond delay="487"/>
                                          </p:stCondLst>
                                        </p:cTn>
                                        <p:tgtEl>
                                          <p:spTgt spid="9"/>
                                        </p:tgtEl>
                                      </p:cBhvr>
                                      <p:to x="100000" y="60000"/>
                                    </p:animScale>
                                    <p:animScale>
                                      <p:cBhvr>
                                        <p:cTn id="43" dur="124" decel="50000">
                                          <p:stCondLst>
                                            <p:cond delay="507"/>
                                          </p:stCondLst>
                                        </p:cTn>
                                        <p:tgtEl>
                                          <p:spTgt spid="9"/>
                                        </p:tgtEl>
                                      </p:cBhvr>
                                      <p:to x="100000" y="100000"/>
                                    </p:animScale>
                                    <p:animScale>
                                      <p:cBhvr>
                                        <p:cTn id="44" dur="20">
                                          <p:stCondLst>
                                            <p:cond delay="984"/>
                                          </p:stCondLst>
                                        </p:cTn>
                                        <p:tgtEl>
                                          <p:spTgt spid="9"/>
                                        </p:tgtEl>
                                      </p:cBhvr>
                                      <p:to x="100000" y="80000"/>
                                    </p:animScale>
                                    <p:animScale>
                                      <p:cBhvr>
                                        <p:cTn id="45" dur="124" decel="50000">
                                          <p:stCondLst>
                                            <p:cond delay="1004"/>
                                          </p:stCondLst>
                                        </p:cTn>
                                        <p:tgtEl>
                                          <p:spTgt spid="9"/>
                                        </p:tgtEl>
                                      </p:cBhvr>
                                      <p:to x="100000" y="100000"/>
                                    </p:animScale>
                                    <p:animScale>
                                      <p:cBhvr>
                                        <p:cTn id="46" dur="20">
                                          <p:stCondLst>
                                            <p:cond delay="1231"/>
                                          </p:stCondLst>
                                        </p:cTn>
                                        <p:tgtEl>
                                          <p:spTgt spid="9"/>
                                        </p:tgtEl>
                                      </p:cBhvr>
                                      <p:to x="100000" y="90000"/>
                                    </p:animScale>
                                    <p:animScale>
                                      <p:cBhvr>
                                        <p:cTn id="47" dur="124" decel="50000">
                                          <p:stCondLst>
                                            <p:cond delay="1251"/>
                                          </p:stCondLst>
                                        </p:cTn>
                                        <p:tgtEl>
                                          <p:spTgt spid="9"/>
                                        </p:tgtEl>
                                      </p:cBhvr>
                                      <p:to x="100000" y="100000"/>
                                    </p:animScale>
                                    <p:animScale>
                                      <p:cBhvr>
                                        <p:cTn id="48" dur="20">
                                          <p:stCondLst>
                                            <p:cond delay="1356"/>
                                          </p:stCondLst>
                                        </p:cTn>
                                        <p:tgtEl>
                                          <p:spTgt spid="9"/>
                                        </p:tgtEl>
                                      </p:cBhvr>
                                      <p:to x="100000" y="95000"/>
                                    </p:animScale>
                                    <p:animScale>
                                      <p:cBhvr>
                                        <p:cTn id="49" dur="124" decel="50000">
                                          <p:stCondLst>
                                            <p:cond delay="1376"/>
                                          </p:stCondLst>
                                        </p:cTn>
                                        <p:tgtEl>
                                          <p:spTgt spid="9"/>
                                        </p:tgtEl>
                                      </p:cBhvr>
                                      <p:to x="100000" y="100000"/>
                                    </p:animScale>
                                  </p:childTnLst>
                                </p:cTn>
                              </p:par>
                            </p:childTnLst>
                          </p:cTn>
                        </p:par>
                        <p:par>
                          <p:cTn id="50" fill="hold">
                            <p:stCondLst>
                              <p:cond delay="3000"/>
                            </p:stCondLst>
                            <p:childTnLst>
                              <p:par>
                                <p:cTn id="51" presetID="31"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90"/>
                                          </p:val>
                                        </p:tav>
                                        <p:tav tm="100000">
                                          <p:val>
                                            <p:fltVal val="0"/>
                                          </p:val>
                                        </p:tav>
                                      </p:tavLst>
                                    </p:anim>
                                    <p:animEffect transition="in" filter="fade">
                                      <p:cBhvr>
                                        <p:cTn id="56" dur="500"/>
                                        <p:tgtEl>
                                          <p:spTgt spid="1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 calcmode="lin" valueType="num">
                                      <p:cBhvr>
                                        <p:cTn id="61" dur="500" fill="hold"/>
                                        <p:tgtEl>
                                          <p:spTgt spid="15"/>
                                        </p:tgtEl>
                                        <p:attrNameLst>
                                          <p:attrName>style.rotation</p:attrName>
                                        </p:attrNameLst>
                                      </p:cBhvr>
                                      <p:tavLst>
                                        <p:tav tm="0">
                                          <p:val>
                                            <p:fltVal val="90"/>
                                          </p:val>
                                        </p:tav>
                                        <p:tav tm="100000">
                                          <p:val>
                                            <p:fltVal val="0"/>
                                          </p:val>
                                        </p:tav>
                                      </p:tavLst>
                                    </p:anim>
                                    <p:animEffect transition="in" filter="fade">
                                      <p:cBhvr>
                                        <p:cTn id="62" dur="500"/>
                                        <p:tgtEl>
                                          <p:spTgt spid="15"/>
                                        </p:tgtEl>
                                      </p:cBhvr>
                                    </p:animEffect>
                                  </p:childTnLst>
                                </p:cTn>
                              </p:par>
                            </p:childTnLst>
                          </p:cTn>
                        </p:par>
                        <p:par>
                          <p:cTn id="63" fill="hold">
                            <p:stCondLst>
                              <p:cond delay="3500"/>
                            </p:stCondLst>
                            <p:childTnLst>
                              <p:par>
                                <p:cTn id="64" presetID="52"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Scale>
                                      <p:cBhvr>
                                        <p:cTn id="6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
                                        </p:tgtEl>
                                        <p:attrNameLst>
                                          <p:attrName>ppt_x</p:attrName>
                                          <p:attrName>ppt_y</p:attrName>
                                        </p:attrNameLst>
                                      </p:cBhvr>
                                    </p:animMotion>
                                    <p:animEffect transition="in" filter="fade">
                                      <p:cBhvr>
                                        <p:cTn id="68" dur="1000"/>
                                        <p:tgtEl>
                                          <p:spTgt spid="10"/>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Scale>
                                      <p:cBhvr>
                                        <p:cTn id="71"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2"/>
                                        </p:tgtEl>
                                        <p:attrNameLst>
                                          <p:attrName>ppt_x</p:attrName>
                                          <p:attrName>ppt_y</p:attrName>
                                        </p:attrNameLst>
                                      </p:cBhvr>
                                    </p:animMotion>
                                    <p:animEffect transition="in" filter="fade">
                                      <p:cBhvr>
                                        <p:cTn id="73" dur="1000"/>
                                        <p:tgtEl>
                                          <p:spTgt spid="12"/>
                                        </p:tgtEl>
                                      </p:cBhvr>
                                    </p:animEffect>
                                  </p:childTnLst>
                                </p:cTn>
                              </p:par>
                            </p:childTnLst>
                          </p:cTn>
                        </p:par>
                        <p:par>
                          <p:cTn id="74" fill="hold">
                            <p:stCondLst>
                              <p:cond delay="4500"/>
                            </p:stCondLst>
                            <p:childTnLst>
                              <p:par>
                                <p:cTn id="75" presetID="22" presetClass="entr" presetSubtype="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par>
                          <p:cTn id="78" fill="hold">
                            <p:stCondLst>
                              <p:cond delay="5000"/>
                            </p:stCondLst>
                            <p:childTnLst>
                              <p:par>
                                <p:cTn id="79" presetID="31"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 calcmode="lin" valueType="num">
                                      <p:cBhvr>
                                        <p:cTn id="83" dur="500" fill="hold"/>
                                        <p:tgtEl>
                                          <p:spTgt spid="16"/>
                                        </p:tgtEl>
                                        <p:attrNameLst>
                                          <p:attrName>style.rotation</p:attrName>
                                        </p:attrNameLst>
                                      </p:cBhvr>
                                      <p:tavLst>
                                        <p:tav tm="0">
                                          <p:val>
                                            <p:fltVal val="90"/>
                                          </p:val>
                                        </p:tav>
                                        <p:tav tm="100000">
                                          <p:val>
                                            <p:fltVal val="0"/>
                                          </p:val>
                                        </p:tav>
                                      </p:tavLst>
                                    </p:anim>
                                    <p:animEffect transition="in" filter="fade">
                                      <p:cBhvr>
                                        <p:cTn id="84" dur="500"/>
                                        <p:tgtEl>
                                          <p:spTgt spid="16"/>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5500"/>
                            </p:stCondLst>
                            <p:childTnLst>
                              <p:par>
                                <p:cTn id="92" presetID="52" presetClass="entr" presetSubtype="0"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Scale>
                                      <p:cBhvr>
                                        <p:cTn id="9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11"/>
                                        </p:tgtEl>
                                        <p:attrNameLst>
                                          <p:attrName>ppt_x</p:attrName>
                                          <p:attrName>ppt_y</p:attrName>
                                        </p:attrNameLst>
                                      </p:cBhvr>
                                    </p:animMotion>
                                    <p:animEffect transition="in" filter="fade">
                                      <p:cBhvr>
                                        <p:cTn id="96" dur="1000"/>
                                        <p:tgtEl>
                                          <p:spTgt spid="11"/>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Scale>
                                      <p:cBhvr>
                                        <p:cTn id="9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3"/>
                                        </p:tgtEl>
                                        <p:attrNameLst>
                                          <p:attrName>ppt_x</p:attrName>
                                          <p:attrName>ppt_y</p:attrName>
                                        </p:attrNameLst>
                                      </p:cBhvr>
                                    </p:animMotion>
                                    <p:animEffect transition="in" filter="fade">
                                      <p:cBhvr>
                                        <p:cTn id="101" dur="1000"/>
                                        <p:tgtEl>
                                          <p:spTgt spid="13"/>
                                        </p:tgtEl>
                                      </p:cBhvr>
                                    </p:animEffect>
                                  </p:childTnLst>
                                </p:cTn>
                              </p:par>
                            </p:childTnLst>
                          </p:cTn>
                        </p:par>
                        <p:par>
                          <p:cTn id="102" fill="hold">
                            <p:stCondLst>
                              <p:cond delay="6500"/>
                            </p:stCondLst>
                            <p:childTnLst>
                              <p:par>
                                <p:cTn id="103" presetID="22" presetClass="entr" presetSubtype="2"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right)">
                                      <p:cBhvr>
                                        <p:cTn id="10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Group 8"/>
          <p:cNvGrpSpPr/>
          <p:nvPr/>
        </p:nvGrpSpPr>
        <p:grpSpPr bwMode="auto">
          <a:xfrm>
            <a:off x="1103560" y="1276000"/>
            <a:ext cx="2025498" cy="3489209"/>
            <a:chOff x="0" y="0"/>
            <a:chExt cx="2819400" cy="4856162"/>
          </a:xfrm>
        </p:grpSpPr>
        <p:sp>
          <p:nvSpPr>
            <p:cNvPr id="9" name="AutoShape 3"/>
            <p:cNvSpPr>
              <a:spLocks noChangeAspect="1" noChangeArrowheads="1" noTextEdit="1"/>
            </p:cNvSpPr>
            <p:nvPr/>
          </p:nvSpPr>
          <p:spPr bwMode="auto">
            <a:xfrm>
              <a:off x="0" y="0"/>
              <a:ext cx="2819400"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0" name="Freeform 5"/>
            <p:cNvSpPr>
              <a:spLocks noChangeArrowheads="1"/>
            </p:cNvSpPr>
            <p:nvPr/>
          </p:nvSpPr>
          <p:spPr bwMode="auto">
            <a:xfrm>
              <a:off x="1371600" y="1685925"/>
              <a:ext cx="1443038" cy="776287"/>
            </a:xfrm>
            <a:custGeom>
              <a:avLst/>
              <a:gdLst>
                <a:gd name="T0" fmla="*/ 1443038 w 298"/>
                <a:gd name="T1" fmla="*/ 0 h 160"/>
                <a:gd name="T2" fmla="*/ 1443038 w 298"/>
                <a:gd name="T3" fmla="*/ 776287 h 160"/>
                <a:gd name="T4" fmla="*/ 1244499 w 298"/>
                <a:gd name="T5" fmla="*/ 776287 h 160"/>
                <a:gd name="T6" fmla="*/ 67794 w 298"/>
                <a:gd name="T7" fmla="*/ 776287 h 160"/>
                <a:gd name="T8" fmla="*/ 0 w 298"/>
                <a:gd name="T9" fmla="*/ 776287 h 160"/>
                <a:gd name="T10" fmla="*/ 0 w 298"/>
                <a:gd name="T11" fmla="*/ 0 h 160"/>
                <a:gd name="T12" fmla="*/ 290545 w 298"/>
                <a:gd name="T13" fmla="*/ 0 h 160"/>
                <a:gd name="T14" fmla="*/ 435817 w 298"/>
                <a:gd name="T15" fmla="*/ 0 h 160"/>
                <a:gd name="T16" fmla="*/ 1186390 w 298"/>
                <a:gd name="T17" fmla="*/ 0 h 160"/>
                <a:gd name="T18" fmla="*/ 1186390 w 298"/>
                <a:gd name="T19" fmla="*/ 4852 h 160"/>
                <a:gd name="T20" fmla="*/ 1196075 w 298"/>
                <a:gd name="T21" fmla="*/ 29111 h 160"/>
                <a:gd name="T22" fmla="*/ 1220287 w 298"/>
                <a:gd name="T23" fmla="*/ 38814 h 160"/>
                <a:gd name="T24" fmla="*/ 1254184 w 298"/>
                <a:gd name="T25" fmla="*/ 4852 h 160"/>
                <a:gd name="T26" fmla="*/ 1254184 w 298"/>
                <a:gd name="T27" fmla="*/ 0 h 160"/>
                <a:gd name="T28" fmla="*/ 1443038 w 2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160"/>
                <a:gd name="T47" fmla="*/ 298 w 298"/>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160">
                  <a:moveTo>
                    <a:pt x="298" y="0"/>
                  </a:moveTo>
                  <a:cubicBezTo>
                    <a:pt x="298" y="160"/>
                    <a:pt x="298" y="160"/>
                    <a:pt x="298" y="160"/>
                  </a:cubicBezTo>
                  <a:cubicBezTo>
                    <a:pt x="257" y="160"/>
                    <a:pt x="257" y="160"/>
                    <a:pt x="257" y="160"/>
                  </a:cubicBezTo>
                  <a:cubicBezTo>
                    <a:pt x="14" y="160"/>
                    <a:pt x="14" y="160"/>
                    <a:pt x="14" y="160"/>
                  </a:cubicBezTo>
                  <a:cubicBezTo>
                    <a:pt x="0" y="160"/>
                    <a:pt x="0" y="160"/>
                    <a:pt x="0" y="160"/>
                  </a:cubicBezTo>
                  <a:cubicBezTo>
                    <a:pt x="0" y="0"/>
                    <a:pt x="0" y="0"/>
                    <a:pt x="0" y="0"/>
                  </a:cubicBezTo>
                  <a:cubicBezTo>
                    <a:pt x="60" y="0"/>
                    <a:pt x="60" y="0"/>
                    <a:pt x="60" y="0"/>
                  </a:cubicBezTo>
                  <a:cubicBezTo>
                    <a:pt x="90" y="0"/>
                    <a:pt x="90" y="0"/>
                    <a:pt x="90" y="0"/>
                  </a:cubicBezTo>
                  <a:cubicBezTo>
                    <a:pt x="245" y="0"/>
                    <a:pt x="245" y="0"/>
                    <a:pt x="245" y="0"/>
                  </a:cubicBezTo>
                  <a:cubicBezTo>
                    <a:pt x="245" y="1"/>
                    <a:pt x="245" y="1"/>
                    <a:pt x="245" y="1"/>
                  </a:cubicBezTo>
                  <a:cubicBezTo>
                    <a:pt x="245" y="3"/>
                    <a:pt x="246" y="4"/>
                    <a:pt x="247" y="6"/>
                  </a:cubicBezTo>
                  <a:cubicBezTo>
                    <a:pt x="248" y="7"/>
                    <a:pt x="250" y="8"/>
                    <a:pt x="252" y="8"/>
                  </a:cubicBezTo>
                  <a:cubicBezTo>
                    <a:pt x="256" y="8"/>
                    <a:pt x="259" y="4"/>
                    <a:pt x="259" y="1"/>
                  </a:cubicBezTo>
                  <a:cubicBezTo>
                    <a:pt x="259" y="0"/>
                    <a:pt x="259" y="0"/>
                    <a:pt x="259" y="0"/>
                  </a:cubicBezTo>
                  <a:lnTo>
                    <a:pt x="298"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1" name="Freeform 6"/>
            <p:cNvSpPr>
              <a:spLocks noChangeArrowheads="1"/>
            </p:cNvSpPr>
            <p:nvPr/>
          </p:nvSpPr>
          <p:spPr bwMode="auto">
            <a:xfrm>
              <a:off x="2436813" y="1046162"/>
              <a:ext cx="377825" cy="271462"/>
            </a:xfrm>
            <a:custGeom>
              <a:avLst/>
              <a:gdLst>
                <a:gd name="T0" fmla="*/ 319698 w 78"/>
                <a:gd name="T1" fmla="*/ 96951 h 56"/>
                <a:gd name="T2" fmla="*/ 358449 w 78"/>
                <a:gd name="T3" fmla="*/ 208444 h 56"/>
                <a:gd name="T4" fmla="*/ 247039 w 78"/>
                <a:gd name="T5" fmla="*/ 252072 h 56"/>
                <a:gd name="T6" fmla="*/ 188913 w 78"/>
                <a:gd name="T7" fmla="*/ 222987 h 56"/>
                <a:gd name="T8" fmla="*/ 188913 w 78"/>
                <a:gd name="T9" fmla="*/ 164816 h 56"/>
                <a:gd name="T10" fmla="*/ 179225 w 78"/>
                <a:gd name="T11" fmla="*/ 140579 h 56"/>
                <a:gd name="T12" fmla="*/ 155005 w 78"/>
                <a:gd name="T13" fmla="*/ 130883 h 56"/>
                <a:gd name="T14" fmla="*/ 121098 w 78"/>
                <a:gd name="T15" fmla="*/ 164816 h 56"/>
                <a:gd name="T16" fmla="*/ 121098 w 78"/>
                <a:gd name="T17" fmla="*/ 193901 h 56"/>
                <a:gd name="T18" fmla="*/ 58127 w 78"/>
                <a:gd name="T19" fmla="*/ 159969 h 56"/>
                <a:gd name="T20" fmla="*/ 19376 w 78"/>
                <a:gd name="T21" fmla="*/ 48475 h 56"/>
                <a:gd name="T22" fmla="*/ 96878 w 78"/>
                <a:gd name="T23" fmla="*/ 0 h 56"/>
                <a:gd name="T24" fmla="*/ 130786 w 78"/>
                <a:gd name="T25" fmla="*/ 9695 h 56"/>
                <a:gd name="T26" fmla="*/ 319698 w 78"/>
                <a:gd name="T27" fmla="*/ 96951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56"/>
                <a:gd name="T44" fmla="*/ 78 w 7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56">
                  <a:moveTo>
                    <a:pt x="66" y="20"/>
                  </a:moveTo>
                  <a:cubicBezTo>
                    <a:pt x="74" y="24"/>
                    <a:pt x="78" y="35"/>
                    <a:pt x="74" y="43"/>
                  </a:cubicBezTo>
                  <a:cubicBezTo>
                    <a:pt x="70" y="52"/>
                    <a:pt x="59" y="56"/>
                    <a:pt x="51" y="52"/>
                  </a:cubicBezTo>
                  <a:cubicBezTo>
                    <a:pt x="39" y="46"/>
                    <a:pt x="39" y="46"/>
                    <a:pt x="39" y="46"/>
                  </a:cubicBezTo>
                  <a:cubicBezTo>
                    <a:pt x="39" y="34"/>
                    <a:pt x="39" y="34"/>
                    <a:pt x="39" y="34"/>
                  </a:cubicBezTo>
                  <a:cubicBezTo>
                    <a:pt x="39" y="32"/>
                    <a:pt x="38" y="30"/>
                    <a:pt x="37" y="29"/>
                  </a:cubicBezTo>
                  <a:cubicBezTo>
                    <a:pt x="36" y="27"/>
                    <a:pt x="34" y="27"/>
                    <a:pt x="32" y="27"/>
                  </a:cubicBezTo>
                  <a:cubicBezTo>
                    <a:pt x="28" y="27"/>
                    <a:pt x="25" y="30"/>
                    <a:pt x="25" y="34"/>
                  </a:cubicBezTo>
                  <a:cubicBezTo>
                    <a:pt x="25" y="40"/>
                    <a:pt x="25" y="40"/>
                    <a:pt x="25" y="40"/>
                  </a:cubicBezTo>
                  <a:cubicBezTo>
                    <a:pt x="12" y="33"/>
                    <a:pt x="12" y="33"/>
                    <a:pt x="12" y="33"/>
                  </a:cubicBezTo>
                  <a:cubicBezTo>
                    <a:pt x="3" y="29"/>
                    <a:pt x="0" y="19"/>
                    <a:pt x="4" y="10"/>
                  </a:cubicBezTo>
                  <a:cubicBezTo>
                    <a:pt x="7" y="4"/>
                    <a:pt x="13" y="0"/>
                    <a:pt x="20" y="0"/>
                  </a:cubicBezTo>
                  <a:cubicBezTo>
                    <a:pt x="22" y="0"/>
                    <a:pt x="25" y="1"/>
                    <a:pt x="27" y="2"/>
                  </a:cubicBezTo>
                  <a:lnTo>
                    <a:pt x="66" y="2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2" name="Freeform 7"/>
            <p:cNvSpPr>
              <a:spLocks noChangeArrowheads="1"/>
            </p:cNvSpPr>
            <p:nvPr/>
          </p:nvSpPr>
          <p:spPr bwMode="auto">
            <a:xfrm>
              <a:off x="1371600" y="2554287"/>
              <a:ext cx="1336675" cy="2301875"/>
            </a:xfrm>
            <a:custGeom>
              <a:avLst/>
              <a:gdLst>
                <a:gd name="T0" fmla="*/ 1249363 w 842"/>
                <a:gd name="T1" fmla="*/ 0 h 1450"/>
                <a:gd name="T2" fmla="*/ 1336675 w 842"/>
                <a:gd name="T3" fmla="*/ 1812925 h 1450"/>
                <a:gd name="T4" fmla="*/ 66675 w 842"/>
                <a:gd name="T5" fmla="*/ 2301875 h 1450"/>
                <a:gd name="T6" fmla="*/ 0 w 842"/>
                <a:gd name="T7" fmla="*/ 2268538 h 1450"/>
                <a:gd name="T8" fmla="*/ 0 w 842"/>
                <a:gd name="T9" fmla="*/ 0 h 1450"/>
                <a:gd name="T10" fmla="*/ 1249363 w 842"/>
                <a:gd name="T11" fmla="*/ 0 h 1450"/>
                <a:gd name="T12" fmla="*/ 0 60000 65536"/>
                <a:gd name="T13" fmla="*/ 0 60000 65536"/>
                <a:gd name="T14" fmla="*/ 0 60000 65536"/>
                <a:gd name="T15" fmla="*/ 0 60000 65536"/>
                <a:gd name="T16" fmla="*/ 0 60000 65536"/>
                <a:gd name="T17" fmla="*/ 0 60000 65536"/>
                <a:gd name="T18" fmla="*/ 0 w 842"/>
                <a:gd name="T19" fmla="*/ 0 h 1450"/>
                <a:gd name="T20" fmla="*/ 842 w 842"/>
                <a:gd name="T21" fmla="*/ 1450 h 1450"/>
              </a:gdLst>
              <a:ahLst/>
              <a:cxnLst>
                <a:cxn ang="T12">
                  <a:pos x="T0" y="T1"/>
                </a:cxn>
                <a:cxn ang="T13">
                  <a:pos x="T2" y="T3"/>
                </a:cxn>
                <a:cxn ang="T14">
                  <a:pos x="T4" y="T5"/>
                </a:cxn>
                <a:cxn ang="T15">
                  <a:pos x="T6" y="T7"/>
                </a:cxn>
                <a:cxn ang="T16">
                  <a:pos x="T8" y="T9"/>
                </a:cxn>
                <a:cxn ang="T17">
                  <a:pos x="T10" y="T11"/>
                </a:cxn>
              </a:cxnLst>
              <a:rect l="T18" t="T19" r="T20" b="T21"/>
              <a:pathLst>
                <a:path w="842" h="1450">
                  <a:moveTo>
                    <a:pt x="787" y="0"/>
                  </a:moveTo>
                  <a:lnTo>
                    <a:pt x="842" y="1142"/>
                  </a:lnTo>
                  <a:lnTo>
                    <a:pt x="42" y="1450"/>
                  </a:lnTo>
                  <a:lnTo>
                    <a:pt x="0" y="1429"/>
                  </a:lnTo>
                  <a:lnTo>
                    <a:pt x="0" y="0"/>
                  </a:lnTo>
                  <a:lnTo>
                    <a:pt x="787"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3" name="Freeform 8"/>
            <p:cNvSpPr>
              <a:spLocks noChangeArrowheads="1"/>
            </p:cNvSpPr>
            <p:nvPr/>
          </p:nvSpPr>
          <p:spPr bwMode="auto">
            <a:xfrm>
              <a:off x="2557463" y="1241425"/>
              <a:ext cx="68263" cy="444500"/>
            </a:xfrm>
            <a:custGeom>
              <a:avLst/>
              <a:gdLst>
                <a:gd name="T0" fmla="*/ 68263 w 43"/>
                <a:gd name="T1" fmla="*/ 28575 h 280"/>
                <a:gd name="T2" fmla="*/ 68263 w 43"/>
                <a:gd name="T3" fmla="*/ 444500 h 280"/>
                <a:gd name="T4" fmla="*/ 0 w 43"/>
                <a:gd name="T5" fmla="*/ 444500 h 280"/>
                <a:gd name="T6" fmla="*/ 0 w 43"/>
                <a:gd name="T7" fmla="*/ 0 h 280"/>
                <a:gd name="T8" fmla="*/ 68263 w 43"/>
                <a:gd name="T9" fmla="*/ 28575 h 280"/>
                <a:gd name="T10" fmla="*/ 0 60000 65536"/>
                <a:gd name="T11" fmla="*/ 0 60000 65536"/>
                <a:gd name="T12" fmla="*/ 0 60000 65536"/>
                <a:gd name="T13" fmla="*/ 0 60000 65536"/>
                <a:gd name="T14" fmla="*/ 0 60000 65536"/>
                <a:gd name="T15" fmla="*/ 0 w 43"/>
                <a:gd name="T16" fmla="*/ 0 h 280"/>
                <a:gd name="T17" fmla="*/ 43 w 43"/>
                <a:gd name="T18" fmla="*/ 280 h 280"/>
              </a:gdLst>
              <a:ahLst/>
              <a:cxnLst>
                <a:cxn ang="T10">
                  <a:pos x="T0" y="T1"/>
                </a:cxn>
                <a:cxn ang="T11">
                  <a:pos x="T2" y="T3"/>
                </a:cxn>
                <a:cxn ang="T12">
                  <a:pos x="T4" y="T5"/>
                </a:cxn>
                <a:cxn ang="T13">
                  <a:pos x="T6" y="T7"/>
                </a:cxn>
                <a:cxn ang="T14">
                  <a:pos x="T8" y="T9"/>
                </a:cxn>
              </a:cxnLst>
              <a:rect l="T15" t="T16" r="T17" b="T18"/>
              <a:pathLst>
                <a:path w="43" h="280">
                  <a:moveTo>
                    <a:pt x="43" y="18"/>
                  </a:moveTo>
                  <a:lnTo>
                    <a:pt x="43" y="280"/>
                  </a:lnTo>
                  <a:lnTo>
                    <a:pt x="0" y="280"/>
                  </a:lnTo>
                  <a:lnTo>
                    <a:pt x="0" y="0"/>
                  </a:lnTo>
                  <a:lnTo>
                    <a:pt x="43" y="18"/>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4" name="Freeform 9"/>
            <p:cNvSpPr>
              <a:spLocks noChangeArrowheads="1"/>
            </p:cNvSpPr>
            <p:nvPr/>
          </p:nvSpPr>
          <p:spPr bwMode="auto">
            <a:xfrm>
              <a:off x="2557463" y="1177925"/>
              <a:ext cx="68263" cy="92075"/>
            </a:xfrm>
            <a:custGeom>
              <a:avLst/>
              <a:gdLst>
                <a:gd name="T0" fmla="*/ 68263 w 14"/>
                <a:gd name="T1" fmla="*/ 33922 h 19"/>
                <a:gd name="T2" fmla="*/ 68263 w 14"/>
                <a:gd name="T3" fmla="*/ 92075 h 19"/>
                <a:gd name="T4" fmla="*/ 0 w 14"/>
                <a:gd name="T5" fmla="*/ 62999 h 19"/>
                <a:gd name="T6" fmla="*/ 0 w 14"/>
                <a:gd name="T7" fmla="*/ 33922 h 19"/>
                <a:gd name="T8" fmla="*/ 34132 w 14"/>
                <a:gd name="T9" fmla="*/ 0 h 19"/>
                <a:gd name="T10" fmla="*/ 58511 w 14"/>
                <a:gd name="T11" fmla="*/ 9692 h 19"/>
                <a:gd name="T12" fmla="*/ 68263 w 14"/>
                <a:gd name="T13" fmla="*/ 33922 h 19"/>
                <a:gd name="T14" fmla="*/ 0 60000 65536"/>
                <a:gd name="T15" fmla="*/ 0 60000 65536"/>
                <a:gd name="T16" fmla="*/ 0 60000 65536"/>
                <a:gd name="T17" fmla="*/ 0 60000 65536"/>
                <a:gd name="T18" fmla="*/ 0 60000 65536"/>
                <a:gd name="T19" fmla="*/ 0 60000 65536"/>
                <a:gd name="T20" fmla="*/ 0 60000 65536"/>
                <a:gd name="T21" fmla="*/ 0 w 14"/>
                <a:gd name="T22" fmla="*/ 0 h 19"/>
                <a:gd name="T23" fmla="*/ 14 w 1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9">
                  <a:moveTo>
                    <a:pt x="14" y="7"/>
                  </a:moveTo>
                  <a:cubicBezTo>
                    <a:pt x="14" y="19"/>
                    <a:pt x="14" y="19"/>
                    <a:pt x="14" y="19"/>
                  </a:cubicBezTo>
                  <a:cubicBezTo>
                    <a:pt x="0" y="13"/>
                    <a:pt x="0" y="13"/>
                    <a:pt x="0" y="13"/>
                  </a:cubicBezTo>
                  <a:cubicBezTo>
                    <a:pt x="0" y="7"/>
                    <a:pt x="0" y="7"/>
                    <a:pt x="0" y="7"/>
                  </a:cubicBezTo>
                  <a:cubicBezTo>
                    <a:pt x="0" y="3"/>
                    <a:pt x="3" y="0"/>
                    <a:pt x="7" y="0"/>
                  </a:cubicBezTo>
                  <a:cubicBezTo>
                    <a:pt x="9" y="0"/>
                    <a:pt x="11" y="0"/>
                    <a:pt x="12" y="2"/>
                  </a:cubicBezTo>
                  <a:cubicBezTo>
                    <a:pt x="13" y="3"/>
                    <a:pt x="14" y="5"/>
                    <a:pt x="14" y="7"/>
                  </a:cubicBez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5" name="Freeform 10"/>
            <p:cNvSpPr>
              <a:spLocks noChangeArrowheads="1"/>
            </p:cNvSpPr>
            <p:nvPr/>
          </p:nvSpPr>
          <p:spPr bwMode="auto">
            <a:xfrm>
              <a:off x="2557463" y="1685925"/>
              <a:ext cx="68263" cy="39687"/>
            </a:xfrm>
            <a:custGeom>
              <a:avLst/>
              <a:gdLst>
                <a:gd name="T0" fmla="*/ 68263 w 14"/>
                <a:gd name="T1" fmla="*/ 4961 h 8"/>
                <a:gd name="T2" fmla="*/ 34132 w 14"/>
                <a:gd name="T3" fmla="*/ 39687 h 8"/>
                <a:gd name="T4" fmla="*/ 9752 w 14"/>
                <a:gd name="T5" fmla="*/ 29765 h 8"/>
                <a:gd name="T6" fmla="*/ 0 w 14"/>
                <a:gd name="T7" fmla="*/ 4961 h 8"/>
                <a:gd name="T8" fmla="*/ 0 w 14"/>
                <a:gd name="T9" fmla="*/ 0 h 8"/>
                <a:gd name="T10" fmla="*/ 68263 w 14"/>
                <a:gd name="T11" fmla="*/ 0 h 8"/>
                <a:gd name="T12" fmla="*/ 68263 w 14"/>
                <a:gd name="T13" fmla="*/ 4961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14" y="1"/>
                  </a:moveTo>
                  <a:cubicBezTo>
                    <a:pt x="14" y="4"/>
                    <a:pt x="11" y="8"/>
                    <a:pt x="7" y="8"/>
                  </a:cubicBezTo>
                  <a:cubicBezTo>
                    <a:pt x="5" y="8"/>
                    <a:pt x="3" y="7"/>
                    <a:pt x="2" y="6"/>
                  </a:cubicBezTo>
                  <a:cubicBezTo>
                    <a:pt x="1" y="4"/>
                    <a:pt x="0" y="3"/>
                    <a:pt x="0" y="1"/>
                  </a:cubicBezTo>
                  <a:cubicBezTo>
                    <a:pt x="0" y="0"/>
                    <a:pt x="0" y="0"/>
                    <a:pt x="0" y="0"/>
                  </a:cubicBezTo>
                  <a:cubicBezTo>
                    <a:pt x="14" y="0"/>
                    <a:pt x="14" y="0"/>
                    <a:pt x="14" y="0"/>
                  </a:cubicBezTo>
                  <a:lnTo>
                    <a:pt x="14" y="1"/>
                  </a:lnTo>
                  <a:close/>
                </a:path>
              </a:pathLst>
            </a:custGeom>
            <a:solidFill>
              <a:srgbClr val="FF99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6" name="Freeform 11"/>
            <p:cNvSpPr>
              <a:spLocks noChangeArrowheads="1"/>
            </p:cNvSpPr>
            <p:nvPr/>
          </p:nvSpPr>
          <p:spPr bwMode="auto">
            <a:xfrm>
              <a:off x="1100138" y="866775"/>
              <a:ext cx="1355725" cy="819150"/>
            </a:xfrm>
            <a:custGeom>
              <a:avLst/>
              <a:gdLst>
                <a:gd name="T0" fmla="*/ 1355725 w 280"/>
                <a:gd name="T1" fmla="*/ 159952 h 169"/>
                <a:gd name="T2" fmla="*/ 706914 w 280"/>
                <a:gd name="T3" fmla="*/ 819150 h 169"/>
                <a:gd name="T4" fmla="*/ 561658 w 280"/>
                <a:gd name="T5" fmla="*/ 819150 h 169"/>
                <a:gd name="T6" fmla="*/ 348615 w 280"/>
                <a:gd name="T7" fmla="*/ 518633 h 169"/>
                <a:gd name="T8" fmla="*/ 295354 w 280"/>
                <a:gd name="T9" fmla="*/ 727056 h 169"/>
                <a:gd name="T10" fmla="*/ 0 w 280"/>
                <a:gd name="T11" fmla="*/ 819150 h 169"/>
                <a:gd name="T12" fmla="*/ 130731 w 280"/>
                <a:gd name="T13" fmla="*/ 659198 h 169"/>
                <a:gd name="T14" fmla="*/ 43577 w 280"/>
                <a:gd name="T15" fmla="*/ 218117 h 169"/>
                <a:gd name="T16" fmla="*/ 130731 w 280"/>
                <a:gd name="T17" fmla="*/ 19388 h 169"/>
                <a:gd name="T18" fmla="*/ 518081 w 280"/>
                <a:gd name="T19" fmla="*/ 159952 h 169"/>
                <a:gd name="T20" fmla="*/ 706914 w 280"/>
                <a:gd name="T21" fmla="*/ 436234 h 169"/>
                <a:gd name="T22" fmla="*/ 1186259 w 280"/>
                <a:gd name="T23" fmla="*/ 0 h 169"/>
                <a:gd name="T24" fmla="*/ 1355725 w 280"/>
                <a:gd name="T25" fmla="*/ 159952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169"/>
                <a:gd name="T41" fmla="*/ 280 w 280"/>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169">
                  <a:moveTo>
                    <a:pt x="280" y="33"/>
                  </a:moveTo>
                  <a:cubicBezTo>
                    <a:pt x="146" y="169"/>
                    <a:pt x="146" y="169"/>
                    <a:pt x="146" y="169"/>
                  </a:cubicBezTo>
                  <a:cubicBezTo>
                    <a:pt x="116" y="169"/>
                    <a:pt x="116" y="169"/>
                    <a:pt x="116" y="169"/>
                  </a:cubicBezTo>
                  <a:cubicBezTo>
                    <a:pt x="72" y="107"/>
                    <a:pt x="72" y="107"/>
                    <a:pt x="72" y="107"/>
                  </a:cubicBezTo>
                  <a:cubicBezTo>
                    <a:pt x="61" y="150"/>
                    <a:pt x="61" y="150"/>
                    <a:pt x="61" y="150"/>
                  </a:cubicBezTo>
                  <a:cubicBezTo>
                    <a:pt x="0" y="169"/>
                    <a:pt x="0" y="169"/>
                    <a:pt x="0" y="169"/>
                  </a:cubicBezTo>
                  <a:cubicBezTo>
                    <a:pt x="27" y="136"/>
                    <a:pt x="27" y="136"/>
                    <a:pt x="27" y="136"/>
                  </a:cubicBezTo>
                  <a:cubicBezTo>
                    <a:pt x="9" y="45"/>
                    <a:pt x="9" y="45"/>
                    <a:pt x="9" y="45"/>
                  </a:cubicBezTo>
                  <a:cubicBezTo>
                    <a:pt x="55" y="53"/>
                    <a:pt x="28" y="6"/>
                    <a:pt x="27" y="4"/>
                  </a:cubicBezTo>
                  <a:cubicBezTo>
                    <a:pt x="57" y="8"/>
                    <a:pt x="93" y="17"/>
                    <a:pt x="107" y="33"/>
                  </a:cubicBezTo>
                  <a:cubicBezTo>
                    <a:pt x="134" y="64"/>
                    <a:pt x="146" y="90"/>
                    <a:pt x="146" y="90"/>
                  </a:cubicBezTo>
                  <a:cubicBezTo>
                    <a:pt x="245" y="0"/>
                    <a:pt x="245" y="0"/>
                    <a:pt x="245" y="0"/>
                  </a:cubicBezTo>
                  <a:lnTo>
                    <a:pt x="280" y="33"/>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7" name="Oval 12"/>
            <p:cNvSpPr>
              <a:spLocks noChangeArrowheads="1"/>
            </p:cNvSpPr>
            <p:nvPr/>
          </p:nvSpPr>
          <p:spPr bwMode="auto">
            <a:xfrm>
              <a:off x="765175" y="4762"/>
              <a:ext cx="809625" cy="809625"/>
            </a:xfrm>
            <a:prstGeom prst="ellipse">
              <a:avLst/>
            </a:pr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8" name="Freeform 13"/>
            <p:cNvSpPr>
              <a:spLocks noChangeArrowheads="1"/>
            </p:cNvSpPr>
            <p:nvPr/>
          </p:nvSpPr>
          <p:spPr bwMode="auto">
            <a:xfrm>
              <a:off x="620713" y="2554287"/>
              <a:ext cx="647700" cy="2219325"/>
            </a:xfrm>
            <a:custGeom>
              <a:avLst/>
              <a:gdLst>
                <a:gd name="T0" fmla="*/ 647700 w 408"/>
                <a:gd name="T1" fmla="*/ 0 h 1398"/>
                <a:gd name="T2" fmla="*/ 647700 w 408"/>
                <a:gd name="T3" fmla="*/ 2219325 h 1398"/>
                <a:gd name="T4" fmla="*/ 0 w 408"/>
                <a:gd name="T5" fmla="*/ 1914525 h 1398"/>
                <a:gd name="T6" fmla="*/ 0 w 408"/>
                <a:gd name="T7" fmla="*/ 0 h 1398"/>
                <a:gd name="T8" fmla="*/ 647700 w 408"/>
                <a:gd name="T9" fmla="*/ 0 h 1398"/>
                <a:gd name="T10" fmla="*/ 0 60000 65536"/>
                <a:gd name="T11" fmla="*/ 0 60000 65536"/>
                <a:gd name="T12" fmla="*/ 0 60000 65536"/>
                <a:gd name="T13" fmla="*/ 0 60000 65536"/>
                <a:gd name="T14" fmla="*/ 0 60000 65536"/>
                <a:gd name="T15" fmla="*/ 0 w 408"/>
                <a:gd name="T16" fmla="*/ 0 h 1398"/>
                <a:gd name="T17" fmla="*/ 408 w 408"/>
                <a:gd name="T18" fmla="*/ 1398 h 1398"/>
              </a:gdLst>
              <a:ahLst/>
              <a:cxnLst>
                <a:cxn ang="T10">
                  <a:pos x="T0" y="T1"/>
                </a:cxn>
                <a:cxn ang="T11">
                  <a:pos x="T2" y="T3"/>
                </a:cxn>
                <a:cxn ang="T12">
                  <a:pos x="T4" y="T5"/>
                </a:cxn>
                <a:cxn ang="T13">
                  <a:pos x="T6" y="T7"/>
                </a:cxn>
                <a:cxn ang="T14">
                  <a:pos x="T8" y="T9"/>
                </a:cxn>
              </a:cxnLst>
              <a:rect l="T15" t="T16" r="T17" b="T18"/>
              <a:pathLst>
                <a:path w="408" h="1398">
                  <a:moveTo>
                    <a:pt x="408" y="0"/>
                  </a:moveTo>
                  <a:lnTo>
                    <a:pt x="408" y="1398"/>
                  </a:lnTo>
                  <a:lnTo>
                    <a:pt x="0" y="1206"/>
                  </a:lnTo>
                  <a:lnTo>
                    <a:pt x="0" y="0"/>
                  </a:lnTo>
                  <a:lnTo>
                    <a:pt x="408"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19" name="Freeform 14"/>
            <p:cNvSpPr>
              <a:spLocks noChangeArrowheads="1"/>
            </p:cNvSpPr>
            <p:nvPr/>
          </p:nvSpPr>
          <p:spPr bwMode="auto">
            <a:xfrm>
              <a:off x="455613" y="1725612"/>
              <a:ext cx="812800" cy="736600"/>
            </a:xfrm>
            <a:custGeom>
              <a:avLst/>
              <a:gdLst>
                <a:gd name="T0" fmla="*/ 812800 w 512"/>
                <a:gd name="T1" fmla="*/ 0 h 464"/>
                <a:gd name="T2" fmla="*/ 812800 w 512"/>
                <a:gd name="T3" fmla="*/ 736600 h 464"/>
                <a:gd name="T4" fmla="*/ 165100 w 512"/>
                <a:gd name="T5" fmla="*/ 736600 h 464"/>
                <a:gd name="T6" fmla="*/ 0 w 512"/>
                <a:gd name="T7" fmla="*/ 736600 h 464"/>
                <a:gd name="T8" fmla="*/ 0 w 512"/>
                <a:gd name="T9" fmla="*/ 276225 h 464"/>
                <a:gd name="T10" fmla="*/ 77788 w 512"/>
                <a:gd name="T11" fmla="*/ 247650 h 464"/>
                <a:gd name="T12" fmla="*/ 812800 w 512"/>
                <a:gd name="T13" fmla="*/ 0 h 464"/>
                <a:gd name="T14" fmla="*/ 0 60000 65536"/>
                <a:gd name="T15" fmla="*/ 0 60000 65536"/>
                <a:gd name="T16" fmla="*/ 0 60000 65536"/>
                <a:gd name="T17" fmla="*/ 0 60000 65536"/>
                <a:gd name="T18" fmla="*/ 0 60000 65536"/>
                <a:gd name="T19" fmla="*/ 0 60000 65536"/>
                <a:gd name="T20" fmla="*/ 0 60000 65536"/>
                <a:gd name="T21" fmla="*/ 0 w 512"/>
                <a:gd name="T22" fmla="*/ 0 h 464"/>
                <a:gd name="T23" fmla="*/ 512 w 512"/>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2" h="464">
                  <a:moveTo>
                    <a:pt x="512" y="0"/>
                  </a:moveTo>
                  <a:lnTo>
                    <a:pt x="512" y="464"/>
                  </a:lnTo>
                  <a:lnTo>
                    <a:pt x="104" y="464"/>
                  </a:lnTo>
                  <a:lnTo>
                    <a:pt x="0" y="464"/>
                  </a:lnTo>
                  <a:lnTo>
                    <a:pt x="0" y="174"/>
                  </a:lnTo>
                  <a:lnTo>
                    <a:pt x="49" y="156"/>
                  </a:lnTo>
                  <a:lnTo>
                    <a:pt x="512"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0" name="Freeform 15"/>
            <p:cNvSpPr>
              <a:spLocks noChangeArrowheads="1"/>
            </p:cNvSpPr>
            <p:nvPr/>
          </p:nvSpPr>
          <p:spPr bwMode="auto">
            <a:xfrm>
              <a:off x="1012825" y="1085850"/>
              <a:ext cx="217488" cy="600075"/>
            </a:xfrm>
            <a:custGeom>
              <a:avLst/>
              <a:gdLst>
                <a:gd name="T0" fmla="*/ 130175 w 137"/>
                <a:gd name="T1" fmla="*/ 0 h 378"/>
                <a:gd name="T2" fmla="*/ 217488 w 137"/>
                <a:gd name="T3" fmla="*/ 441325 h 378"/>
                <a:gd name="T4" fmla="*/ 87313 w 137"/>
                <a:gd name="T5" fmla="*/ 600075 h 378"/>
                <a:gd name="T6" fmla="*/ 87313 w 137"/>
                <a:gd name="T7" fmla="*/ 600075 h 378"/>
                <a:gd name="T8" fmla="*/ 0 w 137"/>
                <a:gd name="T9" fmla="*/ 441325 h 378"/>
                <a:gd name="T10" fmla="*/ 130175 w 137"/>
                <a:gd name="T11" fmla="*/ 0 h 378"/>
                <a:gd name="T12" fmla="*/ 0 60000 65536"/>
                <a:gd name="T13" fmla="*/ 0 60000 65536"/>
                <a:gd name="T14" fmla="*/ 0 60000 65536"/>
                <a:gd name="T15" fmla="*/ 0 60000 65536"/>
                <a:gd name="T16" fmla="*/ 0 60000 65536"/>
                <a:gd name="T17" fmla="*/ 0 60000 65536"/>
                <a:gd name="T18" fmla="*/ 0 w 137"/>
                <a:gd name="T19" fmla="*/ 0 h 378"/>
                <a:gd name="T20" fmla="*/ 137 w 137"/>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7" h="378">
                  <a:moveTo>
                    <a:pt x="82" y="0"/>
                  </a:moveTo>
                  <a:lnTo>
                    <a:pt x="137" y="278"/>
                  </a:lnTo>
                  <a:lnTo>
                    <a:pt x="55" y="378"/>
                  </a:lnTo>
                  <a:lnTo>
                    <a:pt x="0" y="278"/>
                  </a:lnTo>
                  <a:lnTo>
                    <a:pt x="82" y="0"/>
                  </a:lnTo>
                  <a:close/>
                </a:path>
              </a:pathLst>
            </a:custGeom>
            <a:solidFill>
              <a:srgbClr val="FF99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1" name="Freeform 16"/>
            <p:cNvSpPr>
              <a:spLocks noChangeArrowheads="1"/>
            </p:cNvSpPr>
            <p:nvPr/>
          </p:nvSpPr>
          <p:spPr bwMode="auto">
            <a:xfrm>
              <a:off x="4763" y="857250"/>
              <a:ext cx="1138238" cy="1697037"/>
            </a:xfrm>
            <a:custGeom>
              <a:avLst/>
              <a:gdLst>
                <a:gd name="T0" fmla="*/ 1138238 w 235"/>
                <a:gd name="T1" fmla="*/ 227888 h 350"/>
                <a:gd name="T2" fmla="*/ 1007462 w 235"/>
                <a:gd name="T3" fmla="*/ 669117 h 350"/>
                <a:gd name="T4" fmla="*/ 1094646 w 235"/>
                <a:gd name="T5" fmla="*/ 829124 h 350"/>
                <a:gd name="T6" fmla="*/ 547323 w 235"/>
                <a:gd name="T7" fmla="*/ 1008525 h 350"/>
                <a:gd name="T8" fmla="*/ 615133 w 235"/>
                <a:gd name="T9" fmla="*/ 567295 h 350"/>
                <a:gd name="T10" fmla="*/ 329362 w 235"/>
                <a:gd name="T11" fmla="*/ 916400 h 350"/>
                <a:gd name="T12" fmla="*/ 387485 w 235"/>
                <a:gd name="T13" fmla="*/ 1658248 h 350"/>
                <a:gd name="T14" fmla="*/ 188899 w 235"/>
                <a:gd name="T15" fmla="*/ 1697037 h 350"/>
                <a:gd name="T16" fmla="*/ 0 w 235"/>
                <a:gd name="T17" fmla="*/ 998827 h 350"/>
                <a:gd name="T18" fmla="*/ 319675 w 235"/>
                <a:gd name="T19" fmla="*/ 300618 h 350"/>
                <a:gd name="T20" fmla="*/ 876685 w 235"/>
                <a:gd name="T21" fmla="*/ 0 h 350"/>
                <a:gd name="T22" fmla="*/ 1138238 w 235"/>
                <a:gd name="T23" fmla="*/ 227888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5"/>
                <a:gd name="T37" fmla="*/ 0 h 350"/>
                <a:gd name="T38" fmla="*/ 235 w 235"/>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5" h="350">
                  <a:moveTo>
                    <a:pt x="235" y="47"/>
                  </a:moveTo>
                  <a:cubicBezTo>
                    <a:pt x="208" y="138"/>
                    <a:pt x="208" y="138"/>
                    <a:pt x="208" y="138"/>
                  </a:cubicBezTo>
                  <a:cubicBezTo>
                    <a:pt x="226" y="171"/>
                    <a:pt x="226" y="171"/>
                    <a:pt x="226" y="171"/>
                  </a:cubicBezTo>
                  <a:cubicBezTo>
                    <a:pt x="113" y="208"/>
                    <a:pt x="113" y="208"/>
                    <a:pt x="113" y="208"/>
                  </a:cubicBezTo>
                  <a:cubicBezTo>
                    <a:pt x="127" y="117"/>
                    <a:pt x="127" y="117"/>
                    <a:pt x="127" y="117"/>
                  </a:cubicBezTo>
                  <a:cubicBezTo>
                    <a:pt x="127" y="117"/>
                    <a:pt x="84" y="158"/>
                    <a:pt x="68" y="189"/>
                  </a:cubicBezTo>
                  <a:cubicBezTo>
                    <a:pt x="53" y="220"/>
                    <a:pt x="80" y="342"/>
                    <a:pt x="80" y="342"/>
                  </a:cubicBezTo>
                  <a:cubicBezTo>
                    <a:pt x="39" y="350"/>
                    <a:pt x="39" y="350"/>
                    <a:pt x="39" y="350"/>
                  </a:cubicBezTo>
                  <a:cubicBezTo>
                    <a:pt x="0" y="206"/>
                    <a:pt x="0" y="206"/>
                    <a:pt x="0" y="206"/>
                  </a:cubicBezTo>
                  <a:cubicBezTo>
                    <a:pt x="0" y="206"/>
                    <a:pt x="22" y="140"/>
                    <a:pt x="66" y="62"/>
                  </a:cubicBezTo>
                  <a:cubicBezTo>
                    <a:pt x="97" y="9"/>
                    <a:pt x="150" y="1"/>
                    <a:pt x="181" y="0"/>
                  </a:cubicBezTo>
                  <a:cubicBezTo>
                    <a:pt x="181" y="0"/>
                    <a:pt x="189" y="39"/>
                    <a:pt x="235" y="47"/>
                  </a:cubicBez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sp>
          <p:nvSpPr>
            <p:cNvPr id="22" name="Freeform 17"/>
            <p:cNvSpPr>
              <a:spLocks noChangeArrowheads="1"/>
            </p:cNvSpPr>
            <p:nvPr/>
          </p:nvSpPr>
          <p:spPr bwMode="auto">
            <a:xfrm>
              <a:off x="96838" y="2592387"/>
              <a:ext cx="455613" cy="1725612"/>
            </a:xfrm>
            <a:custGeom>
              <a:avLst/>
              <a:gdLst>
                <a:gd name="T0" fmla="*/ 455613 w 287"/>
                <a:gd name="T1" fmla="*/ 0 h 1087"/>
                <a:gd name="T2" fmla="*/ 450850 w 287"/>
                <a:gd name="T3" fmla="*/ 950912 h 1087"/>
                <a:gd name="T4" fmla="*/ 222250 w 287"/>
                <a:gd name="T5" fmla="*/ 1725612 h 1087"/>
                <a:gd name="T6" fmla="*/ 0 w 287"/>
                <a:gd name="T7" fmla="*/ 1725612 h 1087"/>
                <a:gd name="T8" fmla="*/ 290513 w 287"/>
                <a:gd name="T9" fmla="*/ 708025 h 1087"/>
                <a:gd name="T10" fmla="*/ 373063 w 287"/>
                <a:gd name="T11" fmla="*/ 0 h 1087"/>
                <a:gd name="T12" fmla="*/ 455613 w 287"/>
                <a:gd name="T13" fmla="*/ 0 h 1087"/>
                <a:gd name="T14" fmla="*/ 0 60000 65536"/>
                <a:gd name="T15" fmla="*/ 0 60000 65536"/>
                <a:gd name="T16" fmla="*/ 0 60000 65536"/>
                <a:gd name="T17" fmla="*/ 0 60000 65536"/>
                <a:gd name="T18" fmla="*/ 0 60000 65536"/>
                <a:gd name="T19" fmla="*/ 0 60000 65536"/>
                <a:gd name="T20" fmla="*/ 0 60000 65536"/>
                <a:gd name="T21" fmla="*/ 0 w 287"/>
                <a:gd name="T22" fmla="*/ 0 h 1087"/>
                <a:gd name="T23" fmla="*/ 287 w 287"/>
                <a:gd name="T24" fmla="*/ 1087 h 10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087">
                  <a:moveTo>
                    <a:pt x="287" y="0"/>
                  </a:moveTo>
                  <a:lnTo>
                    <a:pt x="284" y="599"/>
                  </a:lnTo>
                  <a:lnTo>
                    <a:pt x="140" y="1087"/>
                  </a:lnTo>
                  <a:lnTo>
                    <a:pt x="0" y="1087"/>
                  </a:lnTo>
                  <a:lnTo>
                    <a:pt x="183" y="446"/>
                  </a:lnTo>
                  <a:lnTo>
                    <a:pt x="235" y="0"/>
                  </a:lnTo>
                  <a:lnTo>
                    <a:pt x="287" y="0"/>
                  </a:lnTo>
                  <a:close/>
                </a:path>
              </a:pathLst>
            </a:custGeom>
            <a:solidFill>
              <a:srgbClr val="9A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ea typeface="微软雅黑" panose="020B0503020204020204" pitchFamily="34" charset="-122"/>
              </a:endParaRPr>
            </a:p>
          </p:txBody>
        </p:sp>
      </p:grpSp>
      <p:grpSp>
        <p:nvGrpSpPr>
          <p:cNvPr id="23" name="组合 22"/>
          <p:cNvGrpSpPr/>
          <p:nvPr/>
        </p:nvGrpSpPr>
        <p:grpSpPr>
          <a:xfrm>
            <a:off x="3869366" y="1375055"/>
            <a:ext cx="3800310" cy="879095"/>
            <a:chOff x="793545" y="1230614"/>
            <a:chExt cx="3799650" cy="878824"/>
          </a:xfrm>
        </p:grpSpPr>
        <p:sp>
          <p:nvSpPr>
            <p:cNvPr id="24" name="椭圆 23"/>
            <p:cNvSpPr/>
            <p:nvPr/>
          </p:nvSpPr>
          <p:spPr>
            <a:xfrm>
              <a:off x="823379" y="123061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ea typeface="微软雅黑" panose="020B0503020204020204" pitchFamily="34" charset="-122"/>
              </a:endParaRPr>
            </a:p>
          </p:txBody>
        </p:sp>
        <p:sp>
          <p:nvSpPr>
            <p:cNvPr id="25" name="文本框 11"/>
            <p:cNvSpPr txBox="1"/>
            <p:nvPr/>
          </p:nvSpPr>
          <p:spPr>
            <a:xfrm>
              <a:off x="793545" y="1261551"/>
              <a:ext cx="745793" cy="584775"/>
            </a:xfrm>
            <a:prstGeom prst="rect">
              <a:avLst/>
            </a:prstGeom>
            <a:noFill/>
          </p:spPr>
          <p:txBody>
            <a:bodyPr wrap="square" rtlCol="0">
              <a:spAutoFit/>
            </a:bodyPr>
            <a:lstStyle/>
            <a:p>
              <a:r>
                <a:rPr lang="en-US" altLang="zh-CN" sz="3200" b="1" dirty="0">
                  <a:solidFill>
                    <a:schemeClr val="bg1"/>
                  </a:solidFill>
                  <a:latin typeface="Arial Unicode MS" pitchFamily="34" charset="-122"/>
                  <a:ea typeface="Arial Unicode MS" pitchFamily="34" charset="-122"/>
                  <a:cs typeface="Arial Unicode MS" pitchFamily="34" charset="-122"/>
                </a:rPr>
                <a:t>01</a:t>
              </a:r>
              <a:endParaRPr lang="zh-CN" altLang="en-US" sz="3200" b="1" dirty="0">
                <a:solidFill>
                  <a:schemeClr val="bg1"/>
                </a:solidFill>
                <a:latin typeface="Arial Unicode MS" pitchFamily="34" charset="-122"/>
                <a:ea typeface="Arial Unicode MS" pitchFamily="34" charset="-122"/>
                <a:cs typeface="Arial Unicode MS" pitchFamily="34" charset="-122"/>
              </a:endParaRPr>
            </a:p>
          </p:txBody>
        </p:sp>
        <p:cxnSp>
          <p:nvCxnSpPr>
            <p:cNvPr id="26" name="直接连接符 25"/>
            <p:cNvCxnSpPr/>
            <p:nvPr/>
          </p:nvCxnSpPr>
          <p:spPr>
            <a:xfrm>
              <a:off x="1479702" y="2109438"/>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18"/>
            <p:cNvSpPr txBox="1"/>
            <p:nvPr/>
          </p:nvSpPr>
          <p:spPr>
            <a:xfrm>
              <a:off x="1570595" y="1266669"/>
              <a:ext cx="1139476"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写下小标题</a:t>
              </a:r>
              <a:endParaRPr lang="zh-CN" altLang="en-US" sz="1400" b="1" dirty="0">
                <a:latin typeface="微软雅黑" panose="020B0503020204020204" pitchFamily="34" charset="-122"/>
                <a:ea typeface="微软雅黑" panose="020B0503020204020204" pitchFamily="34" charset="-122"/>
              </a:endParaRPr>
            </a:p>
          </p:txBody>
        </p:sp>
        <p:sp>
          <p:nvSpPr>
            <p:cNvPr id="28" name="文本框 19"/>
            <p:cNvSpPr txBox="1"/>
            <p:nvPr/>
          </p:nvSpPr>
          <p:spPr>
            <a:xfrm>
              <a:off x="1575931" y="1588610"/>
              <a:ext cx="3017264" cy="461665"/>
            </a:xfrm>
            <a:prstGeom prst="rect">
              <a:avLst/>
            </a:prstGeom>
            <a:noFill/>
          </p:spPr>
          <p:txBody>
            <a:bodyPr wrap="square" rtlCol="0">
              <a:spAutoFit/>
            </a:bodyPr>
            <a:lstStyle/>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869366" y="2574704"/>
            <a:ext cx="3769048" cy="883081"/>
            <a:chOff x="721537" y="2546894"/>
            <a:chExt cx="3768394" cy="882808"/>
          </a:xfrm>
        </p:grpSpPr>
        <p:sp>
          <p:nvSpPr>
            <p:cNvPr id="30" name="椭圆 29"/>
            <p:cNvSpPr/>
            <p:nvPr/>
          </p:nvSpPr>
          <p:spPr>
            <a:xfrm>
              <a:off x="751371" y="254689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ea typeface="微软雅黑" panose="020B0503020204020204" pitchFamily="34" charset="-122"/>
              </a:endParaRPr>
            </a:p>
          </p:txBody>
        </p:sp>
        <p:sp>
          <p:nvSpPr>
            <p:cNvPr id="31" name="文本框 12"/>
            <p:cNvSpPr txBox="1"/>
            <p:nvPr/>
          </p:nvSpPr>
          <p:spPr>
            <a:xfrm>
              <a:off x="721537" y="2582251"/>
              <a:ext cx="745793" cy="584775"/>
            </a:xfrm>
            <a:prstGeom prst="rect">
              <a:avLst/>
            </a:prstGeom>
            <a:noFill/>
          </p:spPr>
          <p:txBody>
            <a:bodyPr wrap="square" rtlCol="0">
              <a:spAutoFit/>
            </a:bodyPr>
            <a:lstStyle/>
            <a:p>
              <a:r>
                <a:rPr lang="en-US" altLang="zh-CN" sz="3200" b="1" dirty="0">
                  <a:solidFill>
                    <a:schemeClr val="bg1"/>
                  </a:solidFill>
                  <a:latin typeface="Arial Unicode MS" pitchFamily="34" charset="-122"/>
                  <a:ea typeface="Arial Unicode MS" pitchFamily="34" charset="-122"/>
                  <a:cs typeface="Arial Unicode MS" pitchFamily="34" charset="-122"/>
                </a:rPr>
                <a:t>02</a:t>
              </a:r>
              <a:endParaRPr lang="zh-CN" altLang="en-US" sz="3200" b="1" dirty="0">
                <a:solidFill>
                  <a:schemeClr val="bg1"/>
                </a:solidFill>
                <a:latin typeface="Arial Unicode MS" pitchFamily="34" charset="-122"/>
                <a:ea typeface="Arial Unicode MS" pitchFamily="34" charset="-122"/>
                <a:cs typeface="Arial Unicode MS" pitchFamily="34" charset="-122"/>
              </a:endParaRPr>
            </a:p>
          </p:txBody>
        </p:sp>
        <p:cxnSp>
          <p:nvCxnSpPr>
            <p:cNvPr id="32" name="直接连接符 31"/>
            <p:cNvCxnSpPr/>
            <p:nvPr/>
          </p:nvCxnSpPr>
          <p:spPr>
            <a:xfrm>
              <a:off x="1407695" y="3429702"/>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20"/>
            <p:cNvSpPr txBox="1"/>
            <p:nvPr/>
          </p:nvSpPr>
          <p:spPr>
            <a:xfrm>
              <a:off x="1467330" y="2567862"/>
              <a:ext cx="1139476"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写下小标题</a:t>
              </a:r>
              <a:endParaRPr lang="zh-CN" altLang="en-US" sz="1400" b="1" dirty="0">
                <a:latin typeface="微软雅黑" panose="020B0503020204020204" pitchFamily="34" charset="-122"/>
                <a:ea typeface="微软雅黑" panose="020B0503020204020204" pitchFamily="34" charset="-122"/>
              </a:endParaRPr>
            </a:p>
          </p:txBody>
        </p:sp>
        <p:sp>
          <p:nvSpPr>
            <p:cNvPr id="34" name="文本框 21"/>
            <p:cNvSpPr txBox="1"/>
            <p:nvPr/>
          </p:nvSpPr>
          <p:spPr>
            <a:xfrm>
              <a:off x="1472667" y="2889804"/>
              <a:ext cx="3017264" cy="461665"/>
            </a:xfrm>
            <a:prstGeom prst="rect">
              <a:avLst/>
            </a:prstGeom>
            <a:noFill/>
          </p:spPr>
          <p:txBody>
            <a:bodyPr wrap="square" rtlCol="0">
              <a:spAutoFit/>
            </a:bodyPr>
            <a:lstStyle/>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869366" y="3774353"/>
            <a:ext cx="3769048" cy="887068"/>
            <a:chOff x="721537" y="3746172"/>
            <a:chExt cx="3768394" cy="886794"/>
          </a:xfrm>
        </p:grpSpPr>
        <p:sp>
          <p:nvSpPr>
            <p:cNvPr id="36" name="椭圆 35"/>
            <p:cNvSpPr/>
            <p:nvPr/>
          </p:nvSpPr>
          <p:spPr>
            <a:xfrm>
              <a:off x="751371" y="3746172"/>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ea typeface="微软雅黑" panose="020B0503020204020204" pitchFamily="34" charset="-122"/>
              </a:endParaRPr>
            </a:p>
          </p:txBody>
        </p:sp>
        <p:sp>
          <p:nvSpPr>
            <p:cNvPr id="37" name="文本框 13"/>
            <p:cNvSpPr txBox="1"/>
            <p:nvPr/>
          </p:nvSpPr>
          <p:spPr>
            <a:xfrm>
              <a:off x="721537" y="3796999"/>
              <a:ext cx="745793" cy="584775"/>
            </a:xfrm>
            <a:prstGeom prst="rect">
              <a:avLst/>
            </a:prstGeom>
            <a:noFill/>
          </p:spPr>
          <p:txBody>
            <a:bodyPr wrap="square" rtlCol="0">
              <a:spAutoFit/>
            </a:bodyPr>
            <a:lstStyle/>
            <a:p>
              <a:r>
                <a:rPr lang="en-US" altLang="zh-CN" sz="3200" b="1" dirty="0">
                  <a:solidFill>
                    <a:schemeClr val="bg1"/>
                  </a:solidFill>
                  <a:latin typeface="Arial Unicode MS" pitchFamily="34" charset="-122"/>
                  <a:ea typeface="Arial Unicode MS" pitchFamily="34" charset="-122"/>
                  <a:cs typeface="Arial Unicode MS" pitchFamily="34" charset="-122"/>
                </a:rPr>
                <a:t>03</a:t>
              </a:r>
              <a:endParaRPr lang="zh-CN" altLang="en-US" sz="3200" b="1" dirty="0">
                <a:solidFill>
                  <a:schemeClr val="bg1"/>
                </a:solidFill>
                <a:latin typeface="Arial Unicode MS" pitchFamily="34" charset="-122"/>
                <a:ea typeface="Arial Unicode MS" pitchFamily="34" charset="-122"/>
                <a:cs typeface="Arial Unicode MS" pitchFamily="34" charset="-122"/>
              </a:endParaRPr>
            </a:p>
          </p:txBody>
        </p:sp>
        <p:cxnSp>
          <p:nvCxnSpPr>
            <p:cNvPr id="38" name="直接连接符 37"/>
            <p:cNvCxnSpPr/>
            <p:nvPr/>
          </p:nvCxnSpPr>
          <p:spPr>
            <a:xfrm>
              <a:off x="1407695" y="4632966"/>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22"/>
            <p:cNvSpPr txBox="1"/>
            <p:nvPr/>
          </p:nvSpPr>
          <p:spPr>
            <a:xfrm>
              <a:off x="1467330" y="3762739"/>
              <a:ext cx="1139476" cy="307777"/>
            </a:xfrm>
            <a:prstGeom prst="rect">
              <a:avLst/>
            </a:prstGeom>
            <a:noFill/>
          </p:spPr>
          <p:txBody>
            <a:bodyPr wrap="square" rtlCol="0">
              <a:spAutoFit/>
            </a:bodyPr>
            <a:lstStyle/>
            <a:p>
              <a:r>
                <a:rPr lang="zh-CN" altLang="en-US" sz="1400" b="1" dirty="0">
                  <a:latin typeface="微软雅黑" panose="020B0503020204020204" pitchFamily="34" charset="-122"/>
                  <a:ea typeface="微软雅黑" panose="020B0503020204020204" pitchFamily="34" charset="-122"/>
                </a:rPr>
                <a:t>写下小标题</a:t>
              </a:r>
              <a:endParaRPr lang="zh-CN" altLang="en-US" sz="1400" b="1" dirty="0">
                <a:latin typeface="微软雅黑" panose="020B0503020204020204" pitchFamily="34" charset="-122"/>
                <a:ea typeface="微软雅黑" panose="020B0503020204020204" pitchFamily="34" charset="-122"/>
              </a:endParaRPr>
            </a:p>
          </p:txBody>
        </p:sp>
        <p:sp>
          <p:nvSpPr>
            <p:cNvPr id="40" name="文本框 23"/>
            <p:cNvSpPr txBox="1"/>
            <p:nvPr/>
          </p:nvSpPr>
          <p:spPr>
            <a:xfrm>
              <a:off x="1472667" y="4084682"/>
              <a:ext cx="3017264" cy="461665"/>
            </a:xfrm>
            <a:prstGeom prst="rect">
              <a:avLst/>
            </a:prstGeom>
            <a:noFill/>
          </p:spPr>
          <p:txBody>
            <a:bodyPr wrap="square" rtlCol="0">
              <a:spAutoFit/>
            </a:bodyPr>
            <a:lstStyle/>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en-US" altLang="zh-CN" sz="1200" dirty="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dirty="0">
                  <a:solidFill>
                    <a:schemeClr val="bg2">
                      <a:lumMod val="25000"/>
                    </a:schemeClr>
                  </a:solidFill>
                  <a:latin typeface="微软雅黑" panose="020B0503020204020204" pitchFamily="34" charset="-122"/>
                  <a:ea typeface="微软雅黑" panose="020B0503020204020204" pitchFamily="34" charset="-122"/>
                </a:rPr>
                <a:t>点击添加文字点击添加文字点击添加文字</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3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60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rt four"/>
          <p:cNvSpPr>
            <a:spLocks noChangeArrowheads="1"/>
          </p:cNvSpPr>
          <p:nvPr/>
        </p:nvSpPr>
        <p:spPr bwMode="auto">
          <a:xfrm>
            <a:off x="2916634" y="2015480"/>
            <a:ext cx="1857624" cy="523220"/>
          </a:xfrm>
          <a:prstGeom prst="rect">
            <a:avLst/>
          </a:prstGeom>
          <a:solidFill>
            <a:srgbClr val="C00000"/>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a:t>
            </a:r>
            <a:r>
              <a:rPr lang="en-US" altLang="zh-CN" sz="28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Four</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标题"/>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dirty="0" smtClean="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dirty="0">
              <a:solidFill>
                <a:srgbClr val="AF362C"/>
              </a:solidFill>
              <a:latin typeface="微软雅黑" panose="020B0503020204020204" pitchFamily="34" charset="-122"/>
              <a:ea typeface="微软雅黑" panose="020B0503020204020204" pitchFamily="34" charset="-122"/>
            </a:endParaRPr>
          </a:p>
        </p:txBody>
      </p:sp>
      <p:sp>
        <p:nvSpPr>
          <p:cNvPr id="5124" name="04"/>
          <p:cNvSpPr>
            <a:spLocks noChangeArrowheads="1"/>
          </p:cNvSpPr>
          <p:nvPr/>
        </p:nvSpPr>
        <p:spPr bwMode="auto">
          <a:xfrm>
            <a:off x="1154509" y="1721793"/>
            <a:ext cx="1762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dirty="0" smtClean="0">
                <a:solidFill>
                  <a:srgbClr val="AF362C"/>
                </a:solidFill>
                <a:latin typeface="Kozuka Mincho Pr6N H" pitchFamily="18" charset="-128"/>
                <a:ea typeface="Kozuka Mincho Pr6N H" pitchFamily="18" charset="-128"/>
                <a:sym typeface="Kozuka Mincho Pr6N H" pitchFamily="18" charset="-128"/>
              </a:rPr>
              <a:t>04</a:t>
            </a:r>
            <a:endParaRPr lang="zh-CN" altLang="en-US" sz="9600" b="1" dirty="0">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p:cBhvr>
                                        <p:cTn id="18" dur="1000"/>
                                        <p:tgtEl>
                                          <p:spTgt spid="5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p:cBhvr>
                                        <p:cTn id="22" dur="1000"/>
                                        <p:tgtEl>
                                          <p:spTgt spid="512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utoUpdateAnimBg="0"/>
      <p:bldP spid="5125" grpId="0" animBg="1"/>
      <p:bldP spid="51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Chevron 2"/>
          <p:cNvSpPr/>
          <p:nvPr/>
        </p:nvSpPr>
        <p:spPr bwMode="auto">
          <a:xfrm>
            <a:off x="4404298"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9" name="Oval 51"/>
          <p:cNvSpPr/>
          <p:nvPr/>
        </p:nvSpPr>
        <p:spPr bwMode="auto">
          <a:xfrm>
            <a:off x="1048554" y="1564121"/>
            <a:ext cx="1434945" cy="1435139"/>
          </a:xfrm>
          <a:prstGeom prst="ellipse">
            <a:avLst/>
          </a:prstGeom>
          <a:blipFill>
            <a:blip r:embed="rId1"/>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0" name="Oval 65"/>
          <p:cNvSpPr/>
          <p:nvPr/>
        </p:nvSpPr>
        <p:spPr bwMode="auto">
          <a:xfrm>
            <a:off x="2924464" y="1564121"/>
            <a:ext cx="1434945" cy="1435139"/>
          </a:xfrm>
          <a:prstGeom prst="ellipse">
            <a:avLst/>
          </a:prstGeom>
          <a:blipFill>
            <a:blip r:embed="rId2"/>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1" name="Oval 69"/>
          <p:cNvSpPr/>
          <p:nvPr/>
        </p:nvSpPr>
        <p:spPr bwMode="auto">
          <a:xfrm>
            <a:off x="6620566" y="1564121"/>
            <a:ext cx="1434945" cy="1435139"/>
          </a:xfrm>
          <a:prstGeom prst="ellipse">
            <a:avLst/>
          </a:prstGeom>
          <a:blipFill>
            <a:blip r:embed="rId3"/>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2" name="Oval 73"/>
          <p:cNvSpPr/>
          <p:nvPr/>
        </p:nvSpPr>
        <p:spPr bwMode="auto">
          <a:xfrm>
            <a:off x="4776005" y="1564121"/>
            <a:ext cx="1434945" cy="1435139"/>
          </a:xfrm>
          <a:prstGeom prst="ellipse">
            <a:avLst/>
          </a:prstGeom>
          <a:blipFill>
            <a:blip r:embed="rId4"/>
            <a:stretch>
              <a:fillRect/>
            </a:stretch>
          </a:blipFill>
          <a:ln w="101600" cmpd="sng">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3" name="Chevron 86"/>
          <p:cNvSpPr/>
          <p:nvPr/>
        </p:nvSpPr>
        <p:spPr bwMode="auto">
          <a:xfrm>
            <a:off x="2552757"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sp>
        <p:nvSpPr>
          <p:cNvPr id="14" name="Chevron 87"/>
          <p:cNvSpPr/>
          <p:nvPr/>
        </p:nvSpPr>
        <p:spPr bwMode="auto">
          <a:xfrm>
            <a:off x="6255840" y="2050216"/>
            <a:ext cx="300875" cy="509243"/>
          </a:xfrm>
          <a:prstGeom prst="chevron">
            <a:avLst/>
          </a:prstGeom>
          <a:solidFill>
            <a:srgbClr val="C00000"/>
          </a:solidFill>
          <a:ln>
            <a:noFill/>
          </a:ln>
          <a:effectLst/>
        </p:spPr>
        <p:txBody>
          <a:bodyPr vert="horz" wrap="square" lIns="91458" tIns="45729" rIns="91458" bIns="45729" numCol="1" rtlCol="0" anchor="t" anchorCtr="0" compatLnSpc="1"/>
          <a:lstStyle/>
          <a:p>
            <a:pPr defTabSz="914400"/>
            <a:endParaRPr lang="en-US" sz="5600">
              <a:solidFill>
                <a:srgbClr val="000000"/>
              </a:solidFill>
              <a:latin typeface="Gill Sans" charset="0"/>
              <a:ea typeface="ヒラギノ角ゴ ProN W3" charset="0"/>
              <a:cs typeface="ヒラギノ角ゴ ProN W3" charset="0"/>
              <a:sym typeface="Gill Sans" charset="0"/>
            </a:endParaRPr>
          </a:p>
        </p:txBody>
      </p:sp>
      <p:cxnSp>
        <p:nvCxnSpPr>
          <p:cNvPr id="15" name="Straight Connector 23"/>
          <p:cNvCxnSpPr/>
          <p:nvPr/>
        </p:nvCxnSpPr>
        <p:spPr bwMode="auto">
          <a:xfrm>
            <a:off x="1048379" y="3330156"/>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16" name="矩形 15"/>
          <p:cNvSpPr/>
          <p:nvPr/>
        </p:nvSpPr>
        <p:spPr>
          <a:xfrm>
            <a:off x="1048555" y="3546247"/>
            <a:ext cx="1481058" cy="1054460"/>
          </a:xfrm>
          <a:prstGeom prst="rect">
            <a:avLst/>
          </a:prstGeom>
        </p:spPr>
        <p:txBody>
          <a:bodyPr wrap="square" lIns="91458" tIns="45729" rIns="91458" bIns="45729">
            <a:spAutoFit/>
          </a:bodyPr>
          <a:lstStyle/>
          <a:p>
            <a:pPr algn="just">
              <a:lnSpc>
                <a:spcPts val="1500"/>
              </a:lnSpc>
            </a:pPr>
            <a:r>
              <a:rPr lang="zh-CN" altLang="en-US" sz="1100" dirty="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endParaRPr>
          </a:p>
        </p:txBody>
      </p:sp>
      <p:cxnSp>
        <p:nvCxnSpPr>
          <p:cNvPr id="17" name="Straight Connector 23"/>
          <p:cNvCxnSpPr/>
          <p:nvPr/>
        </p:nvCxnSpPr>
        <p:spPr bwMode="auto">
          <a:xfrm>
            <a:off x="2924464"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18" name="矩形 17"/>
          <p:cNvSpPr/>
          <p:nvPr/>
        </p:nvSpPr>
        <p:spPr>
          <a:xfrm>
            <a:off x="2924639" y="3536330"/>
            <a:ext cx="1481058" cy="1054460"/>
          </a:xfrm>
          <a:prstGeom prst="rect">
            <a:avLst/>
          </a:prstGeom>
        </p:spPr>
        <p:txBody>
          <a:bodyPr wrap="square" lIns="91458" tIns="45729" rIns="91458" bIns="45729">
            <a:spAutoFit/>
          </a:bodyPr>
          <a:lstStyle/>
          <a:p>
            <a:pPr algn="just">
              <a:lnSpc>
                <a:spcPts val="1500"/>
              </a:lnSpc>
            </a:pPr>
            <a:r>
              <a:rPr lang="zh-CN" altLang="en-US" sz="1100" dirty="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endParaRPr>
          </a:p>
        </p:txBody>
      </p:sp>
      <p:cxnSp>
        <p:nvCxnSpPr>
          <p:cNvPr id="19" name="Straight Connector 23"/>
          <p:cNvCxnSpPr/>
          <p:nvPr/>
        </p:nvCxnSpPr>
        <p:spPr bwMode="auto">
          <a:xfrm>
            <a:off x="4776005"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20" name="矩形 19"/>
          <p:cNvSpPr/>
          <p:nvPr/>
        </p:nvSpPr>
        <p:spPr>
          <a:xfrm>
            <a:off x="4776181" y="3536330"/>
            <a:ext cx="1481058" cy="1054460"/>
          </a:xfrm>
          <a:prstGeom prst="rect">
            <a:avLst/>
          </a:prstGeom>
        </p:spPr>
        <p:txBody>
          <a:bodyPr wrap="square" lIns="91458" tIns="45729" rIns="91458" bIns="45729">
            <a:spAutoFit/>
          </a:bodyPr>
          <a:lstStyle/>
          <a:p>
            <a:pPr algn="just">
              <a:lnSpc>
                <a:spcPts val="1500"/>
              </a:lnSpc>
            </a:pPr>
            <a:r>
              <a:rPr lang="zh-CN" altLang="en-US" sz="1100" dirty="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endParaRPr>
          </a:p>
        </p:txBody>
      </p:sp>
      <p:cxnSp>
        <p:nvCxnSpPr>
          <p:cNvPr id="21" name="Straight Connector 23"/>
          <p:cNvCxnSpPr/>
          <p:nvPr/>
        </p:nvCxnSpPr>
        <p:spPr bwMode="auto">
          <a:xfrm>
            <a:off x="6620566" y="3320239"/>
            <a:ext cx="1481233" cy="0"/>
          </a:xfrm>
          <a:prstGeom prst="line">
            <a:avLst/>
          </a:prstGeom>
          <a:solidFill>
            <a:srgbClr val="ECB100"/>
          </a:solidFill>
          <a:ln w="114300" cap="flat" cmpd="thickThin" algn="ctr">
            <a:solidFill>
              <a:srgbClr val="C00000"/>
            </a:solidFill>
            <a:prstDash val="solid"/>
            <a:round/>
            <a:headEnd type="none" w="med" len="med"/>
            <a:tailEnd type="none" w="med" len="med"/>
          </a:ln>
          <a:effectLst/>
        </p:spPr>
      </p:cxnSp>
      <p:sp>
        <p:nvSpPr>
          <p:cNvPr id="22" name="矩形 21"/>
          <p:cNvSpPr/>
          <p:nvPr/>
        </p:nvSpPr>
        <p:spPr>
          <a:xfrm>
            <a:off x="6620741" y="3536330"/>
            <a:ext cx="1481058" cy="1054460"/>
          </a:xfrm>
          <a:prstGeom prst="rect">
            <a:avLst/>
          </a:prstGeom>
        </p:spPr>
        <p:txBody>
          <a:bodyPr wrap="square" lIns="91458" tIns="45729" rIns="91458" bIns="45729">
            <a:spAutoFit/>
          </a:bodyPr>
          <a:lstStyle/>
          <a:p>
            <a:pPr algn="just">
              <a:lnSpc>
                <a:spcPts val="1500"/>
              </a:lnSpc>
            </a:pPr>
            <a:r>
              <a:rPr lang="zh-CN" altLang="en-US" sz="1100" dirty="0">
                <a:solidFill>
                  <a:srgbClr val="C0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8" fill="hold" grpId="0" nodeType="afterEffect" p14:presetBounceEnd="37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37000">
                                          <p:cBhvr additive="base">
                                            <p:cTn id="20" dur="300" fill="hold"/>
                                            <p:tgtEl>
                                              <p:spTgt spid="9"/>
                                            </p:tgtEl>
                                            <p:attrNameLst>
                                              <p:attrName>ppt_x</p:attrName>
                                            </p:attrNameLst>
                                          </p:cBhvr>
                                          <p:tavLst>
                                            <p:tav tm="0">
                                              <p:val>
                                                <p:strVal val="0-#ppt_w/2"/>
                                              </p:val>
                                            </p:tav>
                                            <p:tav tm="100000">
                                              <p:val>
                                                <p:strVal val="#ppt_x"/>
                                              </p:val>
                                            </p:tav>
                                          </p:tavLst>
                                        </p:anim>
                                        <p:anim calcmode="lin" valueType="num" p14:bounceEnd="37000">
                                          <p:cBhvr additive="base">
                                            <p:cTn id="21" dur="3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6" presetClass="emph" presetSubtype="0" fill="hold" grpId="1" nodeType="afterEffect" p14:presetBounceEnd="40000">
                                      <p:stCondLst>
                                        <p:cond delay="0"/>
                                      </p:stCondLst>
                                      <p:childTnLst>
                                        <p:animScale p14:bounceEnd="40000">
                                          <p:cBhvr>
                                            <p:cTn id="24" dur="100" fill="hold"/>
                                            <p:tgtEl>
                                              <p:spTgt spid="9"/>
                                            </p:tgtEl>
                                          </p:cBhvr>
                                          <p:by x="105000" y="105000"/>
                                        </p:animScale>
                                      </p:childTnLst>
                                    </p:cTn>
                                  </p:par>
                                </p:childTnLst>
                              </p:cTn>
                            </p:par>
                            <p:par>
                              <p:cTn id="25" fill="hold">
                                <p:stCondLst>
                                  <p:cond delay="2500"/>
                                </p:stCondLst>
                                <p:childTnLst>
                                  <p:par>
                                    <p:cTn id="26" presetID="6" presetClass="emph" presetSubtype="0" decel="100000" fill="hold" grpId="2" nodeType="afterEffect">
                                      <p:stCondLst>
                                        <p:cond delay="0"/>
                                      </p:stCondLst>
                                      <p:childTnLst>
                                        <p:animScale>
                                          <p:cBhvr>
                                            <p:cTn id="27" dur="100" fill="hold"/>
                                            <p:tgtEl>
                                              <p:spTgt spid="9"/>
                                            </p:tgtEl>
                                          </p:cBhvr>
                                          <p:by x="95000" y="95000"/>
                                        </p:animScale>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 presetClass="entr" presetSubtype="8" fill="hold" grpId="0" nodeType="afterEffect" p14:presetBounceEnd="37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37000">
                                          <p:cBhvr additive="base">
                                            <p:cTn id="35" dur="300" fill="hold"/>
                                            <p:tgtEl>
                                              <p:spTgt spid="10"/>
                                            </p:tgtEl>
                                            <p:attrNameLst>
                                              <p:attrName>ppt_x</p:attrName>
                                            </p:attrNameLst>
                                          </p:cBhvr>
                                          <p:tavLst>
                                            <p:tav tm="0">
                                              <p:val>
                                                <p:strVal val="0-#ppt_w/2"/>
                                              </p:val>
                                            </p:tav>
                                            <p:tav tm="100000">
                                              <p:val>
                                                <p:strVal val="#ppt_x"/>
                                              </p:val>
                                            </p:tav>
                                          </p:tavLst>
                                        </p:anim>
                                        <p:anim calcmode="lin" valueType="num" p14:bounceEnd="37000">
                                          <p:cBhvr additive="base">
                                            <p:cTn id="36" dur="3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6" presetClass="emph" presetSubtype="0" fill="hold" grpId="1" nodeType="afterEffect" p14:presetBounceEnd="40000">
                                      <p:stCondLst>
                                        <p:cond delay="0"/>
                                      </p:stCondLst>
                                      <p:childTnLst>
                                        <p:animScale p14:bounceEnd="40000">
                                          <p:cBhvr>
                                            <p:cTn id="39" dur="100" fill="hold"/>
                                            <p:tgtEl>
                                              <p:spTgt spid="10"/>
                                            </p:tgtEl>
                                          </p:cBhvr>
                                          <p:by x="105000" y="105000"/>
                                        </p:animScale>
                                      </p:childTnLst>
                                    </p:cTn>
                                  </p:par>
                                </p:childTnLst>
                              </p:cTn>
                            </p:par>
                            <p:par>
                              <p:cTn id="40" fill="hold">
                                <p:stCondLst>
                                  <p:cond delay="4500"/>
                                </p:stCondLst>
                                <p:childTnLst>
                                  <p:par>
                                    <p:cTn id="41" presetID="6" presetClass="emph" presetSubtype="0" decel="100000" fill="hold" grpId="2" nodeType="afterEffect">
                                      <p:stCondLst>
                                        <p:cond delay="0"/>
                                      </p:stCondLst>
                                      <p:childTnLst>
                                        <p:animScale>
                                          <p:cBhvr>
                                            <p:cTn id="42" dur="100" fill="hold"/>
                                            <p:tgtEl>
                                              <p:spTgt spid="10"/>
                                            </p:tgtEl>
                                          </p:cBhvr>
                                          <p:by x="95000" y="95000"/>
                                        </p:animScale>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500"/>
                                </p:stCondLst>
                                <p:childTnLst>
                                  <p:par>
                                    <p:cTn id="48" presetID="2" presetClass="entr" presetSubtype="8" fill="hold" grpId="0" nodeType="afterEffect" p14:presetBounceEnd="37000">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14:bounceEnd="37000">
                                          <p:cBhvr additive="base">
                                            <p:cTn id="50" dur="300" fill="hold"/>
                                            <p:tgtEl>
                                              <p:spTgt spid="12"/>
                                            </p:tgtEl>
                                            <p:attrNameLst>
                                              <p:attrName>ppt_x</p:attrName>
                                            </p:attrNameLst>
                                          </p:cBhvr>
                                          <p:tavLst>
                                            <p:tav tm="0">
                                              <p:val>
                                                <p:strVal val="0-#ppt_w/2"/>
                                              </p:val>
                                            </p:tav>
                                            <p:tav tm="100000">
                                              <p:val>
                                                <p:strVal val="#ppt_x"/>
                                              </p:val>
                                            </p:tav>
                                          </p:tavLst>
                                        </p:anim>
                                        <p:anim calcmode="lin" valueType="num" p14:bounceEnd="37000">
                                          <p:cBhvr additive="base">
                                            <p:cTn id="51" dur="300" fill="hold"/>
                                            <p:tgtEl>
                                              <p:spTgt spid="12"/>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6" presetClass="emph" presetSubtype="0" fill="hold" grpId="1" nodeType="afterEffect" p14:presetBounceEnd="40000">
                                      <p:stCondLst>
                                        <p:cond delay="0"/>
                                      </p:stCondLst>
                                      <p:childTnLst>
                                        <p:animScale p14:bounceEnd="40000">
                                          <p:cBhvr>
                                            <p:cTn id="54" dur="100" fill="hold"/>
                                            <p:tgtEl>
                                              <p:spTgt spid="12"/>
                                            </p:tgtEl>
                                          </p:cBhvr>
                                          <p:by x="105000" y="105000"/>
                                        </p:animScale>
                                      </p:childTnLst>
                                    </p:cTn>
                                  </p:par>
                                </p:childTnLst>
                              </p:cTn>
                            </p:par>
                            <p:par>
                              <p:cTn id="55" fill="hold">
                                <p:stCondLst>
                                  <p:cond delay="6500"/>
                                </p:stCondLst>
                                <p:childTnLst>
                                  <p:par>
                                    <p:cTn id="56" presetID="6" presetClass="emph" presetSubtype="0" decel="100000" fill="hold" grpId="2" nodeType="afterEffect">
                                      <p:stCondLst>
                                        <p:cond delay="0"/>
                                      </p:stCondLst>
                                      <p:childTnLst>
                                        <p:animScale>
                                          <p:cBhvr>
                                            <p:cTn id="57" dur="100" fill="hold"/>
                                            <p:tgtEl>
                                              <p:spTgt spid="12"/>
                                            </p:tgtEl>
                                          </p:cBhvr>
                                          <p:by x="95000" y="95000"/>
                                        </p:animScale>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7500"/>
                                </p:stCondLst>
                                <p:childTnLst>
                                  <p:par>
                                    <p:cTn id="63" presetID="2" presetClass="entr" presetSubtype="8" fill="hold" grpId="0" nodeType="afterEffect" p14:presetBounceEnd="37000">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14:bounceEnd="37000">
                                          <p:cBhvr additive="base">
                                            <p:cTn id="65" dur="300" fill="hold"/>
                                            <p:tgtEl>
                                              <p:spTgt spid="11"/>
                                            </p:tgtEl>
                                            <p:attrNameLst>
                                              <p:attrName>ppt_x</p:attrName>
                                            </p:attrNameLst>
                                          </p:cBhvr>
                                          <p:tavLst>
                                            <p:tav tm="0">
                                              <p:val>
                                                <p:strVal val="0-#ppt_w/2"/>
                                              </p:val>
                                            </p:tav>
                                            <p:tav tm="100000">
                                              <p:val>
                                                <p:strVal val="#ppt_x"/>
                                              </p:val>
                                            </p:tav>
                                          </p:tavLst>
                                        </p:anim>
                                        <p:anim calcmode="lin" valueType="num" p14:bounceEnd="37000">
                                          <p:cBhvr additive="base">
                                            <p:cTn id="66" dur="300" fill="hold"/>
                                            <p:tgtEl>
                                              <p:spTgt spid="11"/>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6" presetClass="emph" presetSubtype="0" fill="hold" grpId="1" nodeType="afterEffect" p14:presetBounceEnd="40000">
                                      <p:stCondLst>
                                        <p:cond delay="0"/>
                                      </p:stCondLst>
                                      <p:childTnLst>
                                        <p:animScale p14:bounceEnd="40000">
                                          <p:cBhvr>
                                            <p:cTn id="69" dur="100" fill="hold"/>
                                            <p:tgtEl>
                                              <p:spTgt spid="11"/>
                                            </p:tgtEl>
                                          </p:cBhvr>
                                          <p:by x="105000" y="105000"/>
                                        </p:animScale>
                                      </p:childTnLst>
                                    </p:cTn>
                                  </p:par>
                                </p:childTnLst>
                              </p:cTn>
                            </p:par>
                            <p:par>
                              <p:cTn id="70" fill="hold">
                                <p:stCondLst>
                                  <p:cond delay="8500"/>
                                </p:stCondLst>
                                <p:childTnLst>
                                  <p:par>
                                    <p:cTn id="71" presetID="6" presetClass="emph" presetSubtype="0" decel="100000" fill="hold" grpId="2" nodeType="afterEffect">
                                      <p:stCondLst>
                                        <p:cond delay="0"/>
                                      </p:stCondLst>
                                      <p:childTnLst>
                                        <p:animScale>
                                          <p:cBhvr>
                                            <p:cTn id="72" dur="100" fill="hold"/>
                                            <p:tgtEl>
                                              <p:spTgt spid="11"/>
                                            </p:tgtEl>
                                          </p:cBhvr>
                                          <p:by x="95000" y="95000"/>
                                        </p:animScale>
                                      </p:childTnLst>
                                    </p:cTn>
                                  </p:par>
                                </p:childTnLst>
                              </p:cTn>
                            </p:par>
                            <p:par>
                              <p:cTn id="73" fill="hold">
                                <p:stCondLst>
                                  <p:cond delay="9000"/>
                                </p:stCondLst>
                                <p:childTnLst>
                                  <p:par>
                                    <p:cTn id="74" presetID="47"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200"/>
                                            <p:tgtEl>
                                              <p:spTgt spid="15"/>
                                            </p:tgtEl>
                                          </p:cBhvr>
                                        </p:animEffect>
                                        <p:anim calcmode="lin" valueType="num">
                                          <p:cBhvr>
                                            <p:cTn id="77" dur="200" fill="hold"/>
                                            <p:tgtEl>
                                              <p:spTgt spid="15"/>
                                            </p:tgtEl>
                                            <p:attrNameLst>
                                              <p:attrName>ppt_x</p:attrName>
                                            </p:attrNameLst>
                                          </p:cBhvr>
                                          <p:tavLst>
                                            <p:tav tm="0">
                                              <p:val>
                                                <p:strVal val="#ppt_x"/>
                                              </p:val>
                                            </p:tav>
                                            <p:tav tm="100000">
                                              <p:val>
                                                <p:strVal val="#ppt_x"/>
                                              </p:val>
                                            </p:tav>
                                          </p:tavLst>
                                        </p:anim>
                                        <p:anim calcmode="lin" valueType="num">
                                          <p:cBhvr>
                                            <p:cTn id="78" dur="200" fill="hold"/>
                                            <p:tgtEl>
                                              <p:spTgt spid="15"/>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47"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
                                            <p:tgtEl>
                                              <p:spTgt spid="16"/>
                                            </p:tgtEl>
                                          </p:cBhvr>
                                        </p:animEffect>
                                        <p:anim calcmode="lin" valueType="num">
                                          <p:cBhvr>
                                            <p:cTn id="83" dur="200" fill="hold"/>
                                            <p:tgtEl>
                                              <p:spTgt spid="16"/>
                                            </p:tgtEl>
                                            <p:attrNameLst>
                                              <p:attrName>ppt_x</p:attrName>
                                            </p:attrNameLst>
                                          </p:cBhvr>
                                          <p:tavLst>
                                            <p:tav tm="0">
                                              <p:val>
                                                <p:strVal val="#ppt_x"/>
                                              </p:val>
                                            </p:tav>
                                            <p:tav tm="100000">
                                              <p:val>
                                                <p:strVal val="#ppt_x"/>
                                              </p:val>
                                            </p:tav>
                                          </p:tavLst>
                                        </p:anim>
                                        <p:anim calcmode="lin" valueType="num">
                                          <p:cBhvr>
                                            <p:cTn id="84" dur="2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200"/>
                                            <p:tgtEl>
                                              <p:spTgt spid="17"/>
                                            </p:tgtEl>
                                          </p:cBhvr>
                                        </p:animEffect>
                                        <p:anim calcmode="lin" valueType="num">
                                          <p:cBhvr>
                                            <p:cTn id="89" dur="200" fill="hold"/>
                                            <p:tgtEl>
                                              <p:spTgt spid="17"/>
                                            </p:tgtEl>
                                            <p:attrNameLst>
                                              <p:attrName>ppt_x</p:attrName>
                                            </p:attrNameLst>
                                          </p:cBhvr>
                                          <p:tavLst>
                                            <p:tav tm="0">
                                              <p:val>
                                                <p:strVal val="#ppt_x"/>
                                              </p:val>
                                            </p:tav>
                                            <p:tav tm="100000">
                                              <p:val>
                                                <p:strVal val="#ppt_x"/>
                                              </p:val>
                                            </p:tav>
                                          </p:tavLst>
                                        </p:anim>
                                        <p:anim calcmode="lin" valueType="num">
                                          <p:cBhvr>
                                            <p:cTn id="90" dur="200" fill="hold"/>
                                            <p:tgtEl>
                                              <p:spTgt spid="17"/>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47"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200"/>
                                            <p:tgtEl>
                                              <p:spTgt spid="18"/>
                                            </p:tgtEl>
                                          </p:cBhvr>
                                        </p:animEffect>
                                        <p:anim calcmode="lin" valueType="num">
                                          <p:cBhvr>
                                            <p:cTn id="95" dur="200" fill="hold"/>
                                            <p:tgtEl>
                                              <p:spTgt spid="18"/>
                                            </p:tgtEl>
                                            <p:attrNameLst>
                                              <p:attrName>ppt_x</p:attrName>
                                            </p:attrNameLst>
                                          </p:cBhvr>
                                          <p:tavLst>
                                            <p:tav tm="0">
                                              <p:val>
                                                <p:strVal val="#ppt_x"/>
                                              </p:val>
                                            </p:tav>
                                            <p:tav tm="100000">
                                              <p:val>
                                                <p:strVal val="#ppt_x"/>
                                              </p:val>
                                            </p:tav>
                                          </p:tavLst>
                                        </p:anim>
                                        <p:anim calcmode="lin" valueType="num">
                                          <p:cBhvr>
                                            <p:cTn id="96" dur="200" fill="hold"/>
                                            <p:tgtEl>
                                              <p:spTgt spid="18"/>
                                            </p:tgtEl>
                                            <p:attrNameLst>
                                              <p:attrName>ppt_y</p:attrName>
                                            </p:attrNameLst>
                                          </p:cBhvr>
                                          <p:tavLst>
                                            <p:tav tm="0">
                                              <p:val>
                                                <p:strVal val="#ppt_y-.1"/>
                                              </p:val>
                                            </p:tav>
                                            <p:tav tm="100000">
                                              <p:val>
                                                <p:strVal val="#ppt_y"/>
                                              </p:val>
                                            </p:tav>
                                          </p:tavLst>
                                        </p:anim>
                                      </p:childTnLst>
                                    </p:cTn>
                                  </p:par>
                                </p:childTnLst>
                              </p:cTn>
                            </p:par>
                            <p:par>
                              <p:cTn id="97" fill="hold">
                                <p:stCondLst>
                                  <p:cond delay="11000"/>
                                </p:stCondLst>
                                <p:childTnLst>
                                  <p:par>
                                    <p:cTn id="98" presetID="47"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200"/>
                                            <p:tgtEl>
                                              <p:spTgt spid="19"/>
                                            </p:tgtEl>
                                          </p:cBhvr>
                                        </p:animEffect>
                                        <p:anim calcmode="lin" valueType="num">
                                          <p:cBhvr>
                                            <p:cTn id="101" dur="200" fill="hold"/>
                                            <p:tgtEl>
                                              <p:spTgt spid="19"/>
                                            </p:tgtEl>
                                            <p:attrNameLst>
                                              <p:attrName>ppt_x</p:attrName>
                                            </p:attrNameLst>
                                          </p:cBhvr>
                                          <p:tavLst>
                                            <p:tav tm="0">
                                              <p:val>
                                                <p:strVal val="#ppt_x"/>
                                              </p:val>
                                            </p:tav>
                                            <p:tav tm="100000">
                                              <p:val>
                                                <p:strVal val="#ppt_x"/>
                                              </p:val>
                                            </p:tav>
                                          </p:tavLst>
                                        </p:anim>
                                        <p:anim calcmode="lin" valueType="num">
                                          <p:cBhvr>
                                            <p:cTn id="102" dur="200" fill="hold"/>
                                            <p:tgtEl>
                                              <p:spTgt spid="19"/>
                                            </p:tgtEl>
                                            <p:attrNameLst>
                                              <p:attrName>ppt_y</p:attrName>
                                            </p:attrNameLst>
                                          </p:cBhvr>
                                          <p:tavLst>
                                            <p:tav tm="0">
                                              <p:val>
                                                <p:strVal val="#ppt_y-.1"/>
                                              </p:val>
                                            </p:tav>
                                            <p:tav tm="100000">
                                              <p:val>
                                                <p:strVal val="#ppt_y"/>
                                              </p:val>
                                            </p:tav>
                                          </p:tavLst>
                                        </p:anim>
                                      </p:childTnLst>
                                    </p:cTn>
                                  </p:par>
                                </p:childTnLst>
                              </p:cTn>
                            </p:par>
                            <p:par>
                              <p:cTn id="103" fill="hold">
                                <p:stCondLst>
                                  <p:cond delay="11500"/>
                                </p:stCondLst>
                                <p:childTnLst>
                                  <p:par>
                                    <p:cTn id="104" presetID="47"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200"/>
                                            <p:tgtEl>
                                              <p:spTgt spid="20"/>
                                            </p:tgtEl>
                                          </p:cBhvr>
                                        </p:animEffect>
                                        <p:anim calcmode="lin" valueType="num">
                                          <p:cBhvr>
                                            <p:cTn id="107" dur="200" fill="hold"/>
                                            <p:tgtEl>
                                              <p:spTgt spid="20"/>
                                            </p:tgtEl>
                                            <p:attrNameLst>
                                              <p:attrName>ppt_x</p:attrName>
                                            </p:attrNameLst>
                                          </p:cBhvr>
                                          <p:tavLst>
                                            <p:tav tm="0">
                                              <p:val>
                                                <p:strVal val="#ppt_x"/>
                                              </p:val>
                                            </p:tav>
                                            <p:tav tm="100000">
                                              <p:val>
                                                <p:strVal val="#ppt_x"/>
                                              </p:val>
                                            </p:tav>
                                          </p:tavLst>
                                        </p:anim>
                                        <p:anim calcmode="lin" valueType="num">
                                          <p:cBhvr>
                                            <p:cTn id="108" dur="200" fill="hold"/>
                                            <p:tgtEl>
                                              <p:spTgt spid="20"/>
                                            </p:tgtEl>
                                            <p:attrNameLst>
                                              <p:attrName>ppt_y</p:attrName>
                                            </p:attrNameLst>
                                          </p:cBhvr>
                                          <p:tavLst>
                                            <p:tav tm="0">
                                              <p:val>
                                                <p:strVal val="#ppt_y-.1"/>
                                              </p:val>
                                            </p:tav>
                                            <p:tav tm="100000">
                                              <p:val>
                                                <p:strVal val="#ppt_y"/>
                                              </p:val>
                                            </p:tav>
                                          </p:tavLst>
                                        </p:anim>
                                      </p:childTnLst>
                                    </p:cTn>
                                  </p:par>
                                </p:childTnLst>
                              </p:cTn>
                            </p:par>
                            <p:par>
                              <p:cTn id="109" fill="hold">
                                <p:stCondLst>
                                  <p:cond delay="12000"/>
                                </p:stCondLst>
                                <p:childTnLst>
                                  <p:par>
                                    <p:cTn id="110" presetID="47"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200"/>
                                            <p:tgtEl>
                                              <p:spTgt spid="21"/>
                                            </p:tgtEl>
                                          </p:cBhvr>
                                        </p:animEffect>
                                        <p:anim calcmode="lin" valueType="num">
                                          <p:cBhvr>
                                            <p:cTn id="113" dur="200" fill="hold"/>
                                            <p:tgtEl>
                                              <p:spTgt spid="21"/>
                                            </p:tgtEl>
                                            <p:attrNameLst>
                                              <p:attrName>ppt_x</p:attrName>
                                            </p:attrNameLst>
                                          </p:cBhvr>
                                          <p:tavLst>
                                            <p:tav tm="0">
                                              <p:val>
                                                <p:strVal val="#ppt_x"/>
                                              </p:val>
                                            </p:tav>
                                            <p:tav tm="100000">
                                              <p:val>
                                                <p:strVal val="#ppt_x"/>
                                              </p:val>
                                            </p:tav>
                                          </p:tavLst>
                                        </p:anim>
                                        <p:anim calcmode="lin" valueType="num">
                                          <p:cBhvr>
                                            <p:cTn id="114" dur="2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12500"/>
                                </p:stCondLst>
                                <p:childTnLst>
                                  <p:par>
                                    <p:cTn id="116" presetID="47"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200"/>
                                            <p:tgtEl>
                                              <p:spTgt spid="22"/>
                                            </p:tgtEl>
                                          </p:cBhvr>
                                        </p:animEffect>
                                        <p:anim calcmode="lin" valueType="num">
                                          <p:cBhvr>
                                            <p:cTn id="119" dur="200" fill="hold"/>
                                            <p:tgtEl>
                                              <p:spTgt spid="22"/>
                                            </p:tgtEl>
                                            <p:attrNameLst>
                                              <p:attrName>ppt_x</p:attrName>
                                            </p:attrNameLst>
                                          </p:cBhvr>
                                          <p:tavLst>
                                            <p:tav tm="0">
                                              <p:val>
                                                <p:strVal val="#ppt_x"/>
                                              </p:val>
                                            </p:tav>
                                            <p:tav tm="100000">
                                              <p:val>
                                                <p:strVal val="#ppt_x"/>
                                              </p:val>
                                            </p:tav>
                                          </p:tavLst>
                                        </p:anim>
                                        <p:anim calcmode="lin" valueType="num">
                                          <p:cBhvr>
                                            <p:cTn id="120" dur="2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4" grpId="0" animBg="1"/>
          <p:bldP spid="16" grpId="0"/>
          <p:bldP spid="18" grpId="0"/>
          <p:bldP spid="20"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300" fill="hold"/>
                                            <p:tgtEl>
                                              <p:spTgt spid="9"/>
                                            </p:tgtEl>
                                            <p:attrNameLst>
                                              <p:attrName>ppt_x</p:attrName>
                                            </p:attrNameLst>
                                          </p:cBhvr>
                                          <p:tavLst>
                                            <p:tav tm="0">
                                              <p:val>
                                                <p:strVal val="0-#ppt_w/2"/>
                                              </p:val>
                                            </p:tav>
                                            <p:tav tm="100000">
                                              <p:val>
                                                <p:strVal val="#ppt_x"/>
                                              </p:val>
                                            </p:tav>
                                          </p:tavLst>
                                        </p:anim>
                                        <p:anim calcmode="lin" valueType="num">
                                          <p:cBhvr additive="base">
                                            <p:cTn id="21" dur="3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6" presetClass="emph" presetSubtype="0" fill="hold" grpId="1" nodeType="afterEffect">
                                      <p:stCondLst>
                                        <p:cond delay="0"/>
                                      </p:stCondLst>
                                      <p:childTnLst>
                                        <p:animScale>
                                          <p:cBhvr>
                                            <p:cTn id="24" dur="100" fill="hold"/>
                                            <p:tgtEl>
                                              <p:spTgt spid="9"/>
                                            </p:tgtEl>
                                          </p:cBhvr>
                                          <p:by x="105000" y="105000"/>
                                        </p:animScale>
                                      </p:childTnLst>
                                    </p:cTn>
                                  </p:par>
                                </p:childTnLst>
                              </p:cTn>
                            </p:par>
                            <p:par>
                              <p:cTn id="25" fill="hold">
                                <p:stCondLst>
                                  <p:cond delay="2500"/>
                                </p:stCondLst>
                                <p:childTnLst>
                                  <p:par>
                                    <p:cTn id="26" presetID="6" presetClass="emph" presetSubtype="0" decel="100000" fill="hold" grpId="2" nodeType="afterEffect">
                                      <p:stCondLst>
                                        <p:cond delay="0"/>
                                      </p:stCondLst>
                                      <p:childTnLst>
                                        <p:animScale>
                                          <p:cBhvr>
                                            <p:cTn id="27" dur="100" fill="hold"/>
                                            <p:tgtEl>
                                              <p:spTgt spid="9"/>
                                            </p:tgtEl>
                                          </p:cBhvr>
                                          <p:by x="95000" y="95000"/>
                                        </p:animScale>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 fill="hold"/>
                                            <p:tgtEl>
                                              <p:spTgt spid="10"/>
                                            </p:tgtEl>
                                            <p:attrNameLst>
                                              <p:attrName>ppt_x</p:attrName>
                                            </p:attrNameLst>
                                          </p:cBhvr>
                                          <p:tavLst>
                                            <p:tav tm="0">
                                              <p:val>
                                                <p:strVal val="0-#ppt_w/2"/>
                                              </p:val>
                                            </p:tav>
                                            <p:tav tm="100000">
                                              <p:val>
                                                <p:strVal val="#ppt_x"/>
                                              </p:val>
                                            </p:tav>
                                          </p:tavLst>
                                        </p:anim>
                                        <p:anim calcmode="lin" valueType="num">
                                          <p:cBhvr additive="base">
                                            <p:cTn id="36" dur="3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6" presetClass="emph" presetSubtype="0" fill="hold" grpId="1" nodeType="afterEffect">
                                      <p:stCondLst>
                                        <p:cond delay="0"/>
                                      </p:stCondLst>
                                      <p:childTnLst>
                                        <p:animScale>
                                          <p:cBhvr>
                                            <p:cTn id="39" dur="100" fill="hold"/>
                                            <p:tgtEl>
                                              <p:spTgt spid="10"/>
                                            </p:tgtEl>
                                          </p:cBhvr>
                                          <p:by x="105000" y="105000"/>
                                        </p:animScale>
                                      </p:childTnLst>
                                    </p:cTn>
                                  </p:par>
                                </p:childTnLst>
                              </p:cTn>
                            </p:par>
                            <p:par>
                              <p:cTn id="40" fill="hold">
                                <p:stCondLst>
                                  <p:cond delay="4500"/>
                                </p:stCondLst>
                                <p:childTnLst>
                                  <p:par>
                                    <p:cTn id="41" presetID="6" presetClass="emph" presetSubtype="0" decel="100000" fill="hold" grpId="2" nodeType="afterEffect">
                                      <p:stCondLst>
                                        <p:cond delay="0"/>
                                      </p:stCondLst>
                                      <p:childTnLst>
                                        <p:animScale>
                                          <p:cBhvr>
                                            <p:cTn id="42" dur="100" fill="hold"/>
                                            <p:tgtEl>
                                              <p:spTgt spid="10"/>
                                            </p:tgtEl>
                                          </p:cBhvr>
                                          <p:by x="95000" y="95000"/>
                                        </p:animScale>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300" fill="hold"/>
                                            <p:tgtEl>
                                              <p:spTgt spid="12"/>
                                            </p:tgtEl>
                                            <p:attrNameLst>
                                              <p:attrName>ppt_x</p:attrName>
                                            </p:attrNameLst>
                                          </p:cBhvr>
                                          <p:tavLst>
                                            <p:tav tm="0">
                                              <p:val>
                                                <p:strVal val="0-#ppt_w/2"/>
                                              </p:val>
                                            </p:tav>
                                            <p:tav tm="100000">
                                              <p:val>
                                                <p:strVal val="#ppt_x"/>
                                              </p:val>
                                            </p:tav>
                                          </p:tavLst>
                                        </p:anim>
                                        <p:anim calcmode="lin" valueType="num">
                                          <p:cBhvr additive="base">
                                            <p:cTn id="51" dur="300" fill="hold"/>
                                            <p:tgtEl>
                                              <p:spTgt spid="12"/>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6" presetClass="emph" presetSubtype="0" fill="hold" grpId="1" nodeType="afterEffect">
                                      <p:stCondLst>
                                        <p:cond delay="0"/>
                                      </p:stCondLst>
                                      <p:childTnLst>
                                        <p:animScale>
                                          <p:cBhvr>
                                            <p:cTn id="54" dur="100" fill="hold"/>
                                            <p:tgtEl>
                                              <p:spTgt spid="12"/>
                                            </p:tgtEl>
                                          </p:cBhvr>
                                          <p:by x="105000" y="105000"/>
                                        </p:animScale>
                                      </p:childTnLst>
                                    </p:cTn>
                                  </p:par>
                                </p:childTnLst>
                              </p:cTn>
                            </p:par>
                            <p:par>
                              <p:cTn id="55" fill="hold">
                                <p:stCondLst>
                                  <p:cond delay="6500"/>
                                </p:stCondLst>
                                <p:childTnLst>
                                  <p:par>
                                    <p:cTn id="56" presetID="6" presetClass="emph" presetSubtype="0" decel="100000" fill="hold" grpId="2" nodeType="afterEffect">
                                      <p:stCondLst>
                                        <p:cond delay="0"/>
                                      </p:stCondLst>
                                      <p:childTnLst>
                                        <p:animScale>
                                          <p:cBhvr>
                                            <p:cTn id="57" dur="100" fill="hold"/>
                                            <p:tgtEl>
                                              <p:spTgt spid="12"/>
                                            </p:tgtEl>
                                          </p:cBhvr>
                                          <p:by x="95000" y="95000"/>
                                        </p:animScale>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7500"/>
                                </p:stCondLst>
                                <p:childTnLst>
                                  <p:par>
                                    <p:cTn id="63" presetID="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300" fill="hold"/>
                                            <p:tgtEl>
                                              <p:spTgt spid="11"/>
                                            </p:tgtEl>
                                            <p:attrNameLst>
                                              <p:attrName>ppt_x</p:attrName>
                                            </p:attrNameLst>
                                          </p:cBhvr>
                                          <p:tavLst>
                                            <p:tav tm="0">
                                              <p:val>
                                                <p:strVal val="0-#ppt_w/2"/>
                                              </p:val>
                                            </p:tav>
                                            <p:tav tm="100000">
                                              <p:val>
                                                <p:strVal val="#ppt_x"/>
                                              </p:val>
                                            </p:tav>
                                          </p:tavLst>
                                        </p:anim>
                                        <p:anim calcmode="lin" valueType="num">
                                          <p:cBhvr additive="base">
                                            <p:cTn id="66" dur="300" fill="hold"/>
                                            <p:tgtEl>
                                              <p:spTgt spid="11"/>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6" presetClass="emph" presetSubtype="0" fill="hold" grpId="1" nodeType="afterEffect">
                                      <p:stCondLst>
                                        <p:cond delay="0"/>
                                      </p:stCondLst>
                                      <p:childTnLst>
                                        <p:animScale>
                                          <p:cBhvr>
                                            <p:cTn id="69" dur="100" fill="hold"/>
                                            <p:tgtEl>
                                              <p:spTgt spid="11"/>
                                            </p:tgtEl>
                                          </p:cBhvr>
                                          <p:by x="105000" y="105000"/>
                                        </p:animScale>
                                      </p:childTnLst>
                                    </p:cTn>
                                  </p:par>
                                </p:childTnLst>
                              </p:cTn>
                            </p:par>
                            <p:par>
                              <p:cTn id="70" fill="hold">
                                <p:stCondLst>
                                  <p:cond delay="8500"/>
                                </p:stCondLst>
                                <p:childTnLst>
                                  <p:par>
                                    <p:cTn id="71" presetID="6" presetClass="emph" presetSubtype="0" decel="100000" fill="hold" grpId="2" nodeType="afterEffect">
                                      <p:stCondLst>
                                        <p:cond delay="0"/>
                                      </p:stCondLst>
                                      <p:childTnLst>
                                        <p:animScale>
                                          <p:cBhvr>
                                            <p:cTn id="72" dur="100" fill="hold"/>
                                            <p:tgtEl>
                                              <p:spTgt spid="11"/>
                                            </p:tgtEl>
                                          </p:cBhvr>
                                          <p:by x="95000" y="95000"/>
                                        </p:animScale>
                                      </p:childTnLst>
                                    </p:cTn>
                                  </p:par>
                                </p:childTnLst>
                              </p:cTn>
                            </p:par>
                            <p:par>
                              <p:cTn id="73" fill="hold">
                                <p:stCondLst>
                                  <p:cond delay="9000"/>
                                </p:stCondLst>
                                <p:childTnLst>
                                  <p:par>
                                    <p:cTn id="74" presetID="47" presetClass="entr" presetSubtype="0"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200"/>
                                            <p:tgtEl>
                                              <p:spTgt spid="15"/>
                                            </p:tgtEl>
                                          </p:cBhvr>
                                        </p:animEffect>
                                        <p:anim calcmode="lin" valueType="num">
                                          <p:cBhvr>
                                            <p:cTn id="77" dur="200" fill="hold"/>
                                            <p:tgtEl>
                                              <p:spTgt spid="15"/>
                                            </p:tgtEl>
                                            <p:attrNameLst>
                                              <p:attrName>ppt_x</p:attrName>
                                            </p:attrNameLst>
                                          </p:cBhvr>
                                          <p:tavLst>
                                            <p:tav tm="0">
                                              <p:val>
                                                <p:strVal val="#ppt_x"/>
                                              </p:val>
                                            </p:tav>
                                            <p:tav tm="100000">
                                              <p:val>
                                                <p:strVal val="#ppt_x"/>
                                              </p:val>
                                            </p:tav>
                                          </p:tavLst>
                                        </p:anim>
                                        <p:anim calcmode="lin" valueType="num">
                                          <p:cBhvr>
                                            <p:cTn id="78" dur="200" fill="hold"/>
                                            <p:tgtEl>
                                              <p:spTgt spid="15"/>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47"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200"/>
                                            <p:tgtEl>
                                              <p:spTgt spid="16"/>
                                            </p:tgtEl>
                                          </p:cBhvr>
                                        </p:animEffect>
                                        <p:anim calcmode="lin" valueType="num">
                                          <p:cBhvr>
                                            <p:cTn id="83" dur="200" fill="hold"/>
                                            <p:tgtEl>
                                              <p:spTgt spid="16"/>
                                            </p:tgtEl>
                                            <p:attrNameLst>
                                              <p:attrName>ppt_x</p:attrName>
                                            </p:attrNameLst>
                                          </p:cBhvr>
                                          <p:tavLst>
                                            <p:tav tm="0">
                                              <p:val>
                                                <p:strVal val="#ppt_x"/>
                                              </p:val>
                                            </p:tav>
                                            <p:tav tm="100000">
                                              <p:val>
                                                <p:strVal val="#ppt_x"/>
                                              </p:val>
                                            </p:tav>
                                          </p:tavLst>
                                        </p:anim>
                                        <p:anim calcmode="lin" valueType="num">
                                          <p:cBhvr>
                                            <p:cTn id="84" dur="2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200"/>
                                            <p:tgtEl>
                                              <p:spTgt spid="17"/>
                                            </p:tgtEl>
                                          </p:cBhvr>
                                        </p:animEffect>
                                        <p:anim calcmode="lin" valueType="num">
                                          <p:cBhvr>
                                            <p:cTn id="89" dur="200" fill="hold"/>
                                            <p:tgtEl>
                                              <p:spTgt spid="17"/>
                                            </p:tgtEl>
                                            <p:attrNameLst>
                                              <p:attrName>ppt_x</p:attrName>
                                            </p:attrNameLst>
                                          </p:cBhvr>
                                          <p:tavLst>
                                            <p:tav tm="0">
                                              <p:val>
                                                <p:strVal val="#ppt_x"/>
                                              </p:val>
                                            </p:tav>
                                            <p:tav tm="100000">
                                              <p:val>
                                                <p:strVal val="#ppt_x"/>
                                              </p:val>
                                            </p:tav>
                                          </p:tavLst>
                                        </p:anim>
                                        <p:anim calcmode="lin" valueType="num">
                                          <p:cBhvr>
                                            <p:cTn id="90" dur="200" fill="hold"/>
                                            <p:tgtEl>
                                              <p:spTgt spid="17"/>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47"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200"/>
                                            <p:tgtEl>
                                              <p:spTgt spid="18"/>
                                            </p:tgtEl>
                                          </p:cBhvr>
                                        </p:animEffect>
                                        <p:anim calcmode="lin" valueType="num">
                                          <p:cBhvr>
                                            <p:cTn id="95" dur="200" fill="hold"/>
                                            <p:tgtEl>
                                              <p:spTgt spid="18"/>
                                            </p:tgtEl>
                                            <p:attrNameLst>
                                              <p:attrName>ppt_x</p:attrName>
                                            </p:attrNameLst>
                                          </p:cBhvr>
                                          <p:tavLst>
                                            <p:tav tm="0">
                                              <p:val>
                                                <p:strVal val="#ppt_x"/>
                                              </p:val>
                                            </p:tav>
                                            <p:tav tm="100000">
                                              <p:val>
                                                <p:strVal val="#ppt_x"/>
                                              </p:val>
                                            </p:tav>
                                          </p:tavLst>
                                        </p:anim>
                                        <p:anim calcmode="lin" valueType="num">
                                          <p:cBhvr>
                                            <p:cTn id="96" dur="200" fill="hold"/>
                                            <p:tgtEl>
                                              <p:spTgt spid="18"/>
                                            </p:tgtEl>
                                            <p:attrNameLst>
                                              <p:attrName>ppt_y</p:attrName>
                                            </p:attrNameLst>
                                          </p:cBhvr>
                                          <p:tavLst>
                                            <p:tav tm="0">
                                              <p:val>
                                                <p:strVal val="#ppt_y-.1"/>
                                              </p:val>
                                            </p:tav>
                                            <p:tav tm="100000">
                                              <p:val>
                                                <p:strVal val="#ppt_y"/>
                                              </p:val>
                                            </p:tav>
                                          </p:tavLst>
                                        </p:anim>
                                      </p:childTnLst>
                                    </p:cTn>
                                  </p:par>
                                </p:childTnLst>
                              </p:cTn>
                            </p:par>
                            <p:par>
                              <p:cTn id="97" fill="hold">
                                <p:stCondLst>
                                  <p:cond delay="11000"/>
                                </p:stCondLst>
                                <p:childTnLst>
                                  <p:par>
                                    <p:cTn id="98" presetID="47" presetClass="entr" presetSubtype="0"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200"/>
                                            <p:tgtEl>
                                              <p:spTgt spid="19"/>
                                            </p:tgtEl>
                                          </p:cBhvr>
                                        </p:animEffect>
                                        <p:anim calcmode="lin" valueType="num">
                                          <p:cBhvr>
                                            <p:cTn id="101" dur="200" fill="hold"/>
                                            <p:tgtEl>
                                              <p:spTgt spid="19"/>
                                            </p:tgtEl>
                                            <p:attrNameLst>
                                              <p:attrName>ppt_x</p:attrName>
                                            </p:attrNameLst>
                                          </p:cBhvr>
                                          <p:tavLst>
                                            <p:tav tm="0">
                                              <p:val>
                                                <p:strVal val="#ppt_x"/>
                                              </p:val>
                                            </p:tav>
                                            <p:tav tm="100000">
                                              <p:val>
                                                <p:strVal val="#ppt_x"/>
                                              </p:val>
                                            </p:tav>
                                          </p:tavLst>
                                        </p:anim>
                                        <p:anim calcmode="lin" valueType="num">
                                          <p:cBhvr>
                                            <p:cTn id="102" dur="200" fill="hold"/>
                                            <p:tgtEl>
                                              <p:spTgt spid="19"/>
                                            </p:tgtEl>
                                            <p:attrNameLst>
                                              <p:attrName>ppt_y</p:attrName>
                                            </p:attrNameLst>
                                          </p:cBhvr>
                                          <p:tavLst>
                                            <p:tav tm="0">
                                              <p:val>
                                                <p:strVal val="#ppt_y-.1"/>
                                              </p:val>
                                            </p:tav>
                                            <p:tav tm="100000">
                                              <p:val>
                                                <p:strVal val="#ppt_y"/>
                                              </p:val>
                                            </p:tav>
                                          </p:tavLst>
                                        </p:anim>
                                      </p:childTnLst>
                                    </p:cTn>
                                  </p:par>
                                </p:childTnLst>
                              </p:cTn>
                            </p:par>
                            <p:par>
                              <p:cTn id="103" fill="hold">
                                <p:stCondLst>
                                  <p:cond delay="11500"/>
                                </p:stCondLst>
                                <p:childTnLst>
                                  <p:par>
                                    <p:cTn id="104" presetID="47" presetClass="entr" presetSubtype="0"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200"/>
                                            <p:tgtEl>
                                              <p:spTgt spid="20"/>
                                            </p:tgtEl>
                                          </p:cBhvr>
                                        </p:animEffect>
                                        <p:anim calcmode="lin" valueType="num">
                                          <p:cBhvr>
                                            <p:cTn id="107" dur="200" fill="hold"/>
                                            <p:tgtEl>
                                              <p:spTgt spid="20"/>
                                            </p:tgtEl>
                                            <p:attrNameLst>
                                              <p:attrName>ppt_x</p:attrName>
                                            </p:attrNameLst>
                                          </p:cBhvr>
                                          <p:tavLst>
                                            <p:tav tm="0">
                                              <p:val>
                                                <p:strVal val="#ppt_x"/>
                                              </p:val>
                                            </p:tav>
                                            <p:tav tm="100000">
                                              <p:val>
                                                <p:strVal val="#ppt_x"/>
                                              </p:val>
                                            </p:tav>
                                          </p:tavLst>
                                        </p:anim>
                                        <p:anim calcmode="lin" valueType="num">
                                          <p:cBhvr>
                                            <p:cTn id="108" dur="200" fill="hold"/>
                                            <p:tgtEl>
                                              <p:spTgt spid="20"/>
                                            </p:tgtEl>
                                            <p:attrNameLst>
                                              <p:attrName>ppt_y</p:attrName>
                                            </p:attrNameLst>
                                          </p:cBhvr>
                                          <p:tavLst>
                                            <p:tav tm="0">
                                              <p:val>
                                                <p:strVal val="#ppt_y-.1"/>
                                              </p:val>
                                            </p:tav>
                                            <p:tav tm="100000">
                                              <p:val>
                                                <p:strVal val="#ppt_y"/>
                                              </p:val>
                                            </p:tav>
                                          </p:tavLst>
                                        </p:anim>
                                      </p:childTnLst>
                                    </p:cTn>
                                  </p:par>
                                </p:childTnLst>
                              </p:cTn>
                            </p:par>
                            <p:par>
                              <p:cTn id="109" fill="hold">
                                <p:stCondLst>
                                  <p:cond delay="12000"/>
                                </p:stCondLst>
                                <p:childTnLst>
                                  <p:par>
                                    <p:cTn id="110" presetID="47"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200"/>
                                            <p:tgtEl>
                                              <p:spTgt spid="21"/>
                                            </p:tgtEl>
                                          </p:cBhvr>
                                        </p:animEffect>
                                        <p:anim calcmode="lin" valueType="num">
                                          <p:cBhvr>
                                            <p:cTn id="113" dur="200" fill="hold"/>
                                            <p:tgtEl>
                                              <p:spTgt spid="21"/>
                                            </p:tgtEl>
                                            <p:attrNameLst>
                                              <p:attrName>ppt_x</p:attrName>
                                            </p:attrNameLst>
                                          </p:cBhvr>
                                          <p:tavLst>
                                            <p:tav tm="0">
                                              <p:val>
                                                <p:strVal val="#ppt_x"/>
                                              </p:val>
                                            </p:tav>
                                            <p:tav tm="100000">
                                              <p:val>
                                                <p:strVal val="#ppt_x"/>
                                              </p:val>
                                            </p:tav>
                                          </p:tavLst>
                                        </p:anim>
                                        <p:anim calcmode="lin" valueType="num">
                                          <p:cBhvr>
                                            <p:cTn id="114" dur="2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12500"/>
                                </p:stCondLst>
                                <p:childTnLst>
                                  <p:par>
                                    <p:cTn id="116" presetID="47"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200"/>
                                            <p:tgtEl>
                                              <p:spTgt spid="22"/>
                                            </p:tgtEl>
                                          </p:cBhvr>
                                        </p:animEffect>
                                        <p:anim calcmode="lin" valueType="num">
                                          <p:cBhvr>
                                            <p:cTn id="119" dur="200" fill="hold"/>
                                            <p:tgtEl>
                                              <p:spTgt spid="22"/>
                                            </p:tgtEl>
                                            <p:attrNameLst>
                                              <p:attrName>ppt_x</p:attrName>
                                            </p:attrNameLst>
                                          </p:cBhvr>
                                          <p:tavLst>
                                            <p:tav tm="0">
                                              <p:val>
                                                <p:strVal val="#ppt_x"/>
                                              </p:val>
                                            </p:tav>
                                            <p:tav tm="100000">
                                              <p:val>
                                                <p:strVal val="#ppt_x"/>
                                              </p:val>
                                            </p:tav>
                                          </p:tavLst>
                                        </p:anim>
                                        <p:anim calcmode="lin" valueType="num">
                                          <p:cBhvr>
                                            <p:cTn id="120" dur="2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4" grpId="0" animBg="1"/>
          <p:bldP spid="16" grpId="0"/>
          <p:bldP spid="18" grpId="0"/>
          <p:bldP spid="20" grpId="0"/>
          <p:bldP spid="2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Group 422"/>
          <p:cNvGrpSpPr/>
          <p:nvPr/>
        </p:nvGrpSpPr>
        <p:grpSpPr bwMode="auto">
          <a:xfrm>
            <a:off x="1871988" y="2162843"/>
            <a:ext cx="5825549" cy="2170783"/>
            <a:chOff x="1275" y="1576"/>
            <a:chExt cx="3426" cy="1701"/>
          </a:xfrm>
        </p:grpSpPr>
        <p:grpSp>
          <p:nvGrpSpPr>
            <p:cNvPr id="9" name="Group 389"/>
            <p:cNvGrpSpPr/>
            <p:nvPr/>
          </p:nvGrpSpPr>
          <p:grpSpPr bwMode="auto">
            <a:xfrm>
              <a:off x="2066" y="1576"/>
              <a:ext cx="1092" cy="1156"/>
              <a:chOff x="0" y="0"/>
              <a:chExt cx="1186" cy="1256"/>
            </a:xfrm>
          </p:grpSpPr>
          <p:sp>
            <p:nvSpPr>
              <p:cNvPr id="27" name="Freeform 3"/>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w 1186"/>
                  <a:gd name="T41" fmla="*/ 0 h 837"/>
                  <a:gd name="T42" fmla="*/ 1186 w 1186"/>
                  <a:gd name="T43" fmla="*/ 837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ea typeface="微软雅黑" panose="020B0503020204020204" pitchFamily="34" charset="-122"/>
                </a:endParaRPr>
              </a:p>
            </p:txBody>
          </p:sp>
          <p:sp>
            <p:nvSpPr>
              <p:cNvPr id="28" name="Freeform 4"/>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w 1186"/>
                  <a:gd name="T11" fmla="*/ 0 h 1010"/>
                  <a:gd name="T12" fmla="*/ 1186 w 1186"/>
                  <a:gd name="T13" fmla="*/ 1010 h 1010"/>
                </a:gdLst>
                <a:ahLst/>
                <a:cxnLst>
                  <a:cxn ang="0">
                    <a:pos x="T0" y="T1"/>
                  </a:cxn>
                  <a:cxn ang="0">
                    <a:pos x="T2" y="T3"/>
                  </a:cxn>
                  <a:cxn ang="0">
                    <a:pos x="T4" y="T5"/>
                  </a:cxn>
                  <a:cxn ang="0">
                    <a:pos x="T6" y="T7"/>
                  </a:cxn>
                  <a:cxn ang="0">
                    <a:pos x="T8" y="T9"/>
                  </a:cxn>
                </a:cxnLst>
                <a:rect l="T10" t="T11" r="T12" b="T13"/>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0" name="Group 392"/>
            <p:cNvGrpSpPr/>
            <p:nvPr/>
          </p:nvGrpSpPr>
          <p:grpSpPr bwMode="auto">
            <a:xfrm>
              <a:off x="3158" y="1673"/>
              <a:ext cx="1092" cy="1059"/>
              <a:chOff x="0" y="0"/>
              <a:chExt cx="1185" cy="1151"/>
            </a:xfrm>
          </p:grpSpPr>
          <p:sp>
            <p:nvSpPr>
              <p:cNvPr id="25" name="Freeform 6"/>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w 1185"/>
                  <a:gd name="T41" fmla="*/ 0 h 838"/>
                  <a:gd name="T42" fmla="*/ 1185 w 1185"/>
                  <a:gd name="T43" fmla="*/ 8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T40" t="T41" r="T42" b="T4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gradFill rotWithShape="1">
                <a:gsLst>
                  <a:gs pos="0">
                    <a:srgbClr val="FF0000"/>
                  </a:gs>
                  <a:gs pos="100000">
                    <a:srgbClr val="C000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6" name="Freeform 7"/>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w 1185"/>
                  <a:gd name="T11" fmla="*/ 0 h 906"/>
                  <a:gd name="T12" fmla="*/ 1185 w 1185"/>
                  <a:gd name="T13" fmla="*/ 906 h 906"/>
                </a:gdLst>
                <a:ahLst/>
                <a:cxnLst>
                  <a:cxn ang="0">
                    <a:pos x="T0" y="T1"/>
                  </a:cxn>
                  <a:cxn ang="0">
                    <a:pos x="T2" y="T3"/>
                  </a:cxn>
                  <a:cxn ang="0">
                    <a:pos x="T4" y="T5"/>
                  </a:cxn>
                  <a:cxn ang="0">
                    <a:pos x="T6" y="T7"/>
                  </a:cxn>
                  <a:cxn ang="0">
                    <a:pos x="T8" y="T9"/>
                  </a:cxn>
                </a:cxnLst>
                <a:rect l="T10" t="T11" r="T12" b="T13"/>
                <a:pathLst>
                  <a:path w="1185" h="906">
                    <a:moveTo>
                      <a:pt x="0" y="593"/>
                    </a:moveTo>
                    <a:lnTo>
                      <a:pt x="1185" y="0"/>
                    </a:lnTo>
                    <a:lnTo>
                      <a:pt x="1185" y="315"/>
                    </a:lnTo>
                    <a:lnTo>
                      <a:pt x="0" y="906"/>
                    </a:lnTo>
                    <a:lnTo>
                      <a:pt x="0" y="593"/>
                    </a:lnTo>
                    <a:close/>
                  </a:path>
                </a:pathLst>
              </a:custGeom>
              <a:solidFill>
                <a:srgbClr val="9A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1" name="Group 395"/>
            <p:cNvGrpSpPr/>
            <p:nvPr/>
          </p:nvGrpSpPr>
          <p:grpSpPr bwMode="auto">
            <a:xfrm>
              <a:off x="1613" y="1705"/>
              <a:ext cx="1544" cy="1026"/>
              <a:chOff x="0" y="0"/>
              <a:chExt cx="1676" cy="1115"/>
            </a:xfrm>
          </p:grpSpPr>
          <p:sp>
            <p:nvSpPr>
              <p:cNvPr id="23" name="Freeform 9"/>
              <p:cNvSpPr/>
              <p:nvPr/>
            </p:nvSpPr>
            <p:spPr bwMode="auto">
              <a:xfrm>
                <a:off x="0" y="0"/>
                <a:ext cx="1676" cy="592"/>
              </a:xfrm>
              <a:custGeom>
                <a:avLst/>
                <a:gdLst>
                  <a:gd name="T0" fmla="*/ 1676 w 1676"/>
                  <a:gd name="T1" fmla="*/ 592 h 592"/>
                  <a:gd name="T2" fmla="*/ 490 w 1676"/>
                  <a:gd name="T3" fmla="*/ 0 h 592"/>
                  <a:gd name="T4" fmla="*/ 436 w 1676"/>
                  <a:gd name="T5" fmla="*/ 28 h 592"/>
                  <a:gd name="T6" fmla="*/ 383 w 1676"/>
                  <a:gd name="T7" fmla="*/ 60 h 592"/>
                  <a:gd name="T8" fmla="*/ 333 w 1676"/>
                  <a:gd name="T9" fmla="*/ 91 h 592"/>
                  <a:gd name="T10" fmla="*/ 286 w 1676"/>
                  <a:gd name="T11" fmla="*/ 124 h 592"/>
                  <a:gd name="T12" fmla="*/ 242 w 1676"/>
                  <a:gd name="T13" fmla="*/ 158 h 592"/>
                  <a:gd name="T14" fmla="*/ 202 w 1676"/>
                  <a:gd name="T15" fmla="*/ 194 h 592"/>
                  <a:gd name="T16" fmla="*/ 165 w 1676"/>
                  <a:gd name="T17" fmla="*/ 229 h 592"/>
                  <a:gd name="T18" fmla="*/ 131 w 1676"/>
                  <a:gd name="T19" fmla="*/ 266 h 592"/>
                  <a:gd name="T20" fmla="*/ 101 w 1676"/>
                  <a:gd name="T21" fmla="*/ 305 h 592"/>
                  <a:gd name="T22" fmla="*/ 88 w 1676"/>
                  <a:gd name="T23" fmla="*/ 323 h 592"/>
                  <a:gd name="T24" fmla="*/ 75 w 1676"/>
                  <a:gd name="T25" fmla="*/ 343 h 592"/>
                  <a:gd name="T26" fmla="*/ 64 w 1676"/>
                  <a:gd name="T27" fmla="*/ 363 h 592"/>
                  <a:gd name="T28" fmla="*/ 53 w 1676"/>
                  <a:gd name="T29" fmla="*/ 383 h 592"/>
                  <a:gd name="T30" fmla="*/ 43 w 1676"/>
                  <a:gd name="T31" fmla="*/ 403 h 592"/>
                  <a:gd name="T32" fmla="*/ 34 w 1676"/>
                  <a:gd name="T33" fmla="*/ 423 h 592"/>
                  <a:gd name="T34" fmla="*/ 25 w 1676"/>
                  <a:gd name="T35" fmla="*/ 444 h 592"/>
                  <a:gd name="T36" fmla="*/ 20 w 1676"/>
                  <a:gd name="T37" fmla="*/ 464 h 592"/>
                  <a:gd name="T38" fmla="*/ 13 w 1676"/>
                  <a:gd name="T39" fmla="*/ 486 h 592"/>
                  <a:gd name="T40" fmla="*/ 8 w 1676"/>
                  <a:gd name="T41" fmla="*/ 507 h 592"/>
                  <a:gd name="T42" fmla="*/ 4 w 1676"/>
                  <a:gd name="T43" fmla="*/ 528 h 592"/>
                  <a:gd name="T44" fmla="*/ 3 w 1676"/>
                  <a:gd name="T45" fmla="*/ 550 h 592"/>
                  <a:gd name="T46" fmla="*/ 0 w 1676"/>
                  <a:gd name="T47" fmla="*/ 571 h 592"/>
                  <a:gd name="T48" fmla="*/ 0 w 1676"/>
                  <a:gd name="T49" fmla="*/ 592 h 592"/>
                  <a:gd name="T50" fmla="*/ 1676 w 1676"/>
                  <a:gd name="T51" fmla="*/ 592 h 592"/>
                  <a:gd name="T52" fmla="*/ 0 w 1676"/>
                  <a:gd name="T53" fmla="*/ 0 h 592"/>
                  <a:gd name="T54" fmla="*/ 1676 w 1676"/>
                  <a:gd name="T55"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ea typeface="微软雅黑" panose="020B0503020204020204" pitchFamily="34" charset="-122"/>
                </a:endParaRPr>
              </a:p>
            </p:txBody>
          </p:sp>
          <p:sp>
            <p:nvSpPr>
              <p:cNvPr id="24" name="Rectangle 10"/>
              <p:cNvSpPr>
                <a:spLocks noChangeArrowheads="1"/>
              </p:cNvSpPr>
              <p:nvPr/>
            </p:nvSpPr>
            <p:spPr bwMode="auto">
              <a:xfrm>
                <a:off x="0" y="592"/>
                <a:ext cx="1676" cy="5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dirty="0">
                  <a:ea typeface="微软雅黑" panose="020B0503020204020204" pitchFamily="34" charset="-122"/>
                </a:endParaRPr>
              </a:p>
            </p:txBody>
          </p:sp>
        </p:grpSp>
        <p:grpSp>
          <p:nvGrpSpPr>
            <p:cNvPr id="12" name="Group 398"/>
            <p:cNvGrpSpPr/>
            <p:nvPr/>
          </p:nvGrpSpPr>
          <p:grpSpPr bwMode="auto">
            <a:xfrm>
              <a:off x="3158" y="1996"/>
              <a:ext cx="1543" cy="736"/>
              <a:chOff x="0" y="0"/>
              <a:chExt cx="1675" cy="800"/>
            </a:xfrm>
          </p:grpSpPr>
          <p:sp>
            <p:nvSpPr>
              <p:cNvPr id="21" name="Freeform 12"/>
              <p:cNvSpPr/>
              <p:nvPr/>
            </p:nvSpPr>
            <p:spPr bwMode="auto">
              <a:xfrm>
                <a:off x="0" y="0"/>
                <a:ext cx="1675" cy="591"/>
              </a:xfrm>
              <a:custGeom>
                <a:avLst/>
                <a:gdLst>
                  <a:gd name="T0" fmla="*/ 0 w 1675"/>
                  <a:gd name="T1" fmla="*/ 591 h 591"/>
                  <a:gd name="T2" fmla="*/ 1185 w 1675"/>
                  <a:gd name="T3" fmla="*/ 0 h 591"/>
                  <a:gd name="T4" fmla="*/ 1239 w 1675"/>
                  <a:gd name="T5" fmla="*/ 28 h 591"/>
                  <a:gd name="T6" fmla="*/ 1292 w 1675"/>
                  <a:gd name="T7" fmla="*/ 58 h 591"/>
                  <a:gd name="T8" fmla="*/ 1342 w 1675"/>
                  <a:gd name="T9" fmla="*/ 89 h 591"/>
                  <a:gd name="T10" fmla="*/ 1389 w 1675"/>
                  <a:gd name="T11" fmla="*/ 124 h 591"/>
                  <a:gd name="T12" fmla="*/ 1433 w 1675"/>
                  <a:gd name="T13" fmla="*/ 156 h 591"/>
                  <a:gd name="T14" fmla="*/ 1473 w 1675"/>
                  <a:gd name="T15" fmla="*/ 192 h 591"/>
                  <a:gd name="T16" fmla="*/ 1510 w 1675"/>
                  <a:gd name="T17" fmla="*/ 228 h 591"/>
                  <a:gd name="T18" fmla="*/ 1544 w 1675"/>
                  <a:gd name="T19" fmla="*/ 265 h 591"/>
                  <a:gd name="T20" fmla="*/ 1574 w 1675"/>
                  <a:gd name="T21" fmla="*/ 303 h 591"/>
                  <a:gd name="T22" fmla="*/ 1587 w 1675"/>
                  <a:gd name="T23" fmla="*/ 323 h 591"/>
                  <a:gd name="T24" fmla="*/ 1600 w 1675"/>
                  <a:gd name="T25" fmla="*/ 342 h 591"/>
                  <a:gd name="T26" fmla="*/ 1611 w 1675"/>
                  <a:gd name="T27" fmla="*/ 361 h 591"/>
                  <a:gd name="T28" fmla="*/ 1622 w 1675"/>
                  <a:gd name="T29" fmla="*/ 381 h 591"/>
                  <a:gd name="T30" fmla="*/ 1632 w 1675"/>
                  <a:gd name="T31" fmla="*/ 401 h 591"/>
                  <a:gd name="T32" fmla="*/ 1641 w 1675"/>
                  <a:gd name="T33" fmla="*/ 423 h 591"/>
                  <a:gd name="T34" fmla="*/ 1650 w 1675"/>
                  <a:gd name="T35" fmla="*/ 443 h 591"/>
                  <a:gd name="T36" fmla="*/ 1655 w 1675"/>
                  <a:gd name="T37" fmla="*/ 464 h 591"/>
                  <a:gd name="T38" fmla="*/ 1662 w 1675"/>
                  <a:gd name="T39" fmla="*/ 484 h 591"/>
                  <a:gd name="T40" fmla="*/ 1667 w 1675"/>
                  <a:gd name="T41" fmla="*/ 505 h 591"/>
                  <a:gd name="T42" fmla="*/ 1671 w 1675"/>
                  <a:gd name="T43" fmla="*/ 527 h 591"/>
                  <a:gd name="T44" fmla="*/ 1672 w 1675"/>
                  <a:gd name="T45" fmla="*/ 548 h 591"/>
                  <a:gd name="T46" fmla="*/ 1675 w 1675"/>
                  <a:gd name="T47" fmla="*/ 569 h 591"/>
                  <a:gd name="T48" fmla="*/ 1675 w 1675"/>
                  <a:gd name="T49" fmla="*/ 591 h 591"/>
                  <a:gd name="T50" fmla="*/ 0 w 1675"/>
                  <a:gd name="T51" fmla="*/ 591 h 591"/>
                  <a:gd name="T52" fmla="*/ 0 w 1675"/>
                  <a:gd name="T53" fmla="*/ 0 h 591"/>
                  <a:gd name="T54" fmla="*/ 1675 w 1675"/>
                  <a:gd name="T55"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ea typeface="微软雅黑" panose="020B0503020204020204" pitchFamily="34" charset="-122"/>
                </a:endParaRPr>
              </a:p>
            </p:txBody>
          </p:sp>
          <p:sp>
            <p:nvSpPr>
              <p:cNvPr id="22" name="Rectangle 13"/>
              <p:cNvSpPr>
                <a:spLocks noChangeArrowheads="1"/>
              </p:cNvSpPr>
              <p:nvPr/>
            </p:nvSpPr>
            <p:spPr bwMode="auto">
              <a:xfrm>
                <a:off x="0" y="591"/>
                <a:ext cx="1675" cy="20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fontAlgn="base" hangingPunct="1">
                  <a:buClrTx/>
                  <a:buSzTx/>
                </a:pPr>
                <a:endParaRPr lang="zh-CN" altLang="en-US" dirty="0">
                  <a:ea typeface="微软雅黑" panose="020B0503020204020204" pitchFamily="34" charset="-122"/>
                </a:endParaRPr>
              </a:p>
            </p:txBody>
          </p:sp>
        </p:grpSp>
        <p:grpSp>
          <p:nvGrpSpPr>
            <p:cNvPr id="13" name="Group 401"/>
            <p:cNvGrpSpPr/>
            <p:nvPr/>
          </p:nvGrpSpPr>
          <p:grpSpPr bwMode="auto">
            <a:xfrm>
              <a:off x="1275" y="2154"/>
              <a:ext cx="1543" cy="1123"/>
              <a:chOff x="0" y="0"/>
              <a:chExt cx="1676" cy="1221"/>
            </a:xfrm>
          </p:grpSpPr>
          <p:sp>
            <p:nvSpPr>
              <p:cNvPr id="18" name="Freeform 15"/>
              <p:cNvSpPr/>
              <p:nvPr/>
            </p:nvSpPr>
            <p:spPr bwMode="auto">
              <a:xfrm>
                <a:off x="0" y="0"/>
                <a:ext cx="1676" cy="593"/>
              </a:xfrm>
              <a:custGeom>
                <a:avLst/>
                <a:gdLst>
                  <a:gd name="T0" fmla="*/ 1676 w 1676"/>
                  <a:gd name="T1" fmla="*/ 0 h 593"/>
                  <a:gd name="T2" fmla="*/ 490 w 1676"/>
                  <a:gd name="T3" fmla="*/ 593 h 593"/>
                  <a:gd name="T4" fmla="*/ 436 w 1676"/>
                  <a:gd name="T5" fmla="*/ 564 h 593"/>
                  <a:gd name="T6" fmla="*/ 383 w 1676"/>
                  <a:gd name="T7" fmla="*/ 533 h 593"/>
                  <a:gd name="T8" fmla="*/ 333 w 1676"/>
                  <a:gd name="T9" fmla="*/ 501 h 593"/>
                  <a:gd name="T10" fmla="*/ 286 w 1676"/>
                  <a:gd name="T11" fmla="*/ 469 h 593"/>
                  <a:gd name="T12" fmla="*/ 242 w 1676"/>
                  <a:gd name="T13" fmla="*/ 434 h 593"/>
                  <a:gd name="T14" fmla="*/ 202 w 1676"/>
                  <a:gd name="T15" fmla="*/ 400 h 593"/>
                  <a:gd name="T16" fmla="*/ 165 w 1676"/>
                  <a:gd name="T17" fmla="*/ 363 h 593"/>
                  <a:gd name="T18" fmla="*/ 131 w 1676"/>
                  <a:gd name="T19" fmla="*/ 326 h 593"/>
                  <a:gd name="T20" fmla="*/ 101 w 1676"/>
                  <a:gd name="T21" fmla="*/ 288 h 593"/>
                  <a:gd name="T22" fmla="*/ 88 w 1676"/>
                  <a:gd name="T23" fmla="*/ 269 h 593"/>
                  <a:gd name="T24" fmla="*/ 75 w 1676"/>
                  <a:gd name="T25" fmla="*/ 249 h 593"/>
                  <a:gd name="T26" fmla="*/ 64 w 1676"/>
                  <a:gd name="T27" fmla="*/ 229 h 593"/>
                  <a:gd name="T28" fmla="*/ 53 w 1676"/>
                  <a:gd name="T29" fmla="*/ 209 h 593"/>
                  <a:gd name="T30" fmla="*/ 43 w 1676"/>
                  <a:gd name="T31" fmla="*/ 189 h 593"/>
                  <a:gd name="T32" fmla="*/ 34 w 1676"/>
                  <a:gd name="T33" fmla="*/ 170 h 593"/>
                  <a:gd name="T34" fmla="*/ 25 w 1676"/>
                  <a:gd name="T35" fmla="*/ 148 h 593"/>
                  <a:gd name="T36" fmla="*/ 20 w 1676"/>
                  <a:gd name="T37" fmla="*/ 128 h 593"/>
                  <a:gd name="T38" fmla="*/ 13 w 1676"/>
                  <a:gd name="T39" fmla="*/ 107 h 593"/>
                  <a:gd name="T40" fmla="*/ 8 w 1676"/>
                  <a:gd name="T41" fmla="*/ 85 h 593"/>
                  <a:gd name="T42" fmla="*/ 4 w 1676"/>
                  <a:gd name="T43" fmla="*/ 66 h 593"/>
                  <a:gd name="T44" fmla="*/ 3 w 1676"/>
                  <a:gd name="T45" fmla="*/ 44 h 593"/>
                  <a:gd name="T46" fmla="*/ 0 w 1676"/>
                  <a:gd name="T47" fmla="*/ 21 h 593"/>
                  <a:gd name="T48" fmla="*/ 0 w 1676"/>
                  <a:gd name="T49" fmla="*/ 0 h 593"/>
                  <a:gd name="T50" fmla="*/ 1676 w 1676"/>
                  <a:gd name="T51" fmla="*/ 0 h 593"/>
                  <a:gd name="T52" fmla="*/ 0 w 1676"/>
                  <a:gd name="T53" fmla="*/ 0 h 593"/>
                  <a:gd name="T54" fmla="*/ 1676 w 1676"/>
                  <a:gd name="T5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ea typeface="微软雅黑" panose="020B0503020204020204" pitchFamily="34" charset="-122"/>
                </a:endParaRPr>
              </a:p>
            </p:txBody>
          </p:sp>
          <p:sp>
            <p:nvSpPr>
              <p:cNvPr id="19" name="Freeform 16"/>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50 h 1221"/>
                  <a:gd name="T54" fmla="*/ 3 w 490"/>
                  <a:gd name="T55" fmla="*/ 672 h 1221"/>
                  <a:gd name="T56" fmla="*/ 4 w 490"/>
                  <a:gd name="T57" fmla="*/ 694 h 1221"/>
                  <a:gd name="T58" fmla="*/ 8 w 490"/>
                  <a:gd name="T59" fmla="*/ 714 h 1221"/>
                  <a:gd name="T60" fmla="*/ 13 w 490"/>
                  <a:gd name="T61" fmla="*/ 735 h 1221"/>
                  <a:gd name="T62" fmla="*/ 20 w 490"/>
                  <a:gd name="T63" fmla="*/ 756 h 1221"/>
                  <a:gd name="T64" fmla="*/ 25 w 490"/>
                  <a:gd name="T65" fmla="*/ 776 h 1221"/>
                  <a:gd name="T66" fmla="*/ 34 w 490"/>
                  <a:gd name="T67" fmla="*/ 798 h 1221"/>
                  <a:gd name="T68" fmla="*/ 43 w 490"/>
                  <a:gd name="T69" fmla="*/ 818 h 1221"/>
                  <a:gd name="T70" fmla="*/ 53 w 490"/>
                  <a:gd name="T71" fmla="*/ 838 h 1221"/>
                  <a:gd name="T72" fmla="*/ 64 w 490"/>
                  <a:gd name="T73" fmla="*/ 858 h 1221"/>
                  <a:gd name="T74" fmla="*/ 75 w 490"/>
                  <a:gd name="T75" fmla="*/ 877 h 1221"/>
                  <a:gd name="T76" fmla="*/ 88 w 490"/>
                  <a:gd name="T77" fmla="*/ 897 h 1221"/>
                  <a:gd name="T78" fmla="*/ 101 w 490"/>
                  <a:gd name="T79" fmla="*/ 916 h 1221"/>
                  <a:gd name="T80" fmla="*/ 131 w 490"/>
                  <a:gd name="T81" fmla="*/ 954 h 1221"/>
                  <a:gd name="T82" fmla="*/ 165 w 490"/>
                  <a:gd name="T83" fmla="*/ 991 h 1221"/>
                  <a:gd name="T84" fmla="*/ 202 w 490"/>
                  <a:gd name="T85" fmla="*/ 1028 h 1221"/>
                  <a:gd name="T86" fmla="*/ 242 w 490"/>
                  <a:gd name="T87" fmla="*/ 1063 h 1221"/>
                  <a:gd name="T88" fmla="*/ 286 w 490"/>
                  <a:gd name="T89" fmla="*/ 1097 h 1221"/>
                  <a:gd name="T90" fmla="*/ 333 w 490"/>
                  <a:gd name="T91" fmla="*/ 1130 h 1221"/>
                  <a:gd name="T92" fmla="*/ 383 w 490"/>
                  <a:gd name="T93" fmla="*/ 1161 h 1221"/>
                  <a:gd name="T94" fmla="*/ 436 w 490"/>
                  <a:gd name="T95" fmla="*/ 1192 h 1221"/>
                  <a:gd name="T96" fmla="*/ 490 w 490"/>
                  <a:gd name="T97" fmla="*/ 1221 h 1221"/>
                  <a:gd name="T98" fmla="*/ 490 w 490"/>
                  <a:gd name="T99" fmla="*/ 593 h 1221"/>
                  <a:gd name="T100" fmla="*/ 0 w 490"/>
                  <a:gd name="T101" fmla="*/ 0 h 1221"/>
                  <a:gd name="T102" fmla="*/ 490 w 490"/>
                  <a:gd name="T103"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20" name="Freeform 17"/>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w 1186"/>
                  <a:gd name="T11" fmla="*/ 0 h 1221"/>
                  <a:gd name="T12" fmla="*/ 1186 w 1186"/>
                  <a:gd name="T13" fmla="*/ 1221 h 1221"/>
                </a:gdLst>
                <a:ahLst/>
                <a:cxnLst>
                  <a:cxn ang="0">
                    <a:pos x="T0" y="T1"/>
                  </a:cxn>
                  <a:cxn ang="0">
                    <a:pos x="T2" y="T3"/>
                  </a:cxn>
                  <a:cxn ang="0">
                    <a:pos x="T4" y="T5"/>
                  </a:cxn>
                  <a:cxn ang="0">
                    <a:pos x="T6" y="T7"/>
                  </a:cxn>
                  <a:cxn ang="0">
                    <a:pos x="T8" y="T9"/>
                  </a:cxn>
                </a:cxnLst>
                <a:rect l="T10" t="T11" r="T12" b="T13"/>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nvGrpSpPr>
            <p:cNvPr id="14" name="Group 405"/>
            <p:cNvGrpSpPr/>
            <p:nvPr/>
          </p:nvGrpSpPr>
          <p:grpSpPr bwMode="auto">
            <a:xfrm>
              <a:off x="3158" y="2636"/>
              <a:ext cx="1543" cy="641"/>
              <a:chOff x="0" y="0"/>
              <a:chExt cx="1675" cy="697"/>
            </a:xfrm>
          </p:grpSpPr>
          <p:sp>
            <p:nvSpPr>
              <p:cNvPr id="15" name="Freeform 19"/>
              <p:cNvSpPr/>
              <p:nvPr/>
            </p:nvSpPr>
            <p:spPr bwMode="auto">
              <a:xfrm>
                <a:off x="0" y="0"/>
                <a:ext cx="1675" cy="593"/>
              </a:xfrm>
              <a:custGeom>
                <a:avLst/>
                <a:gdLst>
                  <a:gd name="T0" fmla="*/ 0 w 1675"/>
                  <a:gd name="T1" fmla="*/ 0 h 593"/>
                  <a:gd name="T2" fmla="*/ 1185 w 1675"/>
                  <a:gd name="T3" fmla="*/ 593 h 593"/>
                  <a:gd name="T4" fmla="*/ 1239 w 1675"/>
                  <a:gd name="T5" fmla="*/ 563 h 593"/>
                  <a:gd name="T6" fmla="*/ 1292 w 1675"/>
                  <a:gd name="T7" fmla="*/ 533 h 593"/>
                  <a:gd name="T8" fmla="*/ 1342 w 1675"/>
                  <a:gd name="T9" fmla="*/ 502 h 593"/>
                  <a:gd name="T10" fmla="*/ 1389 w 1675"/>
                  <a:gd name="T11" fmla="*/ 469 h 593"/>
                  <a:gd name="T12" fmla="*/ 1433 w 1675"/>
                  <a:gd name="T13" fmla="*/ 435 h 593"/>
                  <a:gd name="T14" fmla="*/ 1473 w 1675"/>
                  <a:gd name="T15" fmla="*/ 399 h 593"/>
                  <a:gd name="T16" fmla="*/ 1510 w 1675"/>
                  <a:gd name="T17" fmla="*/ 363 h 593"/>
                  <a:gd name="T18" fmla="*/ 1544 w 1675"/>
                  <a:gd name="T19" fmla="*/ 326 h 593"/>
                  <a:gd name="T20" fmla="*/ 1574 w 1675"/>
                  <a:gd name="T21" fmla="*/ 288 h 593"/>
                  <a:gd name="T22" fmla="*/ 1587 w 1675"/>
                  <a:gd name="T23" fmla="*/ 268 h 593"/>
                  <a:gd name="T24" fmla="*/ 1600 w 1675"/>
                  <a:gd name="T25" fmla="*/ 249 h 593"/>
                  <a:gd name="T26" fmla="*/ 1611 w 1675"/>
                  <a:gd name="T27" fmla="*/ 230 h 593"/>
                  <a:gd name="T28" fmla="*/ 1622 w 1675"/>
                  <a:gd name="T29" fmla="*/ 210 h 593"/>
                  <a:gd name="T30" fmla="*/ 1632 w 1675"/>
                  <a:gd name="T31" fmla="*/ 190 h 593"/>
                  <a:gd name="T32" fmla="*/ 1641 w 1675"/>
                  <a:gd name="T33" fmla="*/ 168 h 593"/>
                  <a:gd name="T34" fmla="*/ 1650 w 1675"/>
                  <a:gd name="T35" fmla="*/ 148 h 593"/>
                  <a:gd name="T36" fmla="*/ 1655 w 1675"/>
                  <a:gd name="T37" fmla="*/ 127 h 593"/>
                  <a:gd name="T38" fmla="*/ 1662 w 1675"/>
                  <a:gd name="T39" fmla="*/ 107 h 593"/>
                  <a:gd name="T40" fmla="*/ 1667 w 1675"/>
                  <a:gd name="T41" fmla="*/ 86 h 593"/>
                  <a:gd name="T42" fmla="*/ 1671 w 1675"/>
                  <a:gd name="T43" fmla="*/ 64 h 593"/>
                  <a:gd name="T44" fmla="*/ 1672 w 1675"/>
                  <a:gd name="T45" fmla="*/ 43 h 593"/>
                  <a:gd name="T46" fmla="*/ 1675 w 1675"/>
                  <a:gd name="T47" fmla="*/ 22 h 593"/>
                  <a:gd name="T48" fmla="*/ 1675 w 1675"/>
                  <a:gd name="T49" fmla="*/ 0 h 593"/>
                  <a:gd name="T50" fmla="*/ 0 w 1675"/>
                  <a:gd name="T51" fmla="*/ 0 h 593"/>
                  <a:gd name="T52" fmla="*/ 0 w 1675"/>
                  <a:gd name="T53" fmla="*/ 0 h 593"/>
                  <a:gd name="T54" fmla="*/ 1675 w 1675"/>
                  <a:gd name="T55"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dirty="0">
                  <a:ea typeface="微软雅黑" panose="020B0503020204020204" pitchFamily="34" charset="-122"/>
                </a:endParaRPr>
              </a:p>
            </p:txBody>
          </p:sp>
          <p:sp>
            <p:nvSpPr>
              <p:cNvPr id="16" name="Freeform 20"/>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26 h 697"/>
                  <a:gd name="T54" fmla="*/ 487 w 490"/>
                  <a:gd name="T55" fmla="*/ 148 h 697"/>
                  <a:gd name="T56" fmla="*/ 486 w 490"/>
                  <a:gd name="T57" fmla="*/ 170 h 697"/>
                  <a:gd name="T58" fmla="*/ 482 w 490"/>
                  <a:gd name="T59" fmla="*/ 190 h 697"/>
                  <a:gd name="T60" fmla="*/ 477 w 490"/>
                  <a:gd name="T61" fmla="*/ 211 h 697"/>
                  <a:gd name="T62" fmla="*/ 470 w 490"/>
                  <a:gd name="T63" fmla="*/ 232 h 697"/>
                  <a:gd name="T64" fmla="*/ 465 w 490"/>
                  <a:gd name="T65" fmla="*/ 252 h 697"/>
                  <a:gd name="T66" fmla="*/ 456 w 490"/>
                  <a:gd name="T67" fmla="*/ 274 h 697"/>
                  <a:gd name="T68" fmla="*/ 447 w 490"/>
                  <a:gd name="T69" fmla="*/ 294 h 697"/>
                  <a:gd name="T70" fmla="*/ 437 w 490"/>
                  <a:gd name="T71" fmla="*/ 314 h 697"/>
                  <a:gd name="T72" fmla="*/ 426 w 490"/>
                  <a:gd name="T73" fmla="*/ 334 h 697"/>
                  <a:gd name="T74" fmla="*/ 415 w 490"/>
                  <a:gd name="T75" fmla="*/ 353 h 697"/>
                  <a:gd name="T76" fmla="*/ 402 w 490"/>
                  <a:gd name="T77" fmla="*/ 373 h 697"/>
                  <a:gd name="T78" fmla="*/ 389 w 490"/>
                  <a:gd name="T79" fmla="*/ 392 h 697"/>
                  <a:gd name="T80" fmla="*/ 359 w 490"/>
                  <a:gd name="T81" fmla="*/ 430 h 697"/>
                  <a:gd name="T82" fmla="*/ 325 w 490"/>
                  <a:gd name="T83" fmla="*/ 467 h 697"/>
                  <a:gd name="T84" fmla="*/ 288 w 490"/>
                  <a:gd name="T85" fmla="*/ 504 h 697"/>
                  <a:gd name="T86" fmla="*/ 248 w 490"/>
                  <a:gd name="T87" fmla="*/ 539 h 697"/>
                  <a:gd name="T88" fmla="*/ 204 w 490"/>
                  <a:gd name="T89" fmla="*/ 573 h 697"/>
                  <a:gd name="T90" fmla="*/ 157 w 490"/>
                  <a:gd name="T91" fmla="*/ 606 h 697"/>
                  <a:gd name="T92" fmla="*/ 107 w 490"/>
                  <a:gd name="T93" fmla="*/ 637 h 697"/>
                  <a:gd name="T94" fmla="*/ 54 w 490"/>
                  <a:gd name="T95" fmla="*/ 668 h 697"/>
                  <a:gd name="T96" fmla="*/ 0 w 490"/>
                  <a:gd name="T97" fmla="*/ 697 h 697"/>
                  <a:gd name="T98" fmla="*/ 0 w 490"/>
                  <a:gd name="T99" fmla="*/ 593 h 697"/>
                  <a:gd name="T100" fmla="*/ 0 w 490"/>
                  <a:gd name="T101" fmla="*/ 0 h 697"/>
                  <a:gd name="T102" fmla="*/ 490 w 490"/>
                  <a:gd name="T103"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sp>
            <p:nvSpPr>
              <p:cNvPr id="17" name="Freeform 2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w 1185"/>
                  <a:gd name="T11" fmla="*/ 0 h 697"/>
                  <a:gd name="T12" fmla="*/ 1185 w 1185"/>
                  <a:gd name="T13" fmla="*/ 697 h 697"/>
                </a:gdLst>
                <a:ahLst/>
                <a:cxnLst>
                  <a:cxn ang="0">
                    <a:pos x="T0" y="T1"/>
                  </a:cxn>
                  <a:cxn ang="0">
                    <a:pos x="T2" y="T3"/>
                  </a:cxn>
                  <a:cxn ang="0">
                    <a:pos x="T4" y="T5"/>
                  </a:cxn>
                  <a:cxn ang="0">
                    <a:pos x="T6" y="T7"/>
                  </a:cxn>
                  <a:cxn ang="0">
                    <a:pos x="T8" y="T9"/>
                  </a:cxn>
                </a:cxnLst>
                <a:rect l="T10" t="T11" r="T12" b="T13"/>
                <a:pathLst>
                  <a:path w="1185" h="697">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ea typeface="微软雅黑" panose="020B0503020204020204" pitchFamily="34" charset="-122"/>
                </a:endParaRPr>
              </a:p>
            </p:txBody>
          </p:sp>
        </p:grpSp>
      </p:grpSp>
      <p:sp>
        <p:nvSpPr>
          <p:cNvPr id="29" name="Arc 22"/>
          <p:cNvSpPr/>
          <p:nvPr/>
        </p:nvSpPr>
        <p:spPr bwMode="auto">
          <a:xfrm>
            <a:off x="4394963" y="1730909"/>
            <a:ext cx="1178130" cy="476397"/>
          </a:xfrm>
          <a:custGeom>
            <a:avLst/>
            <a:gdLst>
              <a:gd name="T0" fmla="*/ 0 w 40011"/>
              <a:gd name="T1" fmla="*/ 10366 h 21600"/>
              <a:gd name="T2" fmla="*/ 18449 w 40011"/>
              <a:gd name="T3" fmla="*/ 0 h 21600"/>
              <a:gd name="T4" fmla="*/ 40010 w 40011"/>
              <a:gd name="T5" fmla="*/ 20313 h 21600"/>
              <a:gd name="T6" fmla="*/ 0 w 40011"/>
              <a:gd name="T7" fmla="*/ 10366 h 21600"/>
              <a:gd name="T8" fmla="*/ 18449 w 40011"/>
              <a:gd name="T9" fmla="*/ 0 h 21600"/>
              <a:gd name="T10" fmla="*/ 40010 w 40011"/>
              <a:gd name="T11" fmla="*/ 20313 h 21600"/>
              <a:gd name="T12" fmla="*/ 18449 w 40011"/>
              <a:gd name="T13" fmla="*/ 21600 h 21600"/>
              <a:gd name="T14" fmla="*/ 0 w 40011"/>
              <a:gd name="T15" fmla="*/ 10366 h 21600"/>
              <a:gd name="T16" fmla="*/ 0 w 40011"/>
              <a:gd name="T17" fmla="*/ 0 h 21600"/>
              <a:gd name="T18" fmla="*/ 40011 w 40011"/>
              <a:gd name="T19" fmla="*/ 21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lnTo>
                  <a:pt x="0" y="10366"/>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91458" tIns="45729" rIns="91458" bIns="45729" anchor="ctr"/>
          <a:lstStyle/>
          <a:p>
            <a:endParaRPr lang="zh-CN" altLang="en-US" dirty="0">
              <a:ea typeface="微软雅黑" panose="020B0503020204020204" pitchFamily="34" charset="-122"/>
            </a:endParaRPr>
          </a:p>
        </p:txBody>
      </p:sp>
      <p:sp>
        <p:nvSpPr>
          <p:cNvPr id="30" name="Arc 23"/>
          <p:cNvSpPr/>
          <p:nvPr/>
        </p:nvSpPr>
        <p:spPr bwMode="auto">
          <a:xfrm>
            <a:off x="6289180" y="2085032"/>
            <a:ext cx="1017764" cy="674895"/>
          </a:xfrm>
          <a:custGeom>
            <a:avLst/>
            <a:gdLst>
              <a:gd name="T0" fmla="*/ 0 w 36840"/>
              <a:gd name="T1" fmla="*/ 6293 h 32562"/>
              <a:gd name="T2" fmla="*/ 15240 w 36840"/>
              <a:gd name="T3" fmla="*/ 0 h 32562"/>
              <a:gd name="T4" fmla="*/ 36840 w 36840"/>
              <a:gd name="T5" fmla="*/ 21600 h 32562"/>
              <a:gd name="T6" fmla="*/ 33851 w 36840"/>
              <a:gd name="T7" fmla="*/ 32562 h 32562"/>
              <a:gd name="T8" fmla="*/ 0 w 36840"/>
              <a:gd name="T9" fmla="*/ 6293 h 32562"/>
              <a:gd name="T10" fmla="*/ 15240 w 36840"/>
              <a:gd name="T11" fmla="*/ 0 h 32562"/>
              <a:gd name="T12" fmla="*/ 36840 w 36840"/>
              <a:gd name="T13" fmla="*/ 21600 h 32562"/>
              <a:gd name="T14" fmla="*/ 33851 w 36840"/>
              <a:gd name="T15" fmla="*/ 32562 h 32562"/>
              <a:gd name="T16" fmla="*/ 15240 w 36840"/>
              <a:gd name="T17" fmla="*/ 21600 h 32562"/>
              <a:gd name="T18" fmla="*/ 0 w 36840"/>
              <a:gd name="T19" fmla="*/ 6293 h 32562"/>
              <a:gd name="T20" fmla="*/ 0 w 36840"/>
              <a:gd name="T21" fmla="*/ 0 h 32562"/>
              <a:gd name="T22" fmla="*/ 36840 w 36840"/>
              <a:gd name="T23" fmla="*/ 32562 h 3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w="31750" cap="rnd" cmpd="sng">
            <a:solidFill>
              <a:srgbClr val="000000"/>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lIns="91458" tIns="45729" rIns="91458" bIns="45729" anchor="ctr"/>
          <a:lstStyle/>
          <a:p>
            <a:endParaRPr lang="zh-CN" altLang="en-US" dirty="0">
              <a:ea typeface="微软雅黑" panose="020B0503020204020204" pitchFamily="34" charset="-122"/>
            </a:endParaRPr>
          </a:p>
        </p:txBody>
      </p:sp>
      <p:sp>
        <p:nvSpPr>
          <p:cNvPr id="31" name="Text Box 24"/>
          <p:cNvSpPr txBox="1">
            <a:spLocks noChangeArrowheads="1"/>
          </p:cNvSpPr>
          <p:nvPr/>
        </p:nvSpPr>
        <p:spPr bwMode="auto">
          <a:xfrm>
            <a:off x="5908114" y="3514223"/>
            <a:ext cx="1386128"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2" name="Text Box 25"/>
          <p:cNvSpPr txBox="1">
            <a:spLocks noChangeArrowheads="1"/>
          </p:cNvSpPr>
          <p:nvPr/>
        </p:nvSpPr>
        <p:spPr bwMode="auto">
          <a:xfrm>
            <a:off x="5763626" y="2974306"/>
            <a:ext cx="1540142"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3" name="Text Box 26"/>
          <p:cNvSpPr txBox="1">
            <a:spLocks noChangeArrowheads="1"/>
          </p:cNvSpPr>
          <p:nvPr/>
        </p:nvSpPr>
        <p:spPr bwMode="auto">
          <a:xfrm>
            <a:off x="1908507" y="2983834"/>
            <a:ext cx="1808477" cy="27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4" name="Text Box 27"/>
          <p:cNvSpPr txBox="1">
            <a:spLocks noChangeArrowheads="1"/>
          </p:cNvSpPr>
          <p:nvPr/>
        </p:nvSpPr>
        <p:spPr bwMode="auto">
          <a:xfrm>
            <a:off x="3494696" y="2331169"/>
            <a:ext cx="1540142"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5" name="Text Box 28"/>
          <p:cNvSpPr txBox="1">
            <a:spLocks noChangeArrowheads="1"/>
          </p:cNvSpPr>
          <p:nvPr/>
        </p:nvSpPr>
        <p:spPr bwMode="auto">
          <a:xfrm>
            <a:off x="2592838" y="2540784"/>
            <a:ext cx="1194007"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000000"/>
                </a:solidFill>
                <a:latin typeface="微软雅黑" panose="020B0503020204020204" pitchFamily="34" charset="-122"/>
              </a:rPr>
              <a:t>添加文字</a:t>
            </a:r>
            <a:endParaRPr lang="ko-KR" altLang="en-US" sz="1200" b="1">
              <a:solidFill>
                <a:srgbClr val="000000"/>
              </a:solidFill>
              <a:latin typeface="微软雅黑" panose="020B0503020204020204" pitchFamily="34" charset="-122"/>
            </a:endParaRPr>
          </a:p>
        </p:txBody>
      </p:sp>
      <p:sp>
        <p:nvSpPr>
          <p:cNvPr id="36" name="Text Box 29"/>
          <p:cNvSpPr txBox="1">
            <a:spLocks noChangeArrowheads="1"/>
          </p:cNvSpPr>
          <p:nvPr/>
        </p:nvSpPr>
        <p:spPr bwMode="auto">
          <a:xfrm>
            <a:off x="4899876" y="2467737"/>
            <a:ext cx="1386129" cy="2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200" b="1">
                <a:solidFill>
                  <a:srgbClr val="FFFFFF"/>
                </a:solidFill>
                <a:latin typeface="微软雅黑" panose="020B0503020204020204" pitchFamily="34" charset="-122"/>
              </a:rPr>
              <a:t>添加文字</a:t>
            </a:r>
            <a:endParaRPr lang="ko-KR" altLang="en-US" sz="1200" b="1">
              <a:solidFill>
                <a:srgbClr val="FFFFFF"/>
              </a:solidFill>
              <a:latin typeface="微软雅黑" panose="020B0503020204020204" pitchFamily="34" charset="-122"/>
            </a:endParaRPr>
          </a:p>
        </p:txBody>
      </p:sp>
      <p:sp>
        <p:nvSpPr>
          <p:cNvPr id="37" name="Text Box 30"/>
          <p:cNvSpPr txBox="1">
            <a:spLocks noChangeArrowheads="1"/>
          </p:cNvSpPr>
          <p:nvPr/>
        </p:nvSpPr>
        <p:spPr bwMode="auto">
          <a:xfrm>
            <a:off x="827232" y="1600694"/>
            <a:ext cx="3628067" cy="6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latinLnBrk="1" hangingPunct="1">
              <a:lnSpc>
                <a:spcPct val="120000"/>
              </a:lnSpc>
              <a:buClrTx/>
              <a:buSzTx/>
            </a:pPr>
            <a:r>
              <a:rPr lang="zh-CN" altLang="en-US" sz="1600" b="1" dirty="0">
                <a:solidFill>
                  <a:srgbClr val="9A0000"/>
                </a:solidFill>
                <a:latin typeface="微软雅黑" panose="020B0503020204020204" pitchFamily="34" charset="-122"/>
                <a:ea typeface="微软雅黑" panose="020B0503020204020204" pitchFamily="34" charset="-122"/>
              </a:rPr>
              <a:t>单击此处添加文字</a:t>
            </a:r>
            <a:endParaRPr lang="zh-CN" altLang="en-US" sz="1600" b="1" dirty="0">
              <a:solidFill>
                <a:srgbClr val="9A0000"/>
              </a:solidFill>
              <a:latin typeface="微软雅黑" panose="020B0503020204020204" pitchFamily="34" charset="-122"/>
              <a:ea typeface="微软雅黑" panose="020B0503020204020204" pitchFamily="34" charset="-122"/>
            </a:endParaRPr>
          </a:p>
          <a:p>
            <a:pPr algn="r" eaLnBrk="1" latinLnBrk="1" hangingPunct="1">
              <a:lnSpc>
                <a:spcPct val="120000"/>
              </a:lnSpc>
              <a:buClrTx/>
              <a:buSzTx/>
            </a:pPr>
            <a:r>
              <a:rPr lang="zh-CN" altLang="en-US" sz="1200" b="1" dirty="0">
                <a:solidFill>
                  <a:srgbClr val="9A0000"/>
                </a:solidFill>
                <a:latin typeface="微软雅黑" panose="020B0503020204020204" pitchFamily="34" charset="-122"/>
                <a:ea typeface="微软雅黑" panose="020B0503020204020204" pitchFamily="34" charset="-122"/>
              </a:rPr>
              <a:t>单击此处添加文字内容  单击此处添加文字内容</a:t>
            </a:r>
            <a:endParaRPr lang="zh-CN" altLang="en-US" sz="1200" b="1" dirty="0">
              <a:solidFill>
                <a:srgbClr val="9A0000"/>
              </a:solidFill>
              <a:latin typeface="微软雅黑" panose="020B0503020204020204" pitchFamily="34" charset="-122"/>
              <a:ea typeface="微软雅黑" panose="020B0503020204020204" pitchFamily="34" charset="-122"/>
            </a:endParaRPr>
          </a:p>
        </p:txBody>
      </p:sp>
      <p:sp>
        <p:nvSpPr>
          <p:cNvPr id="38" name="Text Box 31"/>
          <p:cNvSpPr txBox="1">
            <a:spLocks noChangeArrowheads="1"/>
          </p:cNvSpPr>
          <p:nvPr/>
        </p:nvSpPr>
        <p:spPr bwMode="auto">
          <a:xfrm>
            <a:off x="5509582" y="1613398"/>
            <a:ext cx="1079687" cy="52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latinLnBrk="1" hangingPunct="1">
              <a:buClrTx/>
              <a:buSzTx/>
            </a:pPr>
            <a:r>
              <a:rPr lang="ko-KR" altLang="en-US" sz="1400" b="1" dirty="0">
                <a:solidFill>
                  <a:srgbClr val="9A0000"/>
                </a:solidFill>
                <a:latin typeface="微软雅黑" panose="020B0503020204020204" pitchFamily="34" charset="-122"/>
              </a:rPr>
              <a:t>单击此处</a:t>
            </a:r>
            <a:endParaRPr lang="ko-KR" altLang="en-US" sz="1400" b="1" dirty="0">
              <a:solidFill>
                <a:srgbClr val="9A0000"/>
              </a:solidFill>
              <a:latin typeface="微软雅黑" panose="020B0503020204020204" pitchFamily="34" charset="-122"/>
            </a:endParaRPr>
          </a:p>
          <a:p>
            <a:pPr algn="ctr" eaLnBrk="1" latinLnBrk="1" hangingPunct="1">
              <a:buClrTx/>
              <a:buSzTx/>
            </a:pPr>
            <a:r>
              <a:rPr lang="ko-KR" altLang="en-US" sz="1400" b="1" dirty="0">
                <a:solidFill>
                  <a:srgbClr val="9A0000"/>
                </a:solidFill>
                <a:latin typeface="微软雅黑" panose="020B0503020204020204" pitchFamily="34" charset="-122"/>
              </a:rPr>
              <a:t>添加文字</a:t>
            </a:r>
            <a:endParaRPr lang="ko-KR" altLang="en-US" sz="1400" b="1" dirty="0">
              <a:solidFill>
                <a:srgbClr val="9A0000"/>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slide(fromRight)">
                                      <p:cBhvr>
                                        <p:cTn id="60" dur="500"/>
                                        <p:tgtEl>
                                          <p:spTgt spid="37"/>
                                        </p:tgtEl>
                                      </p:cBhvr>
                                    </p:animEffect>
                                  </p:childTnLst>
                                </p:cTn>
                              </p:par>
                            </p:childTnLst>
                          </p:cTn>
                        </p:par>
                        <p:par>
                          <p:cTn id="61" fill="hold">
                            <p:stCondLst>
                              <p:cond delay="4000"/>
                            </p:stCondLst>
                            <p:childTnLst>
                              <p:par>
                                <p:cTn id="62" presetID="12" presetClass="entr" presetSubtype="8"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slide(fromLeft)">
                                      <p:cBhvr>
                                        <p:cTn id="64" dur="500"/>
                                        <p:tgtEl>
                                          <p:spTgt spid="38"/>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9" grpId="0" animBg="1"/>
      <p:bldP spid="30" grpId="0" animBg="1"/>
      <p:bldP spid="31" grpId="0"/>
      <p:bldP spid="32" grpId="0"/>
      <p:bldP spid="33" grpId="0"/>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8" name="组合 7"/>
          <p:cNvGrpSpPr/>
          <p:nvPr/>
        </p:nvGrpSpPr>
        <p:grpSpPr>
          <a:xfrm>
            <a:off x="1141286" y="3411854"/>
            <a:ext cx="5921971" cy="1052420"/>
            <a:chOff x="911001" y="3901529"/>
            <a:chExt cx="7272338" cy="1292225"/>
          </a:xfrm>
        </p:grpSpPr>
        <p:sp>
          <p:nvSpPr>
            <p:cNvPr id="9" name="Rectangle 8"/>
            <p:cNvSpPr>
              <a:spLocks noChangeArrowheads="1"/>
            </p:cNvSpPr>
            <p:nvPr/>
          </p:nvSpPr>
          <p:spPr bwMode="auto">
            <a:xfrm>
              <a:off x="911001" y="4709567"/>
              <a:ext cx="6624638" cy="3238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0" name="Rectangle 9"/>
            <p:cNvSpPr>
              <a:spLocks noChangeArrowheads="1"/>
            </p:cNvSpPr>
            <p:nvPr/>
          </p:nvSpPr>
          <p:spPr bwMode="auto">
            <a:xfrm>
              <a:off x="911001" y="4061867"/>
              <a:ext cx="6624638" cy="6477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1" name="Freeform 10"/>
            <p:cNvSpPr/>
            <p:nvPr/>
          </p:nvSpPr>
          <p:spPr bwMode="auto">
            <a:xfrm>
              <a:off x="7535639" y="3901529"/>
              <a:ext cx="647700" cy="969962"/>
            </a:xfrm>
            <a:custGeom>
              <a:avLst/>
              <a:gdLst>
                <a:gd name="T0" fmla="*/ 0 w 408"/>
                <a:gd name="T1" fmla="*/ 0 h 611"/>
                <a:gd name="T2" fmla="*/ 0 w 408"/>
                <a:gd name="T3" fmla="*/ 611 h 611"/>
                <a:gd name="T4" fmla="*/ 408 w 408"/>
                <a:gd name="T5" fmla="*/ 305 h 611"/>
                <a:gd name="T6" fmla="*/ 0 w 408"/>
                <a:gd name="T7" fmla="*/ 0 h 611"/>
                <a:gd name="T8" fmla="*/ 0 60000 65536"/>
                <a:gd name="T9" fmla="*/ 0 60000 65536"/>
                <a:gd name="T10" fmla="*/ 0 60000 65536"/>
                <a:gd name="T11" fmla="*/ 0 60000 65536"/>
                <a:gd name="T12" fmla="*/ 0 w 408"/>
                <a:gd name="T13" fmla="*/ 0 h 611"/>
                <a:gd name="T14" fmla="*/ 408 w 408"/>
                <a:gd name="T15" fmla="*/ 611 h 611"/>
              </a:gdLst>
              <a:ahLst/>
              <a:cxnLst>
                <a:cxn ang="T8">
                  <a:pos x="T0" y="T1"/>
                </a:cxn>
                <a:cxn ang="T9">
                  <a:pos x="T2" y="T3"/>
                </a:cxn>
                <a:cxn ang="T10">
                  <a:pos x="T4" y="T5"/>
                </a:cxn>
                <a:cxn ang="T11">
                  <a:pos x="T6" y="T7"/>
                </a:cxn>
              </a:cxnLst>
              <a:rect l="T12" t="T13" r="T14" b="T15"/>
              <a:pathLst>
                <a:path w="408" h="611">
                  <a:moveTo>
                    <a:pt x="0" y="0"/>
                  </a:moveTo>
                  <a:lnTo>
                    <a:pt x="0" y="611"/>
                  </a:lnTo>
                  <a:lnTo>
                    <a:pt x="408" y="30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prstDash val="solid"/>
                  <a:rou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2" name="Freeform 11"/>
            <p:cNvSpPr/>
            <p:nvPr/>
          </p:nvSpPr>
          <p:spPr bwMode="auto">
            <a:xfrm>
              <a:off x="7535639" y="4385717"/>
              <a:ext cx="647700" cy="808037"/>
            </a:xfrm>
            <a:custGeom>
              <a:avLst/>
              <a:gdLst>
                <a:gd name="T0" fmla="*/ 0 w 408"/>
                <a:gd name="T1" fmla="*/ 306 h 509"/>
                <a:gd name="T2" fmla="*/ 0 w 408"/>
                <a:gd name="T3" fmla="*/ 509 h 509"/>
                <a:gd name="T4" fmla="*/ 408 w 408"/>
                <a:gd name="T5" fmla="*/ 204 h 509"/>
                <a:gd name="T6" fmla="*/ 408 w 408"/>
                <a:gd name="T7" fmla="*/ 0 h 509"/>
                <a:gd name="T8" fmla="*/ 0 w 408"/>
                <a:gd name="T9" fmla="*/ 306 h 509"/>
                <a:gd name="T10" fmla="*/ 0 60000 65536"/>
                <a:gd name="T11" fmla="*/ 0 60000 65536"/>
                <a:gd name="T12" fmla="*/ 0 60000 65536"/>
                <a:gd name="T13" fmla="*/ 0 60000 65536"/>
                <a:gd name="T14" fmla="*/ 0 60000 65536"/>
                <a:gd name="T15" fmla="*/ 0 w 408"/>
                <a:gd name="T16" fmla="*/ 0 h 509"/>
                <a:gd name="T17" fmla="*/ 408 w 408"/>
                <a:gd name="T18" fmla="*/ 509 h 509"/>
              </a:gdLst>
              <a:ahLst/>
              <a:cxnLst>
                <a:cxn ang="T10">
                  <a:pos x="T0" y="T1"/>
                </a:cxn>
                <a:cxn ang="T11">
                  <a:pos x="T2" y="T3"/>
                </a:cxn>
                <a:cxn ang="T12">
                  <a:pos x="T4" y="T5"/>
                </a:cxn>
                <a:cxn ang="T13">
                  <a:pos x="T6" y="T7"/>
                </a:cxn>
                <a:cxn ang="T14">
                  <a:pos x="T8" y="T9"/>
                </a:cxn>
              </a:cxnLst>
              <a:rect l="T15" t="T16" r="T17" b="T18"/>
              <a:pathLst>
                <a:path w="408" h="509">
                  <a:moveTo>
                    <a:pt x="0" y="306"/>
                  </a:moveTo>
                  <a:lnTo>
                    <a:pt x="0" y="509"/>
                  </a:lnTo>
                  <a:lnTo>
                    <a:pt x="408" y="204"/>
                  </a:lnTo>
                  <a:lnTo>
                    <a:pt x="408" y="0"/>
                  </a:lnTo>
                  <a:lnTo>
                    <a:pt x="0" y="306"/>
                  </a:lnTo>
                  <a:close/>
                </a:path>
              </a:pathLst>
            </a:custGeom>
            <a:solidFill>
              <a:srgbClr val="777777"/>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3" name="组合 12"/>
          <p:cNvGrpSpPr/>
          <p:nvPr/>
        </p:nvGrpSpPr>
        <p:grpSpPr>
          <a:xfrm>
            <a:off x="1403893" y="2899524"/>
            <a:ext cx="849320" cy="1055005"/>
            <a:chOff x="1233264" y="3388767"/>
            <a:chExt cx="1042988" cy="1295399"/>
          </a:xfrm>
        </p:grpSpPr>
        <p:sp>
          <p:nvSpPr>
            <p:cNvPr id="14" name="Oval 12"/>
            <p:cNvSpPr>
              <a:spLocks noChangeArrowheads="1"/>
            </p:cNvSpPr>
            <p:nvPr/>
          </p:nvSpPr>
          <p:spPr bwMode="auto">
            <a:xfrm>
              <a:off x="1233264"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5" name="AutoShape 13"/>
            <p:cNvSpPr>
              <a:spLocks noChangeArrowheads="1"/>
            </p:cNvSpPr>
            <p:nvPr/>
          </p:nvSpPr>
          <p:spPr bwMode="auto">
            <a:xfrm>
              <a:off x="1449164" y="3388767"/>
              <a:ext cx="647700" cy="1165225"/>
            </a:xfrm>
            <a:prstGeom prst="can">
              <a:avLst>
                <a:gd name="adj" fmla="val 59318"/>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6" name="组合 15"/>
          <p:cNvGrpSpPr/>
          <p:nvPr/>
        </p:nvGrpSpPr>
        <p:grpSpPr>
          <a:xfrm>
            <a:off x="2237014" y="2606035"/>
            <a:ext cx="849320" cy="1348493"/>
            <a:chOff x="2276251" y="3028404"/>
            <a:chExt cx="1042988" cy="1655762"/>
          </a:xfrm>
        </p:grpSpPr>
        <p:sp>
          <p:nvSpPr>
            <p:cNvPr id="17" name="Oval 14"/>
            <p:cNvSpPr>
              <a:spLocks noChangeArrowheads="1"/>
            </p:cNvSpPr>
            <p:nvPr/>
          </p:nvSpPr>
          <p:spPr bwMode="auto">
            <a:xfrm>
              <a:off x="2276251"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18" name="AutoShape 15"/>
            <p:cNvSpPr>
              <a:spLocks noChangeArrowheads="1"/>
            </p:cNvSpPr>
            <p:nvPr/>
          </p:nvSpPr>
          <p:spPr bwMode="auto">
            <a:xfrm>
              <a:off x="2492151" y="3028404"/>
              <a:ext cx="647700" cy="1525587"/>
            </a:xfrm>
            <a:prstGeom prst="can">
              <a:avLst>
                <a:gd name="adj" fmla="val 59266"/>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19" name="组合 18"/>
          <p:cNvGrpSpPr/>
          <p:nvPr/>
        </p:nvGrpSpPr>
        <p:grpSpPr>
          <a:xfrm>
            <a:off x="3204405" y="2342283"/>
            <a:ext cx="849320" cy="1612245"/>
            <a:chOff x="3320826" y="2704554"/>
            <a:chExt cx="1042988" cy="1979612"/>
          </a:xfrm>
        </p:grpSpPr>
        <p:sp>
          <p:nvSpPr>
            <p:cNvPr id="20" name="Oval 16"/>
            <p:cNvSpPr>
              <a:spLocks noChangeArrowheads="1"/>
            </p:cNvSpPr>
            <p:nvPr/>
          </p:nvSpPr>
          <p:spPr bwMode="auto">
            <a:xfrm>
              <a:off x="3320826"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1" name="AutoShape 17"/>
            <p:cNvSpPr>
              <a:spLocks noChangeArrowheads="1"/>
            </p:cNvSpPr>
            <p:nvPr/>
          </p:nvSpPr>
          <p:spPr bwMode="auto">
            <a:xfrm>
              <a:off x="3536726" y="2704554"/>
              <a:ext cx="647700" cy="1849437"/>
            </a:xfrm>
            <a:prstGeom prst="can">
              <a:avLst>
                <a:gd name="adj" fmla="val 55151"/>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22" name="组合 21"/>
          <p:cNvGrpSpPr/>
          <p:nvPr/>
        </p:nvGrpSpPr>
        <p:grpSpPr>
          <a:xfrm>
            <a:off x="4112203" y="2048796"/>
            <a:ext cx="849320" cy="1905732"/>
            <a:chOff x="4365401" y="2344192"/>
            <a:chExt cx="1042988" cy="2339974"/>
          </a:xfrm>
        </p:grpSpPr>
        <p:sp>
          <p:nvSpPr>
            <p:cNvPr id="23" name="Oval 18"/>
            <p:cNvSpPr>
              <a:spLocks noChangeArrowheads="1"/>
            </p:cNvSpPr>
            <p:nvPr/>
          </p:nvSpPr>
          <p:spPr bwMode="auto">
            <a:xfrm>
              <a:off x="4365401"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4" name="AutoShape 19"/>
            <p:cNvSpPr>
              <a:spLocks noChangeArrowheads="1"/>
            </p:cNvSpPr>
            <p:nvPr/>
          </p:nvSpPr>
          <p:spPr bwMode="auto">
            <a:xfrm>
              <a:off x="4581301" y="2344192"/>
              <a:ext cx="647700" cy="2209800"/>
            </a:xfrm>
            <a:prstGeom prst="can">
              <a:avLst>
                <a:gd name="adj" fmla="val 56989"/>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grpSp>
        <p:nvGrpSpPr>
          <p:cNvPr id="25" name="组合 24"/>
          <p:cNvGrpSpPr/>
          <p:nvPr/>
        </p:nvGrpSpPr>
        <p:grpSpPr>
          <a:xfrm>
            <a:off x="5076938" y="1755308"/>
            <a:ext cx="849320" cy="2199221"/>
            <a:chOff x="5408389" y="1983829"/>
            <a:chExt cx="1042988" cy="2700337"/>
          </a:xfrm>
        </p:grpSpPr>
        <p:sp>
          <p:nvSpPr>
            <p:cNvPr id="26" name="Oval 20"/>
            <p:cNvSpPr>
              <a:spLocks noChangeArrowheads="1"/>
            </p:cNvSpPr>
            <p:nvPr/>
          </p:nvSpPr>
          <p:spPr bwMode="auto">
            <a:xfrm>
              <a:off x="5408389" y="4072979"/>
              <a:ext cx="1042988" cy="611187"/>
            </a:xfrm>
            <a:prstGeom prst="ellipse">
              <a:avLst/>
            </a:prstGeom>
            <a:gradFill rotWithShape="1">
              <a:gsLst>
                <a:gs pos="0">
                  <a:srgbClr val="000000"/>
                </a:gs>
                <a:gs pos="100000">
                  <a:srgbClr val="000000">
                    <a:gamma/>
                    <a:tint val="57647"/>
                    <a:invGamma/>
                    <a:alpha val="0"/>
                  </a:srgbClr>
                </a:gs>
              </a:gsLst>
              <a:path path="shape">
                <a:fillToRect l="50000" t="50000" r="50000" b="50000"/>
              </a:path>
            </a:gradFill>
            <a:ln w="9525" algn="ctr">
              <a:noFill/>
              <a:round/>
            </a:ln>
            <a:effec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27" name="AutoShape 21"/>
            <p:cNvSpPr>
              <a:spLocks noChangeArrowheads="1"/>
            </p:cNvSpPr>
            <p:nvPr/>
          </p:nvSpPr>
          <p:spPr bwMode="auto">
            <a:xfrm>
              <a:off x="5624289" y="1983829"/>
              <a:ext cx="647700" cy="2570162"/>
            </a:xfrm>
            <a:prstGeom prst="can">
              <a:avLst>
                <a:gd name="adj" fmla="val 56381"/>
              </a:avLst>
            </a:prstGeom>
            <a:gradFill rotWithShape="0">
              <a:gsLst>
                <a:gs pos="0">
                  <a:srgbClr val="C00000"/>
                </a:gs>
                <a:gs pos="50000">
                  <a:srgbClr val="FF0000"/>
                </a:gs>
                <a:gs pos="100000">
                  <a:srgbClr val="C000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914400" latinLnBrk="1">
                <a:defRPr/>
              </a:pPr>
              <a:endParaRPr kumimoji="1" lang="zh-CN" altLang="en-US" kern="0">
                <a:solidFill>
                  <a:srgbClr val="000000"/>
                </a:solidFill>
                <a:latin typeface="굴림" pitchFamily="34" charset="-127"/>
                <a:ea typeface="굴림" pitchFamily="34" charset="-127"/>
              </a:endParaRPr>
            </a:p>
          </p:txBody>
        </p:sp>
      </p:grpSp>
      <p:sp>
        <p:nvSpPr>
          <p:cNvPr id="28" name="Text Box 22"/>
          <p:cNvSpPr txBox="1">
            <a:spLocks noChangeArrowheads="1"/>
          </p:cNvSpPr>
          <p:nvPr/>
        </p:nvSpPr>
        <p:spPr bwMode="auto">
          <a:xfrm>
            <a:off x="1543616"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zh-CN" altLang="en-US" sz="1000" b="1" kern="0" dirty="0">
                <a:solidFill>
                  <a:srgbClr val="FFFFFF"/>
                </a:solidFill>
                <a:latin typeface="微软雅黑" panose="020B0503020204020204" pitchFamily="34" charset="-122"/>
                <a:ea typeface="微软雅黑" panose="020B0503020204020204" pitchFamily="34" charset="-122"/>
              </a:rPr>
              <a:t>文本</a:t>
            </a:r>
            <a:r>
              <a:rPr lang="en-US" altLang="ko-KR" sz="1000" kern="0" dirty="0">
                <a:solidFill>
                  <a:srgbClr val="FFFFFF"/>
                </a:solidFill>
                <a:latin typeface="Arial Black" panose="020B0A04020102020204" pitchFamily="34" charset="0"/>
              </a:rPr>
              <a:t> 1</a:t>
            </a:r>
            <a:endParaRPr lang="en-US" altLang="ko-KR" sz="1000" kern="0" dirty="0">
              <a:solidFill>
                <a:srgbClr val="FFFFFF"/>
              </a:solidFill>
              <a:latin typeface="Arial Black" panose="020B0A04020102020204" pitchFamily="34" charset="0"/>
            </a:endParaRPr>
          </a:p>
        </p:txBody>
      </p:sp>
      <p:sp>
        <p:nvSpPr>
          <p:cNvPr id="29" name="Text Box 23"/>
          <p:cNvSpPr txBox="1">
            <a:spLocks noChangeArrowheads="1"/>
          </p:cNvSpPr>
          <p:nvPr/>
        </p:nvSpPr>
        <p:spPr bwMode="auto">
          <a:xfrm>
            <a:off x="2378326"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dirty="0">
                <a:solidFill>
                  <a:srgbClr val="FFFFFF"/>
                </a:solidFill>
                <a:latin typeface="微软雅黑" panose="020B0503020204020204" pitchFamily="34" charset="-122"/>
                <a:ea typeface="微软雅黑" panose="020B0503020204020204" pitchFamily="34" charset="-122"/>
              </a:rPr>
              <a:t>文本 </a:t>
            </a:r>
            <a:r>
              <a:rPr lang="en-US" altLang="ko-KR" sz="1000" kern="0" dirty="0">
                <a:solidFill>
                  <a:srgbClr val="FFFFFF"/>
                </a:solidFill>
                <a:latin typeface="Arial Black" panose="020B0A04020102020204" pitchFamily="34" charset="0"/>
              </a:rPr>
              <a:t>2</a:t>
            </a:r>
            <a:endParaRPr lang="en-US" altLang="ko-KR" sz="1000" kern="0" dirty="0">
              <a:solidFill>
                <a:srgbClr val="FFFFFF"/>
              </a:solidFill>
              <a:latin typeface="Arial Black" panose="020B0A04020102020204" pitchFamily="34" charset="0"/>
            </a:endParaRPr>
          </a:p>
        </p:txBody>
      </p:sp>
      <p:sp>
        <p:nvSpPr>
          <p:cNvPr id="30" name="Text Box 24"/>
          <p:cNvSpPr txBox="1">
            <a:spLocks noChangeArrowheads="1"/>
          </p:cNvSpPr>
          <p:nvPr/>
        </p:nvSpPr>
        <p:spPr bwMode="auto">
          <a:xfrm>
            <a:off x="3345717"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dirty="0">
                <a:solidFill>
                  <a:srgbClr val="FFFFFF"/>
                </a:solidFill>
                <a:latin typeface="微软雅黑" panose="020B0503020204020204" pitchFamily="34" charset="-122"/>
                <a:ea typeface="微软雅黑" panose="020B0503020204020204" pitchFamily="34" charset="-122"/>
              </a:rPr>
              <a:t>文本 </a:t>
            </a:r>
            <a:r>
              <a:rPr lang="en-US" altLang="ko-KR" sz="1000" kern="0" dirty="0">
                <a:solidFill>
                  <a:srgbClr val="FFFFFF"/>
                </a:solidFill>
                <a:latin typeface="Arial Black" panose="020B0A04020102020204" pitchFamily="34" charset="0"/>
              </a:rPr>
              <a:t>3</a:t>
            </a:r>
            <a:endParaRPr lang="en-US" altLang="ko-KR" sz="1000" kern="0" dirty="0">
              <a:solidFill>
                <a:srgbClr val="FFFFFF"/>
              </a:solidFill>
              <a:latin typeface="Arial Black" panose="020B0A04020102020204" pitchFamily="34" charset="0"/>
            </a:endParaRPr>
          </a:p>
        </p:txBody>
      </p:sp>
      <p:sp>
        <p:nvSpPr>
          <p:cNvPr id="31" name="Text Box 25"/>
          <p:cNvSpPr txBox="1">
            <a:spLocks noChangeArrowheads="1"/>
          </p:cNvSpPr>
          <p:nvPr/>
        </p:nvSpPr>
        <p:spPr bwMode="auto">
          <a:xfrm>
            <a:off x="4253515"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dirty="0">
                <a:solidFill>
                  <a:srgbClr val="FFFFFF"/>
                </a:solidFill>
                <a:latin typeface="微软雅黑" panose="020B0503020204020204" pitchFamily="34" charset="-122"/>
                <a:ea typeface="微软雅黑" panose="020B0503020204020204" pitchFamily="34" charset="-122"/>
              </a:rPr>
              <a:t>文本 </a:t>
            </a:r>
            <a:r>
              <a:rPr lang="en-US" altLang="ko-KR" sz="1000" kern="0" dirty="0">
                <a:solidFill>
                  <a:srgbClr val="FFFFFF"/>
                </a:solidFill>
                <a:latin typeface="Arial Black" panose="020B0A04020102020204" pitchFamily="34" charset="0"/>
              </a:rPr>
              <a:t>4</a:t>
            </a:r>
            <a:endParaRPr lang="en-US" altLang="ko-KR" sz="1000" kern="0" dirty="0">
              <a:solidFill>
                <a:srgbClr val="FFFFFF"/>
              </a:solidFill>
              <a:latin typeface="Arial Black" panose="020B0A04020102020204" pitchFamily="34" charset="0"/>
            </a:endParaRPr>
          </a:p>
        </p:txBody>
      </p:sp>
      <p:sp>
        <p:nvSpPr>
          <p:cNvPr id="32" name="Text Box 26"/>
          <p:cNvSpPr txBox="1">
            <a:spLocks noChangeArrowheads="1"/>
          </p:cNvSpPr>
          <p:nvPr/>
        </p:nvSpPr>
        <p:spPr bwMode="auto">
          <a:xfrm>
            <a:off x="5219837" y="4049201"/>
            <a:ext cx="646362" cy="24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algn="ctr" eaLnBrk="1" fontAlgn="base" latinLnBrk="1" hangingPunct="1">
              <a:spcBef>
                <a:spcPct val="0"/>
              </a:spcBef>
              <a:spcAft>
                <a:spcPct val="0"/>
              </a:spcAft>
            </a:pPr>
            <a:r>
              <a:rPr lang="zh-CN" altLang="en-US" sz="1000" b="1" kern="0" dirty="0">
                <a:solidFill>
                  <a:srgbClr val="FFFFFF"/>
                </a:solidFill>
                <a:latin typeface="微软雅黑" panose="020B0503020204020204" pitchFamily="34" charset="-122"/>
                <a:ea typeface="微软雅黑" panose="020B0503020204020204" pitchFamily="34" charset="-122"/>
              </a:rPr>
              <a:t>文本 </a:t>
            </a:r>
            <a:r>
              <a:rPr lang="en-US" altLang="ko-KR" sz="1000" kern="0" dirty="0">
                <a:solidFill>
                  <a:srgbClr val="FFCC00"/>
                </a:solidFill>
                <a:latin typeface="Arial Black" panose="020B0A04020102020204" pitchFamily="34" charset="0"/>
              </a:rPr>
              <a:t>5</a:t>
            </a:r>
            <a:endParaRPr lang="en-US" altLang="ko-KR" sz="1000" kern="0" dirty="0">
              <a:solidFill>
                <a:srgbClr val="FFCC00"/>
              </a:solidFill>
              <a:latin typeface="Arial Black" panose="020B0A04020102020204" pitchFamily="34" charset="0"/>
            </a:endParaRPr>
          </a:p>
        </p:txBody>
      </p:sp>
      <p:sp>
        <p:nvSpPr>
          <p:cNvPr id="33" name="Text Box 27"/>
          <p:cNvSpPr txBox="1">
            <a:spLocks noChangeArrowheads="1"/>
          </p:cNvSpPr>
          <p:nvPr/>
        </p:nvSpPr>
        <p:spPr bwMode="auto">
          <a:xfrm>
            <a:off x="1573102" y="2921806"/>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dirty="0">
                <a:solidFill>
                  <a:srgbClr val="5F5F5F"/>
                </a:solidFill>
                <a:latin typeface="Arial Black" panose="020B0A04020102020204" pitchFamily="34" charset="0"/>
              </a:rPr>
              <a:t>10</a:t>
            </a:r>
            <a:endParaRPr lang="en-US" altLang="ko-KR" sz="1600" kern="0" dirty="0">
              <a:solidFill>
                <a:srgbClr val="5F5F5F"/>
              </a:solidFill>
              <a:latin typeface="Arial Black" panose="020B0A04020102020204" pitchFamily="34" charset="0"/>
            </a:endParaRPr>
          </a:p>
        </p:txBody>
      </p:sp>
      <p:sp>
        <p:nvSpPr>
          <p:cNvPr id="34" name="Text Box 28"/>
          <p:cNvSpPr txBox="1">
            <a:spLocks noChangeArrowheads="1"/>
          </p:cNvSpPr>
          <p:nvPr/>
        </p:nvSpPr>
        <p:spPr bwMode="auto">
          <a:xfrm>
            <a:off x="2396924" y="2616101"/>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dirty="0">
                <a:solidFill>
                  <a:srgbClr val="5F5F5F"/>
                </a:solidFill>
                <a:latin typeface="Arial Black" panose="020B0A04020102020204" pitchFamily="34" charset="0"/>
              </a:rPr>
              <a:t>15</a:t>
            </a:r>
            <a:endParaRPr lang="en-US" altLang="ko-KR" sz="1600" kern="0" dirty="0">
              <a:solidFill>
                <a:srgbClr val="5F5F5F"/>
              </a:solidFill>
              <a:latin typeface="Arial Black" panose="020B0A04020102020204" pitchFamily="34" charset="0"/>
            </a:endParaRPr>
          </a:p>
        </p:txBody>
      </p:sp>
      <p:sp>
        <p:nvSpPr>
          <p:cNvPr id="35" name="Text Box 29"/>
          <p:cNvSpPr txBox="1">
            <a:spLocks noChangeArrowheads="1"/>
          </p:cNvSpPr>
          <p:nvPr/>
        </p:nvSpPr>
        <p:spPr bwMode="auto">
          <a:xfrm>
            <a:off x="3395390" y="2308407"/>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dirty="0">
                <a:solidFill>
                  <a:srgbClr val="5F5F5F"/>
                </a:solidFill>
                <a:latin typeface="Arial Black" panose="020B0A04020102020204" pitchFamily="34" charset="0"/>
              </a:rPr>
              <a:t>20</a:t>
            </a:r>
            <a:endParaRPr lang="en-US" altLang="ko-KR" sz="1600" kern="0" dirty="0">
              <a:solidFill>
                <a:srgbClr val="5F5F5F"/>
              </a:solidFill>
              <a:latin typeface="Arial Black" panose="020B0A04020102020204" pitchFamily="34" charset="0"/>
            </a:endParaRPr>
          </a:p>
        </p:txBody>
      </p:sp>
      <p:sp>
        <p:nvSpPr>
          <p:cNvPr id="36" name="Text Box 30"/>
          <p:cNvSpPr txBox="1">
            <a:spLocks noChangeArrowheads="1"/>
          </p:cNvSpPr>
          <p:nvPr/>
        </p:nvSpPr>
        <p:spPr bwMode="auto">
          <a:xfrm>
            <a:off x="4292300" y="2035048"/>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dirty="0">
                <a:solidFill>
                  <a:srgbClr val="5F5F5F"/>
                </a:solidFill>
                <a:latin typeface="Arial Black" panose="020B0A04020102020204" pitchFamily="34" charset="0"/>
              </a:rPr>
              <a:t>25</a:t>
            </a:r>
            <a:endParaRPr lang="en-US" altLang="ko-KR" sz="1600" kern="0" dirty="0">
              <a:solidFill>
                <a:srgbClr val="5F5F5F"/>
              </a:solidFill>
              <a:latin typeface="Arial Black" panose="020B0A04020102020204" pitchFamily="34" charset="0"/>
            </a:endParaRPr>
          </a:p>
        </p:txBody>
      </p:sp>
      <p:sp>
        <p:nvSpPr>
          <p:cNvPr id="37" name="Text Box 31"/>
          <p:cNvSpPr txBox="1">
            <a:spLocks noChangeArrowheads="1"/>
          </p:cNvSpPr>
          <p:nvPr/>
        </p:nvSpPr>
        <p:spPr bwMode="auto">
          <a:xfrm>
            <a:off x="5247735" y="1729021"/>
            <a:ext cx="527432"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prstDash val="sysDot"/>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400" eaLnBrk="1" latinLnBrk="1" hangingPunct="1">
              <a:defRPr/>
            </a:pPr>
            <a:r>
              <a:rPr lang="en-US" altLang="ko-KR" sz="1600" kern="0" dirty="0">
                <a:solidFill>
                  <a:srgbClr val="FFFFFF"/>
                </a:solidFill>
                <a:latin typeface="Arial Black" panose="020B0A04020102020204" pitchFamily="34" charset="0"/>
              </a:rPr>
              <a:t>30</a:t>
            </a:r>
            <a:endParaRPr lang="en-US" altLang="ko-KR" sz="1600" kern="0" dirty="0">
              <a:solidFill>
                <a:srgbClr val="FFFFFF"/>
              </a:solidFill>
              <a:latin typeface="Arial Black" panose="020B0A04020102020204" pitchFamily="34" charset="0"/>
            </a:endParaRPr>
          </a:p>
        </p:txBody>
      </p:sp>
      <p:sp>
        <p:nvSpPr>
          <p:cNvPr id="38" name="Text Box 32"/>
          <p:cNvSpPr txBox="1">
            <a:spLocks noChangeArrowheads="1"/>
          </p:cNvSpPr>
          <p:nvPr/>
        </p:nvSpPr>
        <p:spPr bwMode="auto">
          <a:xfrm>
            <a:off x="6747338" y="1582073"/>
            <a:ext cx="1930625" cy="206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hangingPunct="1">
              <a:spcBef>
                <a:spcPct val="0"/>
              </a:spcBef>
              <a:spcAft>
                <a:spcPct val="0"/>
              </a:spcAft>
            </a:pPr>
            <a:r>
              <a:rPr kumimoji="0" lang="zh-CN" altLang="en-US" b="1" dirty="0">
                <a:solidFill>
                  <a:srgbClr val="C00000"/>
                </a:solidFill>
                <a:latin typeface="微软雅黑" panose="020B0503020204020204" pitchFamily="34" charset="-122"/>
                <a:ea typeface="微软雅黑" panose="020B0503020204020204" pitchFamily="34" charset="-122"/>
              </a:rPr>
              <a:t>在此插入内容</a:t>
            </a:r>
            <a:endParaRPr kumimoji="0" lang="en-US" altLang="zh-CN" b="1" dirty="0">
              <a:solidFill>
                <a:srgbClr val="C00000"/>
              </a:solidFill>
              <a:latin typeface="微软雅黑" panose="020B0503020204020204" pitchFamily="34" charset="-122"/>
              <a:ea typeface="微软雅黑" panose="020B0503020204020204" pitchFamily="34" charset="-122"/>
            </a:endParaRPr>
          </a:p>
          <a:p>
            <a:pPr eaLnBrk="1" fontAlgn="base" latinLnBrk="1" hangingPunct="1">
              <a:spcBef>
                <a:spcPct val="0"/>
              </a:spcBef>
              <a:spcAft>
                <a:spcPct val="0"/>
              </a:spcAft>
            </a:pPr>
            <a:r>
              <a:rPr kumimoji="0" lang="zh-CN" altLang="en-US" sz="1000" b="1" dirty="0">
                <a:solidFill>
                  <a:srgbClr val="C00000"/>
                </a:solidFill>
                <a:latin typeface="微软雅黑" panose="020B0503020204020204" pitchFamily="34" charset="-122"/>
                <a:ea typeface="微软雅黑" panose="020B0503020204020204" pitchFamily="34" charset="-122"/>
              </a:rPr>
              <a:t>在此插入内容</a:t>
            </a:r>
            <a:endParaRPr kumimoji="0" lang="en-US" altLang="zh-CN" sz="1000" b="1" dirty="0">
              <a:solidFill>
                <a:srgbClr val="C00000"/>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lvl="0" eaLnBrk="1" fontAlgn="base" hangingPunct="1">
              <a:spcBef>
                <a:spcPct val="0"/>
              </a:spcBef>
              <a:spcAft>
                <a:spcPct val="0"/>
              </a:spcAft>
            </a:pPr>
            <a:r>
              <a:rPr kumimoji="0" lang="zh-CN" altLang="en-US" sz="1000" dirty="0">
                <a:solidFill>
                  <a:schemeClr val="bg1">
                    <a:lumMod val="50000"/>
                  </a:schemeClr>
                </a:solidFill>
                <a:latin typeface="微软雅黑" panose="020B0503020204020204" pitchFamily="34" charset="-122"/>
                <a:ea typeface="微软雅黑" panose="020B0503020204020204" pitchFamily="34" charset="-122"/>
              </a:rPr>
              <a:t>在此插入内容</a:t>
            </a:r>
            <a:endParaRPr kumimoji="0" lang="en-US" altLang="zh-CN" sz="1000" dirty="0">
              <a:solidFill>
                <a:schemeClr val="bg1">
                  <a:lumMod val="50000"/>
                </a:schemeClr>
              </a:solidFill>
              <a:latin typeface="微软雅黑" panose="020B0503020204020204" pitchFamily="34" charset="-122"/>
              <a:ea typeface="微软雅黑" panose="020B0503020204020204" pitchFamily="34" charset="-122"/>
            </a:endParaRPr>
          </a:p>
          <a:p>
            <a:pPr eaLnBrk="1" fontAlgn="base" hangingPunct="1">
              <a:spcBef>
                <a:spcPct val="0"/>
              </a:spcBef>
              <a:spcAft>
                <a:spcPct val="0"/>
              </a:spcAft>
            </a:pPr>
            <a:endParaRPr kumimoji="0" lang="en-US" altLang="zh-CN" sz="1000" b="1" dirty="0">
              <a:solidFill>
                <a:srgbClr val="0070C0"/>
              </a:solidFill>
              <a:latin typeface="微软雅黑" panose="020B0503020204020204" pitchFamily="34" charset="-122"/>
              <a:ea typeface="微软雅黑" panose="020B0503020204020204" pitchFamily="34" charset="-122"/>
            </a:endParaRPr>
          </a:p>
          <a:p>
            <a:pPr lvl="0" eaLnBrk="1" fontAlgn="base" hangingPunct="1">
              <a:spcBef>
                <a:spcPct val="0"/>
              </a:spcBef>
              <a:spcAft>
                <a:spcPct val="0"/>
              </a:spcAft>
            </a:pPr>
            <a:endParaRPr kumimoji="0" lang="en-US" altLang="zh-CN" sz="1000" b="1" dirty="0">
              <a:solidFill>
                <a:srgbClr val="0070C0"/>
              </a:solidFill>
              <a:latin typeface="微软雅黑" panose="020B0503020204020204" pitchFamily="34" charset="-122"/>
              <a:ea typeface="微软雅黑" panose="020B0503020204020204" pitchFamily="34" charset="-122"/>
            </a:endParaRPr>
          </a:p>
        </p:txBody>
      </p:sp>
      <p:sp>
        <p:nvSpPr>
          <p:cNvPr id="39" name="WordArt 33"/>
          <p:cNvSpPr>
            <a:spLocks noChangeArrowheads="1" noChangeShapeType="1" noTextEdit="1"/>
          </p:cNvSpPr>
          <p:nvPr/>
        </p:nvSpPr>
        <p:spPr bwMode="auto">
          <a:xfrm>
            <a:off x="6013204" y="3681102"/>
            <a:ext cx="850613" cy="205570"/>
          </a:xfrm>
          <a:prstGeom prst="rect">
            <a:avLst/>
          </a:prstGeom>
          <a:extLst>
            <a:ext uri="{91240B29-F687-4F45-9708-019B960494DF}">
              <a14:hiddenLine xmlns:a14="http://schemas.microsoft.com/office/drawing/2010/main" w="9525">
                <a:solidFill>
                  <a:srgbClr val="000000"/>
                </a:solidFill>
                <a:round/>
              </a14:hiddenLine>
            </a:ext>
          </a:extLst>
        </p:spPr>
        <p:txBody>
          <a:bodyPr wrap="none" lIns="91458" tIns="45729" rIns="91458" bIns="45729" fromWordArt="1">
            <a:prstTxWarp prst="textPlain">
              <a:avLst>
                <a:gd name="adj" fmla="val 50000"/>
              </a:avLst>
            </a:prstTxWarp>
          </a:bodyPr>
          <a:lstStyle/>
          <a:p>
            <a:pPr defTabSz="914400" latinLnBrk="1">
              <a:defRPr/>
            </a:pPr>
            <a:r>
              <a:rPr kumimoji="1" lang="zh-CN" altLang="en-US" b="1" kern="10" spc="-90" dirty="0">
                <a:solidFill>
                  <a:srgbClr val="FFFFFF"/>
                </a:solidFill>
                <a:latin typeface="微软雅黑" panose="020B0503020204020204" pitchFamily="34" charset="-122"/>
                <a:ea typeface="微软雅黑" panose="020B0503020204020204" pitchFamily="34" charset="-122"/>
              </a:rPr>
              <a:t>文本</a:t>
            </a:r>
            <a:endParaRPr kumimoji="1" lang="zh-CN" altLang="en-US" b="1" kern="10" spc="-90" dirty="0">
              <a:solidFill>
                <a:srgbClr val="FFFFFF"/>
              </a:solidFill>
              <a:latin typeface="微软雅黑" panose="020B0503020204020204" pitchFamily="34" charset="-122"/>
              <a:ea typeface="微软雅黑" panose="020B0503020204020204" pitchFamily="34" charset="-122"/>
            </a:endParaRPr>
          </a:p>
        </p:txBody>
      </p:sp>
      <p:sp>
        <p:nvSpPr>
          <p:cNvPr id="40" name="AutoShape 36"/>
          <p:cNvSpPr>
            <a:spLocks noChangeArrowheads="1"/>
          </p:cNvSpPr>
          <p:nvPr/>
        </p:nvSpPr>
        <p:spPr bwMode="auto">
          <a:xfrm>
            <a:off x="1141286" y="1206624"/>
            <a:ext cx="1945048" cy="757011"/>
          </a:xfrm>
          <a:prstGeom prst="roundRect">
            <a:avLst>
              <a:gd name="adj" fmla="val 6616"/>
            </a:avLst>
          </a:prstGeom>
          <a:solidFill>
            <a:srgbClr val="000000">
              <a:alpha val="10196"/>
            </a:srgbClr>
          </a:solidFill>
          <a:ln w="19050" cap="rnd" algn="ctr">
            <a:solidFill>
              <a:srgbClr val="9E9E9E"/>
            </a:solidFill>
            <a:prstDash val="sysDot"/>
            <a:round/>
          </a:ln>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41" name="Text Box 37"/>
          <p:cNvSpPr txBox="1">
            <a:spLocks noChangeArrowheads="1"/>
          </p:cNvSpPr>
          <p:nvPr/>
        </p:nvSpPr>
        <p:spPr bwMode="auto">
          <a:xfrm>
            <a:off x="1684985" y="1267170"/>
            <a:ext cx="1307040"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hangingPunct="1">
              <a:spcBef>
                <a:spcPct val="0"/>
              </a:spcBef>
              <a:spcAft>
                <a:spcPct val="0"/>
              </a:spcAft>
            </a:pPr>
            <a:r>
              <a:rPr kumimoji="0" lang="zh-CN" altLang="en-US" sz="1400" b="1" dirty="0">
                <a:solidFill>
                  <a:srgbClr val="C00000"/>
                </a:solidFill>
                <a:latin typeface="微软雅黑" panose="020B0503020204020204" pitchFamily="34" charset="-122"/>
                <a:ea typeface="微软雅黑" panose="020B0503020204020204" pitchFamily="34" charset="-122"/>
              </a:rPr>
              <a:t>在此插入内容</a:t>
            </a:r>
            <a:endParaRPr kumimoji="0"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42" name="Text Box 38"/>
          <p:cNvSpPr txBox="1">
            <a:spLocks noChangeArrowheads="1"/>
          </p:cNvSpPr>
          <p:nvPr/>
        </p:nvSpPr>
        <p:spPr bwMode="auto">
          <a:xfrm>
            <a:off x="1684985" y="1594296"/>
            <a:ext cx="1307040"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8" tIns="45729" rIns="91458" bIns="45729">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lvl="0" eaLnBrk="1" fontAlgn="base" latinLnBrk="1" hangingPunct="1">
              <a:spcBef>
                <a:spcPct val="0"/>
              </a:spcBef>
              <a:spcAft>
                <a:spcPct val="0"/>
              </a:spcAft>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在此插入内容</a:t>
            </a:r>
            <a:endParaRPr lang="zh-CN" altLang="en-US" sz="14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AutoShape 39"/>
          <p:cNvSpPr>
            <a:spLocks noChangeArrowheads="1"/>
          </p:cNvSpPr>
          <p:nvPr/>
        </p:nvSpPr>
        <p:spPr bwMode="auto">
          <a:xfrm>
            <a:off x="1322972" y="1303452"/>
            <a:ext cx="192616" cy="235308"/>
          </a:xfrm>
          <a:prstGeom prst="can">
            <a:avLst>
              <a:gd name="adj" fmla="val 61074"/>
            </a:avLst>
          </a:prstGeom>
          <a:solidFill>
            <a:srgbClr val="9A0000"/>
          </a:solidFill>
          <a:ln>
            <a:noFill/>
          </a:ln>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
        <p:nvSpPr>
          <p:cNvPr id="44" name="AutoShape 40"/>
          <p:cNvSpPr>
            <a:spLocks noChangeArrowheads="1"/>
          </p:cNvSpPr>
          <p:nvPr/>
        </p:nvSpPr>
        <p:spPr bwMode="auto">
          <a:xfrm>
            <a:off x="1322972" y="1630578"/>
            <a:ext cx="192616" cy="235308"/>
          </a:xfrm>
          <a:prstGeom prst="can">
            <a:avLst>
              <a:gd name="adj" fmla="val 61074"/>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wrap="none" lIns="91458" tIns="45729" rIns="91458" bIns="45729" anchor="ctr"/>
          <a:lstStyle/>
          <a:p>
            <a:pPr defTabSz="914400" latinLnBrk="1">
              <a:defRPr/>
            </a:pPr>
            <a:endParaRPr kumimoji="1" lang="zh-CN" altLang="en-US" kern="0">
              <a:solidFill>
                <a:srgbClr val="000000"/>
              </a:solidFill>
              <a:latin typeface="굴림" pitchFamily="34" charset="-127"/>
              <a:ea typeface="굴림" pitchFamily="34" charset="-127"/>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nodeType="withEffect">
                                  <p:stCondLst>
                                    <p:cond delay="75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100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2000"/>
                            </p:stCondLst>
                            <p:childTnLst>
                              <p:par>
                                <p:cTn id="37" presetID="15"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
                                          </p:val>
                                        </p:tav>
                                        <p:tav tm="100000">
                                          <p:val>
                                            <p:strVal val="#ppt_w"/>
                                          </p:val>
                                        </p:tav>
                                      </p:tavLst>
                                    </p:anim>
                                    <p:anim calcmode="lin" valueType="num">
                                      <p:cBhvr>
                                        <p:cTn id="40" dur="1000" fill="hold"/>
                                        <p:tgtEl>
                                          <p:spTgt spid="33"/>
                                        </p:tgtEl>
                                        <p:attrNameLst>
                                          <p:attrName>ppt_h</p:attrName>
                                        </p:attrNameLst>
                                      </p:cBhvr>
                                      <p:tavLst>
                                        <p:tav tm="0">
                                          <p:val>
                                            <p:fltVal val="0"/>
                                          </p:val>
                                        </p:tav>
                                        <p:tav tm="100000">
                                          <p:val>
                                            <p:strVal val="#ppt_h"/>
                                          </p:val>
                                        </p:tav>
                                      </p:tavLst>
                                    </p:anim>
                                    <p:anim calcmode="lin" valueType="num">
                                      <p:cBhvr>
                                        <p:cTn id="41"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25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50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ppt_w</p:attrName>
                                        </p:attrNameLst>
                                      </p:cBhvr>
                                      <p:tavLst>
                                        <p:tav tm="0">
                                          <p:val>
                                            <p:fltVal val="0"/>
                                          </p:val>
                                        </p:tav>
                                        <p:tav tm="100000">
                                          <p:val>
                                            <p:strVal val="#ppt_w"/>
                                          </p:val>
                                        </p:tav>
                                      </p:tavLst>
                                    </p:anim>
                                    <p:anim calcmode="lin" valueType="num">
                                      <p:cBhvr>
                                        <p:cTn id="52" dur="1000" fill="hold"/>
                                        <p:tgtEl>
                                          <p:spTgt spid="35"/>
                                        </p:tgtEl>
                                        <p:attrNameLst>
                                          <p:attrName>ppt_h</p:attrName>
                                        </p:attrNameLst>
                                      </p:cBhvr>
                                      <p:tavLst>
                                        <p:tav tm="0">
                                          <p:val>
                                            <p:fltVal val="0"/>
                                          </p:val>
                                        </p:tav>
                                        <p:tav tm="100000">
                                          <p:val>
                                            <p:strVal val="#ppt_h"/>
                                          </p:val>
                                        </p:tav>
                                      </p:tavLst>
                                    </p:anim>
                                    <p:anim calcmode="lin" valueType="num">
                                      <p:cBhvr>
                                        <p:cTn id="53"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5"/>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750"/>
                                  </p:stCondLst>
                                  <p:childTnLst>
                                    <p:set>
                                      <p:cBhvr>
                                        <p:cTn id="56" dur="1" fill="hold">
                                          <p:stCondLst>
                                            <p:cond delay="0"/>
                                          </p:stCondLst>
                                        </p:cTn>
                                        <p:tgtEl>
                                          <p:spTgt spid="36"/>
                                        </p:tgtEl>
                                        <p:attrNameLst>
                                          <p:attrName>style.visibility</p:attrName>
                                        </p:attrNameLst>
                                      </p:cBhvr>
                                      <p:to>
                                        <p:strVal val="visible"/>
                                      </p:to>
                                    </p:set>
                                    <p:anim calcmode="lin" valueType="num">
                                      <p:cBhvr>
                                        <p:cTn id="57" dur="1000" fill="hold"/>
                                        <p:tgtEl>
                                          <p:spTgt spid="36"/>
                                        </p:tgtEl>
                                        <p:attrNameLst>
                                          <p:attrName>ppt_w</p:attrName>
                                        </p:attrNameLst>
                                      </p:cBhvr>
                                      <p:tavLst>
                                        <p:tav tm="0">
                                          <p:val>
                                            <p:fltVal val="0"/>
                                          </p:val>
                                        </p:tav>
                                        <p:tav tm="100000">
                                          <p:val>
                                            <p:strVal val="#ppt_w"/>
                                          </p:val>
                                        </p:tav>
                                      </p:tavLst>
                                    </p:anim>
                                    <p:anim calcmode="lin" valueType="num">
                                      <p:cBhvr>
                                        <p:cTn id="58" dur="1000" fill="hold"/>
                                        <p:tgtEl>
                                          <p:spTgt spid="36"/>
                                        </p:tgtEl>
                                        <p:attrNameLst>
                                          <p:attrName>ppt_h</p:attrName>
                                        </p:attrNameLst>
                                      </p:cBhvr>
                                      <p:tavLst>
                                        <p:tav tm="0">
                                          <p:val>
                                            <p:fltVal val="0"/>
                                          </p:val>
                                        </p:tav>
                                        <p:tav tm="100000">
                                          <p:val>
                                            <p:strVal val="#ppt_h"/>
                                          </p:val>
                                        </p:tav>
                                      </p:tavLst>
                                    </p:anim>
                                    <p:anim calcmode="lin" valueType="num">
                                      <p:cBhvr>
                                        <p:cTn id="5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6"/>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grpId="0" nodeType="withEffect">
                                  <p:stCondLst>
                                    <p:cond delay="100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strVal val="#ppt_x"/>
                                          </p:val>
                                        </p:tav>
                                        <p:tav tm="100000">
                                          <p:val>
                                            <p:strVal val="#ppt_x"/>
                                          </p:val>
                                        </p:tav>
                                      </p:tavLst>
                                    </p:anim>
                                    <p:anim calcmode="lin" valueType="num">
                                      <p:cBhvr>
                                        <p:cTn id="72" dur="5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anim calcmode="lin" valueType="num">
                                      <p:cBhvr>
                                        <p:cTn id="76" dur="500" fill="hold"/>
                                        <p:tgtEl>
                                          <p:spTgt spid="29"/>
                                        </p:tgtEl>
                                        <p:attrNameLst>
                                          <p:attrName>ppt_x</p:attrName>
                                        </p:attrNameLst>
                                      </p:cBhvr>
                                      <p:tavLst>
                                        <p:tav tm="0">
                                          <p:val>
                                            <p:strVal val="#ppt_x"/>
                                          </p:val>
                                        </p:tav>
                                        <p:tav tm="100000">
                                          <p:val>
                                            <p:strVal val="#ppt_x"/>
                                          </p:val>
                                        </p:tav>
                                      </p:tavLst>
                                    </p:anim>
                                    <p:anim calcmode="lin" valueType="num">
                                      <p:cBhvr>
                                        <p:cTn id="77" dur="5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5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anim calcmode="lin" valueType="num">
                                      <p:cBhvr>
                                        <p:cTn id="81" dur="500" fill="hold"/>
                                        <p:tgtEl>
                                          <p:spTgt spid="30"/>
                                        </p:tgtEl>
                                        <p:attrNameLst>
                                          <p:attrName>ppt_x</p:attrName>
                                        </p:attrNameLst>
                                      </p:cBhvr>
                                      <p:tavLst>
                                        <p:tav tm="0">
                                          <p:val>
                                            <p:strVal val="#ppt_x"/>
                                          </p:val>
                                        </p:tav>
                                        <p:tav tm="100000">
                                          <p:val>
                                            <p:strVal val="#ppt_x"/>
                                          </p:val>
                                        </p:tav>
                                      </p:tavLst>
                                    </p:anim>
                                    <p:anim calcmode="lin" valueType="num">
                                      <p:cBhvr>
                                        <p:cTn id="82" dur="500" fill="hold"/>
                                        <p:tgtEl>
                                          <p:spTgt spid="3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75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00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anim calcmode="lin" valueType="num">
                                      <p:cBhvr>
                                        <p:cTn id="91" dur="500" fill="hold"/>
                                        <p:tgtEl>
                                          <p:spTgt spid="32"/>
                                        </p:tgtEl>
                                        <p:attrNameLst>
                                          <p:attrName>ppt_x</p:attrName>
                                        </p:attrNameLst>
                                      </p:cBhvr>
                                      <p:tavLst>
                                        <p:tav tm="0">
                                          <p:val>
                                            <p:strVal val="#ppt_x"/>
                                          </p:val>
                                        </p:tav>
                                        <p:tav tm="100000">
                                          <p:val>
                                            <p:strVal val="#ppt_x"/>
                                          </p:val>
                                        </p:tav>
                                      </p:tavLst>
                                    </p:anim>
                                    <p:anim calcmode="lin" valueType="num">
                                      <p:cBhvr>
                                        <p:cTn id="92" dur="50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14" presetClass="entr" presetSubtype="10"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randombar(horizontal)">
                                      <p:cBhvr>
                                        <p:cTn id="96" dur="500"/>
                                        <p:tgtEl>
                                          <p:spTgt spid="39"/>
                                        </p:tgtEl>
                                      </p:cBhvr>
                                    </p:animEffect>
                                  </p:childTnLst>
                                </p:cTn>
                              </p:par>
                            </p:childTnLst>
                          </p:cTn>
                        </p:par>
                        <p:par>
                          <p:cTn id="97" fill="hold">
                            <p:stCondLst>
                              <p:cond delay="4000"/>
                            </p:stCondLst>
                            <p:childTnLst>
                              <p:par>
                                <p:cTn id="98" presetID="22" presetClass="entr" presetSubtype="4"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childTnLst>
                          </p:cTn>
                        </p:par>
                        <p:par>
                          <p:cTn id="101" fill="hold">
                            <p:stCondLst>
                              <p:cond delay="4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25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par>
                          <p:cTn id="112" fill="hold">
                            <p:stCondLst>
                              <p:cond delay="5500"/>
                            </p:stCondLst>
                            <p:childTnLst>
                              <p:par>
                                <p:cTn id="113" presetID="16" presetClass="entr" presetSubtype="21"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barn(inVertical)">
                                      <p:cBhvr>
                                        <p:cTn id="115" dur="500"/>
                                        <p:tgtEl>
                                          <p:spTgt spid="41"/>
                                        </p:tgtEl>
                                      </p:cBhvr>
                                    </p:animEffect>
                                  </p:childTnLst>
                                </p:cTn>
                              </p:par>
                              <p:par>
                                <p:cTn id="116" presetID="16" presetClass="entr" presetSubtype="21" fill="hold" grpId="0" nodeType="withEffect">
                                  <p:stCondLst>
                                    <p:cond delay="250"/>
                                  </p:stCondLst>
                                  <p:childTnLst>
                                    <p:set>
                                      <p:cBhvr>
                                        <p:cTn id="117" dur="1" fill="hold">
                                          <p:stCondLst>
                                            <p:cond delay="0"/>
                                          </p:stCondLst>
                                        </p:cTn>
                                        <p:tgtEl>
                                          <p:spTgt spid="42"/>
                                        </p:tgtEl>
                                        <p:attrNameLst>
                                          <p:attrName>style.visibility</p:attrName>
                                        </p:attrNameLst>
                                      </p:cBhvr>
                                      <p:to>
                                        <p:strVal val="visible"/>
                                      </p:to>
                                    </p:set>
                                    <p:animEffect transition="in" filter="barn(inVertical)">
                                      <p:cBhvr>
                                        <p:cTn id="118" dur="500"/>
                                        <p:tgtEl>
                                          <p:spTgt spid="42"/>
                                        </p:tgtEl>
                                      </p:cBhvr>
                                    </p:animEffect>
                                  </p:childTnLst>
                                </p:cTn>
                              </p:par>
                            </p:childTnLst>
                          </p:cTn>
                        </p:par>
                        <p:par>
                          <p:cTn id="119" fill="hold">
                            <p:stCondLst>
                              <p:cond delay="6000"/>
                            </p:stCondLst>
                            <p:childTnLst>
                              <p:par>
                                <p:cTn id="120" presetID="16" presetClass="entr" presetSubtype="21" fill="hold" grpId="0" nodeType="after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arn(inVertical)">
                                      <p:cBhvr>
                                        <p:cTn id="1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p:bldP spid="42" grpId="0"/>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098" name="白色背景"/>
          <p:cNvSpPr>
            <a:spLocks noChangeArrowheads="1"/>
          </p:cNvSpPr>
          <p:nvPr/>
        </p:nvSpPr>
        <p:spPr bwMode="auto">
          <a:xfrm>
            <a:off x="0" y="6350"/>
            <a:ext cx="2700338" cy="51371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99" name="Contents"/>
          <p:cNvSpPr>
            <a:spLocks noChangeArrowheads="1"/>
          </p:cNvSpPr>
          <p:nvPr/>
        </p:nvSpPr>
        <p:spPr bwMode="auto">
          <a:xfrm>
            <a:off x="401638" y="2613025"/>
            <a:ext cx="1897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600" b="1" dirty="0">
                <a:solidFill>
                  <a:srgbClr val="AF362C"/>
                </a:solidFill>
                <a:ea typeface="微软雅黑" panose="020B0503020204020204" pitchFamily="34" charset="-122"/>
              </a:rPr>
              <a:t>Contents</a:t>
            </a:r>
            <a:endParaRPr lang="zh-CN" altLang="en-US" sz="3600" b="1" dirty="0">
              <a:solidFill>
                <a:srgbClr val="AF362C"/>
              </a:solidFill>
              <a:ea typeface="微软雅黑" panose="020B0503020204020204" pitchFamily="34" charset="-122"/>
              <a:sym typeface="宋体" panose="02010600030101010101" pitchFamily="2" charset="-122"/>
            </a:endParaRPr>
          </a:p>
        </p:txBody>
      </p:sp>
      <p:sp>
        <p:nvSpPr>
          <p:cNvPr id="4100" name="目录"/>
          <p:cNvSpPr>
            <a:spLocks noChangeArrowheads="1"/>
          </p:cNvSpPr>
          <p:nvPr/>
        </p:nvSpPr>
        <p:spPr bwMode="auto">
          <a:xfrm>
            <a:off x="693738" y="1890713"/>
            <a:ext cx="1312862" cy="769937"/>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4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1"/>
          <p:cNvSpPr>
            <a:spLocks noChangeArrowheads="1" noChangeShapeType="1" noTextEdit="1"/>
          </p:cNvSpPr>
          <p:nvPr/>
        </p:nvSpPr>
        <p:spPr bwMode="auto">
          <a:xfrm>
            <a:off x="3657600" y="1200323"/>
            <a:ext cx="2286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AF362C"/>
                </a:solidFill>
                <a:latin typeface="Arial" panose="020B0604020202020204"/>
                <a:ea typeface="微软雅黑" panose="020B0503020204020204" pitchFamily="34" charset="-122"/>
                <a:cs typeface="Arial" panose="020B0604020202020204"/>
              </a:rPr>
              <a:t>1</a:t>
            </a:r>
            <a:endParaRPr lang="zh-CN" altLang="en-US" sz="3600" b="1" kern="10" dirty="0">
              <a:solidFill>
                <a:srgbClr val="AF362C"/>
              </a:solidFill>
              <a:latin typeface="Arial" panose="020B0604020202020204"/>
              <a:ea typeface="微软雅黑" panose="020B0503020204020204" pitchFamily="34" charset="-122"/>
              <a:cs typeface="Arial" panose="020B0604020202020204"/>
            </a:endParaRPr>
          </a:p>
        </p:txBody>
      </p:sp>
      <p:sp>
        <p:nvSpPr>
          <p:cNvPr id="16" name="文字1"/>
          <p:cNvSpPr>
            <a:spLocks noChangeArrowheads="1"/>
          </p:cNvSpPr>
          <p:nvPr/>
        </p:nvSpPr>
        <p:spPr bwMode="auto">
          <a:xfrm>
            <a:off x="4114800" y="1128886"/>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dirty="0">
                <a:solidFill>
                  <a:srgbClr val="5F5F5F"/>
                </a:solidFill>
                <a:latin typeface="Arial" panose="020B0604020202020204" pitchFamily="34" charset="0"/>
                <a:ea typeface="微软雅黑" panose="020B0503020204020204" pitchFamily="34" charset="-122"/>
              </a:rPr>
              <a:t>点击添相目录文字内容</a:t>
            </a:r>
            <a:endParaRPr lang="zh-CN" altLang="en-US" sz="1200" dirty="0">
              <a:solidFill>
                <a:srgbClr val="5F5F5F"/>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5F5F5F"/>
                </a:solidFill>
                <a:latin typeface="Arial" panose="020B0604020202020204" pitchFamily="34" charset="0"/>
                <a:ea typeface="微软雅黑" panose="020B0503020204020204" pitchFamily="34" charset="-122"/>
              </a:rPr>
              <a:t>单击此处添加文字单击此处添加文字</a:t>
            </a:r>
            <a:endParaRPr lang="zh-CN" altLang="en-US" sz="1200" dirty="0">
              <a:solidFill>
                <a:srgbClr val="5F5F5F"/>
              </a:solidFill>
              <a:latin typeface="Arial" panose="020B0604020202020204" pitchFamily="34" charset="0"/>
              <a:ea typeface="微软雅黑" panose="020B0503020204020204" pitchFamily="34" charset="-122"/>
            </a:endParaRPr>
          </a:p>
        </p:txBody>
      </p:sp>
      <p:sp>
        <p:nvSpPr>
          <p:cNvPr id="17" name="2"/>
          <p:cNvSpPr>
            <a:spLocks noChangeArrowheads="1" noChangeShapeType="1" noTextEdit="1"/>
          </p:cNvSpPr>
          <p:nvPr/>
        </p:nvSpPr>
        <p:spPr bwMode="auto">
          <a:xfrm>
            <a:off x="3962400" y="1886123"/>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AF362C"/>
                </a:solidFill>
                <a:latin typeface="Arial" panose="020B0604020202020204"/>
                <a:ea typeface="微软雅黑" panose="020B0503020204020204" pitchFamily="34" charset="-122"/>
                <a:cs typeface="Arial" panose="020B0604020202020204"/>
              </a:rPr>
              <a:t>2</a:t>
            </a:r>
            <a:endParaRPr lang="zh-CN" altLang="en-US" sz="3600" b="1" kern="10" dirty="0">
              <a:solidFill>
                <a:srgbClr val="AF362C"/>
              </a:solidFill>
              <a:latin typeface="Arial" panose="020B0604020202020204"/>
              <a:ea typeface="微软雅黑" panose="020B0503020204020204" pitchFamily="34" charset="-122"/>
              <a:cs typeface="Arial" panose="020B0604020202020204"/>
            </a:endParaRPr>
          </a:p>
        </p:txBody>
      </p:sp>
      <p:sp>
        <p:nvSpPr>
          <p:cNvPr id="18" name="文字2"/>
          <p:cNvSpPr>
            <a:spLocks noChangeArrowheads="1"/>
          </p:cNvSpPr>
          <p:nvPr/>
        </p:nvSpPr>
        <p:spPr bwMode="auto">
          <a:xfrm>
            <a:off x="4419600" y="1814686"/>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dirty="0">
                <a:solidFill>
                  <a:srgbClr val="5F5F5F"/>
                </a:solidFill>
                <a:latin typeface="Arial" panose="020B0604020202020204" pitchFamily="34" charset="0"/>
                <a:ea typeface="微软雅黑" panose="020B0503020204020204" pitchFamily="34" charset="-122"/>
              </a:rPr>
              <a:t>点击添相目录文字内容</a:t>
            </a:r>
            <a:endParaRPr lang="zh-CN" altLang="en-US" sz="1200" dirty="0">
              <a:solidFill>
                <a:srgbClr val="5F5F5F"/>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5F5F5F"/>
                </a:solidFill>
                <a:latin typeface="Arial" panose="020B0604020202020204" pitchFamily="34" charset="0"/>
                <a:ea typeface="微软雅黑" panose="020B0503020204020204" pitchFamily="34" charset="-122"/>
              </a:rPr>
              <a:t>单击此处添加文字单击此处添加文字</a:t>
            </a:r>
            <a:endParaRPr lang="zh-CN" altLang="en-US" sz="1200" dirty="0">
              <a:solidFill>
                <a:srgbClr val="5F5F5F"/>
              </a:solidFill>
              <a:latin typeface="Arial" panose="020B0604020202020204" pitchFamily="34" charset="0"/>
              <a:ea typeface="微软雅黑" panose="020B0503020204020204" pitchFamily="34" charset="-122"/>
            </a:endParaRPr>
          </a:p>
        </p:txBody>
      </p:sp>
      <p:sp>
        <p:nvSpPr>
          <p:cNvPr id="19" name="3"/>
          <p:cNvSpPr>
            <a:spLocks noChangeArrowheads="1" noChangeShapeType="1" noTextEdit="1"/>
          </p:cNvSpPr>
          <p:nvPr/>
        </p:nvSpPr>
        <p:spPr bwMode="auto">
          <a:xfrm>
            <a:off x="4343400" y="2567161"/>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AF362C"/>
                </a:solidFill>
                <a:latin typeface="Arial" panose="020B0604020202020204"/>
                <a:ea typeface="微软雅黑" panose="020B0503020204020204" pitchFamily="34" charset="-122"/>
                <a:cs typeface="Arial" panose="020B0604020202020204"/>
              </a:rPr>
              <a:t>3</a:t>
            </a:r>
            <a:endParaRPr lang="zh-CN" altLang="en-US" sz="3600" b="1" kern="10" dirty="0">
              <a:solidFill>
                <a:srgbClr val="AF362C"/>
              </a:solidFill>
              <a:latin typeface="Arial" panose="020B0604020202020204"/>
              <a:ea typeface="微软雅黑" panose="020B0503020204020204" pitchFamily="34" charset="-122"/>
              <a:cs typeface="Arial" panose="020B0604020202020204"/>
            </a:endParaRPr>
          </a:p>
        </p:txBody>
      </p:sp>
      <p:sp>
        <p:nvSpPr>
          <p:cNvPr id="20" name="文字3"/>
          <p:cNvSpPr>
            <a:spLocks noChangeArrowheads="1"/>
          </p:cNvSpPr>
          <p:nvPr/>
        </p:nvSpPr>
        <p:spPr bwMode="auto">
          <a:xfrm>
            <a:off x="4800600" y="2495723"/>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dirty="0">
                <a:solidFill>
                  <a:srgbClr val="5F5F5F"/>
                </a:solidFill>
                <a:latin typeface="Arial" panose="020B0604020202020204" pitchFamily="34" charset="0"/>
                <a:ea typeface="微软雅黑" panose="020B0503020204020204" pitchFamily="34" charset="-122"/>
              </a:rPr>
              <a:t>点击添相目录文字内容</a:t>
            </a:r>
            <a:endParaRPr lang="zh-CN" altLang="en-US" sz="1200" dirty="0">
              <a:solidFill>
                <a:srgbClr val="5F5F5F"/>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5F5F5F"/>
                </a:solidFill>
                <a:latin typeface="Arial" panose="020B0604020202020204" pitchFamily="34" charset="0"/>
                <a:ea typeface="微软雅黑" panose="020B0503020204020204" pitchFamily="34" charset="-122"/>
              </a:rPr>
              <a:t>单击此处添加文字单击此处添加文字</a:t>
            </a:r>
            <a:endParaRPr lang="zh-CN" altLang="en-US" sz="1200" dirty="0">
              <a:solidFill>
                <a:srgbClr val="5F5F5F"/>
              </a:solidFill>
              <a:latin typeface="Arial" panose="020B0604020202020204" pitchFamily="34" charset="0"/>
              <a:ea typeface="微软雅黑" panose="020B0503020204020204" pitchFamily="34" charset="-122"/>
            </a:endParaRPr>
          </a:p>
        </p:txBody>
      </p:sp>
      <p:sp>
        <p:nvSpPr>
          <p:cNvPr id="21" name="4"/>
          <p:cNvSpPr>
            <a:spLocks noChangeArrowheads="1" noChangeShapeType="1" noTextEdit="1"/>
          </p:cNvSpPr>
          <p:nvPr/>
        </p:nvSpPr>
        <p:spPr bwMode="auto">
          <a:xfrm>
            <a:off x="4724400" y="3262486"/>
            <a:ext cx="304800" cy="457200"/>
          </a:xfrm>
          <a:prstGeom prst="rect">
            <a:avLst/>
          </a:prstGeom>
          <a:extLst>
            <a:ext uri="{91240B29-F687-4F45-9708-019B960494DF}">
              <a14:hiddenLine xmlns:a14="http://schemas.microsoft.com/office/drawing/2010/main" w="3175">
                <a:solidFill>
                  <a:srgbClr val="0875F8"/>
                </a:solidFill>
                <a:round/>
              </a14:hiddenLine>
            </a:ext>
          </a:extLst>
        </p:spPr>
        <p:txBody>
          <a:bodyPr wrap="none" fromWordArt="1">
            <a:prstTxWarp prst="textPlain">
              <a:avLst>
                <a:gd name="adj" fmla="val 50000"/>
              </a:avLst>
            </a:prstTxWarp>
          </a:bodyPr>
          <a:lstStyle/>
          <a:p>
            <a:r>
              <a:rPr lang="en-US" altLang="zh-CN" sz="3600" b="1" kern="10" dirty="0">
                <a:solidFill>
                  <a:srgbClr val="AF362C"/>
                </a:solidFill>
                <a:latin typeface="Arial" panose="020B0604020202020204"/>
                <a:ea typeface="微软雅黑" panose="020B0503020204020204" pitchFamily="34" charset="-122"/>
                <a:cs typeface="Arial" panose="020B0604020202020204"/>
              </a:rPr>
              <a:t>4</a:t>
            </a:r>
            <a:endParaRPr lang="zh-CN" altLang="en-US" sz="3600" b="1" kern="10" dirty="0">
              <a:solidFill>
                <a:srgbClr val="AF362C"/>
              </a:solidFill>
              <a:latin typeface="Arial" panose="020B0604020202020204"/>
              <a:ea typeface="微软雅黑" panose="020B0503020204020204" pitchFamily="34" charset="-122"/>
              <a:cs typeface="Arial" panose="020B0604020202020204"/>
            </a:endParaRPr>
          </a:p>
        </p:txBody>
      </p:sp>
      <p:sp>
        <p:nvSpPr>
          <p:cNvPr id="22" name="文字4"/>
          <p:cNvSpPr>
            <a:spLocks noChangeArrowheads="1"/>
          </p:cNvSpPr>
          <p:nvPr/>
        </p:nvSpPr>
        <p:spPr bwMode="auto">
          <a:xfrm>
            <a:off x="5257800" y="3191048"/>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20000"/>
              </a:lnSpc>
              <a:buClrTx/>
              <a:buSzTx/>
            </a:pPr>
            <a:r>
              <a:rPr lang="zh-CN" altLang="en-US" sz="1600" b="1" dirty="0">
                <a:solidFill>
                  <a:srgbClr val="5F5F5F"/>
                </a:solidFill>
                <a:latin typeface="Arial" panose="020B0604020202020204" pitchFamily="34" charset="0"/>
                <a:ea typeface="微软雅黑" panose="020B0503020204020204" pitchFamily="34" charset="-122"/>
              </a:rPr>
              <a:t>点击添相目录文字内容</a:t>
            </a:r>
            <a:endParaRPr lang="zh-CN" altLang="en-US" sz="1200" dirty="0">
              <a:solidFill>
                <a:srgbClr val="5F5F5F"/>
              </a:solidFill>
              <a:latin typeface="Arial" panose="020B0604020202020204" pitchFamily="34" charset="0"/>
              <a:ea typeface="微软雅黑" panose="020B0503020204020204" pitchFamily="34" charset="-122"/>
            </a:endParaRPr>
          </a:p>
          <a:p>
            <a:pPr algn="l" eaLnBrk="1" fontAlgn="base" hangingPunct="1">
              <a:lnSpc>
                <a:spcPct val="120000"/>
              </a:lnSpc>
              <a:buClrTx/>
              <a:buSzTx/>
            </a:pPr>
            <a:r>
              <a:rPr lang="zh-CN" altLang="en-US" sz="1200" dirty="0">
                <a:solidFill>
                  <a:srgbClr val="5F5F5F"/>
                </a:solidFill>
                <a:latin typeface="Arial" panose="020B0604020202020204" pitchFamily="34" charset="0"/>
                <a:ea typeface="微软雅黑" panose="020B0503020204020204" pitchFamily="34" charset="-122"/>
              </a:rPr>
              <a:t>单击此处添加文字单击此处添加文字</a:t>
            </a:r>
            <a:endParaRPr lang="zh-CN" altLang="en-US" sz="1200" dirty="0">
              <a:solidFill>
                <a:srgbClr val="5F5F5F"/>
              </a:solidFill>
              <a:latin typeface="Arial" panose="020B0604020202020204" pitchFamily="34" charset="0"/>
              <a:ea typeface="微软雅黑" panose="020B0503020204020204" pitchFamily="34" charset="-122"/>
            </a:endParaRPr>
          </a:p>
        </p:txBody>
      </p:sp>
      <p:pic>
        <p:nvPicPr>
          <p:cNvPr id="24" name="招商银行"/>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4801" y="262429"/>
            <a:ext cx="2658465" cy="5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ppt_x</p:attrName>
                                        </p:attrNameLst>
                                      </p:cBhvr>
                                      <p:tavLst>
                                        <p:tav tm="0">
                                          <p:val>
                                            <p:strVal val="0-#ppt_w/2"/>
                                          </p:val>
                                        </p:tav>
                                        <p:tav tm="100000">
                                          <p:val>
                                            <p:strVal val="#ppt_x"/>
                                          </p:val>
                                        </p:tav>
                                      </p:tavLst>
                                    </p:anim>
                                    <p:anim calcmode="lin" valueType="num">
                                      <p:cBhvr>
                                        <p:cTn id="14" dur="500" fill="hold"/>
                                        <p:tgtEl>
                                          <p:spTgt spid="409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100"/>
                                        </p:tgtEl>
                                        <p:attrNameLst>
                                          <p:attrName>style.visibility</p:attrName>
                                        </p:attrNameLst>
                                      </p:cBhvr>
                                      <p:to>
                                        <p:strVal val="visible"/>
                                      </p:to>
                                    </p:set>
                                    <p:animEffect>
                                      <p:cBhvr>
                                        <p:cTn id="18" dur="500"/>
                                        <p:tgtEl>
                                          <p:spTgt spid="4100"/>
                                        </p:tgtEl>
                                      </p:cBhvr>
                                    </p:animEffect>
                                    <p:anim calcmode="lin" valueType="num">
                                      <p:cBhvr>
                                        <p:cTn id="19" dur="500" fill="hold"/>
                                        <p:tgtEl>
                                          <p:spTgt spid="4100"/>
                                        </p:tgtEl>
                                        <p:attrNameLst>
                                          <p:attrName>ppt_x</p:attrName>
                                        </p:attrNameLst>
                                      </p:cBhvr>
                                      <p:tavLst>
                                        <p:tav tm="0">
                                          <p:val>
                                            <p:strVal val="#ppt_x"/>
                                          </p:val>
                                        </p:tav>
                                        <p:tav tm="100000">
                                          <p:val>
                                            <p:strVal val="#ppt_x"/>
                                          </p:val>
                                        </p:tav>
                                      </p:tavLst>
                                    </p:anim>
                                    <p:anim calcmode="lin" valueType="num">
                                      <p:cBhvr>
                                        <p:cTn id="20" dur="500" fill="hold"/>
                                        <p:tgtEl>
                                          <p:spTgt spid="410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500" fill="hold"/>
                                        <p:tgtEl>
                                          <p:spTgt spid="4099"/>
                                        </p:tgtEl>
                                        <p:attrNameLst>
                                          <p:attrName>ppt_w</p:attrName>
                                        </p:attrNameLst>
                                      </p:cBhvr>
                                      <p:tavLst>
                                        <p:tav tm="0">
                                          <p:val>
                                            <p:fltVal val="0"/>
                                          </p:val>
                                        </p:tav>
                                        <p:tav tm="100000">
                                          <p:val>
                                            <p:strVal val="#ppt_w"/>
                                          </p:val>
                                        </p:tav>
                                      </p:tavLst>
                                    </p:anim>
                                    <p:anim calcmode="lin" valueType="num">
                                      <p:cBhvr>
                                        <p:cTn id="25" dur="500" fill="hold"/>
                                        <p:tgtEl>
                                          <p:spTgt spid="4099"/>
                                        </p:tgtEl>
                                        <p:attrNameLst>
                                          <p:attrName>ppt_h</p:attrName>
                                        </p:attrNameLst>
                                      </p:cBhvr>
                                      <p:tavLst>
                                        <p:tav tm="0">
                                          <p:val>
                                            <p:fltVal val="0"/>
                                          </p:val>
                                        </p:tav>
                                        <p:tav tm="100000">
                                          <p:val>
                                            <p:strVal val="#ppt_h"/>
                                          </p:val>
                                        </p:tav>
                                      </p:tavLst>
                                    </p:anim>
                                    <p:animEffect>
                                      <p:cBhvr>
                                        <p:cTn id="26" dur="500"/>
                                        <p:tgtEl>
                                          <p:spTgt spid="4099"/>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360"/>
                                          </p:val>
                                        </p:tav>
                                        <p:tav tm="100000">
                                          <p:val>
                                            <p:fltVal val="0"/>
                                          </p:val>
                                        </p:tav>
                                      </p:tavLst>
                                    </p:anim>
                                    <p:animEffect transition="in" filter="fade">
                                      <p:cBhvr>
                                        <p:cTn id="45" dur="5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9" presetClass="entr" presetSubtype="0"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9" presetClass="entr" presetSubtype="0" decel="10000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 calcmode="lin" valueType="num">
                                      <p:cBhvr>
                                        <p:cTn id="68" dur="500" fill="hold"/>
                                        <p:tgtEl>
                                          <p:spTgt spid="21"/>
                                        </p:tgtEl>
                                        <p:attrNameLst>
                                          <p:attrName>style.rotation</p:attrName>
                                        </p:attrNameLst>
                                      </p:cBhvr>
                                      <p:tavLst>
                                        <p:tav tm="0">
                                          <p:val>
                                            <p:fltVal val="360"/>
                                          </p:val>
                                        </p:tav>
                                        <p:tav tm="100000">
                                          <p:val>
                                            <p:fltVal val="0"/>
                                          </p:val>
                                        </p:tav>
                                      </p:tavLst>
                                    </p:anim>
                                    <p:animEffect transition="in" filter="fade">
                                      <p:cBhvr>
                                        <p:cTn id="69" dur="500"/>
                                        <p:tgtEl>
                                          <p:spTgt spid="2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autoUpdateAnimBg="0"/>
      <p:bldP spid="4099" grpId="0" bldLvl="0" autoUpdateAnimBg="0"/>
      <p:bldP spid="4100" grpId="0" bldLvl="0" animBg="1" autoUpdateAnimBg="0"/>
      <p:bldP spid="15" grpId="0"/>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9" name="直线1"/>
          <p:cNvSpPr>
            <a:spLocks noChangeShapeType="1"/>
          </p:cNvSpPr>
          <p:nvPr/>
        </p:nvSpPr>
        <p:spPr bwMode="auto">
          <a:xfrm>
            <a:off x="2205038" y="2643758"/>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2550" name="直线2"/>
          <p:cNvSpPr>
            <a:spLocks noChangeShapeType="1"/>
          </p:cNvSpPr>
          <p:nvPr/>
        </p:nvSpPr>
        <p:spPr bwMode="auto">
          <a:xfrm>
            <a:off x="2205038" y="3580383"/>
            <a:ext cx="4248150" cy="0"/>
          </a:xfrm>
          <a:prstGeom prst="line">
            <a:avLst/>
          </a:prstGeom>
          <a:noFill/>
          <a:ln w="9525">
            <a:solidFill>
              <a:srgbClr val="AF362C"/>
            </a:solidFill>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22551" name="标题"/>
          <p:cNvSpPr>
            <a:spLocks noChangeArrowheads="1"/>
          </p:cNvSpPr>
          <p:nvPr/>
        </p:nvSpPr>
        <p:spPr bwMode="auto">
          <a:xfrm>
            <a:off x="828675" y="2788221"/>
            <a:ext cx="7056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b="1" spc="300" dirty="0" smtClean="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感谢您的观赏与指导</a:t>
            </a:r>
            <a:endParaRPr lang="zh-CN" altLang="zh-CN" b="1" spc="300" dirty="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2" name="文字"/>
          <p:cNvSpPr>
            <a:spLocks noChangeArrowheads="1"/>
          </p:cNvSpPr>
          <p:nvPr/>
        </p:nvSpPr>
        <p:spPr bwMode="auto">
          <a:xfrm>
            <a:off x="2781300" y="3723878"/>
            <a:ext cx="3095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400" dirty="0" smtClean="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点击此处添加文字点击此处添加文字</a:t>
            </a:r>
            <a:endParaRPr lang="en-US" altLang="zh-CN" sz="1400" dirty="0" smtClean="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 typeface="Arial" panose="020B0604020202020204" pitchFamily="34" charset="0"/>
              <a:buNone/>
            </a:pPr>
            <a:r>
              <a:rPr lang="zh-CN" altLang="en-US" sz="1400" dirty="0" smtClean="0">
                <a:solidFill>
                  <a:srgbClr val="AF362C"/>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400" dirty="0">
              <a:solidFill>
                <a:srgbClr val="AF362C"/>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招行logo"/>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741517" y="1082374"/>
            <a:ext cx="1230753" cy="1230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2549"/>
                                        </p:tgtEl>
                                        <p:attrNameLst>
                                          <p:attrName>style.visibility</p:attrName>
                                        </p:attrNameLst>
                                      </p:cBhvr>
                                      <p:to>
                                        <p:strVal val="visible"/>
                                      </p:to>
                                    </p:set>
                                    <p:anim calcmode="lin" valueType="num">
                                      <p:cBhvr>
                                        <p:cTn id="13" dur="500" fill="hold"/>
                                        <p:tgtEl>
                                          <p:spTgt spid="22549"/>
                                        </p:tgtEl>
                                        <p:attrNameLst>
                                          <p:attrName>ppt_x</p:attrName>
                                        </p:attrNameLst>
                                      </p:cBhvr>
                                      <p:tavLst>
                                        <p:tav tm="0">
                                          <p:val>
                                            <p:strVal val="0-#ppt_w/2"/>
                                          </p:val>
                                        </p:tav>
                                        <p:tav tm="100000">
                                          <p:val>
                                            <p:strVal val="#ppt_x"/>
                                          </p:val>
                                        </p:tav>
                                      </p:tavLst>
                                    </p:anim>
                                    <p:anim calcmode="lin" valueType="num">
                                      <p:cBhvr>
                                        <p:cTn id="14" dur="500" fill="hold"/>
                                        <p:tgtEl>
                                          <p:spTgt spid="2254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550"/>
                                        </p:tgtEl>
                                        <p:attrNameLst>
                                          <p:attrName>style.visibility</p:attrName>
                                        </p:attrNameLst>
                                      </p:cBhvr>
                                      <p:to>
                                        <p:strVal val="visible"/>
                                      </p:to>
                                    </p:set>
                                    <p:anim calcmode="lin" valueType="num">
                                      <p:cBhvr>
                                        <p:cTn id="17" dur="500" fill="hold"/>
                                        <p:tgtEl>
                                          <p:spTgt spid="22550"/>
                                        </p:tgtEl>
                                        <p:attrNameLst>
                                          <p:attrName>ppt_x</p:attrName>
                                        </p:attrNameLst>
                                      </p:cBhvr>
                                      <p:tavLst>
                                        <p:tav tm="0">
                                          <p:val>
                                            <p:strVal val="1+#ppt_w/2"/>
                                          </p:val>
                                        </p:tav>
                                        <p:tav tm="100000">
                                          <p:val>
                                            <p:strVal val="#ppt_x"/>
                                          </p:val>
                                        </p:tav>
                                      </p:tavLst>
                                    </p:anim>
                                    <p:anim calcmode="lin" valueType="num">
                                      <p:cBhvr>
                                        <p:cTn id="18" dur="500" fill="hold"/>
                                        <p:tgtEl>
                                          <p:spTgt spid="2255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22551"/>
                                        </p:tgtEl>
                                        <p:attrNameLst>
                                          <p:attrName>style.visibility</p:attrName>
                                        </p:attrNameLst>
                                      </p:cBhvr>
                                      <p:to>
                                        <p:strVal val="visible"/>
                                      </p:to>
                                    </p:set>
                                    <p:anim calcmode="lin" valueType="num">
                                      <p:cBhvr>
                                        <p:cTn id="22" dur="500" fill="hold"/>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2551"/>
                                        </p:tgtEl>
                                        <p:attrNameLst>
                                          <p:attrName>ppt_y</p:attrName>
                                        </p:attrNameLst>
                                      </p:cBhvr>
                                      <p:tavLst>
                                        <p:tav tm="0">
                                          <p:val>
                                            <p:strVal val="#ppt_y"/>
                                          </p:val>
                                        </p:tav>
                                        <p:tav tm="100000">
                                          <p:val>
                                            <p:strVal val="#ppt_y"/>
                                          </p:val>
                                        </p:tav>
                                      </p:tavLst>
                                    </p:anim>
                                    <p:anim calcmode="lin" valueType="num">
                                      <p:cBhvr>
                                        <p:cTn id="24" dur="500" fill="hold"/>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2551"/>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22551"/>
                                        </p:tgtEl>
                                      </p:cBhvr>
                                    </p:animEffect>
                                  </p:childTnLst>
                                </p:cTn>
                              </p:par>
                            </p:childTnLst>
                          </p:cTn>
                        </p:par>
                        <p:par>
                          <p:cTn id="27" fill="hold">
                            <p:stCondLst>
                              <p:cond delay="1399"/>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2552"/>
                                        </p:tgtEl>
                                        <p:attrNameLst>
                                          <p:attrName>style.visibility</p:attrName>
                                        </p:attrNameLst>
                                      </p:cBhvr>
                                      <p:to>
                                        <p:strVal val="visible"/>
                                      </p:to>
                                    </p:set>
                                    <p:anim by="(-#ppt_w*2)" calcmode="lin" valueType="num">
                                      <p:cBhvr rctx="PPT">
                                        <p:cTn id="30" dur="250" autoRev="1" fill="hold">
                                          <p:stCondLst>
                                            <p:cond delay="0"/>
                                          </p:stCondLst>
                                        </p:cTn>
                                        <p:tgtEl>
                                          <p:spTgt spid="22552"/>
                                        </p:tgtEl>
                                        <p:attrNameLst>
                                          <p:attrName>ppt_w</p:attrName>
                                        </p:attrNameLst>
                                      </p:cBhvr>
                                    </p:anim>
                                    <p:anim by="(#ppt_w*0.50)" calcmode="lin" valueType="num">
                                      <p:cBhvr>
                                        <p:cTn id="31" dur="250" decel="50000" autoRev="1" fill="hold">
                                          <p:stCondLst>
                                            <p:cond delay="0"/>
                                          </p:stCondLst>
                                        </p:cTn>
                                        <p:tgtEl>
                                          <p:spTgt spid="22552"/>
                                        </p:tgtEl>
                                        <p:attrNameLst>
                                          <p:attrName>ppt_x</p:attrName>
                                        </p:attrNameLst>
                                      </p:cBhvr>
                                    </p:anim>
                                    <p:anim to="(#ppt_y)" calcmode="lin" valueType="num">
                                      <p:cBhvr>
                                        <p:cTn id="32" dur="500" fill="hold">
                                          <p:stCondLst>
                                            <p:cond delay="0"/>
                                          </p:stCondLst>
                                        </p:cTn>
                                        <p:tgtEl>
                                          <p:spTgt spid="22552"/>
                                        </p:tgtEl>
                                        <p:attrNameLst>
                                          <p:attrName>ppt_y</p:attrName>
                                        </p:attrNameLst>
                                      </p:cBhvr>
                                    </p:anim>
                                    <p:animRot by="21600000">
                                      <p:cBhvr>
                                        <p:cTn id="33" dur="500" fill="hold">
                                          <p:stCondLst>
                                            <p:cond delay="0"/>
                                          </p:stCondLst>
                                        </p:cTn>
                                        <p:tgtEl>
                                          <p:spTgt spid="225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animBg="1"/>
      <p:bldP spid="22550" grpId="0" animBg="1"/>
      <p:bldP spid="22551" grpId="0" bldLvl="0" autoUpdateAnimBg="0"/>
      <p:bldP spid="22552"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rt one"/>
          <p:cNvSpPr>
            <a:spLocks noChangeArrowheads="1"/>
          </p:cNvSpPr>
          <p:nvPr/>
        </p:nvSpPr>
        <p:spPr bwMode="auto">
          <a:xfrm>
            <a:off x="2916634" y="2015480"/>
            <a:ext cx="1771062" cy="523220"/>
          </a:xfrm>
          <a:prstGeom prst="rect">
            <a:avLst/>
          </a:prstGeom>
          <a:solidFill>
            <a:srgbClr val="AF362C"/>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One</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 name="文字"/>
          <p:cNvSpPr>
            <a:spLocks noChangeArrowheads="1"/>
          </p:cNvSpPr>
          <p:nvPr/>
        </p:nvSpPr>
        <p:spPr bwMode="auto">
          <a:xfrm>
            <a:off x="2800828" y="2539355"/>
            <a:ext cx="513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b="1" spc="300" dirty="0" smtClean="0">
                <a:solidFill>
                  <a:srgbClr val="AF362C"/>
                </a:solidFill>
                <a:latin typeface="微软雅黑" panose="020B0503020204020204" pitchFamily="34" charset="-122"/>
                <a:ea typeface="微软雅黑" panose="020B0503020204020204" pitchFamily="34" charset="-122"/>
              </a:rPr>
              <a:t>点击添加目录文字内容</a:t>
            </a:r>
            <a:endParaRPr lang="en-US" altLang="zh-CN" sz="2800" b="1" spc="300" dirty="0">
              <a:solidFill>
                <a:srgbClr val="AF362C"/>
              </a:solidFill>
              <a:latin typeface="微软雅黑" panose="020B0503020204020204" pitchFamily="34" charset="-122"/>
              <a:ea typeface="微软雅黑" panose="020B0503020204020204" pitchFamily="34" charset="-122"/>
            </a:endParaRPr>
          </a:p>
        </p:txBody>
      </p:sp>
      <p:sp>
        <p:nvSpPr>
          <p:cNvPr id="5124" name="01"/>
          <p:cNvSpPr>
            <a:spLocks noChangeArrowheads="1"/>
          </p:cNvSpPr>
          <p:nvPr/>
        </p:nvSpPr>
        <p:spPr bwMode="auto">
          <a:xfrm>
            <a:off x="1154509" y="1721793"/>
            <a:ext cx="1762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600" b="1" dirty="0">
                <a:solidFill>
                  <a:srgbClr val="AF362C"/>
                </a:solidFill>
                <a:latin typeface="Kozuka Mincho Pr6N H" pitchFamily="18" charset="-128"/>
                <a:ea typeface="Kozuka Mincho Pr6N H" pitchFamily="18" charset="-128"/>
                <a:sym typeface="Kozuka Mincho Pr6N H" pitchFamily="18" charset="-128"/>
              </a:rPr>
              <a:t>01</a:t>
            </a:r>
            <a:endParaRPr lang="zh-CN" altLang="en-US" sz="9600" b="1" dirty="0">
              <a:solidFill>
                <a:srgbClr val="AF362C"/>
              </a:solidFill>
              <a:latin typeface="Kozuka Mincho Pr6N H" pitchFamily="18" charset="-128"/>
              <a:ea typeface="Kozuka Mincho Pr6N H" pitchFamily="18" charset="-128"/>
              <a:sym typeface="Kozuka Mincho Pr6N H" pitchFamily="18" charset="-128"/>
            </a:endParaRP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xmlns:a14="http://schemas.microsoft.com/office/drawing/2010/main">
                <a:noFill/>
              </a14:hiddenFill>
            </a:ext>
          </a:extLst>
        </p:spPr>
        <p:txBody>
          <a:bodyPr/>
          <a:lstStyle/>
          <a:p>
            <a:endParaRPr lang="zh-CN" altLang="en-US" dirty="0">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p:cBhvr>
                                        <p:cTn id="7" dur="750"/>
                                        <p:tgtEl>
                                          <p:spTgt spid="5125"/>
                                        </p:tgtEl>
                                      </p:cBhvr>
                                    </p:animEffect>
                                    <p:anim calcmode="lin" valueType="num">
                                      <p:cBhvr>
                                        <p:cTn id="8" dur="750" fill="hold"/>
                                        <p:tgtEl>
                                          <p:spTgt spid="5125"/>
                                        </p:tgtEl>
                                        <p:attrNameLst>
                                          <p:attrName>ppt_x</p:attrName>
                                        </p:attrNameLst>
                                      </p:cBhvr>
                                      <p:tavLst>
                                        <p:tav tm="0">
                                          <p:val>
                                            <p:strVal val="#ppt_x"/>
                                          </p:val>
                                        </p:tav>
                                        <p:tav tm="100000">
                                          <p:val>
                                            <p:strVal val="#ppt_x"/>
                                          </p:val>
                                        </p:tav>
                                      </p:tavLst>
                                    </p:anim>
                                    <p:anim calcmode="lin" valueType="num">
                                      <p:cBhvr>
                                        <p:cTn id="9" dur="750" fill="hold"/>
                                        <p:tgtEl>
                                          <p:spTgt spid="51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p:cBhvr>
                                        <p:cTn id="12" dur="750"/>
                                        <p:tgtEl>
                                          <p:spTgt spid="5126"/>
                                        </p:tgtEl>
                                      </p:cBhvr>
                                    </p:animEffect>
                                    <p:anim calcmode="lin" valueType="num">
                                      <p:cBhvr>
                                        <p:cTn id="13" dur="750" fill="hold"/>
                                        <p:tgtEl>
                                          <p:spTgt spid="5126"/>
                                        </p:tgtEl>
                                        <p:attrNameLst>
                                          <p:attrName>ppt_x</p:attrName>
                                        </p:attrNameLst>
                                      </p:cBhvr>
                                      <p:tavLst>
                                        <p:tav tm="0">
                                          <p:val>
                                            <p:strVal val="#ppt_x"/>
                                          </p:val>
                                        </p:tav>
                                        <p:tav tm="100000">
                                          <p:val>
                                            <p:strVal val="#ppt_x"/>
                                          </p:val>
                                        </p:tav>
                                      </p:tavLst>
                                    </p:anim>
                                    <p:anim calcmode="lin" valueType="num">
                                      <p:cBhvr>
                                        <p:cTn id="14" dur="750" fill="hold"/>
                                        <p:tgtEl>
                                          <p:spTgt spid="51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p:cBhvr>
                                        <p:cTn id="18" dur="1000"/>
                                        <p:tgtEl>
                                          <p:spTgt spid="5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p:cBhvr>
                                        <p:cTn id="22" dur="1000"/>
                                        <p:tgtEl>
                                          <p:spTgt spid="5122"/>
                                        </p:tgtEl>
                                      </p:cBhvr>
                                    </p:animEffect>
                                  </p:childTnLst>
                                </p:cTn>
                              </p:par>
                            </p:childTnLst>
                          </p:cTn>
                        </p:par>
                        <p:par>
                          <p:cTn id="23" fill="hold">
                            <p:stCondLst>
                              <p:cond delay="3000"/>
                            </p:stCondLst>
                            <p:childTnLst>
                              <p:par>
                                <p:cTn id="24" presetID="47" presetClass="entr" presetSubtype="0" fill="hold" grpId="0" nodeType="afterEffect">
                                  <p:stCondLst>
                                    <p:cond delay="0"/>
                                  </p:stCondLst>
                                  <p:childTnLst>
                                    <p:set>
                                      <p:cBhvr>
                                        <p:cTn id="25" dur="1" fill="hold">
                                          <p:stCondLst>
                                            <p:cond delay="0"/>
                                          </p:stCondLst>
                                        </p:cTn>
                                        <p:tgtEl>
                                          <p:spTgt spid="5123"/>
                                        </p:tgtEl>
                                        <p:attrNameLst>
                                          <p:attrName>style.visibility</p:attrName>
                                        </p:attrNameLst>
                                      </p:cBhvr>
                                      <p:to>
                                        <p:strVal val="visible"/>
                                      </p:to>
                                    </p:set>
                                    <p:animEffect>
                                      <p:cBhvr>
                                        <p:cTn id="26" dur="1000"/>
                                        <p:tgtEl>
                                          <p:spTgt spid="5123"/>
                                        </p:tgtEl>
                                      </p:cBhvr>
                                    </p:animEffect>
                                    <p:anim calcmode="lin" valueType="num">
                                      <p:cBhvr>
                                        <p:cTn id="27" dur="1000" fill="hold"/>
                                        <p:tgtEl>
                                          <p:spTgt spid="5123"/>
                                        </p:tgtEl>
                                        <p:attrNameLst>
                                          <p:attrName>ppt_x</p:attrName>
                                        </p:attrNameLst>
                                      </p:cBhvr>
                                      <p:tavLst>
                                        <p:tav tm="0">
                                          <p:val>
                                            <p:strVal val="#ppt_x"/>
                                          </p:val>
                                        </p:tav>
                                        <p:tav tm="100000">
                                          <p:val>
                                            <p:strVal val="#ppt_x"/>
                                          </p:val>
                                        </p:tav>
                                      </p:tavLst>
                                    </p:anim>
                                    <p:anim calcmode="lin" valueType="num">
                                      <p:cBhvr>
                                        <p:cTn id="28"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utoUpdateAnimBg="0"/>
      <p:bldP spid="5125" grpId="0" animBg="1"/>
      <p:bldP spid="5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pic>
        <p:nvPicPr>
          <p:cNvPr id="8" name="图片 9"/>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78404" y="1203970"/>
            <a:ext cx="2623016" cy="15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8403" y="2882985"/>
            <a:ext cx="2623016" cy="176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1"/>
          <p:cNvSpPr>
            <a:spLocks noChangeArrowheads="1"/>
          </p:cNvSpPr>
          <p:nvPr/>
        </p:nvSpPr>
        <p:spPr bwMode="auto">
          <a:xfrm>
            <a:off x="3828271" y="1378989"/>
            <a:ext cx="5065754" cy="12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Group 14"/>
          <p:cNvGrpSpPr/>
          <p:nvPr/>
        </p:nvGrpSpPr>
        <p:grpSpPr bwMode="auto">
          <a:xfrm>
            <a:off x="4330988" y="2716701"/>
            <a:ext cx="4015521" cy="1667656"/>
            <a:chOff x="0" y="0"/>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3"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4"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5"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6"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7" name="Rectangle 18"/>
            <p:cNvSpPr>
              <a:spLocks noChangeArrowheads="1"/>
            </p:cNvSpPr>
            <p:nvPr/>
          </p:nvSpPr>
          <p:spPr bwMode="auto">
            <a:xfrm>
              <a:off x="1685898" y="353093"/>
              <a:ext cx="174785" cy="221814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8" name="Rectangle 19"/>
            <p:cNvSpPr>
              <a:spLocks noChangeArrowheads="1"/>
            </p:cNvSpPr>
            <p:nvPr/>
          </p:nvSpPr>
          <p:spPr bwMode="auto">
            <a:xfrm>
              <a:off x="1927057" y="848024"/>
              <a:ext cx="174785"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9" name="Rectangle 20"/>
            <p:cNvSpPr>
              <a:spLocks noChangeArrowheads="1"/>
            </p:cNvSpPr>
            <p:nvPr/>
          </p:nvSpPr>
          <p:spPr bwMode="auto">
            <a:xfrm>
              <a:off x="2168215" y="1342956"/>
              <a:ext cx="172572" cy="1228277"/>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0" name="Rectangle 21"/>
            <p:cNvSpPr>
              <a:spLocks noChangeArrowheads="1"/>
            </p:cNvSpPr>
            <p:nvPr/>
          </p:nvSpPr>
          <p:spPr bwMode="auto">
            <a:xfrm>
              <a:off x="2409374" y="733345"/>
              <a:ext cx="172572" cy="18378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1" name="Rectangle 22"/>
            <p:cNvSpPr>
              <a:spLocks noChangeArrowheads="1"/>
            </p:cNvSpPr>
            <p:nvPr/>
          </p:nvSpPr>
          <p:spPr bwMode="auto">
            <a:xfrm>
              <a:off x="2650532" y="1010990"/>
              <a:ext cx="172572" cy="15602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2"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3"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5"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7" name="Rectangle 28"/>
            <p:cNvSpPr>
              <a:spLocks noChangeArrowheads="1"/>
            </p:cNvSpPr>
            <p:nvPr/>
          </p:nvSpPr>
          <p:spPr bwMode="auto">
            <a:xfrm>
              <a:off x="5055481" y="754469"/>
              <a:ext cx="172572" cy="1816762"/>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8" name="Rectangle 29"/>
            <p:cNvSpPr>
              <a:spLocks noChangeArrowheads="1"/>
            </p:cNvSpPr>
            <p:nvPr/>
          </p:nvSpPr>
          <p:spPr bwMode="auto">
            <a:xfrm>
              <a:off x="5296639" y="1623618"/>
              <a:ext cx="172572" cy="9476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9" name="Rectangle 30"/>
            <p:cNvSpPr>
              <a:spLocks noChangeArrowheads="1"/>
            </p:cNvSpPr>
            <p:nvPr/>
          </p:nvSpPr>
          <p:spPr bwMode="auto">
            <a:xfrm>
              <a:off x="5537799" y="1816762"/>
              <a:ext cx="172572" cy="75446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0" name="Rectangle 31"/>
            <p:cNvSpPr>
              <a:spLocks noChangeArrowheads="1"/>
            </p:cNvSpPr>
            <p:nvPr/>
          </p:nvSpPr>
          <p:spPr bwMode="auto">
            <a:xfrm>
              <a:off x="577895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1" name="Rectangle 32"/>
            <p:cNvSpPr>
              <a:spLocks noChangeArrowheads="1"/>
            </p:cNvSpPr>
            <p:nvPr/>
          </p:nvSpPr>
          <p:spPr bwMode="auto">
            <a:xfrm>
              <a:off x="6020116" y="0"/>
              <a:ext cx="172572" cy="257123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32" name="文本框 37"/>
          <p:cNvSpPr>
            <a:spLocks noChangeArrowheads="1"/>
          </p:cNvSpPr>
          <p:nvPr/>
        </p:nvSpPr>
        <p:spPr bwMode="auto">
          <a:xfrm>
            <a:off x="4365831" y="4456538"/>
            <a:ext cx="1093785"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部门一</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8"/>
          <p:cNvSpPr>
            <a:spLocks noChangeArrowheads="1"/>
          </p:cNvSpPr>
          <p:nvPr/>
        </p:nvSpPr>
        <p:spPr bwMode="auto">
          <a:xfrm>
            <a:off x="5437217" y="4456538"/>
            <a:ext cx="1093784"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部门二</a:t>
            </a:r>
            <a:endPar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9"/>
          <p:cNvSpPr>
            <a:spLocks noChangeArrowheads="1"/>
          </p:cNvSpPr>
          <p:nvPr/>
        </p:nvSpPr>
        <p:spPr bwMode="auto">
          <a:xfrm>
            <a:off x="6568332" y="4456538"/>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部门三</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40"/>
          <p:cNvSpPr>
            <a:spLocks noChangeArrowheads="1"/>
          </p:cNvSpPr>
          <p:nvPr/>
        </p:nvSpPr>
        <p:spPr bwMode="auto">
          <a:xfrm>
            <a:off x="7626031" y="4456538"/>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部门四</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0"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grpSp>
        <p:nvGrpSpPr>
          <p:cNvPr id="41" name="Group 9"/>
          <p:cNvGrpSpPr/>
          <p:nvPr/>
        </p:nvGrpSpPr>
        <p:grpSpPr bwMode="auto">
          <a:xfrm>
            <a:off x="3963777" y="3499082"/>
            <a:ext cx="1249399" cy="730158"/>
            <a:chOff x="1" y="0"/>
            <a:chExt cx="1664682" cy="972992"/>
          </a:xfrm>
        </p:grpSpPr>
        <p:sp>
          <p:nvSpPr>
            <p:cNvPr id="42" name="文本框 93"/>
            <p:cNvSpPr>
              <a:spLocks noChangeArrowheads="1"/>
            </p:cNvSpPr>
            <p:nvPr/>
          </p:nvSpPr>
          <p:spPr bwMode="auto">
            <a:xfrm>
              <a:off x="1" y="0"/>
              <a:ext cx="1664682"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94"/>
            <p:cNvSpPr>
              <a:spLocks noChangeArrowheads="1"/>
            </p:cNvSpPr>
            <p:nvPr/>
          </p:nvSpPr>
          <p:spPr bwMode="auto">
            <a:xfrm>
              <a:off x="91392" y="275546"/>
              <a:ext cx="1493916" cy="69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chemeClr val="tx1">
                    <a:lumMod val="95000"/>
                    <a:lumOff val="5000"/>
                  </a:schemeClr>
                </a:solidFill>
                <a:ea typeface="微软雅黑" panose="020B0503020204020204" pitchFamily="34" charset="-122"/>
              </a:endParaRPr>
            </a:p>
          </p:txBody>
        </p:sp>
      </p:grpSp>
      <p:grpSp>
        <p:nvGrpSpPr>
          <p:cNvPr id="44" name="Group 12"/>
          <p:cNvGrpSpPr/>
          <p:nvPr/>
        </p:nvGrpSpPr>
        <p:grpSpPr bwMode="auto">
          <a:xfrm>
            <a:off x="2677455" y="3495509"/>
            <a:ext cx="1413763" cy="730158"/>
            <a:chOff x="0" y="0"/>
            <a:chExt cx="1885583" cy="972993"/>
          </a:xfrm>
        </p:grpSpPr>
        <p:sp>
          <p:nvSpPr>
            <p:cNvPr id="45" name="文本框 96"/>
            <p:cNvSpPr>
              <a:spLocks noChangeArrowheads="1"/>
            </p:cNvSpPr>
            <p:nvPr/>
          </p:nvSpPr>
          <p:spPr bwMode="auto">
            <a:xfrm>
              <a:off x="0" y="0"/>
              <a:ext cx="1885583"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dirty="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文本框 97"/>
            <p:cNvSpPr>
              <a:spLocks noChangeArrowheads="1"/>
            </p:cNvSpPr>
            <p:nvPr/>
          </p:nvSpPr>
          <p:spPr bwMode="auto">
            <a:xfrm>
              <a:off x="172802" y="275546"/>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chemeClr val="tx1">
                    <a:lumMod val="95000"/>
                    <a:lumOff val="5000"/>
                  </a:schemeClr>
                </a:solidFill>
                <a:ea typeface="微软雅黑" panose="020B0503020204020204" pitchFamily="34" charset="-122"/>
              </a:endParaRPr>
            </a:p>
          </p:txBody>
        </p:sp>
      </p:grpSp>
      <p:grpSp>
        <p:nvGrpSpPr>
          <p:cNvPr id="47" name="Group 15"/>
          <p:cNvGrpSpPr/>
          <p:nvPr/>
        </p:nvGrpSpPr>
        <p:grpSpPr bwMode="auto">
          <a:xfrm>
            <a:off x="1391134" y="3489552"/>
            <a:ext cx="1286321" cy="730158"/>
            <a:chOff x="0" y="0"/>
            <a:chExt cx="1714817" cy="972991"/>
          </a:xfrm>
        </p:grpSpPr>
        <p:sp>
          <p:nvSpPr>
            <p:cNvPr id="48" name="文本框 99"/>
            <p:cNvSpPr>
              <a:spLocks noChangeArrowheads="1"/>
            </p:cNvSpPr>
            <p:nvPr/>
          </p:nvSpPr>
          <p:spPr bwMode="auto">
            <a:xfrm>
              <a:off x="0" y="0"/>
              <a:ext cx="1714817"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rgbClr val="CC33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dirty="0">
                <a:solidFill>
                  <a:srgbClr val="CC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100"/>
            <p:cNvSpPr>
              <a:spLocks noChangeArrowheads="1"/>
            </p:cNvSpPr>
            <p:nvPr/>
          </p:nvSpPr>
          <p:spPr bwMode="auto">
            <a:xfrm>
              <a:off x="91441" y="275544"/>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Group 18"/>
          <p:cNvGrpSpPr/>
          <p:nvPr/>
        </p:nvGrpSpPr>
        <p:grpSpPr bwMode="auto">
          <a:xfrm>
            <a:off x="5378732" y="3491934"/>
            <a:ext cx="1286320" cy="730158"/>
            <a:chOff x="1" y="0"/>
            <a:chExt cx="1714816" cy="972992"/>
          </a:xfrm>
        </p:grpSpPr>
        <p:sp>
          <p:nvSpPr>
            <p:cNvPr id="51" name="文本框 102"/>
            <p:cNvSpPr>
              <a:spLocks noChangeArrowheads="1"/>
            </p:cNvSpPr>
            <p:nvPr/>
          </p:nvSpPr>
          <p:spPr bwMode="auto">
            <a:xfrm>
              <a:off x="1" y="0"/>
              <a:ext cx="1714816"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rgbClr val="FF99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dirty="0">
                <a:solidFill>
                  <a:srgbClr val="FF99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103"/>
            <p:cNvSpPr>
              <a:spLocks noChangeArrowheads="1"/>
            </p:cNvSpPr>
            <p:nvPr/>
          </p:nvSpPr>
          <p:spPr bwMode="auto">
            <a:xfrm>
              <a:off x="101601" y="275546"/>
              <a:ext cx="1493916" cy="69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chemeClr val="tx1">
                    <a:lumMod val="95000"/>
                    <a:lumOff val="5000"/>
                  </a:schemeClr>
                </a:solidFill>
                <a:ea typeface="微软雅黑" panose="020B0503020204020204" pitchFamily="34" charset="-122"/>
              </a:endParaRPr>
            </a:p>
          </p:txBody>
        </p:sp>
      </p:grpSp>
      <p:grpSp>
        <p:nvGrpSpPr>
          <p:cNvPr id="66" name="Group 21"/>
          <p:cNvGrpSpPr/>
          <p:nvPr/>
        </p:nvGrpSpPr>
        <p:grpSpPr bwMode="auto">
          <a:xfrm>
            <a:off x="6748426" y="3495509"/>
            <a:ext cx="1249399" cy="730158"/>
            <a:chOff x="1" y="0"/>
            <a:chExt cx="1665188" cy="972993"/>
          </a:xfrm>
        </p:grpSpPr>
        <p:sp>
          <p:nvSpPr>
            <p:cNvPr id="67" name="文本框 105"/>
            <p:cNvSpPr>
              <a:spLocks noChangeArrowheads="1"/>
            </p:cNvSpPr>
            <p:nvPr/>
          </p:nvSpPr>
          <p:spPr bwMode="auto">
            <a:xfrm>
              <a:off x="1" y="0"/>
              <a:ext cx="1665188" cy="32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rgbClr val="CC3300"/>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000" b="1" dirty="0">
                <a:solidFill>
                  <a:srgbClr val="CC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106"/>
            <p:cNvSpPr>
              <a:spLocks noChangeArrowheads="1"/>
            </p:cNvSpPr>
            <p:nvPr/>
          </p:nvSpPr>
          <p:spPr bwMode="auto">
            <a:xfrm>
              <a:off x="101577" y="275546"/>
              <a:ext cx="1493916" cy="6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400" dirty="0">
                <a:solidFill>
                  <a:schemeClr val="tx1">
                    <a:lumMod val="95000"/>
                    <a:lumOff val="5000"/>
                  </a:schemeClr>
                </a:solidFill>
                <a:ea typeface="微软雅黑" panose="020B0503020204020204" pitchFamily="34" charset="-122"/>
              </a:endParaRPr>
            </a:p>
          </p:txBody>
        </p:sp>
      </p:grpSp>
      <p:grpSp>
        <p:nvGrpSpPr>
          <p:cNvPr id="69" name="Group 24"/>
          <p:cNvGrpSpPr/>
          <p:nvPr/>
        </p:nvGrpSpPr>
        <p:grpSpPr bwMode="auto">
          <a:xfrm>
            <a:off x="6530465" y="1738251"/>
            <a:ext cx="1130294" cy="1297391"/>
            <a:chOff x="0" y="0"/>
            <a:chExt cx="1505961" cy="1729521"/>
          </a:xfrm>
        </p:grpSpPr>
        <p:sp>
          <p:nvSpPr>
            <p:cNvPr id="70" name="矩形 108"/>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1" name="Freeform 42"/>
            <p:cNvSpPr>
              <a:spLocks noEditPoints="1" noChangeArrowheads="1"/>
            </p:cNvSpPr>
            <p:nvPr/>
          </p:nvSpPr>
          <p:spPr bwMode="auto">
            <a:xfrm>
              <a:off x="556317" y="81887"/>
              <a:ext cx="357390" cy="401000"/>
            </a:xfrm>
            <a:custGeom>
              <a:avLst/>
              <a:gdLst>
                <a:gd name="T0" fmla="*/ 357390 w 142"/>
                <a:gd name="T1" fmla="*/ 401000 h 158"/>
                <a:gd name="T2" fmla="*/ 0 w 142"/>
                <a:gd name="T3" fmla="*/ 401000 h 158"/>
                <a:gd name="T4" fmla="*/ 0 w 142"/>
                <a:gd name="T5" fmla="*/ 347703 h 158"/>
                <a:gd name="T6" fmla="*/ 30202 w 142"/>
                <a:gd name="T7" fmla="*/ 304557 h 158"/>
                <a:gd name="T8" fmla="*/ 30202 w 142"/>
                <a:gd name="T9" fmla="*/ 284253 h 158"/>
                <a:gd name="T10" fmla="*/ 0 w 142"/>
                <a:gd name="T11" fmla="*/ 284253 h 158"/>
                <a:gd name="T12" fmla="*/ 0 w 142"/>
                <a:gd name="T13" fmla="*/ 0 h 158"/>
                <a:gd name="T14" fmla="*/ 357390 w 142"/>
                <a:gd name="T15" fmla="*/ 0 h 158"/>
                <a:gd name="T16" fmla="*/ 357390 w 142"/>
                <a:gd name="T17" fmla="*/ 284253 h 158"/>
                <a:gd name="T18" fmla="*/ 322154 w 142"/>
                <a:gd name="T19" fmla="*/ 284253 h 158"/>
                <a:gd name="T20" fmla="*/ 322154 w 142"/>
                <a:gd name="T21" fmla="*/ 304557 h 158"/>
                <a:gd name="T22" fmla="*/ 357390 w 142"/>
                <a:gd name="T23" fmla="*/ 347703 h 158"/>
                <a:gd name="T24" fmla="*/ 357390 w 142"/>
                <a:gd name="T25" fmla="*/ 401000 h 158"/>
                <a:gd name="T26" fmla="*/ 322154 w 142"/>
                <a:gd name="T27" fmla="*/ 223342 h 158"/>
                <a:gd name="T28" fmla="*/ 322154 w 142"/>
                <a:gd name="T29" fmla="*/ 38070 h 158"/>
                <a:gd name="T30" fmla="*/ 312087 w 142"/>
                <a:gd name="T31" fmla="*/ 25380 h 158"/>
                <a:gd name="T32" fmla="*/ 47820 w 142"/>
                <a:gd name="T33" fmla="*/ 25380 h 158"/>
                <a:gd name="T34" fmla="*/ 35236 w 142"/>
                <a:gd name="T35" fmla="*/ 38070 h 158"/>
                <a:gd name="T36" fmla="*/ 35236 w 142"/>
                <a:gd name="T37" fmla="*/ 223342 h 158"/>
                <a:gd name="T38" fmla="*/ 47820 w 142"/>
                <a:gd name="T39" fmla="*/ 236032 h 158"/>
                <a:gd name="T40" fmla="*/ 312087 w 142"/>
                <a:gd name="T41" fmla="*/ 236032 h 158"/>
                <a:gd name="T42" fmla="*/ 322154 w 142"/>
                <a:gd name="T43" fmla="*/ 223342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58"/>
                <a:gd name="T68" fmla="*/ 142 w 142"/>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58">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72" name="文本框 110"/>
            <p:cNvSpPr>
              <a:spLocks noChangeArrowheads="1"/>
            </p:cNvSpPr>
            <p:nvPr/>
          </p:nvSpPr>
          <p:spPr bwMode="auto">
            <a:xfrm rot="18833630">
              <a:off x="542397" y="768366"/>
              <a:ext cx="1512168" cy="4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Group 28"/>
          <p:cNvGrpSpPr/>
          <p:nvPr/>
        </p:nvGrpSpPr>
        <p:grpSpPr bwMode="auto">
          <a:xfrm>
            <a:off x="1422100" y="1777566"/>
            <a:ext cx="1129105" cy="1533280"/>
            <a:chOff x="0" y="0"/>
            <a:chExt cx="1505961" cy="2043987"/>
          </a:xfrm>
        </p:grpSpPr>
        <p:sp>
          <p:nvSpPr>
            <p:cNvPr id="74" name="矩形 112"/>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75" name="Group 30"/>
            <p:cNvGrpSpPr/>
            <p:nvPr/>
          </p:nvGrpSpPr>
          <p:grpSpPr bwMode="auto">
            <a:xfrm>
              <a:off x="474392" y="72282"/>
              <a:ext cx="445136" cy="388888"/>
              <a:chOff x="0" y="0"/>
              <a:chExt cx="728663" cy="636588"/>
            </a:xfrm>
          </p:grpSpPr>
          <p:sp>
            <p:nvSpPr>
              <p:cNvPr id="77" name="Freeform 40"/>
              <p:cNvSpPr>
                <a:spLocks noEditPoints="1" noChangeArrowheads="1"/>
              </p:cNvSpPr>
              <p:nvPr/>
            </p:nvSpPr>
            <p:spPr bwMode="auto">
              <a:xfrm>
                <a:off x="0" y="150813"/>
                <a:ext cx="728663" cy="485775"/>
              </a:xfrm>
              <a:custGeom>
                <a:avLst/>
                <a:gdLst>
                  <a:gd name="T0" fmla="*/ 657299 w 194"/>
                  <a:gd name="T1" fmla="*/ 0 h 128"/>
                  <a:gd name="T2" fmla="*/ 728663 w 194"/>
                  <a:gd name="T3" fmla="*/ 413668 h 128"/>
                  <a:gd name="T4" fmla="*/ 75120 w 194"/>
                  <a:gd name="T5" fmla="*/ 485775 h 128"/>
                  <a:gd name="T6" fmla="*/ 0 w 194"/>
                  <a:gd name="T7" fmla="*/ 72107 h 128"/>
                  <a:gd name="T8" fmla="*/ 71364 w 194"/>
                  <a:gd name="T9" fmla="*/ 87288 h 128"/>
                  <a:gd name="T10" fmla="*/ 52584 w 194"/>
                  <a:gd name="T11" fmla="*/ 110058 h 128"/>
                  <a:gd name="T12" fmla="*/ 360576 w 194"/>
                  <a:gd name="T13" fmla="*/ 129034 h 128"/>
                  <a:gd name="T14" fmla="*/ 379355 w 194"/>
                  <a:gd name="T15" fmla="*/ 110058 h 128"/>
                  <a:gd name="T16" fmla="*/ 71364 w 194"/>
                  <a:gd name="T17" fmla="*/ 87288 h 128"/>
                  <a:gd name="T18" fmla="*/ 52584 w 194"/>
                  <a:gd name="T19" fmla="*/ 174575 h 128"/>
                  <a:gd name="T20" fmla="*/ 71364 w 194"/>
                  <a:gd name="T21" fmla="*/ 197346 h 128"/>
                  <a:gd name="T22" fmla="*/ 379355 w 194"/>
                  <a:gd name="T23" fmla="*/ 174575 h 128"/>
                  <a:gd name="T24" fmla="*/ 360576 w 194"/>
                  <a:gd name="T25" fmla="*/ 155600 h 128"/>
                  <a:gd name="T26" fmla="*/ 71364 w 194"/>
                  <a:gd name="T27" fmla="*/ 223912 h 128"/>
                  <a:gd name="T28" fmla="*/ 52584 w 194"/>
                  <a:gd name="T29" fmla="*/ 242888 h 128"/>
                  <a:gd name="T30" fmla="*/ 360576 w 194"/>
                  <a:gd name="T31" fmla="*/ 261863 h 128"/>
                  <a:gd name="T32" fmla="*/ 379355 w 194"/>
                  <a:gd name="T33" fmla="*/ 242888 h 128"/>
                  <a:gd name="T34" fmla="*/ 71364 w 194"/>
                  <a:gd name="T35" fmla="*/ 223912 h 128"/>
                  <a:gd name="T36" fmla="*/ 52584 w 194"/>
                  <a:gd name="T37" fmla="*/ 311200 h 128"/>
                  <a:gd name="T38" fmla="*/ 71364 w 194"/>
                  <a:gd name="T39" fmla="*/ 330175 h 128"/>
                  <a:gd name="T40" fmla="*/ 379355 w 194"/>
                  <a:gd name="T41" fmla="*/ 311200 h 128"/>
                  <a:gd name="T42" fmla="*/ 360576 w 194"/>
                  <a:gd name="T43" fmla="*/ 292224 h 128"/>
                  <a:gd name="T44" fmla="*/ 71364 w 194"/>
                  <a:gd name="T45" fmla="*/ 356741 h 128"/>
                  <a:gd name="T46" fmla="*/ 52584 w 194"/>
                  <a:gd name="T47" fmla="*/ 379512 h 128"/>
                  <a:gd name="T48" fmla="*/ 360576 w 194"/>
                  <a:gd name="T49" fmla="*/ 398487 h 128"/>
                  <a:gd name="T50" fmla="*/ 379355 w 194"/>
                  <a:gd name="T51" fmla="*/ 379512 h 128"/>
                  <a:gd name="T52" fmla="*/ 71364 w 194"/>
                  <a:gd name="T53" fmla="*/ 356741 h 128"/>
                  <a:gd name="T54" fmla="*/ 424427 w 194"/>
                  <a:gd name="T55" fmla="*/ 242888 h 128"/>
                  <a:gd name="T56" fmla="*/ 691103 w 194"/>
                  <a:gd name="T57" fmla="*/ 242888 h 128"/>
                  <a:gd name="T58" fmla="*/ 555887 w 194"/>
                  <a:gd name="T59" fmla="*/ 132829 h 128"/>
                  <a:gd name="T60" fmla="*/ 555887 w 194"/>
                  <a:gd name="T61" fmla="*/ 352946 h 128"/>
                  <a:gd name="T62" fmla="*/ 555887 w 194"/>
                  <a:gd name="T63" fmla="*/ 132829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128"/>
                  <a:gd name="T98" fmla="*/ 194 w 194"/>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128">
                    <a:moveTo>
                      <a:pt x="20" y="0"/>
                    </a:moveTo>
                    <a:cubicBezTo>
                      <a:pt x="175" y="0"/>
                      <a:pt x="175" y="0"/>
                      <a:pt x="175" y="0"/>
                    </a:cubicBezTo>
                    <a:cubicBezTo>
                      <a:pt x="186" y="0"/>
                      <a:pt x="194" y="9"/>
                      <a:pt x="194" y="19"/>
                    </a:cubicBezTo>
                    <a:cubicBezTo>
                      <a:pt x="194" y="109"/>
                      <a:pt x="194" y="109"/>
                      <a:pt x="194" y="109"/>
                    </a:cubicBezTo>
                    <a:cubicBezTo>
                      <a:pt x="194" y="119"/>
                      <a:pt x="186" y="128"/>
                      <a:pt x="175" y="128"/>
                    </a:cubicBezTo>
                    <a:cubicBezTo>
                      <a:pt x="20" y="128"/>
                      <a:pt x="20" y="128"/>
                      <a:pt x="20" y="128"/>
                    </a:cubicBezTo>
                    <a:cubicBezTo>
                      <a:pt x="9" y="128"/>
                      <a:pt x="0" y="119"/>
                      <a:pt x="0" y="109"/>
                    </a:cubicBezTo>
                    <a:cubicBezTo>
                      <a:pt x="0" y="19"/>
                      <a:pt x="0" y="19"/>
                      <a:pt x="0" y="19"/>
                    </a:cubicBezTo>
                    <a:cubicBezTo>
                      <a:pt x="0" y="9"/>
                      <a:pt x="9" y="0"/>
                      <a:pt x="20" y="0"/>
                    </a:cubicBezTo>
                    <a:close/>
                    <a:moveTo>
                      <a:pt x="19" y="23"/>
                    </a:moveTo>
                    <a:cubicBezTo>
                      <a:pt x="16" y="23"/>
                      <a:pt x="14" y="26"/>
                      <a:pt x="14" y="29"/>
                    </a:cubicBezTo>
                    <a:cubicBezTo>
                      <a:pt x="14" y="29"/>
                      <a:pt x="14" y="29"/>
                      <a:pt x="14" y="29"/>
                    </a:cubicBezTo>
                    <a:cubicBezTo>
                      <a:pt x="14" y="32"/>
                      <a:pt x="16" y="34"/>
                      <a:pt x="19" y="34"/>
                    </a:cubicBezTo>
                    <a:cubicBezTo>
                      <a:pt x="96" y="34"/>
                      <a:pt x="96" y="34"/>
                      <a:pt x="96" y="34"/>
                    </a:cubicBezTo>
                    <a:cubicBezTo>
                      <a:pt x="99" y="34"/>
                      <a:pt x="101" y="32"/>
                      <a:pt x="101" y="29"/>
                    </a:cubicBezTo>
                    <a:cubicBezTo>
                      <a:pt x="101" y="29"/>
                      <a:pt x="101" y="29"/>
                      <a:pt x="101" y="29"/>
                    </a:cubicBezTo>
                    <a:cubicBezTo>
                      <a:pt x="101" y="26"/>
                      <a:pt x="99" y="23"/>
                      <a:pt x="96" y="23"/>
                    </a:cubicBezTo>
                    <a:cubicBezTo>
                      <a:pt x="19" y="23"/>
                      <a:pt x="19" y="23"/>
                      <a:pt x="19" y="23"/>
                    </a:cubicBezTo>
                    <a:close/>
                    <a:moveTo>
                      <a:pt x="19" y="41"/>
                    </a:moveTo>
                    <a:cubicBezTo>
                      <a:pt x="16" y="41"/>
                      <a:pt x="14" y="44"/>
                      <a:pt x="14" y="46"/>
                    </a:cubicBezTo>
                    <a:cubicBezTo>
                      <a:pt x="14" y="46"/>
                      <a:pt x="14" y="46"/>
                      <a:pt x="14" y="46"/>
                    </a:cubicBezTo>
                    <a:cubicBezTo>
                      <a:pt x="14" y="49"/>
                      <a:pt x="16" y="52"/>
                      <a:pt x="19" y="52"/>
                    </a:cubicBezTo>
                    <a:cubicBezTo>
                      <a:pt x="96" y="52"/>
                      <a:pt x="96" y="52"/>
                      <a:pt x="96" y="52"/>
                    </a:cubicBezTo>
                    <a:cubicBezTo>
                      <a:pt x="99" y="52"/>
                      <a:pt x="101" y="49"/>
                      <a:pt x="101" y="46"/>
                    </a:cubicBezTo>
                    <a:cubicBezTo>
                      <a:pt x="101" y="46"/>
                      <a:pt x="101" y="46"/>
                      <a:pt x="101" y="46"/>
                    </a:cubicBezTo>
                    <a:cubicBezTo>
                      <a:pt x="101" y="44"/>
                      <a:pt x="99" y="41"/>
                      <a:pt x="96" y="41"/>
                    </a:cubicBezTo>
                    <a:cubicBezTo>
                      <a:pt x="19" y="41"/>
                      <a:pt x="19" y="41"/>
                      <a:pt x="19" y="41"/>
                    </a:cubicBezTo>
                    <a:close/>
                    <a:moveTo>
                      <a:pt x="19" y="59"/>
                    </a:moveTo>
                    <a:cubicBezTo>
                      <a:pt x="16" y="59"/>
                      <a:pt x="14" y="61"/>
                      <a:pt x="14" y="64"/>
                    </a:cubicBezTo>
                    <a:cubicBezTo>
                      <a:pt x="14" y="64"/>
                      <a:pt x="14" y="64"/>
                      <a:pt x="14" y="64"/>
                    </a:cubicBezTo>
                    <a:cubicBezTo>
                      <a:pt x="14" y="67"/>
                      <a:pt x="16" y="69"/>
                      <a:pt x="19" y="69"/>
                    </a:cubicBezTo>
                    <a:cubicBezTo>
                      <a:pt x="96" y="69"/>
                      <a:pt x="96" y="69"/>
                      <a:pt x="96" y="69"/>
                    </a:cubicBezTo>
                    <a:cubicBezTo>
                      <a:pt x="99" y="69"/>
                      <a:pt x="101" y="67"/>
                      <a:pt x="101" y="64"/>
                    </a:cubicBezTo>
                    <a:cubicBezTo>
                      <a:pt x="101" y="64"/>
                      <a:pt x="101" y="64"/>
                      <a:pt x="101" y="64"/>
                    </a:cubicBezTo>
                    <a:cubicBezTo>
                      <a:pt x="101" y="61"/>
                      <a:pt x="99" y="59"/>
                      <a:pt x="96" y="59"/>
                    </a:cubicBezTo>
                    <a:cubicBezTo>
                      <a:pt x="19" y="59"/>
                      <a:pt x="19" y="59"/>
                      <a:pt x="19" y="59"/>
                    </a:cubicBezTo>
                    <a:close/>
                    <a:moveTo>
                      <a:pt x="19" y="77"/>
                    </a:moveTo>
                    <a:cubicBezTo>
                      <a:pt x="16" y="77"/>
                      <a:pt x="14" y="79"/>
                      <a:pt x="14" y="82"/>
                    </a:cubicBezTo>
                    <a:cubicBezTo>
                      <a:pt x="14" y="82"/>
                      <a:pt x="14" y="82"/>
                      <a:pt x="14" y="82"/>
                    </a:cubicBezTo>
                    <a:cubicBezTo>
                      <a:pt x="14" y="85"/>
                      <a:pt x="16" y="87"/>
                      <a:pt x="19" y="87"/>
                    </a:cubicBezTo>
                    <a:cubicBezTo>
                      <a:pt x="96" y="87"/>
                      <a:pt x="96" y="87"/>
                      <a:pt x="96" y="87"/>
                    </a:cubicBezTo>
                    <a:cubicBezTo>
                      <a:pt x="99" y="87"/>
                      <a:pt x="101" y="85"/>
                      <a:pt x="101" y="82"/>
                    </a:cubicBezTo>
                    <a:cubicBezTo>
                      <a:pt x="101" y="82"/>
                      <a:pt x="101" y="82"/>
                      <a:pt x="101" y="82"/>
                    </a:cubicBezTo>
                    <a:cubicBezTo>
                      <a:pt x="101" y="79"/>
                      <a:pt x="99" y="77"/>
                      <a:pt x="96" y="77"/>
                    </a:cubicBezTo>
                    <a:cubicBezTo>
                      <a:pt x="19" y="77"/>
                      <a:pt x="19" y="77"/>
                      <a:pt x="19" y="77"/>
                    </a:cubicBezTo>
                    <a:close/>
                    <a:moveTo>
                      <a:pt x="19" y="94"/>
                    </a:moveTo>
                    <a:cubicBezTo>
                      <a:pt x="16" y="94"/>
                      <a:pt x="14" y="97"/>
                      <a:pt x="14" y="100"/>
                    </a:cubicBezTo>
                    <a:cubicBezTo>
                      <a:pt x="14" y="100"/>
                      <a:pt x="14" y="100"/>
                      <a:pt x="14" y="100"/>
                    </a:cubicBezTo>
                    <a:cubicBezTo>
                      <a:pt x="14" y="102"/>
                      <a:pt x="16" y="105"/>
                      <a:pt x="19" y="105"/>
                    </a:cubicBezTo>
                    <a:cubicBezTo>
                      <a:pt x="96" y="105"/>
                      <a:pt x="96" y="105"/>
                      <a:pt x="96" y="105"/>
                    </a:cubicBezTo>
                    <a:cubicBezTo>
                      <a:pt x="99" y="105"/>
                      <a:pt x="101" y="102"/>
                      <a:pt x="101" y="100"/>
                    </a:cubicBezTo>
                    <a:cubicBezTo>
                      <a:pt x="101" y="100"/>
                      <a:pt x="101" y="100"/>
                      <a:pt x="101" y="100"/>
                    </a:cubicBezTo>
                    <a:cubicBezTo>
                      <a:pt x="101" y="97"/>
                      <a:pt x="99" y="94"/>
                      <a:pt x="96" y="94"/>
                    </a:cubicBezTo>
                    <a:cubicBezTo>
                      <a:pt x="19" y="94"/>
                      <a:pt x="19" y="94"/>
                      <a:pt x="19" y="94"/>
                    </a:cubicBezTo>
                    <a:close/>
                    <a:moveTo>
                      <a:pt x="148" y="29"/>
                    </a:moveTo>
                    <a:cubicBezTo>
                      <a:pt x="129" y="29"/>
                      <a:pt x="113" y="44"/>
                      <a:pt x="113" y="64"/>
                    </a:cubicBezTo>
                    <a:cubicBezTo>
                      <a:pt x="113" y="84"/>
                      <a:pt x="129" y="100"/>
                      <a:pt x="148" y="100"/>
                    </a:cubicBezTo>
                    <a:cubicBezTo>
                      <a:pt x="168" y="100"/>
                      <a:pt x="184" y="84"/>
                      <a:pt x="184" y="64"/>
                    </a:cubicBezTo>
                    <a:cubicBezTo>
                      <a:pt x="184" y="44"/>
                      <a:pt x="168" y="29"/>
                      <a:pt x="148" y="29"/>
                    </a:cubicBezTo>
                    <a:close/>
                    <a:moveTo>
                      <a:pt x="148" y="35"/>
                    </a:moveTo>
                    <a:cubicBezTo>
                      <a:pt x="133" y="35"/>
                      <a:pt x="120" y="48"/>
                      <a:pt x="120" y="64"/>
                    </a:cubicBezTo>
                    <a:cubicBezTo>
                      <a:pt x="120" y="80"/>
                      <a:pt x="133" y="93"/>
                      <a:pt x="148" y="93"/>
                    </a:cubicBezTo>
                    <a:cubicBezTo>
                      <a:pt x="164" y="93"/>
                      <a:pt x="177" y="80"/>
                      <a:pt x="177" y="64"/>
                    </a:cubicBezTo>
                    <a:cubicBezTo>
                      <a:pt x="177" y="48"/>
                      <a:pt x="164" y="35"/>
                      <a:pt x="148" y="3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78" name="Freeform 41"/>
              <p:cNvSpPr>
                <a:spLocks noChangeArrowheads="1"/>
              </p:cNvSpPr>
              <p:nvPr/>
            </p:nvSpPr>
            <p:spPr bwMode="auto">
              <a:xfrm>
                <a:off x="195262" y="0"/>
                <a:ext cx="487363" cy="185738"/>
              </a:xfrm>
              <a:custGeom>
                <a:avLst/>
                <a:gdLst>
                  <a:gd name="T0" fmla="*/ 0 w 307"/>
                  <a:gd name="T1" fmla="*/ 30163 h 117"/>
                  <a:gd name="T2" fmla="*/ 476250 w 307"/>
                  <a:gd name="T3" fmla="*/ 185738 h 117"/>
                  <a:gd name="T4" fmla="*/ 487363 w 307"/>
                  <a:gd name="T5" fmla="*/ 155575 h 117"/>
                  <a:gd name="T6" fmla="*/ 11113 w 307"/>
                  <a:gd name="T7" fmla="*/ 0 h 117"/>
                  <a:gd name="T8" fmla="*/ 0 w 307"/>
                  <a:gd name="T9" fmla="*/ 30163 h 117"/>
                  <a:gd name="T10" fmla="*/ 0 60000 65536"/>
                  <a:gd name="T11" fmla="*/ 0 60000 65536"/>
                  <a:gd name="T12" fmla="*/ 0 60000 65536"/>
                  <a:gd name="T13" fmla="*/ 0 60000 65536"/>
                  <a:gd name="T14" fmla="*/ 0 60000 65536"/>
                  <a:gd name="T15" fmla="*/ 0 w 307"/>
                  <a:gd name="T16" fmla="*/ 0 h 117"/>
                  <a:gd name="T17" fmla="*/ 307 w 307"/>
                  <a:gd name="T18" fmla="*/ 117 h 117"/>
                </a:gdLst>
                <a:ahLst/>
                <a:cxnLst>
                  <a:cxn ang="T10">
                    <a:pos x="T0" y="T1"/>
                  </a:cxn>
                  <a:cxn ang="T11">
                    <a:pos x="T2" y="T3"/>
                  </a:cxn>
                  <a:cxn ang="T12">
                    <a:pos x="T4" y="T5"/>
                  </a:cxn>
                  <a:cxn ang="T13">
                    <a:pos x="T6" y="T7"/>
                  </a:cxn>
                  <a:cxn ang="T14">
                    <a:pos x="T8" y="T9"/>
                  </a:cxn>
                </a:cxnLst>
                <a:rect l="T15" t="T16" r="T17" b="T18"/>
                <a:pathLst>
                  <a:path w="307" h="117">
                    <a:moveTo>
                      <a:pt x="0" y="19"/>
                    </a:moveTo>
                    <a:lnTo>
                      <a:pt x="300" y="117"/>
                    </a:lnTo>
                    <a:lnTo>
                      <a:pt x="307" y="98"/>
                    </a:lnTo>
                    <a:lnTo>
                      <a:pt x="7" y="0"/>
                    </a:lnTo>
                    <a:lnTo>
                      <a:pt x="0" y="19"/>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grpSp>
        <p:sp>
          <p:nvSpPr>
            <p:cNvPr id="76" name="文本框 114"/>
            <p:cNvSpPr>
              <a:spLocks noChangeArrowheads="1"/>
            </p:cNvSpPr>
            <p:nvPr/>
          </p:nvSpPr>
          <p:spPr bwMode="auto">
            <a:xfrm rot="2720642">
              <a:off x="-229507" y="1082617"/>
              <a:ext cx="1512166" cy="41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34"/>
          <p:cNvGrpSpPr/>
          <p:nvPr/>
        </p:nvGrpSpPr>
        <p:grpSpPr bwMode="auto">
          <a:xfrm>
            <a:off x="2555969" y="1766845"/>
            <a:ext cx="1130296" cy="1504688"/>
            <a:chOff x="0" y="0"/>
            <a:chExt cx="1505961" cy="2004404"/>
          </a:xfrm>
        </p:grpSpPr>
        <p:sp>
          <p:nvSpPr>
            <p:cNvPr id="80" name="矩形 118"/>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lang="zh-CN" altLang="zh-CN"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1" name="Freeform 186"/>
            <p:cNvSpPr>
              <a:spLocks noChangeArrowheads="1"/>
            </p:cNvSpPr>
            <p:nvPr/>
          </p:nvSpPr>
          <p:spPr bwMode="auto">
            <a:xfrm rot="1698444">
              <a:off x="571140" y="52970"/>
              <a:ext cx="160701" cy="454246"/>
            </a:xfrm>
            <a:custGeom>
              <a:avLst/>
              <a:gdLst>
                <a:gd name="T0" fmla="*/ 160701 w 63"/>
                <a:gd name="T1" fmla="*/ 435053 h 213"/>
                <a:gd name="T2" fmla="*/ 119888 w 63"/>
                <a:gd name="T3" fmla="*/ 454246 h 213"/>
                <a:gd name="T4" fmla="*/ 33161 w 63"/>
                <a:gd name="T5" fmla="*/ 437185 h 213"/>
                <a:gd name="T6" fmla="*/ 0 w 63"/>
                <a:gd name="T7" fmla="*/ 234587 h 213"/>
                <a:gd name="T8" fmla="*/ 10203 w 63"/>
                <a:gd name="T9" fmla="*/ 123691 h 213"/>
                <a:gd name="T10" fmla="*/ 33161 w 63"/>
                <a:gd name="T11" fmla="*/ 17061 h 213"/>
                <a:gd name="T12" fmla="*/ 119888 w 63"/>
                <a:gd name="T13" fmla="*/ 0 h 213"/>
                <a:gd name="T14" fmla="*/ 160701 w 63"/>
                <a:gd name="T15" fmla="*/ 19193 h 213"/>
                <a:gd name="T16" fmla="*/ 153049 w 63"/>
                <a:gd name="T17" fmla="*/ 110896 h 213"/>
                <a:gd name="T18" fmla="*/ 94380 w 63"/>
                <a:gd name="T19" fmla="*/ 142885 h 213"/>
                <a:gd name="T20" fmla="*/ 71423 w 63"/>
                <a:gd name="T21" fmla="*/ 189802 h 213"/>
                <a:gd name="T22" fmla="*/ 68872 w 63"/>
                <a:gd name="T23" fmla="*/ 240985 h 213"/>
                <a:gd name="T24" fmla="*/ 86728 w 63"/>
                <a:gd name="T25" fmla="*/ 304963 h 213"/>
                <a:gd name="T26" fmla="*/ 153049 w 63"/>
                <a:gd name="T27" fmla="*/ 343350 h 213"/>
                <a:gd name="T28" fmla="*/ 160701 w 63"/>
                <a:gd name="T29" fmla="*/ 435053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13"/>
                <a:gd name="T47" fmla="*/ 63 w 63"/>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13">
                  <a:moveTo>
                    <a:pt x="63" y="204"/>
                  </a:moveTo>
                  <a:cubicBezTo>
                    <a:pt x="60" y="206"/>
                    <a:pt x="54" y="209"/>
                    <a:pt x="47" y="213"/>
                  </a:cubicBezTo>
                  <a:cubicBezTo>
                    <a:pt x="35" y="213"/>
                    <a:pt x="24" y="210"/>
                    <a:pt x="13" y="205"/>
                  </a:cubicBezTo>
                  <a:cubicBezTo>
                    <a:pt x="5" y="182"/>
                    <a:pt x="0" y="150"/>
                    <a:pt x="0" y="110"/>
                  </a:cubicBezTo>
                  <a:cubicBezTo>
                    <a:pt x="0" y="96"/>
                    <a:pt x="1" y="78"/>
                    <a:pt x="4" y="58"/>
                  </a:cubicBezTo>
                  <a:cubicBezTo>
                    <a:pt x="6" y="35"/>
                    <a:pt x="9" y="18"/>
                    <a:pt x="13" y="8"/>
                  </a:cubicBezTo>
                  <a:cubicBezTo>
                    <a:pt x="24" y="3"/>
                    <a:pt x="35" y="0"/>
                    <a:pt x="47" y="0"/>
                  </a:cubicBezTo>
                  <a:cubicBezTo>
                    <a:pt x="51" y="1"/>
                    <a:pt x="56" y="4"/>
                    <a:pt x="63" y="9"/>
                  </a:cubicBezTo>
                  <a:cubicBezTo>
                    <a:pt x="60" y="52"/>
                    <a:pt x="60" y="52"/>
                    <a:pt x="60" y="52"/>
                  </a:cubicBezTo>
                  <a:cubicBezTo>
                    <a:pt x="37" y="67"/>
                    <a:pt x="37" y="67"/>
                    <a:pt x="37" y="67"/>
                  </a:cubicBezTo>
                  <a:cubicBezTo>
                    <a:pt x="32" y="74"/>
                    <a:pt x="29" y="81"/>
                    <a:pt x="28" y="89"/>
                  </a:cubicBezTo>
                  <a:cubicBezTo>
                    <a:pt x="28" y="92"/>
                    <a:pt x="27" y="101"/>
                    <a:pt x="27" y="113"/>
                  </a:cubicBezTo>
                  <a:cubicBezTo>
                    <a:pt x="27" y="127"/>
                    <a:pt x="30" y="137"/>
                    <a:pt x="34" y="143"/>
                  </a:cubicBezTo>
                  <a:cubicBezTo>
                    <a:pt x="37" y="145"/>
                    <a:pt x="45" y="151"/>
                    <a:pt x="60" y="161"/>
                  </a:cubicBezTo>
                  <a:lnTo>
                    <a:pt x="63" y="204"/>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82" name="文本框 120"/>
            <p:cNvSpPr>
              <a:spLocks noChangeArrowheads="1"/>
            </p:cNvSpPr>
            <p:nvPr/>
          </p:nvSpPr>
          <p:spPr bwMode="auto">
            <a:xfrm rot="2720642">
              <a:off x="-215576" y="1043249"/>
              <a:ext cx="1512168" cy="41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3" name="Group 38"/>
          <p:cNvGrpSpPr/>
          <p:nvPr/>
        </p:nvGrpSpPr>
        <p:grpSpPr bwMode="auto">
          <a:xfrm>
            <a:off x="5396596" y="1747781"/>
            <a:ext cx="1504281" cy="1130601"/>
            <a:chOff x="0" y="0"/>
            <a:chExt cx="2005725" cy="1505961"/>
          </a:xfrm>
        </p:grpSpPr>
        <p:sp>
          <p:nvSpPr>
            <p:cNvPr id="84" name="矩形 122"/>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lang="zh-CN" altLang="zh-CN"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5" name="Group 40"/>
            <p:cNvGrpSpPr/>
            <p:nvPr/>
          </p:nvGrpSpPr>
          <p:grpSpPr bwMode="auto">
            <a:xfrm>
              <a:off x="510413" y="68521"/>
              <a:ext cx="463231" cy="533975"/>
              <a:chOff x="0" y="0"/>
              <a:chExt cx="758826" cy="874713"/>
            </a:xfrm>
          </p:grpSpPr>
          <p:sp>
            <p:nvSpPr>
              <p:cNvPr id="87" name="Freeform 179"/>
              <p:cNvSpPr>
                <a:spLocks noChangeArrowheads="1"/>
              </p:cNvSpPr>
              <p:nvPr/>
            </p:nvSpPr>
            <p:spPr bwMode="auto">
              <a:xfrm>
                <a:off x="366713" y="198438"/>
                <a:ext cx="38100" cy="19050"/>
              </a:xfrm>
              <a:custGeom>
                <a:avLst/>
                <a:gdLst>
                  <a:gd name="T0" fmla="*/ 38100 w 10"/>
                  <a:gd name="T1" fmla="*/ 19050 h 5"/>
                  <a:gd name="T2" fmla="*/ 19050 w 10"/>
                  <a:gd name="T3" fmla="*/ 0 h 5"/>
                  <a:gd name="T4" fmla="*/ 0 w 10"/>
                  <a:gd name="T5" fmla="*/ 19050 h 5"/>
                  <a:gd name="T6" fmla="*/ 38100 w 10"/>
                  <a:gd name="T7" fmla="*/ 19050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10" y="5"/>
                    </a:moveTo>
                    <a:cubicBezTo>
                      <a:pt x="5" y="0"/>
                      <a:pt x="5" y="0"/>
                      <a:pt x="5" y="0"/>
                    </a:cubicBezTo>
                    <a:cubicBezTo>
                      <a:pt x="0" y="5"/>
                      <a:pt x="0" y="5"/>
                      <a:pt x="0" y="5"/>
                    </a:cubicBezTo>
                    <a:cubicBezTo>
                      <a:pt x="2" y="2"/>
                      <a:pt x="7" y="2"/>
                      <a:pt x="10" y="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88" name="Freeform 180"/>
              <p:cNvSpPr>
                <a:spLocks noChangeArrowheads="1"/>
              </p:cNvSpPr>
              <p:nvPr/>
            </p:nvSpPr>
            <p:spPr bwMode="auto">
              <a:xfrm>
                <a:off x="141288" y="0"/>
                <a:ext cx="468313" cy="236538"/>
              </a:xfrm>
              <a:custGeom>
                <a:avLst/>
                <a:gdLst>
                  <a:gd name="T0" fmla="*/ 243675 w 123"/>
                  <a:gd name="T1" fmla="*/ 228908 h 62"/>
                  <a:gd name="T2" fmla="*/ 251290 w 123"/>
                  <a:gd name="T3" fmla="*/ 228908 h 62"/>
                  <a:gd name="T4" fmla="*/ 281749 w 123"/>
                  <a:gd name="T5" fmla="*/ 236538 h 62"/>
                  <a:gd name="T6" fmla="*/ 456891 w 123"/>
                  <a:gd name="T7" fmla="*/ 53412 h 62"/>
                  <a:gd name="T8" fmla="*/ 456891 w 123"/>
                  <a:gd name="T9" fmla="*/ 15261 h 62"/>
                  <a:gd name="T10" fmla="*/ 418817 w 123"/>
                  <a:gd name="T11" fmla="*/ 15261 h 62"/>
                  <a:gd name="T12" fmla="*/ 243675 w 123"/>
                  <a:gd name="T13" fmla="*/ 198387 h 62"/>
                  <a:gd name="T14" fmla="*/ 262712 w 123"/>
                  <a:gd name="T15" fmla="*/ 217462 h 62"/>
                  <a:gd name="T16" fmla="*/ 224638 w 123"/>
                  <a:gd name="T17" fmla="*/ 217462 h 62"/>
                  <a:gd name="T18" fmla="*/ 243675 w 123"/>
                  <a:gd name="T19" fmla="*/ 198387 h 62"/>
                  <a:gd name="T20" fmla="*/ 49496 w 123"/>
                  <a:gd name="T21" fmla="*/ 11445 h 62"/>
                  <a:gd name="T22" fmla="*/ 11422 w 123"/>
                  <a:gd name="T23" fmla="*/ 11445 h 62"/>
                  <a:gd name="T24" fmla="*/ 11422 w 123"/>
                  <a:gd name="T25" fmla="*/ 49597 h 62"/>
                  <a:gd name="T26" fmla="*/ 205601 w 123"/>
                  <a:gd name="T27" fmla="*/ 236538 h 62"/>
                  <a:gd name="T28" fmla="*/ 236060 w 123"/>
                  <a:gd name="T29" fmla="*/ 228908 h 62"/>
                  <a:gd name="T30" fmla="*/ 243675 w 123"/>
                  <a:gd name="T31" fmla="*/ 22890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2"/>
                  <a:gd name="T50" fmla="*/ 123 w 123"/>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2">
                    <a:moveTo>
                      <a:pt x="64" y="60"/>
                    </a:moveTo>
                    <a:cubicBezTo>
                      <a:pt x="65" y="60"/>
                      <a:pt x="65" y="60"/>
                      <a:pt x="66" y="60"/>
                    </a:cubicBezTo>
                    <a:cubicBezTo>
                      <a:pt x="69" y="60"/>
                      <a:pt x="72" y="61"/>
                      <a:pt x="74" y="62"/>
                    </a:cubicBezTo>
                    <a:cubicBezTo>
                      <a:pt x="120" y="14"/>
                      <a:pt x="120" y="14"/>
                      <a:pt x="120" y="14"/>
                    </a:cubicBezTo>
                    <a:cubicBezTo>
                      <a:pt x="123" y="11"/>
                      <a:pt x="123" y="7"/>
                      <a:pt x="120" y="4"/>
                    </a:cubicBezTo>
                    <a:cubicBezTo>
                      <a:pt x="117" y="1"/>
                      <a:pt x="112" y="1"/>
                      <a:pt x="110" y="4"/>
                    </a:cubicBezTo>
                    <a:cubicBezTo>
                      <a:pt x="64" y="52"/>
                      <a:pt x="64" y="52"/>
                      <a:pt x="64" y="52"/>
                    </a:cubicBezTo>
                    <a:cubicBezTo>
                      <a:pt x="69" y="57"/>
                      <a:pt x="69" y="57"/>
                      <a:pt x="69" y="57"/>
                    </a:cubicBezTo>
                    <a:cubicBezTo>
                      <a:pt x="66" y="54"/>
                      <a:pt x="61" y="54"/>
                      <a:pt x="59" y="57"/>
                    </a:cubicBezTo>
                    <a:cubicBezTo>
                      <a:pt x="64" y="52"/>
                      <a:pt x="64" y="52"/>
                      <a:pt x="64" y="52"/>
                    </a:cubicBezTo>
                    <a:cubicBezTo>
                      <a:pt x="13" y="3"/>
                      <a:pt x="13" y="3"/>
                      <a:pt x="13" y="3"/>
                    </a:cubicBezTo>
                    <a:cubicBezTo>
                      <a:pt x="10" y="0"/>
                      <a:pt x="5" y="0"/>
                      <a:pt x="3" y="3"/>
                    </a:cubicBezTo>
                    <a:cubicBezTo>
                      <a:pt x="0" y="6"/>
                      <a:pt x="0" y="10"/>
                      <a:pt x="3" y="13"/>
                    </a:cubicBezTo>
                    <a:cubicBezTo>
                      <a:pt x="54" y="62"/>
                      <a:pt x="54" y="62"/>
                      <a:pt x="54" y="62"/>
                    </a:cubicBezTo>
                    <a:cubicBezTo>
                      <a:pt x="56" y="61"/>
                      <a:pt x="59" y="60"/>
                      <a:pt x="62" y="60"/>
                    </a:cubicBezTo>
                    <a:cubicBezTo>
                      <a:pt x="62" y="60"/>
                      <a:pt x="63" y="60"/>
                      <a:pt x="64" y="60"/>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89" name="Freeform 181"/>
              <p:cNvSpPr>
                <a:spLocks noEditPoints="1" noChangeArrowheads="1"/>
              </p:cNvSpPr>
              <p:nvPr/>
            </p:nvSpPr>
            <p:spPr bwMode="auto">
              <a:xfrm>
                <a:off x="0" y="236538"/>
                <a:ext cx="758826" cy="638175"/>
              </a:xfrm>
              <a:custGeom>
                <a:avLst/>
                <a:gdLst>
                  <a:gd name="T0" fmla="*/ 648243 w 199"/>
                  <a:gd name="T1" fmla="*/ 34188 h 168"/>
                  <a:gd name="T2" fmla="*/ 442331 w 199"/>
                  <a:gd name="T3" fmla="*/ 34188 h 168"/>
                  <a:gd name="T4" fmla="*/ 442331 w 199"/>
                  <a:gd name="T5" fmla="*/ 30389 h 168"/>
                  <a:gd name="T6" fmla="*/ 423265 w 199"/>
                  <a:gd name="T7" fmla="*/ 0 h 168"/>
                  <a:gd name="T8" fmla="*/ 404199 w 199"/>
                  <a:gd name="T9" fmla="*/ 18993 h 168"/>
                  <a:gd name="T10" fmla="*/ 366067 w 199"/>
                  <a:gd name="T11" fmla="*/ 18993 h 168"/>
                  <a:gd name="T12" fmla="*/ 347001 w 199"/>
                  <a:gd name="T13" fmla="*/ 0 h 168"/>
                  <a:gd name="T14" fmla="*/ 327935 w 199"/>
                  <a:gd name="T15" fmla="*/ 30389 h 168"/>
                  <a:gd name="T16" fmla="*/ 327935 w 199"/>
                  <a:gd name="T17" fmla="*/ 34188 h 168"/>
                  <a:gd name="T18" fmla="*/ 114396 w 199"/>
                  <a:gd name="T19" fmla="*/ 34188 h 168"/>
                  <a:gd name="T20" fmla="*/ 0 w 199"/>
                  <a:gd name="T21" fmla="*/ 148148 h 168"/>
                  <a:gd name="T22" fmla="*/ 0 w 199"/>
                  <a:gd name="T23" fmla="*/ 505222 h 168"/>
                  <a:gd name="T24" fmla="*/ 114396 w 199"/>
                  <a:gd name="T25" fmla="*/ 619182 h 168"/>
                  <a:gd name="T26" fmla="*/ 129649 w 199"/>
                  <a:gd name="T27" fmla="*/ 619182 h 168"/>
                  <a:gd name="T28" fmla="*/ 129649 w 199"/>
                  <a:gd name="T29" fmla="*/ 638175 h 168"/>
                  <a:gd name="T30" fmla="*/ 636804 w 199"/>
                  <a:gd name="T31" fmla="*/ 638175 h 168"/>
                  <a:gd name="T32" fmla="*/ 636804 w 199"/>
                  <a:gd name="T33" fmla="*/ 619182 h 168"/>
                  <a:gd name="T34" fmla="*/ 648243 w 199"/>
                  <a:gd name="T35" fmla="*/ 619182 h 168"/>
                  <a:gd name="T36" fmla="*/ 758826 w 199"/>
                  <a:gd name="T37" fmla="*/ 505222 h 168"/>
                  <a:gd name="T38" fmla="*/ 758826 w 199"/>
                  <a:gd name="T39" fmla="*/ 148148 h 168"/>
                  <a:gd name="T40" fmla="*/ 648243 w 199"/>
                  <a:gd name="T41" fmla="*/ 34188 h 168"/>
                  <a:gd name="T42" fmla="*/ 598672 w 199"/>
                  <a:gd name="T43" fmla="*/ 619182 h 168"/>
                  <a:gd name="T44" fmla="*/ 571979 w 199"/>
                  <a:gd name="T45" fmla="*/ 588792 h 168"/>
                  <a:gd name="T46" fmla="*/ 598672 w 199"/>
                  <a:gd name="T47" fmla="*/ 562202 h 168"/>
                  <a:gd name="T48" fmla="*/ 625364 w 199"/>
                  <a:gd name="T49" fmla="*/ 588792 h 168"/>
                  <a:gd name="T50" fmla="*/ 598672 w 199"/>
                  <a:gd name="T51" fmla="*/ 619182 h 168"/>
                  <a:gd name="T52" fmla="*/ 667309 w 199"/>
                  <a:gd name="T53" fmla="*/ 463437 h 168"/>
                  <a:gd name="T54" fmla="*/ 583419 w 199"/>
                  <a:gd name="T55" fmla="*/ 547007 h 168"/>
                  <a:gd name="T56" fmla="*/ 179220 w 199"/>
                  <a:gd name="T57" fmla="*/ 547007 h 168"/>
                  <a:gd name="T58" fmla="*/ 95330 w 199"/>
                  <a:gd name="T59" fmla="*/ 463437 h 168"/>
                  <a:gd name="T60" fmla="*/ 95330 w 199"/>
                  <a:gd name="T61" fmla="*/ 193732 h 168"/>
                  <a:gd name="T62" fmla="*/ 179220 w 199"/>
                  <a:gd name="T63" fmla="*/ 106363 h 168"/>
                  <a:gd name="T64" fmla="*/ 583419 w 199"/>
                  <a:gd name="T65" fmla="*/ 106363 h 168"/>
                  <a:gd name="T66" fmla="*/ 667309 w 199"/>
                  <a:gd name="T67" fmla="*/ 193732 h 168"/>
                  <a:gd name="T68" fmla="*/ 667309 w 199"/>
                  <a:gd name="T69" fmla="*/ 46343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68"/>
                  <a:gd name="T107" fmla="*/ 199 w 199"/>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68">
                    <a:moveTo>
                      <a:pt x="170" y="9"/>
                    </a:moveTo>
                    <a:cubicBezTo>
                      <a:pt x="116" y="9"/>
                      <a:pt x="116" y="9"/>
                      <a:pt x="116" y="9"/>
                    </a:cubicBezTo>
                    <a:cubicBezTo>
                      <a:pt x="116" y="9"/>
                      <a:pt x="116" y="8"/>
                      <a:pt x="116" y="8"/>
                    </a:cubicBezTo>
                    <a:cubicBezTo>
                      <a:pt x="116" y="5"/>
                      <a:pt x="114" y="2"/>
                      <a:pt x="111" y="0"/>
                    </a:cubicBezTo>
                    <a:cubicBezTo>
                      <a:pt x="106" y="5"/>
                      <a:pt x="106" y="5"/>
                      <a:pt x="106" y="5"/>
                    </a:cubicBezTo>
                    <a:cubicBezTo>
                      <a:pt x="103" y="8"/>
                      <a:pt x="99" y="8"/>
                      <a:pt x="96" y="5"/>
                    </a:cubicBezTo>
                    <a:cubicBezTo>
                      <a:pt x="91" y="0"/>
                      <a:pt x="91" y="0"/>
                      <a:pt x="91" y="0"/>
                    </a:cubicBezTo>
                    <a:cubicBezTo>
                      <a:pt x="88" y="2"/>
                      <a:pt x="86" y="5"/>
                      <a:pt x="86" y="8"/>
                    </a:cubicBezTo>
                    <a:cubicBezTo>
                      <a:pt x="86" y="8"/>
                      <a:pt x="86" y="9"/>
                      <a:pt x="86" y="9"/>
                    </a:cubicBezTo>
                    <a:cubicBezTo>
                      <a:pt x="30" y="9"/>
                      <a:pt x="30" y="9"/>
                      <a:pt x="30" y="9"/>
                    </a:cubicBezTo>
                    <a:cubicBezTo>
                      <a:pt x="14" y="9"/>
                      <a:pt x="0" y="23"/>
                      <a:pt x="0" y="39"/>
                    </a:cubicBezTo>
                    <a:cubicBezTo>
                      <a:pt x="0" y="133"/>
                      <a:pt x="0" y="133"/>
                      <a:pt x="0" y="133"/>
                    </a:cubicBezTo>
                    <a:cubicBezTo>
                      <a:pt x="0" y="150"/>
                      <a:pt x="14" y="163"/>
                      <a:pt x="30" y="163"/>
                    </a:cubicBezTo>
                    <a:cubicBezTo>
                      <a:pt x="34" y="163"/>
                      <a:pt x="34" y="163"/>
                      <a:pt x="34" y="163"/>
                    </a:cubicBezTo>
                    <a:cubicBezTo>
                      <a:pt x="34" y="168"/>
                      <a:pt x="34" y="168"/>
                      <a:pt x="34" y="168"/>
                    </a:cubicBezTo>
                    <a:cubicBezTo>
                      <a:pt x="167" y="168"/>
                      <a:pt x="167" y="168"/>
                      <a:pt x="167" y="168"/>
                    </a:cubicBezTo>
                    <a:cubicBezTo>
                      <a:pt x="167" y="163"/>
                      <a:pt x="167" y="163"/>
                      <a:pt x="167" y="163"/>
                    </a:cubicBezTo>
                    <a:cubicBezTo>
                      <a:pt x="170" y="163"/>
                      <a:pt x="170" y="163"/>
                      <a:pt x="170" y="163"/>
                    </a:cubicBezTo>
                    <a:cubicBezTo>
                      <a:pt x="186" y="163"/>
                      <a:pt x="199" y="150"/>
                      <a:pt x="199" y="133"/>
                    </a:cubicBezTo>
                    <a:cubicBezTo>
                      <a:pt x="199" y="39"/>
                      <a:pt x="199" y="39"/>
                      <a:pt x="199" y="39"/>
                    </a:cubicBezTo>
                    <a:cubicBezTo>
                      <a:pt x="199" y="23"/>
                      <a:pt x="186" y="9"/>
                      <a:pt x="170" y="9"/>
                    </a:cubicBezTo>
                    <a:close/>
                    <a:moveTo>
                      <a:pt x="157" y="163"/>
                    </a:moveTo>
                    <a:cubicBezTo>
                      <a:pt x="153" y="163"/>
                      <a:pt x="150" y="159"/>
                      <a:pt x="150" y="155"/>
                    </a:cubicBezTo>
                    <a:cubicBezTo>
                      <a:pt x="150" y="152"/>
                      <a:pt x="153" y="148"/>
                      <a:pt x="157" y="148"/>
                    </a:cubicBezTo>
                    <a:cubicBezTo>
                      <a:pt x="161" y="148"/>
                      <a:pt x="164" y="152"/>
                      <a:pt x="164" y="155"/>
                    </a:cubicBezTo>
                    <a:cubicBezTo>
                      <a:pt x="164" y="159"/>
                      <a:pt x="161" y="163"/>
                      <a:pt x="157" y="163"/>
                    </a:cubicBezTo>
                    <a:close/>
                    <a:moveTo>
                      <a:pt x="175" y="122"/>
                    </a:moveTo>
                    <a:cubicBezTo>
                      <a:pt x="175" y="134"/>
                      <a:pt x="164" y="144"/>
                      <a:pt x="153" y="144"/>
                    </a:cubicBezTo>
                    <a:cubicBezTo>
                      <a:pt x="47" y="144"/>
                      <a:pt x="47" y="144"/>
                      <a:pt x="47" y="144"/>
                    </a:cubicBezTo>
                    <a:cubicBezTo>
                      <a:pt x="34" y="144"/>
                      <a:pt x="25" y="134"/>
                      <a:pt x="25" y="122"/>
                    </a:cubicBezTo>
                    <a:cubicBezTo>
                      <a:pt x="25" y="51"/>
                      <a:pt x="25" y="51"/>
                      <a:pt x="25" y="51"/>
                    </a:cubicBezTo>
                    <a:cubicBezTo>
                      <a:pt x="25" y="38"/>
                      <a:pt x="34" y="28"/>
                      <a:pt x="47" y="28"/>
                    </a:cubicBezTo>
                    <a:cubicBezTo>
                      <a:pt x="153" y="28"/>
                      <a:pt x="153" y="28"/>
                      <a:pt x="153" y="28"/>
                    </a:cubicBezTo>
                    <a:cubicBezTo>
                      <a:pt x="164" y="28"/>
                      <a:pt x="175" y="38"/>
                      <a:pt x="175" y="51"/>
                    </a:cubicBezTo>
                    <a:lnTo>
                      <a:pt x="175" y="122"/>
                    </a:ln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90" name="Freeform 182"/>
              <p:cNvSpPr>
                <a:spLocks noChangeArrowheads="1"/>
              </p:cNvSpPr>
              <p:nvPr/>
            </p:nvSpPr>
            <p:spPr bwMode="auto">
              <a:xfrm>
                <a:off x="347663" y="228601"/>
                <a:ext cx="76200" cy="38100"/>
              </a:xfrm>
              <a:custGeom>
                <a:avLst/>
                <a:gdLst>
                  <a:gd name="T0" fmla="*/ 57150 w 20"/>
                  <a:gd name="T1" fmla="*/ 26670 h 10"/>
                  <a:gd name="T2" fmla="*/ 76200 w 20"/>
                  <a:gd name="T3" fmla="*/ 7620 h 10"/>
                  <a:gd name="T4" fmla="*/ 45720 w 20"/>
                  <a:gd name="T5" fmla="*/ 0 h 10"/>
                  <a:gd name="T6" fmla="*/ 38100 w 20"/>
                  <a:gd name="T7" fmla="*/ 0 h 10"/>
                  <a:gd name="T8" fmla="*/ 30480 w 20"/>
                  <a:gd name="T9" fmla="*/ 0 h 10"/>
                  <a:gd name="T10" fmla="*/ 0 w 20"/>
                  <a:gd name="T11" fmla="*/ 7620 h 10"/>
                  <a:gd name="T12" fmla="*/ 19050 w 20"/>
                  <a:gd name="T13" fmla="*/ 26670 h 10"/>
                  <a:gd name="T14" fmla="*/ 57150 w 20"/>
                  <a:gd name="T15" fmla="*/ 26670 h 10"/>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0"/>
                  <a:gd name="T26" fmla="*/ 20 w 2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0">
                    <a:moveTo>
                      <a:pt x="15" y="7"/>
                    </a:moveTo>
                    <a:cubicBezTo>
                      <a:pt x="20" y="2"/>
                      <a:pt x="20" y="2"/>
                      <a:pt x="20" y="2"/>
                    </a:cubicBezTo>
                    <a:cubicBezTo>
                      <a:pt x="18" y="1"/>
                      <a:pt x="15" y="0"/>
                      <a:pt x="12" y="0"/>
                    </a:cubicBezTo>
                    <a:cubicBezTo>
                      <a:pt x="11" y="0"/>
                      <a:pt x="11" y="0"/>
                      <a:pt x="10" y="0"/>
                    </a:cubicBezTo>
                    <a:cubicBezTo>
                      <a:pt x="9" y="0"/>
                      <a:pt x="8" y="0"/>
                      <a:pt x="8" y="0"/>
                    </a:cubicBezTo>
                    <a:cubicBezTo>
                      <a:pt x="5" y="0"/>
                      <a:pt x="2" y="1"/>
                      <a:pt x="0" y="2"/>
                    </a:cubicBezTo>
                    <a:cubicBezTo>
                      <a:pt x="5" y="7"/>
                      <a:pt x="5" y="7"/>
                      <a:pt x="5" y="7"/>
                    </a:cubicBezTo>
                    <a:cubicBezTo>
                      <a:pt x="8" y="10"/>
                      <a:pt x="12" y="10"/>
                      <a:pt x="15" y="7"/>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grpSp>
        <p:sp>
          <p:nvSpPr>
            <p:cNvPr id="86" name="文本框 124"/>
            <p:cNvSpPr>
              <a:spLocks noChangeArrowheads="1"/>
            </p:cNvSpPr>
            <p:nvPr/>
          </p:nvSpPr>
          <p:spPr bwMode="auto">
            <a:xfrm rot="18914665">
              <a:off x="493556" y="756486"/>
              <a:ext cx="1512169" cy="41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1" name="Group 46"/>
          <p:cNvGrpSpPr/>
          <p:nvPr/>
        </p:nvGrpSpPr>
        <p:grpSpPr bwMode="auto">
          <a:xfrm>
            <a:off x="3757727" y="1528572"/>
            <a:ext cx="1567407" cy="1567830"/>
            <a:chOff x="0" y="0"/>
            <a:chExt cx="2088232" cy="2088232"/>
          </a:xfrm>
        </p:grpSpPr>
        <p:sp>
          <p:nvSpPr>
            <p:cNvPr id="92" name="矩形 130"/>
            <p:cNvSpPr>
              <a:spLocks noChangeArrowheads="1"/>
            </p:cNvSpPr>
            <p:nvPr/>
          </p:nvSpPr>
          <p:spPr bwMode="auto">
            <a:xfrm rot="2670473">
              <a:off x="0" y="0"/>
              <a:ext cx="2088232" cy="2088232"/>
            </a:xfrm>
            <a:prstGeom prst="rect">
              <a:avLst/>
            </a:prstGeom>
            <a:solidFill>
              <a:srgbClr val="C00000"/>
            </a:solidFill>
            <a:ln w="57150">
              <a:solidFill>
                <a:srgbClr val="F5F5E2"/>
              </a:solidFill>
              <a:bevel/>
            </a:ln>
          </p:spPr>
          <p:txBody>
            <a:bodyPr anchor="ctr"/>
            <a:lstStyle/>
            <a:p>
              <a:pPr algn="ctr"/>
              <a:endParaRPr lang="zh-CN" altLang="zh-CN" sz="1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3" name="Freeform 65"/>
            <p:cNvSpPr>
              <a:spLocks noChangeArrowheads="1"/>
            </p:cNvSpPr>
            <p:nvPr/>
          </p:nvSpPr>
          <p:spPr bwMode="auto">
            <a:xfrm>
              <a:off x="657560" y="359656"/>
              <a:ext cx="844350" cy="819840"/>
            </a:xfrm>
            <a:custGeom>
              <a:avLst/>
              <a:gdLst>
                <a:gd name="T0" fmla="*/ 792390 w 65"/>
                <a:gd name="T1" fmla="*/ 478240 h 60"/>
                <a:gd name="T2" fmla="*/ 779400 w 65"/>
                <a:gd name="T3" fmla="*/ 478240 h 60"/>
                <a:gd name="T4" fmla="*/ 766410 w 65"/>
                <a:gd name="T5" fmla="*/ 478240 h 60"/>
                <a:gd name="T6" fmla="*/ 766410 w 65"/>
                <a:gd name="T7" fmla="*/ 478240 h 60"/>
                <a:gd name="T8" fmla="*/ 792390 w 65"/>
                <a:gd name="T9" fmla="*/ 423584 h 60"/>
                <a:gd name="T10" fmla="*/ 727440 w 65"/>
                <a:gd name="T11" fmla="*/ 355264 h 60"/>
                <a:gd name="T12" fmla="*/ 714450 w 65"/>
                <a:gd name="T13" fmla="*/ 355264 h 60"/>
                <a:gd name="T14" fmla="*/ 675480 w 65"/>
                <a:gd name="T15" fmla="*/ 355264 h 60"/>
                <a:gd name="T16" fmla="*/ 428670 w 65"/>
                <a:gd name="T17" fmla="*/ 355264 h 60"/>
                <a:gd name="T18" fmla="*/ 441660 w 65"/>
                <a:gd name="T19" fmla="*/ 95648 h 60"/>
                <a:gd name="T20" fmla="*/ 337740 w 65"/>
                <a:gd name="T21" fmla="*/ 27328 h 60"/>
                <a:gd name="T22" fmla="*/ 337740 w 65"/>
                <a:gd name="T23" fmla="*/ 177632 h 60"/>
                <a:gd name="T24" fmla="*/ 233820 w 65"/>
                <a:gd name="T25" fmla="*/ 355264 h 60"/>
                <a:gd name="T26" fmla="*/ 116910 w 65"/>
                <a:gd name="T27" fmla="*/ 437248 h 60"/>
                <a:gd name="T28" fmla="*/ 0 w 65"/>
                <a:gd name="T29" fmla="*/ 464576 h 60"/>
                <a:gd name="T30" fmla="*/ 0 w 65"/>
                <a:gd name="T31" fmla="*/ 792512 h 60"/>
                <a:gd name="T32" fmla="*/ 25980 w 65"/>
                <a:gd name="T33" fmla="*/ 778848 h 60"/>
                <a:gd name="T34" fmla="*/ 285780 w 65"/>
                <a:gd name="T35" fmla="*/ 806176 h 60"/>
                <a:gd name="T36" fmla="*/ 584550 w 65"/>
                <a:gd name="T37" fmla="*/ 778848 h 60"/>
                <a:gd name="T38" fmla="*/ 649500 w 65"/>
                <a:gd name="T39" fmla="*/ 710528 h 60"/>
                <a:gd name="T40" fmla="*/ 727440 w 65"/>
                <a:gd name="T41" fmla="*/ 669536 h 60"/>
                <a:gd name="T42" fmla="*/ 714450 w 65"/>
                <a:gd name="T43" fmla="*/ 587552 h 60"/>
                <a:gd name="T44" fmla="*/ 779400 w 65"/>
                <a:gd name="T45" fmla="*/ 573888 h 60"/>
                <a:gd name="T46" fmla="*/ 792390 w 65"/>
                <a:gd name="T47" fmla="*/ 47824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60"/>
                <a:gd name="T74" fmla="*/ 65 w 65"/>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5F5E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400" dirty="0">
                <a:ea typeface="微软雅黑" panose="020B0503020204020204" pitchFamily="34" charset="-122"/>
              </a:endParaRPr>
            </a:p>
          </p:txBody>
        </p:sp>
        <p:sp>
          <p:nvSpPr>
            <p:cNvPr id="94" name="文本框 132"/>
            <p:cNvSpPr>
              <a:spLocks noChangeArrowheads="1"/>
            </p:cNvSpPr>
            <p:nvPr/>
          </p:nvSpPr>
          <p:spPr bwMode="auto">
            <a:xfrm>
              <a:off x="359657" y="1324041"/>
              <a:ext cx="1512168" cy="4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你的标题</a:t>
              </a:r>
              <a:endPar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p:cBhvr>
                                        <p:cTn id="22" dur="500"/>
                                        <p:tgtEl>
                                          <p:spTgt spid="91"/>
                                        </p:tgtEl>
                                      </p:cBhvr>
                                    </p:animEffect>
                                  </p:childTnLst>
                                </p:cTn>
                              </p:par>
                            </p:childTnLst>
                          </p:cTn>
                        </p:par>
                        <p:par>
                          <p:cTn id="23" fill="hold">
                            <p:stCondLst>
                              <p:cond delay="2000"/>
                            </p:stCondLst>
                            <p:childTnLst>
                              <p:par>
                                <p:cTn id="24" presetID="23" presetClass="entr" presetSubtype="528"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 calcmode="lin" valueType="num">
                                      <p:cBhvr>
                                        <p:cTn id="28" dur="500" fill="hold"/>
                                        <p:tgtEl>
                                          <p:spTgt spid="79"/>
                                        </p:tgtEl>
                                        <p:attrNameLst>
                                          <p:attrName>ppt_x</p:attrName>
                                        </p:attrNameLst>
                                      </p:cBhvr>
                                      <p:tavLst>
                                        <p:tav tm="0">
                                          <p:val>
                                            <p:fltVal val="0.5"/>
                                          </p:val>
                                        </p:tav>
                                        <p:tav tm="100000">
                                          <p:val>
                                            <p:strVal val="#ppt_x"/>
                                          </p:val>
                                        </p:tav>
                                      </p:tavLst>
                                    </p:anim>
                                    <p:anim calcmode="lin" valueType="num">
                                      <p:cBhvr>
                                        <p:cTn id="29" dur="500" fill="hold"/>
                                        <p:tgtEl>
                                          <p:spTgt spid="79"/>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p:cTn id="32" dur="500" fill="hold"/>
                                        <p:tgtEl>
                                          <p:spTgt spid="83"/>
                                        </p:tgtEl>
                                        <p:attrNameLst>
                                          <p:attrName>ppt_w</p:attrName>
                                        </p:attrNameLst>
                                      </p:cBhvr>
                                      <p:tavLst>
                                        <p:tav tm="0">
                                          <p:val>
                                            <p:fltVal val="0"/>
                                          </p:val>
                                        </p:tav>
                                        <p:tav tm="100000">
                                          <p:val>
                                            <p:strVal val="#ppt_w"/>
                                          </p:val>
                                        </p:tav>
                                      </p:tavLst>
                                    </p:anim>
                                    <p:anim calcmode="lin" valueType="num">
                                      <p:cBhvr>
                                        <p:cTn id="33" dur="500" fill="hold"/>
                                        <p:tgtEl>
                                          <p:spTgt spid="83"/>
                                        </p:tgtEl>
                                        <p:attrNameLst>
                                          <p:attrName>ppt_h</p:attrName>
                                        </p:attrNameLst>
                                      </p:cBhvr>
                                      <p:tavLst>
                                        <p:tav tm="0">
                                          <p:val>
                                            <p:fltVal val="0"/>
                                          </p:val>
                                        </p:tav>
                                        <p:tav tm="100000">
                                          <p:val>
                                            <p:strVal val="#ppt_h"/>
                                          </p:val>
                                        </p:tav>
                                      </p:tavLst>
                                    </p:anim>
                                    <p:anim calcmode="lin" valueType="num">
                                      <p:cBhvr>
                                        <p:cTn id="34" dur="500" fill="hold"/>
                                        <p:tgtEl>
                                          <p:spTgt spid="83"/>
                                        </p:tgtEl>
                                        <p:attrNameLst>
                                          <p:attrName>ppt_x</p:attrName>
                                        </p:attrNameLst>
                                      </p:cBhvr>
                                      <p:tavLst>
                                        <p:tav tm="0">
                                          <p:val>
                                            <p:fltVal val="0.5"/>
                                          </p:val>
                                        </p:tav>
                                        <p:tav tm="100000">
                                          <p:val>
                                            <p:strVal val="#ppt_x"/>
                                          </p:val>
                                        </p:tav>
                                      </p:tavLst>
                                    </p:anim>
                                    <p:anim calcmode="lin" valueType="num">
                                      <p:cBhvr>
                                        <p:cTn id="35" dur="500" fill="hold"/>
                                        <p:tgtEl>
                                          <p:spTgt spid="83"/>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 calcmode="lin" valueType="num">
                                      <p:cBhvr>
                                        <p:cTn id="41" dur="500" fill="hold"/>
                                        <p:tgtEl>
                                          <p:spTgt spid="73"/>
                                        </p:tgtEl>
                                        <p:attrNameLst>
                                          <p:attrName>ppt_x</p:attrName>
                                        </p:attrNameLst>
                                      </p:cBhvr>
                                      <p:tavLst>
                                        <p:tav tm="0">
                                          <p:val>
                                            <p:fltVal val="0.5"/>
                                          </p:val>
                                        </p:tav>
                                        <p:tav tm="100000">
                                          <p:val>
                                            <p:strVal val="#ppt_x"/>
                                          </p:val>
                                        </p:tav>
                                      </p:tavLst>
                                    </p:anim>
                                    <p:anim calcmode="lin" valueType="num">
                                      <p:cBhvr>
                                        <p:cTn id="42" dur="500" fill="hold"/>
                                        <p:tgtEl>
                                          <p:spTgt spid="73"/>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 calcmode="lin" valueType="num">
                                      <p:cBhvr>
                                        <p:cTn id="47" dur="500" fill="hold"/>
                                        <p:tgtEl>
                                          <p:spTgt spid="69"/>
                                        </p:tgtEl>
                                        <p:attrNameLst>
                                          <p:attrName>ppt_x</p:attrName>
                                        </p:attrNameLst>
                                      </p:cBhvr>
                                      <p:tavLst>
                                        <p:tav tm="0">
                                          <p:val>
                                            <p:fltVal val="0.5"/>
                                          </p:val>
                                        </p:tav>
                                        <p:tav tm="100000">
                                          <p:val>
                                            <p:strVal val="#ppt_x"/>
                                          </p:val>
                                        </p:tav>
                                      </p:tavLst>
                                    </p:anim>
                                    <p:anim calcmode="lin" valueType="num">
                                      <p:cBhvr>
                                        <p:cTn id="48" dur="500" fill="hold"/>
                                        <p:tgtEl>
                                          <p:spTgt spid="69"/>
                                        </p:tgtEl>
                                        <p:attrNameLst>
                                          <p:attrName>ppt_y</p:attrName>
                                        </p:attrNameLst>
                                      </p:cBhvr>
                                      <p:tavLst>
                                        <p:tav tm="0">
                                          <p:val>
                                            <p:fltVal val="0.5"/>
                                          </p:val>
                                        </p:tav>
                                        <p:tav tm="100000">
                                          <p:val>
                                            <p:strVal val="#ppt_y"/>
                                          </p:val>
                                        </p:tav>
                                      </p:tavLst>
                                    </p:anim>
                                  </p:childTnLst>
                                </p:cTn>
                              </p:par>
                            </p:childTnLst>
                          </p:cTn>
                        </p:par>
                        <p:par>
                          <p:cTn id="49" fill="hold">
                            <p:stCondLst>
                              <p:cond delay="3000"/>
                            </p:stCondLst>
                            <p:childTnLst>
                              <p:par>
                                <p:cTn id="50" presetID="23" presetClass="entr" presetSubtype="528"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 calcmode="lin" valueType="num">
                                      <p:cBhvr>
                                        <p:cTn id="54" dur="500" fill="hold"/>
                                        <p:tgtEl>
                                          <p:spTgt spid="41"/>
                                        </p:tgtEl>
                                        <p:attrNameLst>
                                          <p:attrName>ppt_x</p:attrName>
                                        </p:attrNameLst>
                                      </p:cBhvr>
                                      <p:tavLst>
                                        <p:tav tm="0">
                                          <p:val>
                                            <p:fltVal val="0.5"/>
                                          </p:val>
                                        </p:tav>
                                        <p:tav tm="100000">
                                          <p:val>
                                            <p:strVal val="#ppt_x"/>
                                          </p:val>
                                        </p:tav>
                                      </p:tavLst>
                                    </p:anim>
                                    <p:anim calcmode="lin" valueType="num">
                                      <p:cBhvr>
                                        <p:cTn id="55" dur="500" fill="hold"/>
                                        <p:tgtEl>
                                          <p:spTgt spid="41"/>
                                        </p:tgtEl>
                                        <p:attrNameLst>
                                          <p:attrName>ppt_y</p:attrName>
                                        </p:attrNameLst>
                                      </p:cBhvr>
                                      <p:tavLst>
                                        <p:tav tm="0">
                                          <p:val>
                                            <p:fltVal val="0.5"/>
                                          </p:val>
                                        </p:tav>
                                        <p:tav tm="100000">
                                          <p:val>
                                            <p:strVal val="#ppt_y"/>
                                          </p:val>
                                        </p:tav>
                                      </p:tavLst>
                                    </p:anim>
                                  </p:childTnLst>
                                </p:cTn>
                              </p:par>
                            </p:childTnLst>
                          </p:cTn>
                        </p:par>
                        <p:par>
                          <p:cTn id="56" fill="hold">
                            <p:stCondLst>
                              <p:cond delay="3500"/>
                            </p:stCondLst>
                            <p:childTnLst>
                              <p:par>
                                <p:cTn id="57" presetID="23" presetClass="entr" presetSubtype="52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 calcmode="lin" valueType="num">
                                      <p:cBhvr>
                                        <p:cTn id="61" dur="500" fill="hold"/>
                                        <p:tgtEl>
                                          <p:spTgt spid="44"/>
                                        </p:tgtEl>
                                        <p:attrNameLst>
                                          <p:attrName>ppt_x</p:attrName>
                                        </p:attrNameLst>
                                      </p:cBhvr>
                                      <p:tavLst>
                                        <p:tav tm="0">
                                          <p:val>
                                            <p:fltVal val="0.5"/>
                                          </p:val>
                                        </p:tav>
                                        <p:tav tm="100000">
                                          <p:val>
                                            <p:strVal val="#ppt_x"/>
                                          </p:val>
                                        </p:tav>
                                      </p:tavLst>
                                    </p:anim>
                                    <p:anim calcmode="lin" valueType="num">
                                      <p:cBhvr>
                                        <p:cTn id="62" dur="500" fill="hold"/>
                                        <p:tgtEl>
                                          <p:spTgt spid="44"/>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ppt_x</p:attrName>
                                        </p:attrNameLst>
                                      </p:cBhvr>
                                      <p:tavLst>
                                        <p:tav tm="0">
                                          <p:val>
                                            <p:fltVal val="0.5"/>
                                          </p:val>
                                        </p:tav>
                                        <p:tav tm="100000">
                                          <p:val>
                                            <p:strVal val="#ppt_x"/>
                                          </p:val>
                                        </p:tav>
                                      </p:tavLst>
                                    </p:anim>
                                    <p:anim calcmode="lin" valueType="num">
                                      <p:cBhvr>
                                        <p:cTn id="68" dur="500" fill="hold"/>
                                        <p:tgtEl>
                                          <p:spTgt spid="50"/>
                                        </p:tgtEl>
                                        <p:attrNameLst>
                                          <p:attrName>ppt_y</p:attrName>
                                        </p:attrNameLst>
                                      </p:cBhvr>
                                      <p:tavLst>
                                        <p:tav tm="0">
                                          <p:val>
                                            <p:fltVal val="0.5"/>
                                          </p:val>
                                        </p:tav>
                                        <p:tav tm="100000">
                                          <p:val>
                                            <p:strVal val="#ppt_y"/>
                                          </p:val>
                                        </p:tav>
                                      </p:tavLst>
                                    </p:anim>
                                  </p:childTnLst>
                                </p:cTn>
                              </p:par>
                            </p:childTnLst>
                          </p:cTn>
                        </p:par>
                        <p:par>
                          <p:cTn id="69" fill="hold">
                            <p:stCondLst>
                              <p:cond delay="4000"/>
                            </p:stCondLst>
                            <p:childTnLst>
                              <p:par>
                                <p:cTn id="70" presetID="23" presetClass="entr" presetSubtype="528"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ppt_w</p:attrName>
                                        </p:attrNameLst>
                                      </p:cBhvr>
                                      <p:tavLst>
                                        <p:tav tm="0">
                                          <p:val>
                                            <p:fltVal val="0"/>
                                          </p:val>
                                        </p:tav>
                                        <p:tav tm="100000">
                                          <p:val>
                                            <p:strVal val="#ppt_w"/>
                                          </p:val>
                                        </p:tav>
                                      </p:tavLst>
                                    </p:anim>
                                    <p:anim calcmode="lin" valueType="num">
                                      <p:cBhvr>
                                        <p:cTn id="73" dur="500" fill="hold"/>
                                        <p:tgtEl>
                                          <p:spTgt spid="47"/>
                                        </p:tgtEl>
                                        <p:attrNameLst>
                                          <p:attrName>ppt_h</p:attrName>
                                        </p:attrNameLst>
                                      </p:cBhvr>
                                      <p:tavLst>
                                        <p:tav tm="0">
                                          <p:val>
                                            <p:fltVal val="0"/>
                                          </p:val>
                                        </p:tav>
                                        <p:tav tm="100000">
                                          <p:val>
                                            <p:strVal val="#ppt_h"/>
                                          </p:val>
                                        </p:tav>
                                      </p:tavLst>
                                    </p:anim>
                                    <p:anim calcmode="lin" valueType="num">
                                      <p:cBhvr>
                                        <p:cTn id="74" dur="500" fill="hold"/>
                                        <p:tgtEl>
                                          <p:spTgt spid="47"/>
                                        </p:tgtEl>
                                        <p:attrNameLst>
                                          <p:attrName>ppt_x</p:attrName>
                                        </p:attrNameLst>
                                      </p:cBhvr>
                                      <p:tavLst>
                                        <p:tav tm="0">
                                          <p:val>
                                            <p:fltVal val="0.5"/>
                                          </p:val>
                                        </p:tav>
                                        <p:tav tm="100000">
                                          <p:val>
                                            <p:strVal val="#ppt_x"/>
                                          </p:val>
                                        </p:tav>
                                      </p:tavLst>
                                    </p:anim>
                                    <p:anim calcmode="lin" valueType="num">
                                      <p:cBhvr>
                                        <p:cTn id="75" dur="500" fill="hold"/>
                                        <p:tgtEl>
                                          <p:spTgt spid="47"/>
                                        </p:tgtEl>
                                        <p:attrNameLst>
                                          <p:attrName>ppt_y</p:attrName>
                                        </p:attrNameLst>
                                      </p:cBhvr>
                                      <p:tavLst>
                                        <p:tav tm="0">
                                          <p:val>
                                            <p:fltVal val="0.5"/>
                                          </p:val>
                                        </p:tav>
                                        <p:tav tm="100000">
                                          <p:val>
                                            <p:strVal val="#ppt_y"/>
                                          </p:val>
                                        </p:tav>
                                      </p:tavLst>
                                    </p:anim>
                                  </p:childTnLst>
                                </p:cTn>
                              </p:par>
                              <p:par>
                                <p:cTn id="76" presetID="23" presetClass="entr" presetSubtype="528"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 calcmode="lin" valueType="num">
                                      <p:cBhvr>
                                        <p:cTn id="80" dur="500" fill="hold"/>
                                        <p:tgtEl>
                                          <p:spTgt spid="66"/>
                                        </p:tgtEl>
                                        <p:attrNameLst>
                                          <p:attrName>ppt_x</p:attrName>
                                        </p:attrNameLst>
                                      </p:cBhvr>
                                      <p:tavLst>
                                        <p:tav tm="0">
                                          <p:val>
                                            <p:fltVal val="0.5"/>
                                          </p:val>
                                        </p:tav>
                                        <p:tav tm="100000">
                                          <p:val>
                                            <p:strVal val="#ppt_x"/>
                                          </p:val>
                                        </p:tav>
                                      </p:tavLst>
                                    </p:anim>
                                    <p:anim calcmode="lin" valueType="num">
                                      <p:cBhvr>
                                        <p:cTn id="81" dur="500" fill="hold"/>
                                        <p:tgtEl>
                                          <p:spTgt spid="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pic>
        <p:nvPicPr>
          <p:cNvPr id="8" name="Picture 6" descr="3D人问号"/>
          <p:cNvPicPr>
            <a:picLocks noChangeAspect="1" noChangeArrowheads="1"/>
          </p:cNvPicPr>
          <p:nvPr/>
        </p:nvPicPr>
        <p:blipFill>
          <a:blip r:embed="rId1" cstate="print"/>
          <a:srcRect/>
          <a:stretch>
            <a:fillRect/>
          </a:stretch>
        </p:blipFill>
        <p:spPr bwMode="auto">
          <a:xfrm>
            <a:off x="3338438" y="1764928"/>
            <a:ext cx="2160615" cy="2752432"/>
          </a:xfrm>
          <a:prstGeom prst="rect">
            <a:avLst/>
          </a:prstGeom>
          <a:noFill/>
        </p:spPr>
      </p:pic>
      <p:sp>
        <p:nvSpPr>
          <p:cNvPr id="9" name="TextBox 8"/>
          <p:cNvSpPr txBox="1"/>
          <p:nvPr/>
        </p:nvSpPr>
        <p:spPr>
          <a:xfrm>
            <a:off x="889740" y="2270927"/>
            <a:ext cx="2314664" cy="1816443"/>
          </a:xfrm>
          <a:prstGeom prst="rect">
            <a:avLst/>
          </a:prstGeom>
          <a:noFill/>
        </p:spPr>
        <p:txBody>
          <a:bodyPr wrap="square" lIns="91458" tIns="45729" rIns="91458" bIns="45729" rtlCol="0">
            <a:spAutoFit/>
          </a:bodyPr>
          <a:lstStyle/>
          <a:p>
            <a:pPr algn="just"/>
            <a:r>
              <a:rPr lang="zh-CN" altLang="en-US" sz="14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400" dirty="0">
              <a:solidFill>
                <a:srgbClr val="CC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787135" y="2270927"/>
            <a:ext cx="2314664" cy="1816443"/>
          </a:xfrm>
          <a:prstGeom prst="rect">
            <a:avLst/>
          </a:prstGeom>
          <a:noFill/>
        </p:spPr>
        <p:txBody>
          <a:bodyPr wrap="square" lIns="91458" tIns="45729" rIns="91458" bIns="45729" rtlCol="0">
            <a:spAutoFit/>
          </a:bodyPr>
          <a:lstStyle/>
          <a:p>
            <a:pPr algn="just"/>
            <a:r>
              <a:rPr lang="zh-CN" altLang="en-US" sz="1400" dirty="0">
                <a:solidFill>
                  <a:srgbClr val="CC000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400" dirty="0">
              <a:solidFill>
                <a:srgbClr val="CC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331976" y="1766715"/>
            <a:ext cx="1339061" cy="369446"/>
          </a:xfrm>
          <a:prstGeom prst="rect">
            <a:avLst/>
          </a:prstGeom>
          <a:noFill/>
        </p:spPr>
        <p:txBody>
          <a:bodyPr wrap="none" lIns="91458" tIns="45729" rIns="91458" bIns="45729" rtlCol="0">
            <a:spAutoFit/>
          </a:bodyPr>
          <a:lstStyle/>
          <a:p>
            <a:r>
              <a:rPr lang="zh-CN" altLang="en-US" dirty="0" smtClean="0">
                <a:solidFill>
                  <a:srgbClr val="CC0000"/>
                </a:solidFill>
                <a:latin typeface="微软雅黑" panose="020B0503020204020204" pitchFamily="34" charset="-122"/>
                <a:ea typeface="微软雅黑" panose="020B0503020204020204" pitchFamily="34" charset="-122"/>
              </a:rPr>
              <a:t>输入小标题</a:t>
            </a:r>
            <a:endParaRPr lang="zh-CN" altLang="en-US" dirty="0">
              <a:solidFill>
                <a:srgbClr val="CC0000"/>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5400000" flipV="1">
            <a:off x="947913"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等腰三角形 12"/>
          <p:cNvSpPr/>
          <p:nvPr/>
        </p:nvSpPr>
        <p:spPr>
          <a:xfrm rot="16200000" flipH="1" flipV="1">
            <a:off x="275847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TextBox 13"/>
          <p:cNvSpPr txBox="1"/>
          <p:nvPr/>
        </p:nvSpPr>
        <p:spPr>
          <a:xfrm>
            <a:off x="6274936" y="1766715"/>
            <a:ext cx="1339061" cy="369446"/>
          </a:xfrm>
          <a:prstGeom prst="rect">
            <a:avLst/>
          </a:prstGeom>
          <a:noFill/>
        </p:spPr>
        <p:txBody>
          <a:bodyPr wrap="none" lIns="91458" tIns="45729" rIns="91458" bIns="45729" rtlCol="0">
            <a:spAutoFit/>
          </a:bodyPr>
          <a:lstStyle/>
          <a:p>
            <a:r>
              <a:rPr lang="zh-CN" altLang="en-US" dirty="0" smtClean="0">
                <a:solidFill>
                  <a:srgbClr val="CC0000"/>
                </a:solidFill>
                <a:latin typeface="微软雅黑" panose="020B0503020204020204" pitchFamily="34" charset="-122"/>
                <a:ea typeface="微软雅黑" panose="020B0503020204020204" pitchFamily="34" charset="-122"/>
              </a:rPr>
              <a:t>输入小标题</a:t>
            </a:r>
            <a:endParaRPr lang="zh-CN" altLang="en-US" dirty="0">
              <a:solidFill>
                <a:srgbClr val="CC0000"/>
              </a:solidFill>
              <a:latin typeface="微软雅黑" panose="020B0503020204020204" pitchFamily="34" charset="-122"/>
              <a:ea typeface="微软雅黑" panose="020B0503020204020204" pitchFamily="34" charset="-122"/>
            </a:endParaRPr>
          </a:p>
        </p:txBody>
      </p:sp>
      <p:sp>
        <p:nvSpPr>
          <p:cNvPr id="15" name="等腰三角形 14"/>
          <p:cNvSpPr/>
          <p:nvPr/>
        </p:nvSpPr>
        <p:spPr>
          <a:xfrm rot="5400000" flipV="1">
            <a:off x="5890874"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等腰三角形 15"/>
          <p:cNvSpPr/>
          <p:nvPr/>
        </p:nvSpPr>
        <p:spPr>
          <a:xfrm rot="16200000" flipH="1" flipV="1">
            <a:off x="770143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Right)">
                                      <p:cBhvr>
                                        <p:cTn id="20" dur="500"/>
                                        <p:tgtEl>
                                          <p:spTgt spid="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 grpId="0"/>
      <p:bldP spid="10" grpId="0"/>
      <p:bldP spid="11" grpId="0"/>
      <p:bldP spid="12" grpId="0" animBg="1"/>
      <p:bldP spid="13" grpId="0" animBg="1"/>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sp>
        <p:nvSpPr>
          <p:cNvPr id="8" name="Rectangle 5"/>
          <p:cNvSpPr/>
          <p:nvPr/>
        </p:nvSpPr>
        <p:spPr bwMode="auto">
          <a:xfrm>
            <a:off x="899749" y="3024501"/>
            <a:ext cx="3672493" cy="1810868"/>
          </a:xfrm>
          <a:prstGeom prst="rect">
            <a:avLst/>
          </a:prstGeom>
          <a:solidFill>
            <a:srgbClr val="C000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820" tIns="64823" rIns="64820" bIns="64823" numCol="1" rtlCol="0" anchor="ctr" anchorCtr="0" compatLnSpc="1"/>
          <a:lstStyle/>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69875" indent="-26987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2"/>
          <p:cNvSpPr/>
          <p:nvPr/>
        </p:nvSpPr>
        <p:spPr bwMode="auto">
          <a:xfrm>
            <a:off x="915399" y="1131940"/>
            <a:ext cx="1788377" cy="1810868"/>
          </a:xfrm>
          <a:prstGeom prst="rect">
            <a:avLst/>
          </a:prstGeom>
          <a:solidFill>
            <a:srgbClr val="FF6E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86415" tIns="86419" rIns="86415" bIns="86419" numCol="1" rtlCol="0" anchor="t" anchorCtr="0" compatLnSpc="1"/>
          <a:lstStyle/>
          <a:p>
            <a:pPr defTabSz="647700">
              <a:lnSpc>
                <a:spcPct val="80000"/>
              </a:lnSpc>
              <a:buClr>
                <a:srgbClr val="FFFFFF">
                  <a:lumMod val="50000"/>
                  <a:lumOff val="50000"/>
                </a:srgbClr>
              </a:buClr>
              <a:buSzPct val="90000"/>
            </a:pP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r>
              <a:rPr lang="zh-CN" alt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spcBef>
                <a:spcPts val="640"/>
              </a:spcBef>
              <a:buClr>
                <a:srgbClr val="FFFFFF">
                  <a:lumMod val="50000"/>
                  <a:lumOff val="50000"/>
                </a:srgbClr>
              </a:buClr>
              <a:buSzPct val="90000"/>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spcBef>
                <a:spcPts val="640"/>
              </a:spcBef>
              <a:buClr>
                <a:srgbClr val="FFFFFF">
                  <a:lumMod val="50000"/>
                  <a:lumOff val="50000"/>
                </a:srgbClr>
              </a:buClr>
              <a:buSzPct val="90000"/>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altLang="zh-CN"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a:lnSpc>
                <a:spcPct val="80000"/>
              </a:lnSpc>
              <a:buClr>
                <a:srgbClr val="FFFFFF">
                  <a:lumMod val="50000"/>
                  <a:lumOff val="50000"/>
                </a:srgbClr>
              </a:buClr>
              <a:buSzPct val="90000"/>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Rectangle 4"/>
          <p:cNvSpPr/>
          <p:nvPr/>
        </p:nvSpPr>
        <p:spPr bwMode="auto">
          <a:xfrm>
            <a:off x="4666564" y="1131940"/>
            <a:ext cx="3672493" cy="1810868"/>
          </a:xfrm>
          <a:prstGeom prst="rect">
            <a:avLst/>
          </a:prstGeom>
          <a:solidFill>
            <a:srgbClr val="FF990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86415" tIns="86419" rIns="86415" bIns="86419" numCol="1" rtlCol="0" anchor="ctr" anchorCtr="0" compatLnSpc="1"/>
          <a:lstStyle/>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165735" indent="-165735" defTabSz="647700">
              <a:lnSpc>
                <a:spcPct val="80000"/>
              </a:lnSpc>
              <a:spcBef>
                <a:spcPts val="640"/>
              </a:spcBef>
              <a:buClr>
                <a:srgbClr val="FFFFFF">
                  <a:lumMod val="50000"/>
                  <a:lumOff val="50000"/>
                </a:srgbClr>
              </a:buClr>
              <a:buSzPct val="90000"/>
              <a:buFont typeface="Arial" panose="020B0604020202020204" pitchFamily="34" charset="0"/>
              <a:buChar char="•"/>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r="10986"/>
          <a:stretch>
            <a:fillRect/>
          </a:stretch>
        </p:blipFill>
        <p:spPr>
          <a:xfrm>
            <a:off x="4666564" y="3037613"/>
            <a:ext cx="3663959" cy="1797755"/>
          </a:xfrm>
          <a:prstGeom prst="rect">
            <a:avLst/>
          </a:prstGeom>
        </p:spPr>
      </p:pic>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446" y="1131940"/>
            <a:ext cx="1787912" cy="18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 presetClass="entr" presetSubtype="1"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ppt_x"/>
                                          </p:val>
                                        </p:tav>
                                        <p:tav tm="100000">
                                          <p:val>
                                            <p:strVal val="#ppt_x"/>
                                          </p:val>
                                        </p:tav>
                                      </p:tavLst>
                                    </p:anim>
                                    <p:anim calcmode="lin" valueType="num">
                                      <p:cBhvr additive="base">
                                        <p:cTn id="33" dur="75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2" decel="100000" fill="hold" nodeType="withEffect">
                                  <p:stCondLst>
                                    <p:cond delay="75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750" fill="hold"/>
                                        <p:tgtEl>
                                          <p:spTgt spid="11"/>
                                        </p:tgtEl>
                                        <p:attrNameLst>
                                          <p:attrName>ppt_x</p:attrName>
                                        </p:attrNameLst>
                                      </p:cBhvr>
                                      <p:tavLst>
                                        <p:tav tm="0">
                                          <p:val>
                                            <p:strVal val="1+#ppt_w/2"/>
                                          </p:val>
                                        </p:tav>
                                        <p:tav tm="100000">
                                          <p:val>
                                            <p:strVal val="#ppt_x"/>
                                          </p:val>
                                        </p:tav>
                                      </p:tavLst>
                                    </p:anim>
                                    <p:anim calcmode="lin" valueType="num">
                                      <p:cBhvr additive="base">
                                        <p:cTn id="37"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lIns="91458" tIns="45729" rIns="91458" bIns="45729">
            <a:noAutofit/>
          </a:bodyPr>
          <a:lstStyle>
            <a:lvl1pPr algn="l" defTabSz="914400" rtl="0" eaLnBrk="1" latinLnBrk="0" hangingPunct="1">
              <a:spcBef>
                <a:spcPct val="0"/>
              </a:spcBef>
              <a:buNone/>
              <a:defRPr sz="2000" b="1" kern="1200">
                <a:solidFill>
                  <a:srgbClr val="C80000"/>
                </a:solidFill>
                <a:effectLst/>
                <a:latin typeface="微软雅黑" panose="020B0503020204020204" pitchFamily="34" charset="-122"/>
                <a:ea typeface="微软雅黑" panose="020B0503020204020204" pitchFamily="34" charset="-122"/>
                <a:cs typeface="+mj-cs"/>
              </a:defRPr>
            </a:lvl1pPr>
          </a:lstStyle>
          <a:p>
            <a:r>
              <a:rPr lang="zh-CN" altLang="en-US" dirty="0" smtClean="0"/>
              <a:t>单击此处编辑标题内容</a:t>
            </a:r>
            <a:endParaRPr lang="zh-CN" altLang="en-US" dirty="0"/>
          </a:p>
        </p:txBody>
      </p:sp>
      <p:pic>
        <p:nvPicPr>
          <p:cNvPr id="8" name="图片 7" descr="未标题-2.png"/>
          <p:cNvPicPr>
            <a:picLocks noChangeAspect="1"/>
          </p:cNvPicPr>
          <p:nvPr/>
        </p:nvPicPr>
        <p:blipFill>
          <a:blip r:embed="rId1" cstate="print"/>
          <a:stretch>
            <a:fillRect/>
          </a:stretch>
        </p:blipFill>
        <p:spPr>
          <a:xfrm>
            <a:off x="6229266" y="1852242"/>
            <a:ext cx="2255301" cy="2811989"/>
          </a:xfrm>
          <a:prstGeom prst="rect">
            <a:avLst/>
          </a:prstGeom>
        </p:spPr>
      </p:pic>
      <p:sp>
        <p:nvSpPr>
          <p:cNvPr id="9" name="矩形 11"/>
          <p:cNvSpPr>
            <a:spLocks noChangeArrowheads="1"/>
          </p:cNvSpPr>
          <p:nvPr/>
        </p:nvSpPr>
        <p:spPr bwMode="auto">
          <a:xfrm>
            <a:off x="755707" y="1276001"/>
            <a:ext cx="5065754" cy="127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Group 14"/>
          <p:cNvGrpSpPr/>
          <p:nvPr/>
        </p:nvGrpSpPr>
        <p:grpSpPr bwMode="auto">
          <a:xfrm>
            <a:off x="1258425" y="2613712"/>
            <a:ext cx="4015521" cy="1667656"/>
            <a:chOff x="0" y="0"/>
            <a:chExt cx="6192688" cy="2571234"/>
          </a:xfrm>
          <a:solidFill>
            <a:srgbClr val="C00000"/>
          </a:solidFill>
        </p:grpSpPr>
        <p:sp>
          <p:nvSpPr>
            <p:cNvPr id="11" name="Rectangle 13"/>
            <p:cNvSpPr>
              <a:spLocks noChangeArrowheads="1"/>
            </p:cNvSpPr>
            <p:nvPr/>
          </p:nvSpPr>
          <p:spPr bwMode="auto">
            <a:xfrm>
              <a:off x="0"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2" name="Rectangle 14"/>
            <p:cNvSpPr>
              <a:spLocks noChangeArrowheads="1"/>
            </p:cNvSpPr>
            <p:nvPr/>
          </p:nvSpPr>
          <p:spPr bwMode="auto">
            <a:xfrm>
              <a:off x="241159" y="301788"/>
              <a:ext cx="172572" cy="22694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3" name="Rectangle 15"/>
            <p:cNvSpPr>
              <a:spLocks noChangeArrowheads="1"/>
            </p:cNvSpPr>
            <p:nvPr/>
          </p:nvSpPr>
          <p:spPr bwMode="auto">
            <a:xfrm>
              <a:off x="482317" y="848024"/>
              <a:ext cx="172572"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4" name="Rectangle 16"/>
            <p:cNvSpPr>
              <a:spLocks noChangeArrowheads="1"/>
            </p:cNvSpPr>
            <p:nvPr/>
          </p:nvSpPr>
          <p:spPr bwMode="auto">
            <a:xfrm>
              <a:off x="72347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5" name="Rectangle 17"/>
            <p:cNvSpPr>
              <a:spLocks noChangeArrowheads="1"/>
            </p:cNvSpPr>
            <p:nvPr/>
          </p:nvSpPr>
          <p:spPr bwMode="auto">
            <a:xfrm>
              <a:off x="964634" y="1696047"/>
              <a:ext cx="172572" cy="87518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6" name="Rectangle 18"/>
            <p:cNvSpPr>
              <a:spLocks noChangeArrowheads="1"/>
            </p:cNvSpPr>
            <p:nvPr/>
          </p:nvSpPr>
          <p:spPr bwMode="auto">
            <a:xfrm>
              <a:off x="1685898" y="353093"/>
              <a:ext cx="174785" cy="221814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7" name="Rectangle 19"/>
            <p:cNvSpPr>
              <a:spLocks noChangeArrowheads="1"/>
            </p:cNvSpPr>
            <p:nvPr/>
          </p:nvSpPr>
          <p:spPr bwMode="auto">
            <a:xfrm>
              <a:off x="1927057" y="848024"/>
              <a:ext cx="174785" cy="172320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8" name="Rectangle 20"/>
            <p:cNvSpPr>
              <a:spLocks noChangeArrowheads="1"/>
            </p:cNvSpPr>
            <p:nvPr/>
          </p:nvSpPr>
          <p:spPr bwMode="auto">
            <a:xfrm>
              <a:off x="2168215" y="1342956"/>
              <a:ext cx="172572" cy="1228277"/>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9" name="Rectangle 21"/>
            <p:cNvSpPr>
              <a:spLocks noChangeArrowheads="1"/>
            </p:cNvSpPr>
            <p:nvPr/>
          </p:nvSpPr>
          <p:spPr bwMode="auto">
            <a:xfrm>
              <a:off x="2409374" y="733345"/>
              <a:ext cx="172572" cy="18378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0" name="Rectangle 22"/>
            <p:cNvSpPr>
              <a:spLocks noChangeArrowheads="1"/>
            </p:cNvSpPr>
            <p:nvPr/>
          </p:nvSpPr>
          <p:spPr bwMode="auto">
            <a:xfrm>
              <a:off x="2650532" y="1010990"/>
              <a:ext cx="172572" cy="1560244"/>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1" name="Rectangle 23"/>
            <p:cNvSpPr>
              <a:spLocks noChangeArrowheads="1"/>
            </p:cNvSpPr>
            <p:nvPr/>
          </p:nvSpPr>
          <p:spPr bwMode="auto">
            <a:xfrm>
              <a:off x="3374009" y="1364081"/>
              <a:ext cx="168147"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2" name="Rectangle 24"/>
            <p:cNvSpPr>
              <a:spLocks noChangeArrowheads="1"/>
            </p:cNvSpPr>
            <p:nvPr/>
          </p:nvSpPr>
          <p:spPr bwMode="auto">
            <a:xfrm>
              <a:off x="3615167" y="516058"/>
              <a:ext cx="168147" cy="205517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3" name="Rectangle 25"/>
            <p:cNvSpPr>
              <a:spLocks noChangeArrowheads="1"/>
            </p:cNvSpPr>
            <p:nvPr/>
          </p:nvSpPr>
          <p:spPr bwMode="auto">
            <a:xfrm>
              <a:off x="3849688" y="187108"/>
              <a:ext cx="174785" cy="238412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4" name="Rectangle 26"/>
            <p:cNvSpPr>
              <a:spLocks noChangeArrowheads="1"/>
            </p:cNvSpPr>
            <p:nvPr/>
          </p:nvSpPr>
          <p:spPr bwMode="auto">
            <a:xfrm>
              <a:off x="4090847" y="920454"/>
              <a:ext cx="172572" cy="1650780"/>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5" name="Rectangle 27"/>
            <p:cNvSpPr>
              <a:spLocks noChangeArrowheads="1"/>
            </p:cNvSpPr>
            <p:nvPr/>
          </p:nvSpPr>
          <p:spPr bwMode="auto">
            <a:xfrm>
              <a:off x="4332005" y="374217"/>
              <a:ext cx="172572" cy="219701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6" name="Rectangle 28"/>
            <p:cNvSpPr>
              <a:spLocks noChangeArrowheads="1"/>
            </p:cNvSpPr>
            <p:nvPr/>
          </p:nvSpPr>
          <p:spPr bwMode="auto">
            <a:xfrm>
              <a:off x="5055481" y="754469"/>
              <a:ext cx="172572" cy="1816762"/>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7" name="Rectangle 29"/>
            <p:cNvSpPr>
              <a:spLocks noChangeArrowheads="1"/>
            </p:cNvSpPr>
            <p:nvPr/>
          </p:nvSpPr>
          <p:spPr bwMode="auto">
            <a:xfrm>
              <a:off x="5296639" y="1623618"/>
              <a:ext cx="172572" cy="9476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8" name="Rectangle 30"/>
            <p:cNvSpPr>
              <a:spLocks noChangeArrowheads="1"/>
            </p:cNvSpPr>
            <p:nvPr/>
          </p:nvSpPr>
          <p:spPr bwMode="auto">
            <a:xfrm>
              <a:off x="5537799" y="1816762"/>
              <a:ext cx="172572" cy="75446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9" name="Rectangle 31"/>
            <p:cNvSpPr>
              <a:spLocks noChangeArrowheads="1"/>
            </p:cNvSpPr>
            <p:nvPr/>
          </p:nvSpPr>
          <p:spPr bwMode="auto">
            <a:xfrm>
              <a:off x="5778956" y="1364081"/>
              <a:ext cx="172572" cy="120715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0" name="Rectangle 32"/>
            <p:cNvSpPr>
              <a:spLocks noChangeArrowheads="1"/>
            </p:cNvSpPr>
            <p:nvPr/>
          </p:nvSpPr>
          <p:spPr bwMode="auto">
            <a:xfrm>
              <a:off x="6020116" y="0"/>
              <a:ext cx="172572" cy="2571231"/>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400" dirty="0">
                <a:solidFill>
                  <a:srgbClr val="C00000"/>
                </a:solidFill>
                <a:latin typeface="Calibri" panose="020F0502020204030204" pitchFamily="34" charset="0"/>
                <a:ea typeface="微软雅黑" panose="020B0503020204020204" pitchFamily="34" charset="-122"/>
                <a:sym typeface="宋体" panose="02010600030101010101" pitchFamily="2" charset="-122"/>
              </a:endParaRPr>
            </a:p>
          </p:txBody>
        </p:sp>
      </p:grpSp>
      <p:sp>
        <p:nvSpPr>
          <p:cNvPr id="31" name="文本框 37"/>
          <p:cNvSpPr>
            <a:spLocks noChangeArrowheads="1"/>
          </p:cNvSpPr>
          <p:nvPr/>
        </p:nvSpPr>
        <p:spPr bwMode="auto">
          <a:xfrm>
            <a:off x="1293267" y="4353549"/>
            <a:ext cx="1093785"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部门一</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8"/>
          <p:cNvSpPr>
            <a:spLocks noChangeArrowheads="1"/>
          </p:cNvSpPr>
          <p:nvPr/>
        </p:nvSpPr>
        <p:spPr bwMode="auto">
          <a:xfrm>
            <a:off x="2364654" y="4353549"/>
            <a:ext cx="1093784"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部门二</a:t>
            </a:r>
            <a:endParaRPr lang="zh-CN" altLang="en-US" sz="14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9"/>
          <p:cNvSpPr>
            <a:spLocks noChangeArrowheads="1"/>
          </p:cNvSpPr>
          <p:nvPr/>
        </p:nvSpPr>
        <p:spPr bwMode="auto">
          <a:xfrm>
            <a:off x="3495769" y="4353549"/>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部门三</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40"/>
          <p:cNvSpPr>
            <a:spLocks noChangeArrowheads="1"/>
          </p:cNvSpPr>
          <p:nvPr/>
        </p:nvSpPr>
        <p:spPr bwMode="auto">
          <a:xfrm>
            <a:off x="4553467" y="4353549"/>
            <a:ext cx="1095029"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8" tIns="45729" rIns="91458" bIns="45729">
            <a:spAutoFit/>
          </a:bodyPr>
          <a:lstStyle/>
          <a:p>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部门四</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15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9" grpId="0"/>
      <p:bldP spid="31" grpId="0"/>
      <p:bldP spid="32" grpId="0"/>
      <p:bldP spid="33" grpId="0"/>
      <p:bldP spid="34"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3524</Words>
  <Application>WPS 演示</Application>
  <PresentationFormat>全屏显示(16:9)</PresentationFormat>
  <Paragraphs>543</Paragraphs>
  <Slides>31</Slides>
  <Notes>30</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31</vt:i4>
      </vt:variant>
    </vt:vector>
  </HeadingPairs>
  <TitlesOfParts>
    <vt:vector size="61" baseType="lpstr">
      <vt:lpstr>Arial</vt:lpstr>
      <vt:lpstr>宋体</vt:lpstr>
      <vt:lpstr>Wingdings</vt:lpstr>
      <vt:lpstr>微软雅黑</vt:lpstr>
      <vt:lpstr>Calibri</vt:lpstr>
      <vt:lpstr>Arial</vt:lpstr>
      <vt:lpstr>Kozuka Mincho Pr6N H</vt:lpstr>
      <vt:lpstr>Yu Gothic</vt:lpstr>
      <vt:lpstr>Segoe UI</vt:lpstr>
      <vt:lpstr>Arial Unicode MS</vt:lpstr>
      <vt:lpstr>Calibri</vt:lpstr>
      <vt:lpstr>仿宋_GB2312</vt:lpstr>
      <vt:lpstr>仿宋</vt:lpstr>
      <vt:lpstr>Agency FB</vt:lpstr>
      <vt:lpstr>Trebuchet MS</vt:lpstr>
      <vt:lpstr>Arial Unicode MS</vt:lpstr>
      <vt:lpstr>黑体</vt:lpstr>
      <vt:lpstr>굴림</vt:lpstr>
      <vt:lpstr>Malgun Gothic</vt:lpstr>
      <vt:lpstr>Impact</vt:lpstr>
      <vt:lpstr>方正大黑简体</vt:lpstr>
      <vt:lpstr>Gill Sans</vt:lpstr>
      <vt:lpstr>ヒラギノ角ゴ ProN W3</vt:lpstr>
      <vt:lpstr>Arial Black</vt:lpstr>
      <vt:lpstr>Meiryo</vt:lpstr>
      <vt:lpstr>Yu Gothic UI</vt:lpstr>
      <vt:lpstr>Arial Narrow</vt:lpstr>
      <vt:lpstr>Calibri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53</cp:revision>
  <dcterms:created xsi:type="dcterms:W3CDTF">2015-07-30T22:50:00Z</dcterms:created>
  <dcterms:modified xsi:type="dcterms:W3CDTF">2024-06-06T18:52:24Z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5ABCABB16B1644198EA25A702FFA081C_13</vt:lpwstr>
  </property>
  <property fmtid="{D5CDD505-2E9C-101B-9397-08002B2CF9AE}" pid="3" name="KSOProductBuildVer">
    <vt:lpwstr>2052-12.1.0.16417</vt:lpwstr>
  </property>
</Properties>
</file>