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3"/>
    <p:sldMasterId id="2147483653" r:id="rId4"/>
  </p:sldMasterIdLst>
  <p:notesMasterIdLst>
    <p:notesMasterId r:id="rId6"/>
  </p:notesMasterIdLst>
  <p:sldIdLst>
    <p:sldId id="2486" r:id="rId5"/>
    <p:sldId id="2484" r:id="rId7"/>
    <p:sldId id="2487" r:id="rId8"/>
    <p:sldId id="2490" r:id="rId9"/>
    <p:sldId id="2472" r:id="rId10"/>
    <p:sldId id="2473" r:id="rId11"/>
    <p:sldId id="2474" r:id="rId12"/>
    <p:sldId id="2491" r:id="rId13"/>
    <p:sldId id="2492" r:id="rId14"/>
    <p:sldId id="2465" r:id="rId15"/>
    <p:sldId id="2449" r:id="rId16"/>
    <p:sldId id="2450" r:id="rId17"/>
    <p:sldId id="2451" r:id="rId18"/>
    <p:sldId id="2493" r:id="rId19"/>
    <p:sldId id="2452" r:id="rId20"/>
    <p:sldId id="2453" r:id="rId21"/>
    <p:sldId id="2461" r:id="rId22"/>
    <p:sldId id="2464" r:id="rId23"/>
    <p:sldId id="2439" r:id="rId24"/>
    <p:sldId id="2494" r:id="rId25"/>
    <p:sldId id="2441" r:id="rId26"/>
    <p:sldId id="2447" r:id="rId27"/>
    <p:sldId id="2481" r:id="rId28"/>
    <p:sldId id="2438" r:id="rId29"/>
    <p:sldId id="2496" r:id="rId30"/>
    <p:sldId id="2513" r:id="rId31"/>
  </p:sldIdLst>
  <p:sldSz cx="12858750" cy="723265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421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633" userDrawn="1">
          <p15:clr>
            <a:srgbClr val="A4A3A4"/>
          </p15:clr>
        </p15:guide>
        <p15:guide id="7" pos="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12"/>
    <a:srgbClr val="C00000"/>
    <a:srgbClr val="014999"/>
    <a:srgbClr val="007E3D"/>
    <a:srgbClr val="009882"/>
    <a:srgbClr val="093385"/>
    <a:srgbClr val="000000"/>
    <a:srgbClr val="FFFFFF"/>
    <a:srgbClr val="C52C2D"/>
    <a:srgbClr val="093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2986" autoAdjust="0"/>
  </p:normalViewPr>
  <p:slideViewPr>
    <p:cSldViewPr showGuides="1">
      <p:cViewPr varScale="1">
        <p:scale>
          <a:sx n="105" d="100"/>
          <a:sy n="105" d="100"/>
        </p:scale>
        <p:origin x="576" y="102"/>
      </p:cViewPr>
      <p:guideLst>
        <p:guide orient="horz" pos="373"/>
        <p:guide pos="4050"/>
        <p:guide pos="421"/>
        <p:guide orient="horz" pos="4183"/>
        <p:guide pos="7633"/>
        <p:guide pos="64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5"/>
            </a:lvl2pPr>
            <a:lvl3pPr>
              <a:defRPr sz="2530"/>
            </a:lvl3pPr>
            <a:lvl4pPr>
              <a:defRPr sz="2110"/>
            </a:lvl4pPr>
            <a:lvl5pPr>
              <a:defRPr sz="2110"/>
            </a:lvl5pPr>
            <a:lvl6pPr>
              <a:defRPr sz="2110"/>
            </a:lvl6pPr>
            <a:lvl7pPr>
              <a:defRPr sz="2110"/>
            </a:lvl7pPr>
            <a:lvl8pPr>
              <a:defRPr sz="2110"/>
            </a:lvl8pPr>
            <a:lvl9pPr>
              <a:defRPr sz="21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4565" indent="0">
              <a:buNone/>
              <a:defRPr sz="1265"/>
            </a:lvl3pPr>
            <a:lvl4pPr marL="1446530" indent="0">
              <a:buNone/>
              <a:defRPr sz="1055"/>
            </a:lvl4pPr>
            <a:lvl5pPr marL="1928495" indent="0">
              <a:buNone/>
              <a:defRPr sz="1055"/>
            </a:lvl5pPr>
            <a:lvl6pPr marL="2411095" indent="0">
              <a:buNone/>
              <a:defRPr sz="1055"/>
            </a:lvl6pPr>
            <a:lvl7pPr marL="2893060" indent="0">
              <a:buNone/>
              <a:defRPr sz="1055"/>
            </a:lvl7pPr>
            <a:lvl8pPr marL="3375025" indent="0">
              <a:buNone/>
              <a:defRPr sz="1055"/>
            </a:lvl8pPr>
            <a:lvl9pPr marL="3856990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1965" indent="0">
              <a:buNone/>
              <a:defRPr sz="2955"/>
            </a:lvl2pPr>
            <a:lvl3pPr marL="964565" indent="0">
              <a:buNone/>
              <a:defRPr sz="2530"/>
            </a:lvl3pPr>
            <a:lvl4pPr marL="1446530" indent="0">
              <a:buNone/>
              <a:defRPr sz="2110"/>
            </a:lvl4pPr>
            <a:lvl5pPr marL="1928495" indent="0">
              <a:buNone/>
              <a:defRPr sz="2110"/>
            </a:lvl5pPr>
            <a:lvl6pPr marL="2411095" indent="0">
              <a:buNone/>
              <a:defRPr sz="2110"/>
            </a:lvl6pPr>
            <a:lvl7pPr marL="2893060" indent="0">
              <a:buNone/>
              <a:defRPr sz="2110"/>
            </a:lvl7pPr>
            <a:lvl8pPr marL="3375025" indent="0">
              <a:buNone/>
              <a:defRPr sz="2110"/>
            </a:lvl8pPr>
            <a:lvl9pPr marL="3856990" indent="0">
              <a:buNone/>
              <a:defRPr sz="211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5"/>
            </a:lvl1pPr>
            <a:lvl2pPr marL="481965" indent="0">
              <a:buNone/>
              <a:defRPr sz="1475"/>
            </a:lvl2pPr>
            <a:lvl3pPr marL="964565" indent="0">
              <a:buNone/>
              <a:defRPr sz="1265"/>
            </a:lvl3pPr>
            <a:lvl4pPr marL="1446530" indent="0">
              <a:buNone/>
              <a:defRPr sz="1055"/>
            </a:lvl4pPr>
            <a:lvl5pPr marL="1928495" indent="0">
              <a:buNone/>
              <a:defRPr sz="1055"/>
            </a:lvl5pPr>
            <a:lvl6pPr marL="2411095" indent="0">
              <a:buNone/>
              <a:defRPr sz="1055"/>
            </a:lvl6pPr>
            <a:lvl7pPr marL="2893060" indent="0">
              <a:buNone/>
              <a:defRPr sz="1055"/>
            </a:lvl7pPr>
            <a:lvl8pPr marL="3375025" indent="0">
              <a:buNone/>
              <a:defRPr sz="1055"/>
            </a:lvl8pPr>
            <a:lvl9pPr marL="3856990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3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0"/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1095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6990" indent="0" algn="ctr">
              <a:buNone/>
              <a:defRPr sz="1685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3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0">
                <a:solidFill>
                  <a:schemeClr val="tx1">
                    <a:tint val="75000"/>
                  </a:schemeClr>
                </a:solidFill>
              </a:defRPr>
            </a:lvl1pPr>
            <a:lvl2pPr marL="481965" indent="0">
              <a:buNone/>
              <a:defRPr sz="2110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699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0" b="1"/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6990" indent="0">
              <a:buNone/>
              <a:defRPr sz="168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0" b="1"/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6990" indent="0">
              <a:buNone/>
              <a:defRPr sz="168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53" y="0"/>
            <a:ext cx="12858397" cy="7232650"/>
          </a:xfrm>
          <a:prstGeom prst="rect">
            <a:avLst/>
          </a:pr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2" y="0"/>
            <a:ext cx="12858398" cy="723265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0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082" y="530933"/>
            <a:ext cx="6275374" cy="6170784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058161" y="3743404"/>
            <a:ext cx="7136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cap="all" dirty="0" smtClean="0">
                <a:cs typeface="Arial" panose="020B0604020202020204" pitchFamily="34" charset="0"/>
              </a:rPr>
              <a:t>年终总结与新年计划</a:t>
            </a:r>
            <a:r>
              <a:rPr lang="en-US" altLang="zh-CN" b="1" cap="all" dirty="0" smtClean="0">
                <a:cs typeface="Arial" panose="020B0604020202020204" pitchFamily="34" charset="0"/>
              </a:rPr>
              <a:t>PPT</a:t>
            </a:r>
            <a:r>
              <a:rPr lang="zh-CN" altLang="en-US" b="1" cap="all" dirty="0" smtClean="0">
                <a:cs typeface="Arial" panose="020B0604020202020204" pitchFamily="34" charset="0"/>
              </a:rPr>
              <a:t>模板</a:t>
            </a:r>
            <a:endParaRPr lang="zh-CN" altLang="en-US" b="1" cap="all" dirty="0">
              <a:cs typeface="Arial" panose="020B0604020202020204" pitchFamily="34" charset="0"/>
            </a:endParaRP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2188011" y="5068862"/>
            <a:ext cx="3942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汇报人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XXX   REPORT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PERSON: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WWW.HOME.COM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080930" y="4566725"/>
            <a:ext cx="68913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200" b="1" cap="all" dirty="0">
                <a:latin typeface="+mj-lt"/>
                <a:cs typeface="Arial" panose="020B0604020202020204" pitchFamily="34" charset="0"/>
              </a:rPr>
              <a:t>Year-end summary and New Year Plan</a:t>
            </a:r>
            <a:endParaRPr lang="zh-CN" altLang="en-US" sz="2200" b="1" cap="all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13943" y="2500745"/>
            <a:ext cx="4072861" cy="112338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 flipV="1">
            <a:off x="10539441" y="0"/>
            <a:ext cx="4339079" cy="72326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平行四边形 1"/>
          <p:cNvSpPr/>
          <p:nvPr/>
        </p:nvSpPr>
        <p:spPr>
          <a:xfrm>
            <a:off x="6316097" y="0"/>
            <a:ext cx="8138864" cy="7232650"/>
          </a:xfrm>
          <a:prstGeom prst="parallelogram">
            <a:avLst>
              <a:gd name="adj" fmla="val 59735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732111" y="0"/>
            <a:ext cx="4339079" cy="7232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平行四边形 31"/>
          <p:cNvSpPr/>
          <p:nvPr/>
        </p:nvSpPr>
        <p:spPr>
          <a:xfrm>
            <a:off x="7591000" y="0"/>
            <a:ext cx="3578250" cy="3179833"/>
          </a:xfrm>
          <a:prstGeom prst="parallelogram">
            <a:avLst>
              <a:gd name="adj" fmla="val 59735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-2152060" y="0"/>
            <a:ext cx="4339079" cy="7232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平行四边形 34"/>
          <p:cNvSpPr/>
          <p:nvPr/>
        </p:nvSpPr>
        <p:spPr>
          <a:xfrm>
            <a:off x="-6375404" y="0"/>
            <a:ext cx="8138864" cy="7232650"/>
          </a:xfrm>
          <a:prstGeom prst="parallelogram">
            <a:avLst>
              <a:gd name="adj" fmla="val 59735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3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5" grpId="0"/>
      <p:bldP spid="25" grpId="0"/>
      <p:bldP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400351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4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400351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4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192048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652183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498800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014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014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490844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17009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107492" y="3804206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4834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145434" y="3756096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4353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6977061" y="605606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7353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" name="任意多边形 39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  <p:bldP spid="41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309091" y="1852665"/>
            <a:ext cx="3058956" cy="3911098"/>
            <a:chOff x="6861512" y="1531261"/>
            <a:chExt cx="4079486" cy="5215919"/>
          </a:xfrm>
          <a:solidFill>
            <a:srgbClr val="E60012"/>
          </a:solidFill>
        </p:grpSpPr>
        <p:sp>
          <p:nvSpPr>
            <p:cNvPr id="13" name="Freeform 33"/>
            <p:cNvSpPr/>
            <p:nvPr/>
          </p:nvSpPr>
          <p:spPr bwMode="auto">
            <a:xfrm rot="20192702" flipH="1">
              <a:off x="8996650" y="1920344"/>
              <a:ext cx="781902" cy="64906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36"/>
            <p:cNvSpPr/>
            <p:nvPr/>
          </p:nvSpPr>
          <p:spPr bwMode="auto">
            <a:xfrm rot="1695130">
              <a:off x="10373996" y="2670521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30"/>
            <p:cNvSpPr/>
            <p:nvPr/>
          </p:nvSpPr>
          <p:spPr bwMode="auto">
            <a:xfrm rot="19798984">
              <a:off x="9589356" y="1775933"/>
              <a:ext cx="1351642" cy="10160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 dirty="0"/>
            </a:p>
          </p:txBody>
        </p:sp>
        <p:sp>
          <p:nvSpPr>
            <p:cNvPr id="16" name="Freeform 36"/>
            <p:cNvSpPr/>
            <p:nvPr/>
          </p:nvSpPr>
          <p:spPr bwMode="auto">
            <a:xfrm rot="20742510">
              <a:off x="8449623" y="3313795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30"/>
            <p:cNvSpPr/>
            <p:nvPr/>
          </p:nvSpPr>
          <p:spPr bwMode="auto">
            <a:xfrm rot="1666479" flipH="1">
              <a:off x="7109750" y="1531261"/>
              <a:ext cx="1223410" cy="91965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9235169" y="3434652"/>
              <a:ext cx="1386200" cy="943962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8128278" y="4127752"/>
              <a:ext cx="183619" cy="1820681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9498961" y="4476888"/>
              <a:ext cx="157757" cy="1471545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9196375" y="4065684"/>
              <a:ext cx="124137" cy="1611200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8208449" y="5552358"/>
              <a:ext cx="1388786" cy="1194822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6861512" y="2859315"/>
              <a:ext cx="1546462" cy="142322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9423961" y="2928144"/>
              <a:ext cx="1510337" cy="113534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8508448" y="3695592"/>
              <a:ext cx="93103" cy="1981292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8435333" y="3910700"/>
              <a:ext cx="928895" cy="77108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838797" y="2620506"/>
              <a:ext cx="478445" cy="638791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9485256" y="4296241"/>
              <a:ext cx="571548" cy="545688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9188231" y="2679483"/>
              <a:ext cx="483618" cy="620687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8205477" y="1954575"/>
              <a:ext cx="680168" cy="889651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066535" y="2493591"/>
              <a:ext cx="684651" cy="568335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</p:grpSp>
      <p:sp>
        <p:nvSpPr>
          <p:cNvPr id="44" name="TextBox 23"/>
          <p:cNvSpPr txBox="1"/>
          <p:nvPr/>
        </p:nvSpPr>
        <p:spPr>
          <a:xfrm>
            <a:off x="6251675" y="2263689"/>
            <a:ext cx="3814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8445599" y="20194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241143" y="3530514"/>
            <a:ext cx="382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445599" y="328629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6241143" y="4768764"/>
            <a:ext cx="382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445599" y="452454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0" name="Group 11"/>
          <p:cNvGrpSpPr/>
          <p:nvPr/>
        </p:nvGrpSpPr>
        <p:grpSpPr>
          <a:xfrm>
            <a:off x="10245799" y="2162071"/>
            <a:ext cx="730280" cy="730280"/>
            <a:chOff x="3962400" y="2419350"/>
            <a:chExt cx="685800" cy="685800"/>
          </a:xfrm>
          <a:solidFill>
            <a:srgbClr val="C52C2D"/>
          </a:solidFill>
        </p:grpSpPr>
        <p:sp>
          <p:nvSpPr>
            <p:cNvPr id="51" name="Rounded Rectangle 12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solidFill>
              <a:srgbClr val="014999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Oval 13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Group 14"/>
          <p:cNvGrpSpPr/>
          <p:nvPr/>
        </p:nvGrpSpPr>
        <p:grpSpPr>
          <a:xfrm>
            <a:off x="10466157" y="2345575"/>
            <a:ext cx="289566" cy="363274"/>
            <a:chOff x="3740150" y="1146175"/>
            <a:chExt cx="174625" cy="219075"/>
          </a:xfrm>
          <a:solidFill>
            <a:srgbClr val="014999"/>
          </a:solidFill>
        </p:grpSpPr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740150" y="1146175"/>
              <a:ext cx="174625" cy="219075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0"/>
                </a:cxn>
                <a:cxn ang="0">
                  <a:pos x="53" y="5"/>
                </a:cxn>
                <a:cxn ang="0">
                  <a:pos x="49" y="1"/>
                </a:cxn>
                <a:cxn ang="0">
                  <a:pos x="45" y="1"/>
                </a:cxn>
                <a:cxn ang="0">
                  <a:pos x="40" y="5"/>
                </a:cxn>
                <a:cxn ang="0">
                  <a:pos x="38" y="0"/>
                </a:cxn>
                <a:cxn ang="0">
                  <a:pos x="36" y="5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3" y="5"/>
                </a:cxn>
                <a:cxn ang="0">
                  <a:pos x="21" y="0"/>
                </a:cxn>
                <a:cxn ang="0">
                  <a:pos x="19" y="5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6" y="5"/>
                </a:cxn>
                <a:cxn ang="0">
                  <a:pos x="0" y="80"/>
                </a:cxn>
                <a:cxn ang="0">
                  <a:pos x="62" y="85"/>
                </a:cxn>
                <a:cxn ang="0">
                  <a:pos x="68" y="10"/>
                </a:cxn>
                <a:cxn ang="0">
                  <a:pos x="6" y="80"/>
                </a:cxn>
                <a:cxn ang="0">
                  <a:pos x="44" y="24"/>
                </a:cxn>
                <a:cxn ang="0">
                  <a:pos x="44" y="20"/>
                </a:cxn>
                <a:cxn ang="0">
                  <a:pos x="6" y="10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9" y="10"/>
                </a:cxn>
                <a:cxn ang="0">
                  <a:pos x="21" y="16"/>
                </a:cxn>
                <a:cxn ang="0">
                  <a:pos x="23" y="10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6" y="10"/>
                </a:cxn>
                <a:cxn ang="0">
                  <a:pos x="38" y="16"/>
                </a:cxn>
                <a:cxn ang="0">
                  <a:pos x="40" y="10"/>
                </a:cxn>
                <a:cxn ang="0">
                  <a:pos x="45" y="14"/>
                </a:cxn>
                <a:cxn ang="0">
                  <a:pos x="49" y="14"/>
                </a:cxn>
                <a:cxn ang="0">
                  <a:pos x="53" y="10"/>
                </a:cxn>
                <a:cxn ang="0">
                  <a:pos x="55" y="16"/>
                </a:cxn>
                <a:cxn ang="0">
                  <a:pos x="57" y="10"/>
                </a:cxn>
                <a:cxn ang="0">
                  <a:pos x="62" y="20"/>
                </a:cxn>
                <a:cxn ang="0">
                  <a:pos x="52" y="22"/>
                </a:cxn>
                <a:cxn ang="0">
                  <a:pos x="62" y="24"/>
                </a:cxn>
                <a:cxn ang="0">
                  <a:pos x="6" y="80"/>
                </a:cxn>
              </a:cxnLst>
              <a:rect l="0" t="0" r="r" b="b"/>
              <a:pathLst>
                <a:path w="68" h="85">
                  <a:moveTo>
                    <a:pt x="62" y="5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  <a:cubicBezTo>
                    <a:pt x="54" y="0"/>
                    <a:pt x="53" y="0"/>
                    <a:pt x="53" y="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6" y="0"/>
                    <a:pt x="45" y="0"/>
                    <a:pt x="45" y="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7" y="0"/>
                    <a:pt x="36" y="0"/>
                    <a:pt x="36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9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3"/>
                    <a:pt x="3" y="85"/>
                    <a:pt x="6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5" y="85"/>
                    <a:pt x="68" y="83"/>
                    <a:pt x="68" y="8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7"/>
                    <a:pt x="65" y="5"/>
                    <a:pt x="62" y="5"/>
                  </a:cubicBezTo>
                  <a:close/>
                  <a:moveTo>
                    <a:pt x="6" y="80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6"/>
                    <a:pt x="12" y="16"/>
                  </a:cubicBezTo>
                  <a:cubicBezTo>
                    <a:pt x="13" y="16"/>
                    <a:pt x="14" y="15"/>
                    <a:pt x="14" y="14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20" y="16"/>
                    <a:pt x="21" y="16"/>
                  </a:cubicBezTo>
                  <a:cubicBezTo>
                    <a:pt x="22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9" y="16"/>
                    <a:pt x="30" y="16"/>
                  </a:cubicBezTo>
                  <a:cubicBezTo>
                    <a:pt x="31" y="16"/>
                    <a:pt x="31" y="15"/>
                    <a:pt x="31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5"/>
                    <a:pt x="37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5"/>
                    <a:pt x="46" y="16"/>
                    <a:pt x="47" y="16"/>
                  </a:cubicBezTo>
                  <a:cubicBezTo>
                    <a:pt x="48" y="16"/>
                    <a:pt x="49" y="15"/>
                    <a:pt x="49" y="14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4" y="16"/>
                    <a:pt x="55" y="16"/>
                  </a:cubicBezTo>
                  <a:cubicBezTo>
                    <a:pt x="56" y="16"/>
                    <a:pt x="57" y="15"/>
                    <a:pt x="57" y="14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21"/>
                    <a:pt x="52" y="22"/>
                  </a:cubicBezTo>
                  <a:cubicBezTo>
                    <a:pt x="52" y="23"/>
                    <a:pt x="53" y="24"/>
                    <a:pt x="54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3816350" y="1236663"/>
              <a:ext cx="65088" cy="111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773488" y="1236663"/>
              <a:ext cx="25400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816350" y="1262063"/>
              <a:ext cx="65088" cy="79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3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773488" y="1262063"/>
              <a:ext cx="25400" cy="79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3816350" y="1287463"/>
              <a:ext cx="65088" cy="79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3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773488" y="1287463"/>
              <a:ext cx="25400" cy="79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3816350" y="1314450"/>
              <a:ext cx="65088" cy="95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773488" y="1314450"/>
              <a:ext cx="25400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3" name="Group 27"/>
          <p:cNvGrpSpPr/>
          <p:nvPr/>
        </p:nvGrpSpPr>
        <p:grpSpPr>
          <a:xfrm>
            <a:off x="10245799" y="3636316"/>
            <a:ext cx="730280" cy="730280"/>
            <a:chOff x="3962400" y="2419350"/>
            <a:chExt cx="685800" cy="685800"/>
          </a:xfrm>
          <a:solidFill>
            <a:srgbClr val="C52C2D"/>
          </a:solidFill>
        </p:grpSpPr>
        <p:sp>
          <p:nvSpPr>
            <p:cNvPr id="64" name="Rounded Rectangle 28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solidFill>
              <a:srgbClr val="014999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Oval 29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10245799" y="4768764"/>
            <a:ext cx="730280" cy="730280"/>
            <a:chOff x="3962400" y="2419350"/>
            <a:chExt cx="685800" cy="685800"/>
          </a:xfrm>
          <a:solidFill>
            <a:srgbClr val="C52C2D"/>
          </a:solidFill>
        </p:grpSpPr>
        <p:sp>
          <p:nvSpPr>
            <p:cNvPr id="67" name="Rounded Rectangle 31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solidFill>
              <a:srgbClr val="014999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Oval 32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Freeform 122"/>
          <p:cNvSpPr>
            <a:spLocks noEditPoints="1"/>
          </p:cNvSpPr>
          <p:nvPr/>
        </p:nvSpPr>
        <p:spPr bwMode="auto">
          <a:xfrm>
            <a:off x="10422240" y="3835945"/>
            <a:ext cx="377398" cy="336376"/>
          </a:xfrm>
          <a:custGeom>
            <a:avLst/>
            <a:gdLst/>
            <a:ahLst/>
            <a:cxnLst>
              <a:cxn ang="0">
                <a:pos x="84" y="19"/>
              </a:cxn>
              <a:cxn ang="0">
                <a:pos x="74" y="3"/>
              </a:cxn>
              <a:cxn ang="0">
                <a:pos x="69" y="0"/>
              </a:cxn>
              <a:cxn ang="0">
                <a:pos x="16" y="0"/>
              </a:cxn>
              <a:cxn ang="0">
                <a:pos x="11" y="3"/>
              </a:cxn>
              <a:cxn ang="0">
                <a:pos x="1" y="19"/>
              </a:cxn>
              <a:cxn ang="0">
                <a:pos x="1" y="25"/>
              </a:cxn>
              <a:cxn ang="0">
                <a:pos x="38" y="74"/>
              </a:cxn>
              <a:cxn ang="0">
                <a:pos x="43" y="76"/>
              </a:cxn>
              <a:cxn ang="0">
                <a:pos x="47" y="74"/>
              </a:cxn>
              <a:cxn ang="0">
                <a:pos x="84" y="25"/>
              </a:cxn>
              <a:cxn ang="0">
                <a:pos x="84" y="19"/>
              </a:cxn>
              <a:cxn ang="0">
                <a:pos x="43" y="6"/>
              </a:cxn>
              <a:cxn ang="0">
                <a:pos x="53" y="20"/>
              </a:cxn>
              <a:cxn ang="0">
                <a:pos x="32" y="20"/>
              </a:cxn>
              <a:cxn ang="0">
                <a:pos x="42" y="6"/>
              </a:cxn>
              <a:cxn ang="0">
                <a:pos x="43" y="6"/>
              </a:cxn>
              <a:cxn ang="0">
                <a:pos x="54" y="23"/>
              </a:cxn>
              <a:cxn ang="0">
                <a:pos x="43" y="64"/>
              </a:cxn>
              <a:cxn ang="0">
                <a:pos x="31" y="23"/>
              </a:cxn>
              <a:cxn ang="0">
                <a:pos x="54" y="23"/>
              </a:cxn>
              <a:cxn ang="0">
                <a:pos x="47" y="6"/>
              </a:cxn>
              <a:cxn ang="0">
                <a:pos x="65" y="6"/>
              </a:cxn>
              <a:cxn ang="0">
                <a:pos x="56" y="18"/>
              </a:cxn>
              <a:cxn ang="0">
                <a:pos x="47" y="6"/>
              </a:cxn>
              <a:cxn ang="0">
                <a:pos x="16" y="6"/>
              </a:cxn>
              <a:cxn ang="0">
                <a:pos x="38" y="6"/>
              </a:cxn>
              <a:cxn ang="0">
                <a:pos x="29" y="18"/>
              </a:cxn>
              <a:cxn ang="0">
                <a:pos x="23" y="10"/>
              </a:cxn>
              <a:cxn ang="0">
                <a:pos x="20" y="10"/>
              </a:cxn>
              <a:cxn ang="0">
                <a:pos x="20" y="12"/>
              </a:cxn>
              <a:cxn ang="0">
                <a:pos x="26" y="20"/>
              </a:cxn>
              <a:cxn ang="0">
                <a:pos x="7" y="20"/>
              </a:cxn>
              <a:cxn ang="0">
                <a:pos x="16" y="6"/>
              </a:cxn>
              <a:cxn ang="0">
                <a:pos x="7" y="23"/>
              </a:cxn>
              <a:cxn ang="0">
                <a:pos x="28" y="23"/>
              </a:cxn>
              <a:cxn ang="0">
                <a:pos x="40" y="67"/>
              </a:cxn>
              <a:cxn ang="0">
                <a:pos x="7" y="23"/>
              </a:cxn>
              <a:cxn ang="0">
                <a:pos x="46" y="67"/>
              </a:cxn>
              <a:cxn ang="0">
                <a:pos x="58" y="23"/>
              </a:cxn>
              <a:cxn ang="0">
                <a:pos x="61" y="23"/>
              </a:cxn>
              <a:cxn ang="0">
                <a:pos x="63" y="22"/>
              </a:cxn>
              <a:cxn ang="0">
                <a:pos x="61" y="20"/>
              </a:cxn>
              <a:cxn ang="0">
                <a:pos x="60" y="20"/>
              </a:cxn>
              <a:cxn ang="0">
                <a:pos x="70" y="6"/>
              </a:cxn>
              <a:cxn ang="0">
                <a:pos x="79" y="20"/>
              </a:cxn>
              <a:cxn ang="0">
                <a:pos x="72" y="20"/>
              </a:cxn>
              <a:cxn ang="0">
                <a:pos x="71" y="22"/>
              </a:cxn>
              <a:cxn ang="0">
                <a:pos x="72" y="23"/>
              </a:cxn>
              <a:cxn ang="0">
                <a:pos x="78" y="23"/>
              </a:cxn>
              <a:cxn ang="0">
                <a:pos x="46" y="67"/>
              </a:cxn>
            </a:cxnLst>
            <a:rect l="0" t="0" r="r" b="b"/>
            <a:pathLst>
              <a:path w="85" h="76">
                <a:moveTo>
                  <a:pt x="84" y="19"/>
                </a:moveTo>
                <a:cubicBezTo>
                  <a:pt x="74" y="3"/>
                  <a:pt x="74" y="3"/>
                  <a:pt x="74" y="3"/>
                </a:cubicBezTo>
                <a:cubicBezTo>
                  <a:pt x="73" y="1"/>
                  <a:pt x="71" y="0"/>
                  <a:pt x="6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2" y="1"/>
                  <a:pt x="11" y="3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0"/>
                  <a:pt x="0" y="23"/>
                  <a:pt x="1" y="25"/>
                </a:cubicBezTo>
                <a:cubicBezTo>
                  <a:pt x="38" y="74"/>
                  <a:pt x="38" y="74"/>
                  <a:pt x="38" y="74"/>
                </a:cubicBezTo>
                <a:cubicBezTo>
                  <a:pt x="39" y="76"/>
                  <a:pt x="41" y="76"/>
                  <a:pt x="43" y="76"/>
                </a:cubicBezTo>
                <a:cubicBezTo>
                  <a:pt x="44" y="76"/>
                  <a:pt x="46" y="76"/>
                  <a:pt x="47" y="74"/>
                </a:cubicBezTo>
                <a:cubicBezTo>
                  <a:pt x="84" y="25"/>
                  <a:pt x="84" y="25"/>
                  <a:pt x="84" y="25"/>
                </a:cubicBezTo>
                <a:cubicBezTo>
                  <a:pt x="85" y="23"/>
                  <a:pt x="85" y="20"/>
                  <a:pt x="84" y="19"/>
                </a:cubicBezTo>
                <a:close/>
                <a:moveTo>
                  <a:pt x="43" y="6"/>
                </a:moveTo>
                <a:cubicBezTo>
                  <a:pt x="53" y="20"/>
                  <a:pt x="53" y="20"/>
                  <a:pt x="5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42" y="6"/>
                  <a:pt x="42" y="6"/>
                  <a:pt x="42" y="6"/>
                </a:cubicBezTo>
                <a:lnTo>
                  <a:pt x="43" y="6"/>
                </a:lnTo>
                <a:close/>
                <a:moveTo>
                  <a:pt x="54" y="23"/>
                </a:moveTo>
                <a:cubicBezTo>
                  <a:pt x="43" y="64"/>
                  <a:pt x="43" y="64"/>
                  <a:pt x="43" y="64"/>
                </a:cubicBezTo>
                <a:cubicBezTo>
                  <a:pt x="31" y="23"/>
                  <a:pt x="31" y="23"/>
                  <a:pt x="31" y="23"/>
                </a:cubicBezTo>
                <a:lnTo>
                  <a:pt x="54" y="23"/>
                </a:lnTo>
                <a:close/>
                <a:moveTo>
                  <a:pt x="47" y="6"/>
                </a:moveTo>
                <a:cubicBezTo>
                  <a:pt x="65" y="6"/>
                  <a:pt x="65" y="6"/>
                  <a:pt x="65" y="6"/>
                </a:cubicBezTo>
                <a:cubicBezTo>
                  <a:pt x="56" y="18"/>
                  <a:pt x="56" y="18"/>
                  <a:pt x="56" y="18"/>
                </a:cubicBezTo>
                <a:lnTo>
                  <a:pt x="47" y="6"/>
                </a:lnTo>
                <a:close/>
                <a:moveTo>
                  <a:pt x="16" y="6"/>
                </a:moveTo>
                <a:cubicBezTo>
                  <a:pt x="38" y="6"/>
                  <a:pt x="38" y="6"/>
                  <a:pt x="38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9"/>
                  <a:pt x="21" y="9"/>
                  <a:pt x="20" y="10"/>
                </a:cubicBezTo>
                <a:cubicBezTo>
                  <a:pt x="20" y="10"/>
                  <a:pt x="19" y="11"/>
                  <a:pt x="20" y="12"/>
                </a:cubicBezTo>
                <a:cubicBezTo>
                  <a:pt x="26" y="20"/>
                  <a:pt x="26" y="20"/>
                  <a:pt x="26" y="20"/>
                </a:cubicBezTo>
                <a:cubicBezTo>
                  <a:pt x="7" y="20"/>
                  <a:pt x="7" y="20"/>
                  <a:pt x="7" y="20"/>
                </a:cubicBezTo>
                <a:lnTo>
                  <a:pt x="16" y="6"/>
                </a:lnTo>
                <a:close/>
                <a:moveTo>
                  <a:pt x="7" y="23"/>
                </a:moveTo>
                <a:cubicBezTo>
                  <a:pt x="28" y="23"/>
                  <a:pt x="28" y="23"/>
                  <a:pt x="28" y="23"/>
                </a:cubicBezTo>
                <a:cubicBezTo>
                  <a:pt x="40" y="67"/>
                  <a:pt x="40" y="67"/>
                  <a:pt x="40" y="67"/>
                </a:cubicBezTo>
                <a:lnTo>
                  <a:pt x="7" y="23"/>
                </a:lnTo>
                <a:close/>
                <a:moveTo>
                  <a:pt x="46" y="67"/>
                </a:moveTo>
                <a:cubicBezTo>
                  <a:pt x="58" y="23"/>
                  <a:pt x="58" y="23"/>
                  <a:pt x="58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2" y="23"/>
                  <a:pt x="63" y="22"/>
                  <a:pt x="63" y="22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70" y="6"/>
                  <a:pt x="70" y="6"/>
                  <a:pt x="70" y="6"/>
                </a:cubicBezTo>
                <a:cubicBezTo>
                  <a:pt x="79" y="20"/>
                  <a:pt x="79" y="20"/>
                  <a:pt x="79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71" y="20"/>
                  <a:pt x="71" y="21"/>
                  <a:pt x="71" y="22"/>
                </a:cubicBezTo>
                <a:cubicBezTo>
                  <a:pt x="71" y="22"/>
                  <a:pt x="71" y="23"/>
                  <a:pt x="72" y="23"/>
                </a:cubicBezTo>
                <a:cubicBezTo>
                  <a:pt x="78" y="23"/>
                  <a:pt x="78" y="23"/>
                  <a:pt x="78" y="23"/>
                </a:cubicBezTo>
                <a:lnTo>
                  <a:pt x="46" y="67"/>
                </a:lnTo>
                <a:close/>
              </a:path>
            </a:pathLst>
          </a:custGeom>
          <a:solidFill>
            <a:srgbClr val="01499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grpSp>
        <p:nvGrpSpPr>
          <p:cNvPr id="70" name="Group 37"/>
          <p:cNvGrpSpPr/>
          <p:nvPr/>
        </p:nvGrpSpPr>
        <p:grpSpPr>
          <a:xfrm>
            <a:off x="10432809" y="4956911"/>
            <a:ext cx="356258" cy="358858"/>
            <a:chOff x="1905000" y="3457575"/>
            <a:chExt cx="217488" cy="219075"/>
          </a:xfrm>
          <a:solidFill>
            <a:srgbClr val="014999"/>
          </a:solidFill>
        </p:grpSpPr>
        <p:sp>
          <p:nvSpPr>
            <p:cNvPr id="71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45"/>
            <p:cNvSpPr/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46"/>
            <p:cNvSpPr/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47"/>
            <p:cNvSpPr/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48"/>
            <p:cNvSpPr/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77" name="矩形 76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8" name="任意多边形 77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9" name="任意多边形 78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0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1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69" grpId="0" animBg="1"/>
      <p:bldP spid="80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154797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283538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290873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285115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4072066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49685" y="4531246"/>
            <a:ext cx="242238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sz="9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00079" y="3119215"/>
            <a:ext cx="239079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601809" y="3655628"/>
            <a:ext cx="239079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77397" y="1519953"/>
            <a:ext cx="239079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601809" y="2204127"/>
            <a:ext cx="239079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462994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1499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784195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E6001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535420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01499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801663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E6001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752850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E6001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18" name="矩形 17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ent Arrow 44"/>
          <p:cNvSpPr/>
          <p:nvPr/>
        </p:nvSpPr>
        <p:spPr>
          <a:xfrm rot="10800000">
            <a:off x="351" y="2812261"/>
            <a:ext cx="5743730" cy="1607256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Bent Arrow 48"/>
          <p:cNvSpPr/>
          <p:nvPr/>
        </p:nvSpPr>
        <p:spPr>
          <a:xfrm rot="10800000">
            <a:off x="349" y="3630299"/>
            <a:ext cx="4667567" cy="1607256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Bent Arrow 52"/>
          <p:cNvSpPr/>
          <p:nvPr/>
        </p:nvSpPr>
        <p:spPr>
          <a:xfrm rot="10800000">
            <a:off x="347" y="4388778"/>
            <a:ext cx="3400868" cy="1607256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65537" y="2045918"/>
            <a:ext cx="1242314" cy="1243352"/>
            <a:chOff x="3621156" y="1140216"/>
            <a:chExt cx="883472" cy="884210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621156" y="1140216"/>
              <a:ext cx="883472" cy="884210"/>
            </a:xfrm>
            <a:prstGeom prst="ellipse">
              <a:avLst/>
            </a:prstGeom>
            <a:solidFill>
              <a:srgbClr val="E600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b="1" dirty="0">
                <a:latin typeface="+mj-lt"/>
              </a:endParaRPr>
            </a:p>
          </p:txBody>
        </p:sp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3898696" y="1397136"/>
              <a:ext cx="370370" cy="37037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709096" y="3667261"/>
            <a:ext cx="1242314" cy="1243352"/>
            <a:chOff x="1926323" y="2293234"/>
            <a:chExt cx="883472" cy="884210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926323" y="2293234"/>
              <a:ext cx="883472" cy="884210"/>
            </a:xfrm>
            <a:prstGeom prst="ellipse">
              <a:avLst/>
            </a:prstGeom>
            <a:solidFill>
              <a:srgbClr val="E600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b="1" dirty="0">
                <a:latin typeface="+mj-lt"/>
              </a:endParaRPr>
            </a:p>
          </p:txBody>
        </p:sp>
        <p:sp>
          <p:nvSpPr>
            <p:cNvPr id="63" name="Freeform 216"/>
            <p:cNvSpPr>
              <a:spLocks noEditPoints="1"/>
            </p:cNvSpPr>
            <p:nvPr/>
          </p:nvSpPr>
          <p:spPr bwMode="auto">
            <a:xfrm>
              <a:off x="2198512" y="2564639"/>
              <a:ext cx="339094" cy="341400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962404" y="2850994"/>
            <a:ext cx="1242314" cy="1243352"/>
            <a:chOff x="2827138" y="1712746"/>
            <a:chExt cx="883472" cy="88421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827138" y="1712746"/>
              <a:ext cx="883472" cy="884210"/>
            </a:xfrm>
            <a:prstGeom prst="ellipse">
              <a:avLst/>
            </a:prstGeom>
            <a:solidFill>
              <a:srgbClr val="E600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b="1" dirty="0">
                <a:latin typeface="+mj-lt"/>
              </a:endParaRPr>
            </a:p>
          </p:txBody>
        </p:sp>
        <p:sp>
          <p:nvSpPr>
            <p:cNvPr id="64" name="Freeform 135"/>
            <p:cNvSpPr>
              <a:spLocks noEditPoints="1"/>
            </p:cNvSpPr>
            <p:nvPr/>
          </p:nvSpPr>
          <p:spPr bwMode="auto">
            <a:xfrm>
              <a:off x="3117194" y="2012771"/>
              <a:ext cx="303361" cy="284161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05" name="Bent Arrow 104"/>
          <p:cNvSpPr/>
          <p:nvPr/>
        </p:nvSpPr>
        <p:spPr>
          <a:xfrm rot="10800000" flipH="1">
            <a:off x="7114663" y="2812261"/>
            <a:ext cx="5743730" cy="1607256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Bent Arrow 107"/>
          <p:cNvSpPr/>
          <p:nvPr/>
        </p:nvSpPr>
        <p:spPr>
          <a:xfrm rot="10800000" flipH="1">
            <a:off x="8190829" y="3630299"/>
            <a:ext cx="4667567" cy="1607256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Bent Arrow 108"/>
          <p:cNvSpPr/>
          <p:nvPr/>
        </p:nvSpPr>
        <p:spPr>
          <a:xfrm rot="10800000" flipH="1">
            <a:off x="9457529" y="4388778"/>
            <a:ext cx="3400868" cy="1607256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8907334" y="3667261"/>
            <a:ext cx="1242314" cy="1243352"/>
            <a:chOff x="6334201" y="2293234"/>
            <a:chExt cx="883472" cy="884210"/>
          </a:xfrm>
        </p:grpSpPr>
        <p:sp>
          <p:nvSpPr>
            <p:cNvPr id="121" name="Oval 120"/>
            <p:cNvSpPr>
              <a:spLocks noChangeAspect="1"/>
            </p:cNvSpPr>
            <p:nvPr/>
          </p:nvSpPr>
          <p:spPr>
            <a:xfrm flipH="1">
              <a:off x="6334201" y="2293234"/>
              <a:ext cx="883472" cy="884210"/>
            </a:xfrm>
            <a:prstGeom prst="ellipse">
              <a:avLst/>
            </a:prstGeom>
            <a:solidFill>
              <a:srgbClr val="01499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b="1" dirty="0">
                <a:latin typeface="+mj-lt"/>
              </a:endParaRPr>
            </a:p>
          </p:txBody>
        </p:sp>
        <p:sp>
          <p:nvSpPr>
            <p:cNvPr id="135" name="Freeform 56"/>
            <p:cNvSpPr>
              <a:spLocks noEditPoints="1"/>
            </p:cNvSpPr>
            <p:nvPr/>
          </p:nvSpPr>
          <p:spPr bwMode="auto">
            <a:xfrm>
              <a:off x="6585437" y="2544839"/>
              <a:ext cx="381000" cy="38100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564288" y="2045918"/>
            <a:ext cx="1242314" cy="1243352"/>
            <a:chOff x="4639368" y="1140216"/>
            <a:chExt cx="883472" cy="884210"/>
          </a:xfrm>
        </p:grpSpPr>
        <p:sp>
          <p:nvSpPr>
            <p:cNvPr id="133" name="Oval 132"/>
            <p:cNvSpPr>
              <a:spLocks noChangeAspect="1"/>
            </p:cNvSpPr>
            <p:nvPr/>
          </p:nvSpPr>
          <p:spPr>
            <a:xfrm flipH="1">
              <a:off x="4639368" y="1140216"/>
              <a:ext cx="883472" cy="884210"/>
            </a:xfrm>
            <a:prstGeom prst="ellipse">
              <a:avLst/>
            </a:prstGeom>
            <a:solidFill>
              <a:srgbClr val="01499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b="1" dirty="0">
                <a:latin typeface="+mj-lt"/>
              </a:endParaRPr>
            </a:p>
          </p:txBody>
        </p:sp>
        <p:sp>
          <p:nvSpPr>
            <p:cNvPr id="138" name="Freeform 152"/>
            <p:cNvSpPr>
              <a:spLocks noEditPoints="1"/>
            </p:cNvSpPr>
            <p:nvPr/>
          </p:nvSpPr>
          <p:spPr bwMode="auto">
            <a:xfrm>
              <a:off x="4880717" y="1397136"/>
              <a:ext cx="400775" cy="370370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640633" y="2850994"/>
            <a:ext cx="1242314" cy="1243352"/>
            <a:chOff x="5433386" y="1712746"/>
            <a:chExt cx="883472" cy="884210"/>
          </a:xfrm>
        </p:grpSpPr>
        <p:sp>
          <p:nvSpPr>
            <p:cNvPr id="118" name="Oval 117"/>
            <p:cNvSpPr>
              <a:spLocks noChangeAspect="1"/>
            </p:cNvSpPr>
            <p:nvPr/>
          </p:nvSpPr>
          <p:spPr>
            <a:xfrm flipH="1">
              <a:off x="5433386" y="1712746"/>
              <a:ext cx="883472" cy="884210"/>
            </a:xfrm>
            <a:prstGeom prst="ellipse">
              <a:avLst/>
            </a:prstGeom>
            <a:solidFill>
              <a:srgbClr val="01499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b="1" dirty="0">
                <a:latin typeface="+mj-lt"/>
              </a:endParaRPr>
            </a:p>
          </p:txBody>
        </p:sp>
        <p:sp>
          <p:nvSpPr>
            <p:cNvPr id="139" name="Freeform 66"/>
            <p:cNvSpPr>
              <a:spLocks noEditPoints="1"/>
            </p:cNvSpPr>
            <p:nvPr/>
          </p:nvSpPr>
          <p:spPr bwMode="auto">
            <a:xfrm>
              <a:off x="5641291" y="1973482"/>
              <a:ext cx="467662" cy="362739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2552404" y="1765397"/>
            <a:ext cx="24646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338514" y="2764726"/>
            <a:ext cx="25149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242142" y="1687027"/>
            <a:ext cx="24646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9215087" y="2693897"/>
            <a:ext cx="24646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801267" y="5237555"/>
            <a:ext cx="24646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895411" y="5322360"/>
            <a:ext cx="24646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5" name="任意多边形 34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53" grpId="0" animBg="1"/>
      <p:bldP spid="105" grpId="0" animBg="1"/>
      <p:bldP spid="108" grpId="0" animBg="1"/>
      <p:bldP spid="109" grpId="0" animBg="1"/>
      <p:bldP spid="144" grpId="0"/>
      <p:bldP spid="145" grpId="0"/>
      <p:bldP spid="146" grpId="0"/>
      <p:bldP spid="147" grpId="0"/>
      <p:bldP spid="148" grpId="0"/>
      <p:bldP spid="149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" y="754"/>
            <a:ext cx="12860093" cy="7231896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353" y="0"/>
            <a:ext cx="8625605" cy="7232650"/>
          </a:xfrm>
          <a:custGeom>
            <a:avLst/>
            <a:gdLst>
              <a:gd name="connsiteX0" fmla="*/ 0 w 8178800"/>
              <a:gd name="connsiteY0" fmla="*/ 0 h 6858000"/>
              <a:gd name="connsiteX1" fmla="*/ 8178800 w 8178800"/>
              <a:gd name="connsiteY1" fmla="*/ 0 h 6858000"/>
              <a:gd name="connsiteX2" fmla="*/ 8178800 w 8178800"/>
              <a:gd name="connsiteY2" fmla="*/ 50247 h 6858000"/>
              <a:gd name="connsiteX3" fmla="*/ 4090015 w 8178800"/>
              <a:gd name="connsiteY3" fmla="*/ 6858000 h 6858000"/>
              <a:gd name="connsiteX4" fmla="*/ 0 w 81788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6858000">
                <a:moveTo>
                  <a:pt x="0" y="0"/>
                </a:moveTo>
                <a:lnTo>
                  <a:pt x="8178800" y="0"/>
                </a:lnTo>
                <a:lnTo>
                  <a:pt x="8178800" y="50247"/>
                </a:lnTo>
                <a:lnTo>
                  <a:pt x="40900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直角三角形 4"/>
          <p:cNvSpPr/>
          <p:nvPr/>
        </p:nvSpPr>
        <p:spPr>
          <a:xfrm rot="5400000" flipH="1" flipV="1">
            <a:off x="9974034" y="4347934"/>
            <a:ext cx="3608673" cy="2160759"/>
          </a:xfrm>
          <a:prstGeom prst="rtTriangle">
            <a:avLst/>
          </a:prstGeom>
          <a:solidFill>
            <a:srgbClr val="E60012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53" y="1460879"/>
            <a:ext cx="8464879" cy="4326196"/>
          </a:xfrm>
          <a:custGeom>
            <a:avLst/>
            <a:gdLst>
              <a:gd name="connsiteX0" fmla="*/ 0 w 7830510"/>
              <a:gd name="connsiteY0" fmla="*/ 0 h 4102100"/>
              <a:gd name="connsiteX1" fmla="*/ 7830510 w 7830510"/>
              <a:gd name="connsiteY1" fmla="*/ 0 h 4102100"/>
              <a:gd name="connsiteX2" fmla="*/ 5351409 w 7830510"/>
              <a:gd name="connsiteY2" fmla="*/ 4102100 h 4102100"/>
              <a:gd name="connsiteX3" fmla="*/ 0 w 7830510"/>
              <a:gd name="connsiteY3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0510" h="4102100">
                <a:moveTo>
                  <a:pt x="0" y="0"/>
                </a:moveTo>
                <a:lnTo>
                  <a:pt x="7830510" y="0"/>
                </a:lnTo>
                <a:lnTo>
                  <a:pt x="5351409" y="4102100"/>
                </a:lnTo>
                <a:lnTo>
                  <a:pt x="0" y="4102100"/>
                </a:lnTo>
                <a:close/>
              </a:path>
            </a:pathLst>
          </a:custGeom>
          <a:solidFill>
            <a:srgbClr val="0149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5198" y="2147892"/>
            <a:ext cx="32858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14600" i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14600" i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884121" y="3236699"/>
            <a:ext cx="325722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799656" y="2579382"/>
            <a:ext cx="440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3200" i="0" dirty="0">
                <a:latin typeface="Agency FB" panose="020B0503020202020204" pitchFamily="34" charset="0"/>
              </a:rPr>
              <a:t>ADD YOUR TITLE HERE</a:t>
            </a:r>
            <a:endParaRPr lang="zh-CN" altLang="en-US" sz="3200" i="0" dirty="0">
              <a:latin typeface="Agency FB" panose="020B0503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85249" y="3513548"/>
            <a:ext cx="3413695" cy="11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pPr algn="just"/>
            <a:r>
              <a:rPr lang="en-US" altLang="zh-CN" sz="1685" i="0" dirty="0">
                <a:latin typeface="Agency FB" panose="020B0503020202020204" pitchFamily="34" charset="0"/>
              </a:rPr>
              <a:t>ADD YOUR TITLE HEREADD YOUR TITLE HEREADD YOUR TITLEHEREADD YOUR TITLE HEREADD YOUR TITLE HEREADD YOUR TITLE HEREADD YOUR TITLE HEREADD YOUR TITLE </a:t>
            </a:r>
            <a:r>
              <a:rPr lang="en-US" altLang="zh-CN" sz="1685" i="0" dirty="0" smtClean="0">
                <a:latin typeface="Agency FB" panose="020B0503020202020204" pitchFamily="34" charset="0"/>
              </a:rPr>
              <a:t>HERE</a:t>
            </a:r>
            <a:endParaRPr lang="zh-CN" altLang="en-US" sz="1685" i="0" dirty="0">
              <a:latin typeface="Agency FB" panose="020B0503020202020204" pitchFamily="34" charset="0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1924762" y="230460"/>
            <a:ext cx="5301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/>
      <p:bldP spid="18" grpId="0"/>
      <p:bldP spid="2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492508" y="536337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14999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2" name="AutoShape 4"/>
          <p:cNvSpPr/>
          <p:nvPr/>
        </p:nvSpPr>
        <p:spPr bwMode="auto">
          <a:xfrm>
            <a:off x="4734223" y="323878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14999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479114" y="379211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20829" y="1845833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8" name="AutoShape 10"/>
          <p:cNvSpPr/>
          <p:nvPr/>
        </p:nvSpPr>
        <p:spPr bwMode="auto">
          <a:xfrm>
            <a:off x="4755150" y="4799165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charset="-128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474091" y="2399164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014999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585566" y="5163309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charset="-128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588078" y="4131986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charset="-128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583892" y="3582004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charset="-128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587240" y="2754099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charset="-128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599797" y="2179004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charset="-128"/>
              <a:sym typeface="Helvetica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59721" y="262351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499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094879" y="4007256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E6001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40083" y="5560937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499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02692" y="206097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E6001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484275" y="345392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499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475904" y="502518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E6001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61261" y="224971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21915" y="18458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1461261" y="36178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21915" y="32139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1461261" y="5049499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21915" y="46456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8844032" y="224971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44032" y="18458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8844032" y="36178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44032" y="32139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8844032" y="5049499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44032" y="46456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5" name="任意多边形 34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3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9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1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iphone6-float.pn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885516" y="1489955"/>
            <a:ext cx="5453193" cy="5375040"/>
          </a:xfrm>
          <a:prstGeom prst="rect">
            <a:avLst/>
          </a:prstGeom>
        </p:spPr>
      </p:pic>
      <p:sp>
        <p:nvSpPr>
          <p:cNvPr id="44" name="Picture Placeholder 2"/>
          <p:cNvSpPr txBox="1"/>
          <p:nvPr/>
        </p:nvSpPr>
        <p:spPr>
          <a:xfrm rot="19522915">
            <a:off x="5494817" y="1702851"/>
            <a:ext cx="2197686" cy="4543174"/>
          </a:xfrm>
          <a:custGeom>
            <a:avLst/>
            <a:gdLst>
              <a:gd name="connsiteX0" fmla="*/ 0 w 2952328"/>
              <a:gd name="connsiteY0" fmla="*/ 0 h 6624736"/>
              <a:gd name="connsiteX1" fmla="*/ 2952328 w 2952328"/>
              <a:gd name="connsiteY1" fmla="*/ 0 h 6624736"/>
              <a:gd name="connsiteX2" fmla="*/ 2952328 w 2952328"/>
              <a:gd name="connsiteY2" fmla="*/ 6624736 h 6624736"/>
              <a:gd name="connsiteX3" fmla="*/ 0 w 2952328"/>
              <a:gd name="connsiteY3" fmla="*/ 6624736 h 6624736"/>
              <a:gd name="connsiteX4" fmla="*/ 0 w 2952328"/>
              <a:gd name="connsiteY4" fmla="*/ 0 h 6624736"/>
              <a:gd name="connsiteX0-1" fmla="*/ 0 w 2969261"/>
              <a:gd name="connsiteY0-2" fmla="*/ 254000 h 6878736"/>
              <a:gd name="connsiteX1-3" fmla="*/ 2969261 w 2969261"/>
              <a:gd name="connsiteY1-4" fmla="*/ 0 h 6878736"/>
              <a:gd name="connsiteX2-5" fmla="*/ 2952328 w 2969261"/>
              <a:gd name="connsiteY2-6" fmla="*/ 6878736 h 6878736"/>
              <a:gd name="connsiteX3-7" fmla="*/ 0 w 2969261"/>
              <a:gd name="connsiteY3-8" fmla="*/ 6878736 h 6878736"/>
              <a:gd name="connsiteX4-9" fmla="*/ 0 w 2969261"/>
              <a:gd name="connsiteY4-10" fmla="*/ 254000 h 6878736"/>
              <a:gd name="connsiteX0-11" fmla="*/ 0 w 2986193"/>
              <a:gd name="connsiteY0-12" fmla="*/ 327810 h 6878736"/>
              <a:gd name="connsiteX1-13" fmla="*/ 2986193 w 2986193"/>
              <a:gd name="connsiteY1-14" fmla="*/ 0 h 6878736"/>
              <a:gd name="connsiteX2-15" fmla="*/ 2969260 w 2986193"/>
              <a:gd name="connsiteY2-16" fmla="*/ 6878736 h 6878736"/>
              <a:gd name="connsiteX3-17" fmla="*/ 16932 w 2986193"/>
              <a:gd name="connsiteY3-18" fmla="*/ 6878736 h 6878736"/>
              <a:gd name="connsiteX4-19" fmla="*/ 0 w 2986193"/>
              <a:gd name="connsiteY4-20" fmla="*/ 327810 h 6878736"/>
              <a:gd name="connsiteX0-21" fmla="*/ 0 w 2986193"/>
              <a:gd name="connsiteY0-22" fmla="*/ 327810 h 6878736"/>
              <a:gd name="connsiteX1-23" fmla="*/ 2986193 w 2986193"/>
              <a:gd name="connsiteY1-24" fmla="*/ 0 h 6878736"/>
              <a:gd name="connsiteX2-25" fmla="*/ 2952327 w 2986193"/>
              <a:gd name="connsiteY2-26" fmla="*/ 6841831 h 6878736"/>
              <a:gd name="connsiteX3-27" fmla="*/ 16932 w 2986193"/>
              <a:gd name="connsiteY3-28" fmla="*/ 6878736 h 6878736"/>
              <a:gd name="connsiteX4-29" fmla="*/ 0 w 2986193"/>
              <a:gd name="connsiteY4-30" fmla="*/ 327810 h 6878736"/>
              <a:gd name="connsiteX0-31" fmla="*/ 33868 w 2969261"/>
              <a:gd name="connsiteY0-32" fmla="*/ 245219 h 6878736"/>
              <a:gd name="connsiteX1-33" fmla="*/ 2969261 w 2969261"/>
              <a:gd name="connsiteY1-34" fmla="*/ 0 h 6878736"/>
              <a:gd name="connsiteX2-35" fmla="*/ 2935395 w 2969261"/>
              <a:gd name="connsiteY2-36" fmla="*/ 6841831 h 6878736"/>
              <a:gd name="connsiteX3-37" fmla="*/ 0 w 2969261"/>
              <a:gd name="connsiteY3-38" fmla="*/ 6878736 h 6878736"/>
              <a:gd name="connsiteX4-39" fmla="*/ 33868 w 2969261"/>
              <a:gd name="connsiteY4-40" fmla="*/ 245219 h 6878736"/>
              <a:gd name="connsiteX0-41" fmla="*/ 33868 w 2995253"/>
              <a:gd name="connsiteY0-42" fmla="*/ 245219 h 6878736"/>
              <a:gd name="connsiteX1-43" fmla="*/ 2969261 w 2995253"/>
              <a:gd name="connsiteY1-44" fmla="*/ 0 h 6878736"/>
              <a:gd name="connsiteX2-45" fmla="*/ 2994661 w 2995253"/>
              <a:gd name="connsiteY2-46" fmla="*/ 6823477 h 6878736"/>
              <a:gd name="connsiteX3-47" fmla="*/ 0 w 2995253"/>
              <a:gd name="connsiteY3-48" fmla="*/ 6878736 h 6878736"/>
              <a:gd name="connsiteX4-49" fmla="*/ 33868 w 2995253"/>
              <a:gd name="connsiteY4-50" fmla="*/ 245219 h 6878736"/>
              <a:gd name="connsiteX0-51" fmla="*/ 1 w 2961386"/>
              <a:gd name="connsiteY0-52" fmla="*/ 245219 h 6878736"/>
              <a:gd name="connsiteX1-53" fmla="*/ 2935394 w 2961386"/>
              <a:gd name="connsiteY1-54" fmla="*/ 0 h 6878736"/>
              <a:gd name="connsiteX2-55" fmla="*/ 2960794 w 2961386"/>
              <a:gd name="connsiteY2-56" fmla="*/ 6823477 h 6878736"/>
              <a:gd name="connsiteX3-57" fmla="*/ 0 w 2961386"/>
              <a:gd name="connsiteY3-58" fmla="*/ 6878736 h 6878736"/>
              <a:gd name="connsiteX4-59" fmla="*/ 1 w 2961386"/>
              <a:gd name="connsiteY4-60" fmla="*/ 245219 h 6878736"/>
              <a:gd name="connsiteX0-61" fmla="*/ 8467 w 2969852"/>
              <a:gd name="connsiteY0-62" fmla="*/ 245219 h 6851206"/>
              <a:gd name="connsiteX1-63" fmla="*/ 2943860 w 2969852"/>
              <a:gd name="connsiteY1-64" fmla="*/ 0 h 6851206"/>
              <a:gd name="connsiteX2-65" fmla="*/ 2969260 w 2969852"/>
              <a:gd name="connsiteY2-66" fmla="*/ 6823477 h 6851206"/>
              <a:gd name="connsiteX3-67" fmla="*/ 0 w 2969852"/>
              <a:gd name="connsiteY3-68" fmla="*/ 6851206 h 6851206"/>
              <a:gd name="connsiteX4-69" fmla="*/ 8467 w 2969852"/>
              <a:gd name="connsiteY4-70" fmla="*/ 245219 h 6851206"/>
              <a:gd name="connsiteX0-71" fmla="*/ 8467 w 2969414"/>
              <a:gd name="connsiteY0-72" fmla="*/ 0 h 6605987"/>
              <a:gd name="connsiteX1-73" fmla="*/ 2829556 w 2969414"/>
              <a:gd name="connsiteY1-74" fmla="*/ 401969 h 6605987"/>
              <a:gd name="connsiteX2-75" fmla="*/ 2969260 w 2969414"/>
              <a:gd name="connsiteY2-76" fmla="*/ 6578258 h 6605987"/>
              <a:gd name="connsiteX3-77" fmla="*/ 0 w 2969414"/>
              <a:gd name="connsiteY3-78" fmla="*/ 6605987 h 6605987"/>
              <a:gd name="connsiteX4-79" fmla="*/ 8467 w 2969414"/>
              <a:gd name="connsiteY4-80" fmla="*/ 0 h 6605987"/>
              <a:gd name="connsiteX0-81" fmla="*/ 8467 w 3097622"/>
              <a:gd name="connsiteY0-82" fmla="*/ 0 h 6605987"/>
              <a:gd name="connsiteX1-83" fmla="*/ 2829556 w 3097622"/>
              <a:gd name="connsiteY1-84" fmla="*/ 401969 h 6605987"/>
              <a:gd name="connsiteX2-85" fmla="*/ 3097538 w 3097622"/>
              <a:gd name="connsiteY2-86" fmla="*/ 6589096 h 6605987"/>
              <a:gd name="connsiteX3-87" fmla="*/ 0 w 3097622"/>
              <a:gd name="connsiteY3-88" fmla="*/ 6605987 h 6605987"/>
              <a:gd name="connsiteX4-89" fmla="*/ 8467 w 3097622"/>
              <a:gd name="connsiteY4-90" fmla="*/ 0 h 6605987"/>
              <a:gd name="connsiteX0-91" fmla="*/ 0 w 3089155"/>
              <a:gd name="connsiteY0-92" fmla="*/ 0 h 6589096"/>
              <a:gd name="connsiteX1-93" fmla="*/ 2821089 w 3089155"/>
              <a:gd name="connsiteY1-94" fmla="*/ 401969 h 6589096"/>
              <a:gd name="connsiteX2-95" fmla="*/ 3089071 w 3089155"/>
              <a:gd name="connsiteY2-96" fmla="*/ 6589096 h 6589096"/>
              <a:gd name="connsiteX3-97" fmla="*/ 227546 w 3089155"/>
              <a:gd name="connsiteY3-98" fmla="*/ 6104607 h 6589096"/>
              <a:gd name="connsiteX4-99" fmla="*/ 0 w 3089155"/>
              <a:gd name="connsiteY4-100" fmla="*/ 0 h 6589096"/>
              <a:gd name="connsiteX0-101" fmla="*/ 0 w 3121113"/>
              <a:gd name="connsiteY0-102" fmla="*/ 0 h 6788810"/>
              <a:gd name="connsiteX1-103" fmla="*/ 2853047 w 3121113"/>
              <a:gd name="connsiteY1-104" fmla="*/ 601683 h 6788810"/>
              <a:gd name="connsiteX2-105" fmla="*/ 3121029 w 3121113"/>
              <a:gd name="connsiteY2-106" fmla="*/ 6788810 h 6788810"/>
              <a:gd name="connsiteX3-107" fmla="*/ 259504 w 3121113"/>
              <a:gd name="connsiteY3-108" fmla="*/ 6304321 h 6788810"/>
              <a:gd name="connsiteX4-109" fmla="*/ 0 w 3121113"/>
              <a:gd name="connsiteY4-110" fmla="*/ 0 h 6788810"/>
              <a:gd name="connsiteX0-111" fmla="*/ 0 w 3121100"/>
              <a:gd name="connsiteY0-112" fmla="*/ 0 h 6788810"/>
              <a:gd name="connsiteX1-113" fmla="*/ 2802850 w 3121100"/>
              <a:gd name="connsiteY1-114" fmla="*/ 645355 h 6788810"/>
              <a:gd name="connsiteX2-115" fmla="*/ 3121029 w 3121100"/>
              <a:gd name="connsiteY2-116" fmla="*/ 6788810 h 6788810"/>
              <a:gd name="connsiteX3-117" fmla="*/ 259504 w 3121100"/>
              <a:gd name="connsiteY3-118" fmla="*/ 6304321 h 6788810"/>
              <a:gd name="connsiteX4-119" fmla="*/ 0 w 3121100"/>
              <a:gd name="connsiteY4-120" fmla="*/ 0 h 6788810"/>
              <a:gd name="connsiteX0-121" fmla="*/ 0 w 3121029"/>
              <a:gd name="connsiteY0-122" fmla="*/ 0 h 6788810"/>
              <a:gd name="connsiteX1-123" fmla="*/ 2802850 w 3121029"/>
              <a:gd name="connsiteY1-124" fmla="*/ 645355 h 6788810"/>
              <a:gd name="connsiteX2-125" fmla="*/ 3121029 w 3121029"/>
              <a:gd name="connsiteY2-126" fmla="*/ 6788810 h 6788810"/>
              <a:gd name="connsiteX3-127" fmla="*/ 259504 w 3121029"/>
              <a:gd name="connsiteY3-128" fmla="*/ 6304321 h 6788810"/>
              <a:gd name="connsiteX4-129" fmla="*/ 0 w 3121029"/>
              <a:gd name="connsiteY4-130" fmla="*/ 0 h 6788810"/>
              <a:gd name="connsiteX0-131" fmla="*/ 0 w 3121029"/>
              <a:gd name="connsiteY0-132" fmla="*/ 0 h 6788810"/>
              <a:gd name="connsiteX1-133" fmla="*/ 2802850 w 3121029"/>
              <a:gd name="connsiteY1-134" fmla="*/ 645355 h 6788810"/>
              <a:gd name="connsiteX2-135" fmla="*/ 3121029 w 3121029"/>
              <a:gd name="connsiteY2-136" fmla="*/ 6788810 h 6788810"/>
              <a:gd name="connsiteX3-137" fmla="*/ 259504 w 3121029"/>
              <a:gd name="connsiteY3-138" fmla="*/ 6304321 h 6788810"/>
              <a:gd name="connsiteX4-139" fmla="*/ 0 w 3121029"/>
              <a:gd name="connsiteY4-140" fmla="*/ 0 h 6788810"/>
              <a:gd name="connsiteX0-141" fmla="*/ 0 w 3121029"/>
              <a:gd name="connsiteY0-142" fmla="*/ 0 h 6788810"/>
              <a:gd name="connsiteX1-143" fmla="*/ 2802850 w 3121029"/>
              <a:gd name="connsiteY1-144" fmla="*/ 645355 h 6788810"/>
              <a:gd name="connsiteX2-145" fmla="*/ 3121029 w 3121029"/>
              <a:gd name="connsiteY2-146" fmla="*/ 6788810 h 6788810"/>
              <a:gd name="connsiteX3-147" fmla="*/ 259504 w 3121029"/>
              <a:gd name="connsiteY3-148" fmla="*/ 6304321 h 6788810"/>
              <a:gd name="connsiteX4-149" fmla="*/ 0 w 3121029"/>
              <a:gd name="connsiteY4-150" fmla="*/ 0 h 6788810"/>
              <a:gd name="connsiteX0-151" fmla="*/ 0 w 3121029"/>
              <a:gd name="connsiteY0-152" fmla="*/ 0 h 6788810"/>
              <a:gd name="connsiteX1-153" fmla="*/ 2802850 w 3121029"/>
              <a:gd name="connsiteY1-154" fmla="*/ 645355 h 6788810"/>
              <a:gd name="connsiteX2-155" fmla="*/ 3121029 w 3121029"/>
              <a:gd name="connsiteY2-156" fmla="*/ 6788810 h 6788810"/>
              <a:gd name="connsiteX3-157" fmla="*/ 259504 w 3121029"/>
              <a:gd name="connsiteY3-158" fmla="*/ 6304321 h 6788810"/>
              <a:gd name="connsiteX4-159" fmla="*/ 0 w 3121029"/>
              <a:gd name="connsiteY4-160" fmla="*/ 0 h 6788810"/>
              <a:gd name="connsiteX0-161" fmla="*/ 0 w 3121029"/>
              <a:gd name="connsiteY0-162" fmla="*/ 0 h 6788810"/>
              <a:gd name="connsiteX1-163" fmla="*/ 2820638 w 3121029"/>
              <a:gd name="connsiteY1-164" fmla="*/ 653193 h 6788810"/>
              <a:gd name="connsiteX2-165" fmla="*/ 3121029 w 3121029"/>
              <a:gd name="connsiteY2-166" fmla="*/ 6788810 h 6788810"/>
              <a:gd name="connsiteX3-167" fmla="*/ 259504 w 3121029"/>
              <a:gd name="connsiteY3-168" fmla="*/ 6304321 h 6788810"/>
              <a:gd name="connsiteX4-169" fmla="*/ 0 w 3121029"/>
              <a:gd name="connsiteY4-170" fmla="*/ 0 h 6788810"/>
              <a:gd name="connsiteX0-171" fmla="*/ 0 w 3121029"/>
              <a:gd name="connsiteY0-172" fmla="*/ 0 h 6788810"/>
              <a:gd name="connsiteX1-173" fmla="*/ 2820638 w 3121029"/>
              <a:gd name="connsiteY1-174" fmla="*/ 653193 h 6788810"/>
              <a:gd name="connsiteX2-175" fmla="*/ 3121029 w 3121029"/>
              <a:gd name="connsiteY2-176" fmla="*/ 6788810 h 6788810"/>
              <a:gd name="connsiteX3-177" fmla="*/ 259504 w 3121029"/>
              <a:gd name="connsiteY3-178" fmla="*/ 6304321 h 6788810"/>
              <a:gd name="connsiteX4-179" fmla="*/ 0 w 3121029"/>
              <a:gd name="connsiteY4-180" fmla="*/ 0 h 6788810"/>
              <a:gd name="connsiteX0-181" fmla="*/ 0 w 3131164"/>
              <a:gd name="connsiteY0-182" fmla="*/ 0 h 6782297"/>
              <a:gd name="connsiteX1-183" fmla="*/ 2820638 w 3131164"/>
              <a:gd name="connsiteY1-184" fmla="*/ 653193 h 6782297"/>
              <a:gd name="connsiteX2-185" fmla="*/ 3131164 w 3131164"/>
              <a:gd name="connsiteY2-186" fmla="*/ 6782298 h 6782297"/>
              <a:gd name="connsiteX3-187" fmla="*/ 259504 w 3131164"/>
              <a:gd name="connsiteY3-188" fmla="*/ 6304321 h 6782297"/>
              <a:gd name="connsiteX4-189" fmla="*/ 0 w 3131164"/>
              <a:gd name="connsiteY4-190" fmla="*/ 0 h 6782297"/>
              <a:gd name="connsiteX0-191" fmla="*/ 0 w 3131164"/>
              <a:gd name="connsiteY0-192" fmla="*/ 0 h 6782299"/>
              <a:gd name="connsiteX1-193" fmla="*/ 2820638 w 3131164"/>
              <a:gd name="connsiteY1-194" fmla="*/ 653193 h 6782299"/>
              <a:gd name="connsiteX2-195" fmla="*/ 3131164 w 3131164"/>
              <a:gd name="connsiteY2-196" fmla="*/ 6782298 h 6782299"/>
              <a:gd name="connsiteX3-197" fmla="*/ 259504 w 3131164"/>
              <a:gd name="connsiteY3-198" fmla="*/ 6304321 h 6782299"/>
              <a:gd name="connsiteX4-199" fmla="*/ 0 w 3131164"/>
              <a:gd name="connsiteY4-200" fmla="*/ 0 h 6782299"/>
              <a:gd name="connsiteX0-201" fmla="*/ 0 w 3131164"/>
              <a:gd name="connsiteY0-202" fmla="*/ 0 h 6782297"/>
              <a:gd name="connsiteX1-203" fmla="*/ 2820638 w 3131164"/>
              <a:gd name="connsiteY1-204" fmla="*/ 653193 h 6782297"/>
              <a:gd name="connsiteX2-205" fmla="*/ 3131164 w 3131164"/>
              <a:gd name="connsiteY2-206" fmla="*/ 6782298 h 6782297"/>
              <a:gd name="connsiteX3-207" fmla="*/ 259504 w 3131164"/>
              <a:gd name="connsiteY3-208" fmla="*/ 6304321 h 6782297"/>
              <a:gd name="connsiteX4-209" fmla="*/ 0 w 3131164"/>
              <a:gd name="connsiteY4-210" fmla="*/ 0 h 6782297"/>
              <a:gd name="connsiteX0-211" fmla="*/ 0 w 3131164"/>
              <a:gd name="connsiteY0-212" fmla="*/ 0 h 6782299"/>
              <a:gd name="connsiteX1-213" fmla="*/ 2820638 w 3131164"/>
              <a:gd name="connsiteY1-214" fmla="*/ 653193 h 6782299"/>
              <a:gd name="connsiteX2-215" fmla="*/ 3131164 w 3131164"/>
              <a:gd name="connsiteY2-216" fmla="*/ 6782298 h 6782299"/>
              <a:gd name="connsiteX3-217" fmla="*/ 289081 w 3131164"/>
              <a:gd name="connsiteY3-218" fmla="*/ 5977048 h 6782299"/>
              <a:gd name="connsiteX4-219" fmla="*/ 0 w 3131164"/>
              <a:gd name="connsiteY4-220" fmla="*/ 0 h 6782299"/>
              <a:gd name="connsiteX0-221" fmla="*/ 0 w 3073559"/>
              <a:gd name="connsiteY0-222" fmla="*/ 0 h 7069780"/>
              <a:gd name="connsiteX1-223" fmla="*/ 2763033 w 3073559"/>
              <a:gd name="connsiteY1-224" fmla="*/ 940675 h 7069780"/>
              <a:gd name="connsiteX2-225" fmla="*/ 3073559 w 3073559"/>
              <a:gd name="connsiteY2-226" fmla="*/ 7069780 h 7069780"/>
              <a:gd name="connsiteX3-227" fmla="*/ 231476 w 3073559"/>
              <a:gd name="connsiteY3-228" fmla="*/ 6264530 h 7069780"/>
              <a:gd name="connsiteX4-229" fmla="*/ 0 w 3073559"/>
              <a:gd name="connsiteY4-230" fmla="*/ 0 h 7069780"/>
              <a:gd name="connsiteX0-231" fmla="*/ 0 w 3073559"/>
              <a:gd name="connsiteY0-232" fmla="*/ 0 h 7069780"/>
              <a:gd name="connsiteX1-233" fmla="*/ 2763033 w 3073559"/>
              <a:gd name="connsiteY1-234" fmla="*/ 940675 h 7069780"/>
              <a:gd name="connsiteX2-235" fmla="*/ 3073559 w 3073559"/>
              <a:gd name="connsiteY2-236" fmla="*/ 7069780 h 7069780"/>
              <a:gd name="connsiteX3-237" fmla="*/ 231476 w 3073559"/>
              <a:gd name="connsiteY3-238" fmla="*/ 6264530 h 7069780"/>
              <a:gd name="connsiteX4-239" fmla="*/ 0 w 3073559"/>
              <a:gd name="connsiteY4-240" fmla="*/ 0 h 7069780"/>
              <a:gd name="connsiteX0-241" fmla="*/ 0 w 3073559"/>
              <a:gd name="connsiteY0-242" fmla="*/ 0 h 7069780"/>
              <a:gd name="connsiteX1-243" fmla="*/ 2763033 w 3073559"/>
              <a:gd name="connsiteY1-244" fmla="*/ 940675 h 7069780"/>
              <a:gd name="connsiteX2-245" fmla="*/ 3073559 w 3073559"/>
              <a:gd name="connsiteY2-246" fmla="*/ 7069780 h 7069780"/>
              <a:gd name="connsiteX3-247" fmla="*/ 231476 w 3073559"/>
              <a:gd name="connsiteY3-248" fmla="*/ 6264530 h 7069780"/>
              <a:gd name="connsiteX4-249" fmla="*/ 0 w 3073559"/>
              <a:gd name="connsiteY4-250" fmla="*/ 0 h 7069780"/>
              <a:gd name="connsiteX0-251" fmla="*/ 0 w 3193668"/>
              <a:gd name="connsiteY0-252" fmla="*/ 0 h 6869923"/>
              <a:gd name="connsiteX1-253" fmla="*/ 2763033 w 3193668"/>
              <a:gd name="connsiteY1-254" fmla="*/ 940675 h 6869923"/>
              <a:gd name="connsiteX2-255" fmla="*/ 3193668 w 3193668"/>
              <a:gd name="connsiteY2-256" fmla="*/ 6869923 h 6869923"/>
              <a:gd name="connsiteX3-257" fmla="*/ 231476 w 3193668"/>
              <a:gd name="connsiteY3-258" fmla="*/ 6264530 h 6869923"/>
              <a:gd name="connsiteX4-259" fmla="*/ 0 w 3193668"/>
              <a:gd name="connsiteY4-260" fmla="*/ 0 h 6869923"/>
              <a:gd name="connsiteX0-261" fmla="*/ 0 w 3193668"/>
              <a:gd name="connsiteY0-262" fmla="*/ 0 h 7745897"/>
              <a:gd name="connsiteX1-263" fmla="*/ 2763033 w 3193668"/>
              <a:gd name="connsiteY1-264" fmla="*/ 940675 h 7745897"/>
              <a:gd name="connsiteX2-265" fmla="*/ 3193668 w 3193668"/>
              <a:gd name="connsiteY2-266" fmla="*/ 6869923 h 7745897"/>
              <a:gd name="connsiteX3-267" fmla="*/ 939234 w 3193668"/>
              <a:gd name="connsiteY3-268" fmla="*/ 7745897 h 7745897"/>
              <a:gd name="connsiteX4-269" fmla="*/ 0 w 3193668"/>
              <a:gd name="connsiteY4-270" fmla="*/ 0 h 7745897"/>
              <a:gd name="connsiteX0-271" fmla="*/ 0 w 2608952"/>
              <a:gd name="connsiteY0-272" fmla="*/ 1087803 h 6805222"/>
              <a:gd name="connsiteX1-273" fmla="*/ 2178317 w 2608952"/>
              <a:gd name="connsiteY1-274" fmla="*/ 0 h 6805222"/>
              <a:gd name="connsiteX2-275" fmla="*/ 2608952 w 2608952"/>
              <a:gd name="connsiteY2-276" fmla="*/ 5929248 h 6805222"/>
              <a:gd name="connsiteX3-277" fmla="*/ 354518 w 2608952"/>
              <a:gd name="connsiteY3-278" fmla="*/ 6805222 h 6805222"/>
              <a:gd name="connsiteX4-279" fmla="*/ 0 w 2608952"/>
              <a:gd name="connsiteY4-280" fmla="*/ 1087803 h 6805222"/>
              <a:gd name="connsiteX0-281" fmla="*/ 0 w 2608952"/>
              <a:gd name="connsiteY0-282" fmla="*/ 1087803 h 6805222"/>
              <a:gd name="connsiteX1-283" fmla="*/ 2178317 w 2608952"/>
              <a:gd name="connsiteY1-284" fmla="*/ 0 h 6805222"/>
              <a:gd name="connsiteX2-285" fmla="*/ 2608952 w 2608952"/>
              <a:gd name="connsiteY2-286" fmla="*/ 5929248 h 6805222"/>
              <a:gd name="connsiteX3-287" fmla="*/ 354518 w 2608952"/>
              <a:gd name="connsiteY3-288" fmla="*/ 6805222 h 6805222"/>
              <a:gd name="connsiteX4-289" fmla="*/ 0 w 2608952"/>
              <a:gd name="connsiteY4-290" fmla="*/ 1087803 h 6805222"/>
              <a:gd name="connsiteX0-291" fmla="*/ 0 w 2608952"/>
              <a:gd name="connsiteY0-292" fmla="*/ 1087803 h 6805222"/>
              <a:gd name="connsiteX1-293" fmla="*/ 2178317 w 2608952"/>
              <a:gd name="connsiteY1-294" fmla="*/ 0 h 6805222"/>
              <a:gd name="connsiteX2-295" fmla="*/ 2608952 w 2608952"/>
              <a:gd name="connsiteY2-296" fmla="*/ 5929248 h 6805222"/>
              <a:gd name="connsiteX3-297" fmla="*/ 354518 w 2608952"/>
              <a:gd name="connsiteY3-298" fmla="*/ 6805222 h 6805222"/>
              <a:gd name="connsiteX4-299" fmla="*/ 0 w 2608952"/>
              <a:gd name="connsiteY4-300" fmla="*/ 1087803 h 6805222"/>
              <a:gd name="connsiteX0-301" fmla="*/ 0 w 2608952"/>
              <a:gd name="connsiteY0-302" fmla="*/ 1016004 h 6733423"/>
              <a:gd name="connsiteX1-303" fmla="*/ 2191344 w 2608952"/>
              <a:gd name="connsiteY1-304" fmla="*/ 0 h 6733423"/>
              <a:gd name="connsiteX2-305" fmla="*/ 2608952 w 2608952"/>
              <a:gd name="connsiteY2-306" fmla="*/ 5857449 h 6733423"/>
              <a:gd name="connsiteX3-307" fmla="*/ 354518 w 2608952"/>
              <a:gd name="connsiteY3-308" fmla="*/ 6733423 h 6733423"/>
              <a:gd name="connsiteX4-309" fmla="*/ 0 w 2608952"/>
              <a:gd name="connsiteY4-310" fmla="*/ 1016004 h 6733423"/>
              <a:gd name="connsiteX0-311" fmla="*/ 0 w 2631463"/>
              <a:gd name="connsiteY0-312" fmla="*/ 1006159 h 6733423"/>
              <a:gd name="connsiteX1-313" fmla="*/ 2213855 w 2631463"/>
              <a:gd name="connsiteY1-314" fmla="*/ 0 h 6733423"/>
              <a:gd name="connsiteX2-315" fmla="*/ 2631463 w 2631463"/>
              <a:gd name="connsiteY2-316" fmla="*/ 5857449 h 6733423"/>
              <a:gd name="connsiteX3-317" fmla="*/ 377029 w 2631463"/>
              <a:gd name="connsiteY3-318" fmla="*/ 6733423 h 6733423"/>
              <a:gd name="connsiteX4-319" fmla="*/ 0 w 2631463"/>
              <a:gd name="connsiteY4-320" fmla="*/ 1006159 h 6733423"/>
              <a:gd name="connsiteX0-321" fmla="*/ 0 w 2631463"/>
              <a:gd name="connsiteY0-322" fmla="*/ 1006159 h 6733423"/>
              <a:gd name="connsiteX1-323" fmla="*/ 2213855 w 2631463"/>
              <a:gd name="connsiteY1-324" fmla="*/ 0 h 6733423"/>
              <a:gd name="connsiteX2-325" fmla="*/ 2631463 w 2631463"/>
              <a:gd name="connsiteY2-326" fmla="*/ 5857449 h 6733423"/>
              <a:gd name="connsiteX3-327" fmla="*/ 377029 w 2631463"/>
              <a:gd name="connsiteY3-328" fmla="*/ 6733423 h 6733423"/>
              <a:gd name="connsiteX4-329" fmla="*/ 0 w 2631463"/>
              <a:gd name="connsiteY4-330" fmla="*/ 1006159 h 6733423"/>
              <a:gd name="connsiteX0-331" fmla="*/ 0 w 2631463"/>
              <a:gd name="connsiteY0-332" fmla="*/ 1006159 h 6733423"/>
              <a:gd name="connsiteX1-333" fmla="*/ 2213855 w 2631463"/>
              <a:gd name="connsiteY1-334" fmla="*/ 0 h 6733423"/>
              <a:gd name="connsiteX2-335" fmla="*/ 2631463 w 2631463"/>
              <a:gd name="connsiteY2-336" fmla="*/ 5857449 h 6733423"/>
              <a:gd name="connsiteX3-337" fmla="*/ 377029 w 2631463"/>
              <a:gd name="connsiteY3-338" fmla="*/ 6733423 h 6733423"/>
              <a:gd name="connsiteX4-339" fmla="*/ 0 w 2631463"/>
              <a:gd name="connsiteY4-340" fmla="*/ 1006159 h 6733423"/>
              <a:gd name="connsiteX0-341" fmla="*/ 0 w 2631463"/>
              <a:gd name="connsiteY0-342" fmla="*/ 1006159 h 6733423"/>
              <a:gd name="connsiteX1-343" fmla="*/ 2213855 w 2631463"/>
              <a:gd name="connsiteY1-344" fmla="*/ 0 h 6733423"/>
              <a:gd name="connsiteX2-345" fmla="*/ 2631463 w 2631463"/>
              <a:gd name="connsiteY2-346" fmla="*/ 5857449 h 6733423"/>
              <a:gd name="connsiteX3-347" fmla="*/ 377029 w 2631463"/>
              <a:gd name="connsiteY3-348" fmla="*/ 6733423 h 6733423"/>
              <a:gd name="connsiteX4-349" fmla="*/ 0 w 2631463"/>
              <a:gd name="connsiteY4-350" fmla="*/ 1006159 h 6733423"/>
              <a:gd name="connsiteX0-351" fmla="*/ 0 w 2647460"/>
              <a:gd name="connsiteY0-352" fmla="*/ 1006159 h 6733423"/>
              <a:gd name="connsiteX1-353" fmla="*/ 2213855 w 2647460"/>
              <a:gd name="connsiteY1-354" fmla="*/ 0 h 6733423"/>
              <a:gd name="connsiteX2-355" fmla="*/ 2647460 w 2647460"/>
              <a:gd name="connsiteY2-356" fmla="*/ 5831394 h 6733423"/>
              <a:gd name="connsiteX3-357" fmla="*/ 377029 w 2647460"/>
              <a:gd name="connsiteY3-358" fmla="*/ 6733423 h 6733423"/>
              <a:gd name="connsiteX4-359" fmla="*/ 0 w 2647460"/>
              <a:gd name="connsiteY4-360" fmla="*/ 1006159 h 6733423"/>
              <a:gd name="connsiteX0-361" fmla="*/ 0 w 2647460"/>
              <a:gd name="connsiteY0-362" fmla="*/ 1006159 h 6733423"/>
              <a:gd name="connsiteX1-363" fmla="*/ 2213855 w 2647460"/>
              <a:gd name="connsiteY1-364" fmla="*/ 0 h 6733423"/>
              <a:gd name="connsiteX2-365" fmla="*/ 2647460 w 2647460"/>
              <a:gd name="connsiteY2-366" fmla="*/ 5831394 h 6733423"/>
              <a:gd name="connsiteX3-367" fmla="*/ 377029 w 2647460"/>
              <a:gd name="connsiteY3-368" fmla="*/ 6733423 h 6733423"/>
              <a:gd name="connsiteX4-369" fmla="*/ 0 w 2647460"/>
              <a:gd name="connsiteY4-370" fmla="*/ 1006159 h 6733423"/>
              <a:gd name="connsiteX0-371" fmla="*/ 0 w 2647460"/>
              <a:gd name="connsiteY0-372" fmla="*/ 0 h 5727264"/>
              <a:gd name="connsiteX1-373" fmla="*/ 2325356 w 2647460"/>
              <a:gd name="connsiteY1-374" fmla="*/ 619690 h 5727264"/>
              <a:gd name="connsiteX2-375" fmla="*/ 2647460 w 2647460"/>
              <a:gd name="connsiteY2-376" fmla="*/ 4825235 h 5727264"/>
              <a:gd name="connsiteX3-377" fmla="*/ 377029 w 2647460"/>
              <a:gd name="connsiteY3-378" fmla="*/ 5727264 h 5727264"/>
              <a:gd name="connsiteX4-379" fmla="*/ 0 w 2647460"/>
              <a:gd name="connsiteY4-380" fmla="*/ 0 h 5727264"/>
              <a:gd name="connsiteX0-381" fmla="*/ 0 w 2688146"/>
              <a:gd name="connsiteY0-382" fmla="*/ 0 h 6303102"/>
              <a:gd name="connsiteX1-383" fmla="*/ 2325356 w 2688146"/>
              <a:gd name="connsiteY1-384" fmla="*/ 619690 h 6303102"/>
              <a:gd name="connsiteX2-385" fmla="*/ 2688146 w 2688146"/>
              <a:gd name="connsiteY2-386" fmla="*/ 6303102 h 6303102"/>
              <a:gd name="connsiteX3-387" fmla="*/ 377029 w 2688146"/>
              <a:gd name="connsiteY3-388" fmla="*/ 5727264 h 6303102"/>
              <a:gd name="connsiteX4-389" fmla="*/ 0 w 2688146"/>
              <a:gd name="connsiteY4-390" fmla="*/ 0 h 6303102"/>
              <a:gd name="connsiteX0-391" fmla="*/ 0 w 2688146"/>
              <a:gd name="connsiteY0-392" fmla="*/ 0 h 6303102"/>
              <a:gd name="connsiteX1-393" fmla="*/ 2325356 w 2688146"/>
              <a:gd name="connsiteY1-394" fmla="*/ 619690 h 6303102"/>
              <a:gd name="connsiteX2-395" fmla="*/ 2688146 w 2688146"/>
              <a:gd name="connsiteY2-396" fmla="*/ 6303102 h 6303102"/>
              <a:gd name="connsiteX3-397" fmla="*/ 284193 w 2688146"/>
              <a:gd name="connsiteY3-398" fmla="*/ 5848628 h 6303102"/>
              <a:gd name="connsiteX4-399" fmla="*/ 0 w 2688146"/>
              <a:gd name="connsiteY4-400" fmla="*/ 0 h 6303102"/>
              <a:gd name="connsiteX0-401" fmla="*/ 0 w 2688146"/>
              <a:gd name="connsiteY0-402" fmla="*/ 0 h 6303102"/>
              <a:gd name="connsiteX1-403" fmla="*/ 2325356 w 2688146"/>
              <a:gd name="connsiteY1-404" fmla="*/ 619690 h 6303102"/>
              <a:gd name="connsiteX2-405" fmla="*/ 2688146 w 2688146"/>
              <a:gd name="connsiteY2-406" fmla="*/ 6303102 h 6303102"/>
              <a:gd name="connsiteX3-407" fmla="*/ 284193 w 2688146"/>
              <a:gd name="connsiteY3-408" fmla="*/ 5848628 h 6303102"/>
              <a:gd name="connsiteX4-409" fmla="*/ 0 w 2688146"/>
              <a:gd name="connsiteY4-410" fmla="*/ 0 h 6303102"/>
              <a:gd name="connsiteX0-411" fmla="*/ 0 w 2688146"/>
              <a:gd name="connsiteY0-412" fmla="*/ 0 h 6303102"/>
              <a:gd name="connsiteX1-413" fmla="*/ 2325356 w 2688146"/>
              <a:gd name="connsiteY1-414" fmla="*/ 619690 h 6303102"/>
              <a:gd name="connsiteX2-415" fmla="*/ 2688146 w 2688146"/>
              <a:gd name="connsiteY2-416" fmla="*/ 6303102 h 6303102"/>
              <a:gd name="connsiteX3-417" fmla="*/ 284193 w 2688146"/>
              <a:gd name="connsiteY3-418" fmla="*/ 5848628 h 6303102"/>
              <a:gd name="connsiteX4-419" fmla="*/ 0 w 2688146"/>
              <a:gd name="connsiteY4-420" fmla="*/ 0 h 6303102"/>
              <a:gd name="connsiteX0-421" fmla="*/ 0 w 2688146"/>
              <a:gd name="connsiteY0-422" fmla="*/ 0 h 6303102"/>
              <a:gd name="connsiteX1-423" fmla="*/ 2325356 w 2688146"/>
              <a:gd name="connsiteY1-424" fmla="*/ 619690 h 6303102"/>
              <a:gd name="connsiteX2-425" fmla="*/ 2688146 w 2688146"/>
              <a:gd name="connsiteY2-426" fmla="*/ 6303102 h 6303102"/>
              <a:gd name="connsiteX3-427" fmla="*/ 284193 w 2688146"/>
              <a:gd name="connsiteY3-428" fmla="*/ 5848628 h 6303102"/>
              <a:gd name="connsiteX4-429" fmla="*/ 0 w 2688146"/>
              <a:gd name="connsiteY4-430" fmla="*/ 0 h 6303102"/>
              <a:gd name="connsiteX0-431" fmla="*/ 0 w 2712147"/>
              <a:gd name="connsiteY0-432" fmla="*/ 0 h 6345462"/>
              <a:gd name="connsiteX1-433" fmla="*/ 2349357 w 2712147"/>
              <a:gd name="connsiteY1-434" fmla="*/ 662050 h 6345462"/>
              <a:gd name="connsiteX2-435" fmla="*/ 2712147 w 2712147"/>
              <a:gd name="connsiteY2-436" fmla="*/ 6345462 h 6345462"/>
              <a:gd name="connsiteX3-437" fmla="*/ 308194 w 2712147"/>
              <a:gd name="connsiteY3-438" fmla="*/ 5890988 h 6345462"/>
              <a:gd name="connsiteX4-439" fmla="*/ 0 w 2712147"/>
              <a:gd name="connsiteY4-440" fmla="*/ 0 h 6345462"/>
              <a:gd name="connsiteX0-441" fmla="*/ 0 w 2684680"/>
              <a:gd name="connsiteY0-442" fmla="*/ 0 h 6392082"/>
              <a:gd name="connsiteX1-443" fmla="*/ 2349357 w 2684680"/>
              <a:gd name="connsiteY1-444" fmla="*/ 662050 h 6392082"/>
              <a:gd name="connsiteX2-445" fmla="*/ 2684680 w 2684680"/>
              <a:gd name="connsiteY2-446" fmla="*/ 6392082 h 6392082"/>
              <a:gd name="connsiteX3-447" fmla="*/ 308194 w 2684680"/>
              <a:gd name="connsiteY3-448" fmla="*/ 5890988 h 6392082"/>
              <a:gd name="connsiteX4-449" fmla="*/ 0 w 2684680"/>
              <a:gd name="connsiteY4-450" fmla="*/ 0 h 6392082"/>
              <a:gd name="connsiteX0-451" fmla="*/ 0 w 2686734"/>
              <a:gd name="connsiteY0-452" fmla="*/ 0 h 6405216"/>
              <a:gd name="connsiteX1-453" fmla="*/ 2351411 w 2686734"/>
              <a:gd name="connsiteY1-454" fmla="*/ 675184 h 6405216"/>
              <a:gd name="connsiteX2-455" fmla="*/ 2686734 w 2686734"/>
              <a:gd name="connsiteY2-456" fmla="*/ 6405216 h 6405216"/>
              <a:gd name="connsiteX3-457" fmla="*/ 310248 w 2686734"/>
              <a:gd name="connsiteY3-458" fmla="*/ 5904122 h 6405216"/>
              <a:gd name="connsiteX4-459" fmla="*/ 0 w 2686734"/>
              <a:gd name="connsiteY4-460" fmla="*/ 0 h 6405216"/>
              <a:gd name="connsiteX0-461" fmla="*/ 0 w 2686734"/>
              <a:gd name="connsiteY0-462" fmla="*/ 0 h 6405216"/>
              <a:gd name="connsiteX1-463" fmla="*/ 2351411 w 2686734"/>
              <a:gd name="connsiteY1-464" fmla="*/ 675184 h 6405216"/>
              <a:gd name="connsiteX2-465" fmla="*/ 2686734 w 2686734"/>
              <a:gd name="connsiteY2-466" fmla="*/ 6405216 h 6405216"/>
              <a:gd name="connsiteX3-467" fmla="*/ 310248 w 2686734"/>
              <a:gd name="connsiteY3-468" fmla="*/ 5904122 h 6405216"/>
              <a:gd name="connsiteX4-469" fmla="*/ 0 w 2686734"/>
              <a:gd name="connsiteY4-470" fmla="*/ 0 h 6405216"/>
              <a:gd name="connsiteX0-471" fmla="*/ 0 w 2686734"/>
              <a:gd name="connsiteY0-472" fmla="*/ 0 h 6405216"/>
              <a:gd name="connsiteX1-473" fmla="*/ 2334041 w 2686734"/>
              <a:gd name="connsiteY1-474" fmla="*/ 638188 h 6405216"/>
              <a:gd name="connsiteX2-475" fmla="*/ 2686734 w 2686734"/>
              <a:gd name="connsiteY2-476" fmla="*/ 6405216 h 6405216"/>
              <a:gd name="connsiteX3-477" fmla="*/ 310248 w 2686734"/>
              <a:gd name="connsiteY3-478" fmla="*/ 5904122 h 6405216"/>
              <a:gd name="connsiteX4-479" fmla="*/ 0 w 2686734"/>
              <a:gd name="connsiteY4-480" fmla="*/ 0 h 6405216"/>
              <a:gd name="connsiteX0-481" fmla="*/ 0 w 2686734"/>
              <a:gd name="connsiteY0-482" fmla="*/ 0 h 6405216"/>
              <a:gd name="connsiteX1-483" fmla="*/ 2338149 w 2686734"/>
              <a:gd name="connsiteY1-484" fmla="*/ 664456 h 6405216"/>
              <a:gd name="connsiteX2-485" fmla="*/ 2686734 w 2686734"/>
              <a:gd name="connsiteY2-486" fmla="*/ 6405216 h 6405216"/>
              <a:gd name="connsiteX3-487" fmla="*/ 310248 w 2686734"/>
              <a:gd name="connsiteY3-488" fmla="*/ 5904122 h 6405216"/>
              <a:gd name="connsiteX4-489" fmla="*/ 0 w 2686734"/>
              <a:gd name="connsiteY4-490" fmla="*/ 0 h 6405216"/>
              <a:gd name="connsiteX0-491" fmla="*/ 0 w 2686734"/>
              <a:gd name="connsiteY0-492" fmla="*/ 0 h 6405216"/>
              <a:gd name="connsiteX1-493" fmla="*/ 2370664 w 2686734"/>
              <a:gd name="connsiteY1-494" fmla="*/ 576028 h 6405216"/>
              <a:gd name="connsiteX2-495" fmla="*/ 2686734 w 2686734"/>
              <a:gd name="connsiteY2-496" fmla="*/ 6405216 h 6405216"/>
              <a:gd name="connsiteX3-497" fmla="*/ 310248 w 2686734"/>
              <a:gd name="connsiteY3-498" fmla="*/ 5904122 h 6405216"/>
              <a:gd name="connsiteX4-499" fmla="*/ 0 w 2686734"/>
              <a:gd name="connsiteY4-500" fmla="*/ 0 h 6405216"/>
              <a:gd name="connsiteX0-501" fmla="*/ 0 w 2686734"/>
              <a:gd name="connsiteY0-502" fmla="*/ 0 h 6405216"/>
              <a:gd name="connsiteX1-503" fmla="*/ 2331518 w 2686734"/>
              <a:gd name="connsiteY1-504" fmla="*/ 659092 h 6405216"/>
              <a:gd name="connsiteX2-505" fmla="*/ 2686734 w 2686734"/>
              <a:gd name="connsiteY2-506" fmla="*/ 6405216 h 6405216"/>
              <a:gd name="connsiteX3-507" fmla="*/ 310248 w 2686734"/>
              <a:gd name="connsiteY3-508" fmla="*/ 5904122 h 6405216"/>
              <a:gd name="connsiteX4-509" fmla="*/ 0 w 2686734"/>
              <a:gd name="connsiteY4-510" fmla="*/ 0 h 6405216"/>
              <a:gd name="connsiteX0-511" fmla="*/ 0 w 2686734"/>
              <a:gd name="connsiteY0-512" fmla="*/ 0 h 6405216"/>
              <a:gd name="connsiteX1-513" fmla="*/ 2331518 w 2686734"/>
              <a:gd name="connsiteY1-514" fmla="*/ 659092 h 6405216"/>
              <a:gd name="connsiteX2-515" fmla="*/ 2686734 w 2686734"/>
              <a:gd name="connsiteY2-516" fmla="*/ 6405216 h 6405216"/>
              <a:gd name="connsiteX3-517" fmla="*/ 291937 w 2686734"/>
              <a:gd name="connsiteY3-518" fmla="*/ 5935202 h 6405216"/>
              <a:gd name="connsiteX4-519" fmla="*/ 0 w 2686734"/>
              <a:gd name="connsiteY4-520" fmla="*/ 0 h 6405216"/>
              <a:gd name="connsiteX0-521" fmla="*/ 0 w 2686734"/>
              <a:gd name="connsiteY0-522" fmla="*/ 0 h 6405216"/>
              <a:gd name="connsiteX1-523" fmla="*/ 2331518 w 2686734"/>
              <a:gd name="connsiteY1-524" fmla="*/ 659092 h 6405216"/>
              <a:gd name="connsiteX2-525" fmla="*/ 2686734 w 2686734"/>
              <a:gd name="connsiteY2-526" fmla="*/ 6405216 h 6405216"/>
              <a:gd name="connsiteX3-527" fmla="*/ 276621 w 2686734"/>
              <a:gd name="connsiteY3-528" fmla="*/ 5911341 h 6405216"/>
              <a:gd name="connsiteX4-529" fmla="*/ 0 w 2686734"/>
              <a:gd name="connsiteY4-530" fmla="*/ 0 h 6405216"/>
              <a:gd name="connsiteX0-531" fmla="*/ 0 w 2686734"/>
              <a:gd name="connsiteY0-532" fmla="*/ 0 h 6405216"/>
              <a:gd name="connsiteX1-533" fmla="*/ 2331518 w 2686734"/>
              <a:gd name="connsiteY1-534" fmla="*/ 659092 h 6405216"/>
              <a:gd name="connsiteX2-535" fmla="*/ 2686734 w 2686734"/>
              <a:gd name="connsiteY2-536" fmla="*/ 6405216 h 6405216"/>
              <a:gd name="connsiteX3-537" fmla="*/ 276621 w 2686734"/>
              <a:gd name="connsiteY3-538" fmla="*/ 5911341 h 6405216"/>
              <a:gd name="connsiteX4-539" fmla="*/ 0 w 2686734"/>
              <a:gd name="connsiteY4-540" fmla="*/ 0 h 6405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86734" h="6405216">
                <a:moveTo>
                  <a:pt x="0" y="0"/>
                </a:moveTo>
                <a:lnTo>
                  <a:pt x="2331518" y="659092"/>
                </a:lnTo>
                <a:cubicBezTo>
                  <a:pt x="2479204" y="3079239"/>
                  <a:pt x="2505306" y="3654741"/>
                  <a:pt x="2686734" y="6405216"/>
                </a:cubicBezTo>
                <a:lnTo>
                  <a:pt x="276621" y="5911341"/>
                </a:lnTo>
                <a:cubicBezTo>
                  <a:pt x="179686" y="3553951"/>
                  <a:pt x="98590" y="2363605"/>
                  <a:pt x="0" y="0"/>
                </a:cubicBezTo>
                <a:close/>
              </a:path>
            </a:pathLst>
          </a:cu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vert="vert" lIns="719873" tIns="719873" rIns="719873" bIns="719873" anchor="ctr"/>
          <a:lstStyle>
            <a:lvl1pPr marL="0" indent="0" algn="ctr" rtl="0" eaLnBrk="0" fontAlgn="base" hangingPunct="0"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 sz="1265" kern="1200">
                <a:solidFill>
                  <a:schemeClr val="accent6"/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5" name="Rounded Rectangle 48"/>
          <p:cNvSpPr/>
          <p:nvPr/>
        </p:nvSpPr>
        <p:spPr>
          <a:xfrm>
            <a:off x="6790092" y="1968996"/>
            <a:ext cx="456430" cy="456404"/>
          </a:xfrm>
          <a:prstGeom prst="roundRect">
            <a:avLst>
              <a:gd name="adj" fmla="val 50000"/>
            </a:avLst>
          </a:prstGeom>
          <a:solidFill>
            <a:srgbClr val="014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7673342" y="1840354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7673342" y="2225199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Rounded Rectangle 52"/>
          <p:cNvSpPr/>
          <p:nvPr/>
        </p:nvSpPr>
        <p:spPr>
          <a:xfrm>
            <a:off x="3978631" y="3652082"/>
            <a:ext cx="456430" cy="456404"/>
          </a:xfrm>
          <a:prstGeom prst="roundRect">
            <a:avLst>
              <a:gd name="adj" fmla="val 50000"/>
            </a:avLst>
          </a:prstGeom>
          <a:solidFill>
            <a:srgbClr val="E600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565259" y="3920093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989761" y="4304938"/>
            <a:ext cx="2963630" cy="5355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Rounded Rectangle 57"/>
          <p:cNvSpPr/>
          <p:nvPr/>
        </p:nvSpPr>
        <p:spPr>
          <a:xfrm>
            <a:off x="7927908" y="3365259"/>
            <a:ext cx="456430" cy="456404"/>
          </a:xfrm>
          <a:prstGeom prst="roundRect">
            <a:avLst>
              <a:gd name="adj" fmla="val 50000"/>
            </a:avLst>
          </a:prstGeom>
          <a:solidFill>
            <a:srgbClr val="E600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8811159" y="3236617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8811159" y="3621461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Rounded Rectangle 67"/>
          <p:cNvSpPr/>
          <p:nvPr/>
        </p:nvSpPr>
        <p:spPr>
          <a:xfrm>
            <a:off x="5056626" y="5049375"/>
            <a:ext cx="456430" cy="456404"/>
          </a:xfrm>
          <a:prstGeom prst="roundRect">
            <a:avLst>
              <a:gd name="adj" fmla="val 50000"/>
            </a:avLst>
          </a:prstGeom>
          <a:solidFill>
            <a:srgbClr val="014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1563980" y="5197692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1988482" y="5582536"/>
            <a:ext cx="2963630" cy="5683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93385"/>
              </a:solidFill>
              <a:latin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93385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vron 82"/>
          <p:cNvSpPr/>
          <p:nvPr/>
        </p:nvSpPr>
        <p:spPr>
          <a:xfrm>
            <a:off x="6477120" y="2608213"/>
            <a:ext cx="2267006" cy="2300327"/>
          </a:xfrm>
          <a:prstGeom prst="chevron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Chevron 110"/>
          <p:cNvSpPr/>
          <p:nvPr/>
        </p:nvSpPr>
        <p:spPr>
          <a:xfrm rot="10800000" flipH="1">
            <a:off x="8205312" y="2890176"/>
            <a:ext cx="1598607" cy="1622105"/>
          </a:xfrm>
          <a:prstGeom prst="chevron">
            <a:avLst/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flipH="1">
            <a:off x="4138106" y="2608213"/>
            <a:ext cx="2267006" cy="2300327"/>
          </a:xfrm>
          <a:prstGeom prst="chevron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3078313" y="2900891"/>
            <a:ext cx="1598607" cy="1622105"/>
          </a:xfrm>
          <a:prstGeom prst="chevron">
            <a:avLst/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157"/>
          <p:cNvGrpSpPr/>
          <p:nvPr/>
        </p:nvGrpSpPr>
        <p:grpSpPr>
          <a:xfrm>
            <a:off x="5474848" y="2765000"/>
            <a:ext cx="1892483" cy="1892483"/>
            <a:chOff x="3899266" y="1250711"/>
            <a:chExt cx="1032272" cy="1032272"/>
          </a:xfrm>
        </p:grpSpPr>
        <p:sp>
          <p:nvSpPr>
            <p:cNvPr id="34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01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4298358" y="1613067"/>
              <a:ext cx="266942" cy="25241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97803" y="3500627"/>
            <a:ext cx="316900" cy="42315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41" name="Freeform 72"/>
          <p:cNvSpPr>
            <a:spLocks noEditPoints="1"/>
          </p:cNvSpPr>
          <p:nvPr/>
        </p:nvSpPr>
        <p:spPr bwMode="auto">
          <a:xfrm>
            <a:off x="7753352" y="3474179"/>
            <a:ext cx="476053" cy="47604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424195" y="3576570"/>
            <a:ext cx="268876" cy="271266"/>
            <a:chOff x="0" y="2706688"/>
            <a:chExt cx="357188" cy="360363"/>
          </a:xfrm>
          <a:solidFill>
            <a:schemeClr val="bg1"/>
          </a:solidFill>
        </p:grpSpPr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avLst/>
              <a:gdLst/>
              <a:ahLst/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l="0" t="0" r="r" b="b"/>
              <a:pathLst>
                <a:path w="122" h="123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Freeform 153"/>
          <p:cNvSpPr>
            <a:spLocks noEditPoints="1"/>
          </p:cNvSpPr>
          <p:nvPr/>
        </p:nvSpPr>
        <p:spPr bwMode="auto">
          <a:xfrm>
            <a:off x="9202155" y="3558564"/>
            <a:ext cx="323564" cy="307279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31" name="TextBox 143"/>
          <p:cNvSpPr txBox="1"/>
          <p:nvPr/>
        </p:nvSpPr>
        <p:spPr>
          <a:xfrm>
            <a:off x="1876303" y="5006467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143"/>
          <p:cNvSpPr txBox="1"/>
          <p:nvPr/>
        </p:nvSpPr>
        <p:spPr>
          <a:xfrm>
            <a:off x="2806954" y="1523301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43"/>
          <p:cNvSpPr txBox="1"/>
          <p:nvPr/>
        </p:nvSpPr>
        <p:spPr>
          <a:xfrm>
            <a:off x="7344888" y="5006467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43"/>
          <p:cNvSpPr txBox="1"/>
          <p:nvPr/>
        </p:nvSpPr>
        <p:spPr>
          <a:xfrm>
            <a:off x="8816134" y="1523301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" name="任意多边形 52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11" grpId="0" animBg="1"/>
      <p:bldP spid="29" grpId="0" animBg="1"/>
      <p:bldP spid="30" grpId="0" animBg="1"/>
      <p:bldP spid="41" grpId="0" animBg="1"/>
      <p:bldP spid="57" grpId="0" animBg="1"/>
      <p:bldP spid="31" grpId="0"/>
      <p:bldP spid="32" grpId="0"/>
      <p:bldP spid="36" grpId="0"/>
      <p:bldP spid="3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8747" y="3989213"/>
            <a:ext cx="2265512" cy="1266621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0149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510" y="4620162"/>
            <a:ext cx="1161986" cy="1161985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95000"/>
                </a:schemeClr>
              </a:gs>
            </a:gsLst>
            <a:lin ang="5400000" scaled="1"/>
          </a:gradFill>
          <a:ln w="63500" cap="flat" cmpd="sng" algn="ctr">
            <a:solidFill>
              <a:schemeClr val="bg1"/>
            </a:solidFill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402" y="2701426"/>
            <a:ext cx="2265512" cy="1266621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E6001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165" y="2153394"/>
            <a:ext cx="1161986" cy="1161985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95000"/>
                </a:schemeClr>
              </a:gs>
            </a:gsLst>
            <a:lin ang="5400000" scaled="1"/>
          </a:gradFill>
          <a:ln w="63500" cap="flat" cmpd="sng" algn="ctr">
            <a:solidFill>
              <a:schemeClr val="bg1"/>
            </a:solidFill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492" y="3989213"/>
            <a:ext cx="2265512" cy="1266621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0149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55" y="4620162"/>
            <a:ext cx="1161986" cy="1161985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95000"/>
                </a:schemeClr>
              </a:gs>
            </a:gsLst>
            <a:lin ang="5400000" scaled="1"/>
          </a:gradFill>
          <a:ln w="63500" cap="flat" cmpd="sng" algn="ctr">
            <a:solidFill>
              <a:schemeClr val="bg1"/>
            </a:solidFill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90150" y="2701426"/>
            <a:ext cx="2265512" cy="1266621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E6001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913" y="2153394"/>
            <a:ext cx="1161986" cy="1161985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5000">
                <a:schemeClr val="bg1">
                  <a:lumMod val="95000"/>
                </a:schemeClr>
              </a:gs>
            </a:gsLst>
            <a:lin ang="5400000" scaled="1"/>
          </a:gradFill>
          <a:ln w="63500" cap="flat" cmpd="sng" algn="ctr">
            <a:solidFill>
              <a:schemeClr val="bg1"/>
            </a:solidFill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3" y="3968048"/>
            <a:ext cx="12872656" cy="87470"/>
          </a:xfrm>
          <a:prstGeom prst="rect">
            <a:avLst/>
          </a:prstGeom>
          <a:solidFill>
            <a:srgbClr val="E6001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156798" y="4867758"/>
            <a:ext cx="82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文字标题</a:t>
            </a:r>
            <a:endParaRPr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5073454" y="2400989"/>
            <a:ext cx="82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文字标题</a:t>
            </a:r>
            <a:endParaRPr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908202" y="2400989"/>
            <a:ext cx="82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文字标题</a:t>
            </a:r>
            <a:endParaRPr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95543" y="4867758"/>
            <a:ext cx="82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文字标题</a:t>
            </a:r>
            <a:endParaRPr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1607501" y="304336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1607501" y="263948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4443064" y="578656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4443064" y="538268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6364227" y="1971947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6364227" y="156807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8627136" y="578656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8627136" y="538268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4999"/>
              </a:solidFill>
              <a:latin typeface="Arial" panose="020B0604020202020204" pitchFamily="34" charset="0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79 Forma libre"/>
          <p:cNvSpPr/>
          <p:nvPr/>
        </p:nvSpPr>
        <p:spPr bwMode="auto">
          <a:xfrm>
            <a:off x="4030969" y="2595774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79 Forma libre"/>
          <p:cNvSpPr/>
          <p:nvPr/>
        </p:nvSpPr>
        <p:spPr bwMode="auto">
          <a:xfrm>
            <a:off x="5126361" y="2133806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79 Forma libre"/>
          <p:cNvSpPr/>
          <p:nvPr/>
        </p:nvSpPr>
        <p:spPr bwMode="auto">
          <a:xfrm>
            <a:off x="6221754" y="1736172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79 Forma libre"/>
          <p:cNvSpPr/>
          <p:nvPr/>
        </p:nvSpPr>
        <p:spPr bwMode="auto">
          <a:xfrm>
            <a:off x="7317145" y="1331231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79 Forma libre"/>
          <p:cNvSpPr/>
          <p:nvPr/>
        </p:nvSpPr>
        <p:spPr bwMode="auto">
          <a:xfrm>
            <a:off x="2973295" y="3045107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1"/>
          <p:cNvSpPr/>
          <p:nvPr/>
        </p:nvSpPr>
        <p:spPr>
          <a:xfrm>
            <a:off x="2900983" y="2739562"/>
            <a:ext cx="1768951" cy="372707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box 1"/>
          <p:cNvSpPr/>
          <p:nvPr/>
        </p:nvSpPr>
        <p:spPr>
          <a:xfrm>
            <a:off x="3989352" y="2286336"/>
            <a:ext cx="1768951" cy="372707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Textbox 1"/>
          <p:cNvSpPr/>
          <p:nvPr/>
        </p:nvSpPr>
        <p:spPr>
          <a:xfrm>
            <a:off x="5090303" y="1823671"/>
            <a:ext cx="1768951" cy="372707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box 1"/>
          <p:cNvSpPr/>
          <p:nvPr/>
        </p:nvSpPr>
        <p:spPr>
          <a:xfrm>
            <a:off x="6181895" y="1430674"/>
            <a:ext cx="1768951" cy="372707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Textbox 1"/>
          <p:cNvSpPr/>
          <p:nvPr/>
        </p:nvSpPr>
        <p:spPr>
          <a:xfrm>
            <a:off x="7287244" y="1023995"/>
            <a:ext cx="1768951" cy="372707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6" name="7 Paralelogramo"/>
          <p:cNvSpPr/>
          <p:nvPr/>
        </p:nvSpPr>
        <p:spPr bwMode="auto">
          <a:xfrm>
            <a:off x="3034367" y="3617287"/>
            <a:ext cx="1541063" cy="1368468"/>
          </a:xfrm>
          <a:custGeom>
            <a:avLst/>
            <a:gdLst/>
            <a:ahLst/>
            <a:cxnLst/>
            <a:rect l="l" t="t" r="r" b="b"/>
            <a:pathLst>
              <a:path w="2922661" h="2595463">
                <a:moveTo>
                  <a:pt x="1556371" y="0"/>
                </a:moveTo>
                <a:lnTo>
                  <a:pt x="2922661" y="247650"/>
                </a:lnTo>
                <a:lnTo>
                  <a:pt x="1520331" y="2595463"/>
                </a:lnTo>
                <a:lnTo>
                  <a:pt x="0" y="25954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12 Paralelogramo"/>
          <p:cNvSpPr/>
          <p:nvPr/>
        </p:nvSpPr>
        <p:spPr bwMode="auto">
          <a:xfrm>
            <a:off x="8300424" y="1336460"/>
            <a:ext cx="1867032" cy="3641078"/>
          </a:xfrm>
          <a:custGeom>
            <a:avLst/>
            <a:gdLst/>
            <a:ahLst/>
            <a:cxnLst/>
            <a:rect l="l" t="t" r="r" b="b"/>
            <a:pathLst>
              <a:path w="3540870" h="6905743">
                <a:moveTo>
                  <a:pt x="3207396" y="0"/>
                </a:moveTo>
                <a:lnTo>
                  <a:pt x="3540870" y="1029640"/>
                </a:lnTo>
                <a:lnTo>
                  <a:pt x="1387398" y="6905743"/>
                </a:lnTo>
                <a:lnTo>
                  <a:pt x="0" y="6741437"/>
                </a:lnTo>
                <a:lnTo>
                  <a:pt x="2093940" y="1029640"/>
                </a:lnTo>
                <a:lnTo>
                  <a:pt x="2094023" y="1029640"/>
                </a:lnTo>
                <a:lnTo>
                  <a:pt x="2259018" y="5876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11 Paralelogramo"/>
          <p:cNvSpPr/>
          <p:nvPr/>
        </p:nvSpPr>
        <p:spPr bwMode="auto">
          <a:xfrm>
            <a:off x="7178752" y="1879231"/>
            <a:ext cx="1809273" cy="3098198"/>
          </a:xfrm>
          <a:custGeom>
            <a:avLst/>
            <a:gdLst>
              <a:gd name="connsiteX0" fmla="*/ 0 w 3600400"/>
              <a:gd name="connsiteY0" fmla="*/ 5876103 h 5876103"/>
              <a:gd name="connsiteX1" fmla="*/ 2084884 w 3600400"/>
              <a:gd name="connsiteY1" fmla="*/ 0 h 5876103"/>
              <a:gd name="connsiteX2" fmla="*/ 3600400 w 3600400"/>
              <a:gd name="connsiteY2" fmla="*/ 0 h 5876103"/>
              <a:gd name="connsiteX3" fmla="*/ 1515516 w 3600400"/>
              <a:gd name="connsiteY3" fmla="*/ 5876103 h 5876103"/>
              <a:gd name="connsiteX4" fmla="*/ 0 w 3600400"/>
              <a:gd name="connsiteY4" fmla="*/ 5876103 h 5876103"/>
              <a:gd name="connsiteX0-1" fmla="*/ 0 w 3519437"/>
              <a:gd name="connsiteY0-2" fmla="*/ 5645122 h 5876103"/>
              <a:gd name="connsiteX1-3" fmla="*/ 2003921 w 3519437"/>
              <a:gd name="connsiteY1-4" fmla="*/ 0 h 5876103"/>
              <a:gd name="connsiteX2-5" fmla="*/ 3519437 w 3519437"/>
              <a:gd name="connsiteY2-6" fmla="*/ 0 h 5876103"/>
              <a:gd name="connsiteX3-7" fmla="*/ 1434553 w 3519437"/>
              <a:gd name="connsiteY3-8" fmla="*/ 5876103 h 5876103"/>
              <a:gd name="connsiteX4-9" fmla="*/ 0 w 3519437"/>
              <a:gd name="connsiteY4-10" fmla="*/ 5645122 h 5876103"/>
              <a:gd name="connsiteX0-11" fmla="*/ 0 w 3431330"/>
              <a:gd name="connsiteY0-12" fmla="*/ 5645122 h 5876103"/>
              <a:gd name="connsiteX1-13" fmla="*/ 2003921 w 3431330"/>
              <a:gd name="connsiteY1-14" fmla="*/ 0 h 5876103"/>
              <a:gd name="connsiteX2-15" fmla="*/ 3431330 w 3431330"/>
              <a:gd name="connsiteY2-16" fmla="*/ 245269 h 5876103"/>
              <a:gd name="connsiteX3-17" fmla="*/ 1434553 w 3431330"/>
              <a:gd name="connsiteY3-18" fmla="*/ 5876103 h 5876103"/>
              <a:gd name="connsiteX4-19" fmla="*/ 0 w 3431330"/>
              <a:gd name="connsiteY4-20" fmla="*/ 5645122 h 5876103"/>
              <a:gd name="connsiteX0-21" fmla="*/ 0 w 3431330"/>
              <a:gd name="connsiteY0-22" fmla="*/ 5645122 h 5876103"/>
              <a:gd name="connsiteX1-23" fmla="*/ 1994396 w 3431330"/>
              <a:gd name="connsiteY1-24" fmla="*/ 0 h 5876103"/>
              <a:gd name="connsiteX2-25" fmla="*/ 3431330 w 3431330"/>
              <a:gd name="connsiteY2-26" fmla="*/ 245269 h 5876103"/>
              <a:gd name="connsiteX3-27" fmla="*/ 1434553 w 3431330"/>
              <a:gd name="connsiteY3-28" fmla="*/ 5876103 h 5876103"/>
              <a:gd name="connsiteX4-29" fmla="*/ 0 w 3431330"/>
              <a:gd name="connsiteY4-30" fmla="*/ 5645122 h 58761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31330" h="5876103">
                <a:moveTo>
                  <a:pt x="0" y="5645122"/>
                </a:moveTo>
                <a:lnTo>
                  <a:pt x="1994396" y="0"/>
                </a:lnTo>
                <a:lnTo>
                  <a:pt x="3431330" y="245269"/>
                </a:lnTo>
                <a:lnTo>
                  <a:pt x="1434553" y="5876103"/>
                </a:lnTo>
                <a:lnTo>
                  <a:pt x="0" y="56451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9 Paralelogramo"/>
          <p:cNvSpPr/>
          <p:nvPr/>
        </p:nvSpPr>
        <p:spPr bwMode="auto">
          <a:xfrm>
            <a:off x="6083135" y="2283990"/>
            <a:ext cx="1802996" cy="2693548"/>
          </a:xfrm>
          <a:custGeom>
            <a:avLst/>
            <a:gdLst>
              <a:gd name="connsiteX0" fmla="*/ 0 w 3600400"/>
              <a:gd name="connsiteY0" fmla="*/ 5111018 h 5111018"/>
              <a:gd name="connsiteX1" fmla="*/ 2084884 w 3600400"/>
              <a:gd name="connsiteY1" fmla="*/ 0 h 5111018"/>
              <a:gd name="connsiteX2" fmla="*/ 3600400 w 3600400"/>
              <a:gd name="connsiteY2" fmla="*/ 0 h 5111018"/>
              <a:gd name="connsiteX3" fmla="*/ 1515516 w 3600400"/>
              <a:gd name="connsiteY3" fmla="*/ 5111018 h 5111018"/>
              <a:gd name="connsiteX4" fmla="*/ 0 w 3600400"/>
              <a:gd name="connsiteY4" fmla="*/ 5111018 h 5111018"/>
              <a:gd name="connsiteX0-1" fmla="*/ 0 w 3507531"/>
              <a:gd name="connsiteY0-2" fmla="*/ 5111018 h 5111018"/>
              <a:gd name="connsiteX1-3" fmla="*/ 2084884 w 3507531"/>
              <a:gd name="connsiteY1-4" fmla="*/ 0 h 5111018"/>
              <a:gd name="connsiteX2-5" fmla="*/ 3507531 w 3507531"/>
              <a:gd name="connsiteY2-6" fmla="*/ 228600 h 5111018"/>
              <a:gd name="connsiteX3-7" fmla="*/ 1515516 w 3507531"/>
              <a:gd name="connsiteY3-8" fmla="*/ 5111018 h 5111018"/>
              <a:gd name="connsiteX4-9" fmla="*/ 0 w 3507531"/>
              <a:gd name="connsiteY4-10" fmla="*/ 5111018 h 5111018"/>
              <a:gd name="connsiteX0-11" fmla="*/ 0 w 3507531"/>
              <a:gd name="connsiteY0-12" fmla="*/ 5108637 h 5108637"/>
              <a:gd name="connsiteX1-13" fmla="*/ 2077741 w 3507531"/>
              <a:gd name="connsiteY1-14" fmla="*/ 0 h 5108637"/>
              <a:gd name="connsiteX2-15" fmla="*/ 3507531 w 3507531"/>
              <a:gd name="connsiteY2-16" fmla="*/ 226219 h 5108637"/>
              <a:gd name="connsiteX3-17" fmla="*/ 1515516 w 3507531"/>
              <a:gd name="connsiteY3-18" fmla="*/ 5108637 h 5108637"/>
              <a:gd name="connsiteX4-19" fmla="*/ 0 w 3507531"/>
              <a:gd name="connsiteY4-20" fmla="*/ 5108637 h 5108637"/>
              <a:gd name="connsiteX0-21" fmla="*/ 0 w 3419425"/>
              <a:gd name="connsiteY0-22" fmla="*/ 4891943 h 5108637"/>
              <a:gd name="connsiteX1-23" fmla="*/ 1989635 w 3419425"/>
              <a:gd name="connsiteY1-24" fmla="*/ 0 h 5108637"/>
              <a:gd name="connsiteX2-25" fmla="*/ 3419425 w 3419425"/>
              <a:gd name="connsiteY2-26" fmla="*/ 226219 h 5108637"/>
              <a:gd name="connsiteX3-27" fmla="*/ 1427410 w 3419425"/>
              <a:gd name="connsiteY3-28" fmla="*/ 5108637 h 5108637"/>
              <a:gd name="connsiteX4-29" fmla="*/ 0 w 3419425"/>
              <a:gd name="connsiteY4-30" fmla="*/ 4891943 h 51086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19425" h="5108637">
                <a:moveTo>
                  <a:pt x="0" y="4891943"/>
                </a:moveTo>
                <a:lnTo>
                  <a:pt x="1989635" y="0"/>
                </a:lnTo>
                <a:lnTo>
                  <a:pt x="3419425" y="226219"/>
                </a:lnTo>
                <a:lnTo>
                  <a:pt x="1427410" y="5108637"/>
                </a:lnTo>
                <a:lnTo>
                  <a:pt x="0" y="48919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8 Paralelogramo"/>
          <p:cNvSpPr/>
          <p:nvPr/>
        </p:nvSpPr>
        <p:spPr bwMode="auto">
          <a:xfrm>
            <a:off x="4990022" y="2686018"/>
            <a:ext cx="1787718" cy="2291311"/>
          </a:xfrm>
          <a:custGeom>
            <a:avLst/>
            <a:gdLst>
              <a:gd name="connsiteX0" fmla="*/ 0 w 3600000"/>
              <a:gd name="connsiteY0" fmla="*/ 4345746 h 4345746"/>
              <a:gd name="connsiteX1" fmla="*/ 2103696 w 3600000"/>
              <a:gd name="connsiteY1" fmla="*/ 0 h 4345746"/>
              <a:gd name="connsiteX2" fmla="*/ 3600000 w 3600000"/>
              <a:gd name="connsiteY2" fmla="*/ 0 h 4345746"/>
              <a:gd name="connsiteX3" fmla="*/ 1496304 w 3600000"/>
              <a:gd name="connsiteY3" fmla="*/ 4345746 h 4345746"/>
              <a:gd name="connsiteX4" fmla="*/ 0 w 3600000"/>
              <a:gd name="connsiteY4" fmla="*/ 4345746 h 4345746"/>
              <a:gd name="connsiteX0-1" fmla="*/ 0 w 3490462"/>
              <a:gd name="connsiteY0-2" fmla="*/ 4345746 h 4345746"/>
              <a:gd name="connsiteX1-3" fmla="*/ 2103696 w 3490462"/>
              <a:gd name="connsiteY1-4" fmla="*/ 0 h 4345746"/>
              <a:gd name="connsiteX2-5" fmla="*/ 3490462 w 3490462"/>
              <a:gd name="connsiteY2-6" fmla="*/ 223838 h 4345746"/>
              <a:gd name="connsiteX3-7" fmla="*/ 1496304 w 3490462"/>
              <a:gd name="connsiteY3-8" fmla="*/ 4345746 h 4345746"/>
              <a:gd name="connsiteX4-9" fmla="*/ 0 w 3490462"/>
              <a:gd name="connsiteY4-10" fmla="*/ 4345746 h 4345746"/>
              <a:gd name="connsiteX0-11" fmla="*/ 0 w 3390450"/>
              <a:gd name="connsiteY0-12" fmla="*/ 4138577 h 4345746"/>
              <a:gd name="connsiteX1-13" fmla="*/ 2003684 w 3390450"/>
              <a:gd name="connsiteY1-14" fmla="*/ 0 h 4345746"/>
              <a:gd name="connsiteX2-15" fmla="*/ 3390450 w 3390450"/>
              <a:gd name="connsiteY2-16" fmla="*/ 223838 h 4345746"/>
              <a:gd name="connsiteX3-17" fmla="*/ 1396292 w 3390450"/>
              <a:gd name="connsiteY3-18" fmla="*/ 4345746 h 4345746"/>
              <a:gd name="connsiteX4-19" fmla="*/ 0 w 3390450"/>
              <a:gd name="connsiteY4-20" fmla="*/ 4138577 h 4345746"/>
              <a:gd name="connsiteX0-21" fmla="*/ 0 w 3390450"/>
              <a:gd name="connsiteY0-22" fmla="*/ 4138577 h 4345746"/>
              <a:gd name="connsiteX1-23" fmla="*/ 1984634 w 3390450"/>
              <a:gd name="connsiteY1-24" fmla="*/ 0 h 4345746"/>
              <a:gd name="connsiteX2-25" fmla="*/ 3390450 w 3390450"/>
              <a:gd name="connsiteY2-26" fmla="*/ 223838 h 4345746"/>
              <a:gd name="connsiteX3-27" fmla="*/ 1396292 w 3390450"/>
              <a:gd name="connsiteY3-28" fmla="*/ 4345746 h 4345746"/>
              <a:gd name="connsiteX4-29" fmla="*/ 0 w 3390450"/>
              <a:gd name="connsiteY4-30" fmla="*/ 4138577 h 43457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90450" h="4345746">
                <a:moveTo>
                  <a:pt x="0" y="4138577"/>
                </a:moveTo>
                <a:lnTo>
                  <a:pt x="1984634" y="0"/>
                </a:lnTo>
                <a:lnTo>
                  <a:pt x="3390450" y="223838"/>
                </a:lnTo>
                <a:lnTo>
                  <a:pt x="1396292" y="4345746"/>
                </a:lnTo>
                <a:lnTo>
                  <a:pt x="0" y="41385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7 Paralelogramo"/>
          <p:cNvSpPr/>
          <p:nvPr/>
        </p:nvSpPr>
        <p:spPr bwMode="auto">
          <a:xfrm>
            <a:off x="3918154" y="3143777"/>
            <a:ext cx="1740218" cy="1833654"/>
          </a:xfrm>
          <a:custGeom>
            <a:avLst/>
            <a:gdLst>
              <a:gd name="connsiteX0" fmla="*/ 0 w 3600400"/>
              <a:gd name="connsiteY0" fmla="*/ 3477743 h 3477743"/>
              <a:gd name="connsiteX1" fmla="*/ 2086472 w 3600400"/>
              <a:gd name="connsiteY1" fmla="*/ 0 h 3477743"/>
              <a:gd name="connsiteX2" fmla="*/ 3600400 w 3600400"/>
              <a:gd name="connsiteY2" fmla="*/ 0 h 3477743"/>
              <a:gd name="connsiteX3" fmla="*/ 1513928 w 3600400"/>
              <a:gd name="connsiteY3" fmla="*/ 3477743 h 3477743"/>
              <a:gd name="connsiteX4" fmla="*/ 0 w 3600400"/>
              <a:gd name="connsiteY4" fmla="*/ 3477743 h 3477743"/>
              <a:gd name="connsiteX0-1" fmla="*/ 0 w 3448000"/>
              <a:gd name="connsiteY0-2" fmla="*/ 3225331 h 3477743"/>
              <a:gd name="connsiteX1-3" fmla="*/ 1934072 w 3448000"/>
              <a:gd name="connsiteY1-4" fmla="*/ 0 h 3477743"/>
              <a:gd name="connsiteX2-5" fmla="*/ 3448000 w 3448000"/>
              <a:gd name="connsiteY2-6" fmla="*/ 0 h 3477743"/>
              <a:gd name="connsiteX3-7" fmla="*/ 1361528 w 3448000"/>
              <a:gd name="connsiteY3-8" fmla="*/ 3477743 h 3477743"/>
              <a:gd name="connsiteX4-9" fmla="*/ 0 w 3448000"/>
              <a:gd name="connsiteY4-10" fmla="*/ 3225331 h 3477743"/>
              <a:gd name="connsiteX0-11" fmla="*/ 0 w 3300362"/>
              <a:gd name="connsiteY0-12" fmla="*/ 3225331 h 3477743"/>
              <a:gd name="connsiteX1-13" fmla="*/ 1934072 w 3300362"/>
              <a:gd name="connsiteY1-14" fmla="*/ 0 h 3477743"/>
              <a:gd name="connsiteX2-15" fmla="*/ 3300362 w 3300362"/>
              <a:gd name="connsiteY2-16" fmla="*/ 247650 h 3477743"/>
              <a:gd name="connsiteX3-17" fmla="*/ 1361528 w 3300362"/>
              <a:gd name="connsiteY3-18" fmla="*/ 3477743 h 3477743"/>
              <a:gd name="connsiteX4-19" fmla="*/ 0 w 3300362"/>
              <a:gd name="connsiteY4-20" fmla="*/ 3225331 h 3477743"/>
              <a:gd name="connsiteX0-21" fmla="*/ 0 w 3300362"/>
              <a:gd name="connsiteY0-22" fmla="*/ 3225331 h 3477743"/>
              <a:gd name="connsiteX1-23" fmla="*/ 1934072 w 3300362"/>
              <a:gd name="connsiteY1-24" fmla="*/ 0 h 3477743"/>
              <a:gd name="connsiteX2-25" fmla="*/ 3300362 w 3300362"/>
              <a:gd name="connsiteY2-26" fmla="*/ 247650 h 3477743"/>
              <a:gd name="connsiteX3-27" fmla="*/ 1371053 w 3300362"/>
              <a:gd name="connsiteY3-28" fmla="*/ 3477743 h 3477743"/>
              <a:gd name="connsiteX4-29" fmla="*/ 0 w 3300362"/>
              <a:gd name="connsiteY4-30" fmla="*/ 3225331 h 34777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00362" h="3477743">
                <a:moveTo>
                  <a:pt x="0" y="3225331"/>
                </a:moveTo>
                <a:lnTo>
                  <a:pt x="1934072" y="0"/>
                </a:lnTo>
                <a:lnTo>
                  <a:pt x="3300362" y="247650"/>
                </a:lnTo>
                <a:lnTo>
                  <a:pt x="1371053" y="3477743"/>
                </a:lnTo>
                <a:lnTo>
                  <a:pt x="0" y="32253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3 Redondear rectángulo de esquina diagonal"/>
          <p:cNvSpPr/>
          <p:nvPr/>
        </p:nvSpPr>
        <p:spPr bwMode="auto">
          <a:xfrm flipH="1">
            <a:off x="4935229" y="3143777"/>
            <a:ext cx="806828" cy="1833654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014999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s-SV" sz="2800" dirty="0">
              <a:solidFill>
                <a:srgbClr val="FFFFFF"/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4 Redondear rectángulo de esquina diagonal"/>
          <p:cNvSpPr/>
          <p:nvPr/>
        </p:nvSpPr>
        <p:spPr bwMode="auto">
          <a:xfrm flipH="1">
            <a:off x="6032657" y="2686018"/>
            <a:ext cx="806828" cy="2291409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60012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s-SV" sz="2800" dirty="0">
              <a:solidFill>
                <a:srgbClr val="FFFFFF"/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5 Redondear rectángulo de esquina diagonal"/>
          <p:cNvSpPr/>
          <p:nvPr/>
        </p:nvSpPr>
        <p:spPr bwMode="auto">
          <a:xfrm flipH="1">
            <a:off x="7130088" y="2282623"/>
            <a:ext cx="806828" cy="2694804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014999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s-SV" sz="2800" dirty="0">
              <a:solidFill>
                <a:srgbClr val="FFFFFF"/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6 Redondear rectángulo de esquina diagonal"/>
          <p:cNvSpPr/>
          <p:nvPr/>
        </p:nvSpPr>
        <p:spPr bwMode="auto">
          <a:xfrm flipH="1">
            <a:off x="8227517" y="1879231"/>
            <a:ext cx="806828" cy="3098198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60012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05</a:t>
            </a:r>
            <a:endParaRPr lang="es-SV" sz="2800" dirty="0">
              <a:solidFill>
                <a:srgbClr val="FFFFFF"/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10 Redondear rectángulo de esquina diagonal"/>
          <p:cNvSpPr/>
          <p:nvPr/>
        </p:nvSpPr>
        <p:spPr bwMode="auto">
          <a:xfrm flipH="1">
            <a:off x="3837796" y="3601641"/>
            <a:ext cx="806828" cy="1375801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60012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s-SV" sz="2800" dirty="0">
              <a:solidFill>
                <a:srgbClr val="FFFFFF"/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2 Rectángulo"/>
          <p:cNvSpPr/>
          <p:nvPr/>
        </p:nvSpPr>
        <p:spPr bwMode="auto">
          <a:xfrm>
            <a:off x="1659702" y="4985757"/>
            <a:ext cx="9463390" cy="6312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615805" y="5421024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539278" y="5421024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462751" y="5421024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386224" y="5421024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309695" y="5421024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7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0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7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9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2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4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1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1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/>
          <p:bldP spid="31" grpId="0"/>
          <p:bldP spid="32" grpId="0"/>
          <p:bldP spid="33" grpId="0"/>
          <p:bldP spid="34" grpId="0"/>
          <p:bldP spid="76" grpId="0" animBg="1"/>
          <p:bldP spid="13" grpId="0" animBg="1"/>
          <p:bldP spid="12" grpId="0" animBg="1"/>
          <p:bldP spid="10" grpId="0" animBg="1"/>
          <p:bldP spid="9" grpId="0" animBg="1"/>
          <p:bldP spid="8" grpId="0" animBg="1"/>
          <p:bldP spid="4" grpId="0" animBg="1"/>
          <p:bldP spid="5" grpId="0" animBg="1"/>
          <p:bldP spid="6" grpId="0" animBg="1"/>
          <p:bldP spid="7" grpId="0" animBg="1"/>
          <p:bldP spid="11" grpId="0" animBg="1"/>
          <p:bldP spid="20" grpId="0" animBg="1"/>
          <p:bldP spid="59" grpId="0"/>
          <p:bldP spid="60" grpId="0"/>
          <p:bldP spid="64" grpId="0"/>
          <p:bldP spid="65" grpId="0"/>
          <p:bldP spid="66" grpId="0"/>
          <p:bldP spid="44" grpId="0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1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1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/>
          <p:bldP spid="31" grpId="0"/>
          <p:bldP spid="32" grpId="0"/>
          <p:bldP spid="33" grpId="0"/>
          <p:bldP spid="34" grpId="0"/>
          <p:bldP spid="76" grpId="0" animBg="1"/>
          <p:bldP spid="13" grpId="0" animBg="1"/>
          <p:bldP spid="12" grpId="0" animBg="1"/>
          <p:bldP spid="10" grpId="0" animBg="1"/>
          <p:bldP spid="9" grpId="0" animBg="1"/>
          <p:bldP spid="8" grpId="0" animBg="1"/>
          <p:bldP spid="4" grpId="0" animBg="1"/>
          <p:bldP spid="5" grpId="0" animBg="1"/>
          <p:bldP spid="6" grpId="0" animBg="1"/>
          <p:bldP spid="7" grpId="0" animBg="1"/>
          <p:bldP spid="11" grpId="0" animBg="1"/>
          <p:bldP spid="20" grpId="0" animBg="1"/>
          <p:bldP spid="59" grpId="0"/>
          <p:bldP spid="60" grpId="0"/>
          <p:bldP spid="64" grpId="0"/>
          <p:bldP spid="65" grpId="0"/>
          <p:bldP spid="66" grpId="0"/>
          <p:bldP spid="44" grpId="0"/>
          <p:bldP spid="4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1754" y="0"/>
            <a:ext cx="12880504" cy="7243374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207359" y="-754"/>
            <a:ext cx="12858044" cy="7244128"/>
          </a:xfrm>
          <a:custGeom>
            <a:avLst/>
            <a:gdLst>
              <a:gd name="connsiteX0" fmla="*/ 5007472 w 12192000"/>
              <a:gd name="connsiteY0" fmla="*/ 0 h 6858000"/>
              <a:gd name="connsiteX1" fmla="*/ 11290883 w 12192000"/>
              <a:gd name="connsiteY1" fmla="*/ 0 h 6858000"/>
              <a:gd name="connsiteX2" fmla="*/ 7184530 w 12192000"/>
              <a:gd name="connsiteY2" fmla="*/ 6858000 h 6858000"/>
              <a:gd name="connsiteX3" fmla="*/ 12192000 w 12192000"/>
              <a:gd name="connsiteY3" fmla="*/ 6858000 h 6858000"/>
              <a:gd name="connsiteX4" fmla="*/ 12192000 w 12192000"/>
              <a:gd name="connsiteY4" fmla="*/ 6858000 h 6858000"/>
              <a:gd name="connsiteX5" fmla="*/ 901117 w 12192000"/>
              <a:gd name="connsiteY5" fmla="*/ 6858000 h 6858000"/>
              <a:gd name="connsiteX6" fmla="*/ 0 w 12192000"/>
              <a:gd name="connsiteY6" fmla="*/ 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5007472" y="0"/>
                </a:moveTo>
                <a:lnTo>
                  <a:pt x="11290883" y="0"/>
                </a:lnTo>
                <a:lnTo>
                  <a:pt x="7184530" y="6858000"/>
                </a:lnTo>
                <a:lnTo>
                  <a:pt x="12192000" y="6858000"/>
                </a:lnTo>
                <a:lnTo>
                  <a:pt x="12192000" y="6858000"/>
                </a:lnTo>
                <a:lnTo>
                  <a:pt x="901117" y="685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/>
        </p:nvSpPr>
        <p:spPr>
          <a:xfrm rot="5400000">
            <a:off x="-723604" y="725868"/>
            <a:ext cx="3608673" cy="2160759"/>
          </a:xfrm>
          <a:prstGeom prst="rtTriangle">
            <a:avLst/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5400000" flipH="1" flipV="1">
            <a:off x="9974034" y="4345267"/>
            <a:ext cx="3608673" cy="2160759"/>
          </a:xfrm>
          <a:prstGeom prst="rtTriangle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089201" y="411297"/>
            <a:ext cx="2269482" cy="1260794"/>
            <a:chOff x="4118349" y="411297"/>
            <a:chExt cx="2269482" cy="1260794"/>
          </a:xfrm>
        </p:grpSpPr>
        <p:sp>
          <p:nvSpPr>
            <p:cNvPr id="27" name="任意多边形 26"/>
            <p:cNvSpPr/>
            <p:nvPr/>
          </p:nvSpPr>
          <p:spPr>
            <a:xfrm>
              <a:off x="4118349" y="545314"/>
              <a:ext cx="2130212" cy="1014580"/>
            </a:xfrm>
            <a:custGeom>
              <a:avLst/>
              <a:gdLst>
                <a:gd name="connsiteX0" fmla="*/ 576030 w 2019867"/>
                <a:gd name="connsiteY0" fmla="*/ 0 h 962025"/>
                <a:gd name="connsiteX1" fmla="*/ 2019867 w 2019867"/>
                <a:gd name="connsiteY1" fmla="*/ 0 h 962025"/>
                <a:gd name="connsiteX2" fmla="*/ 1443837 w 2019867"/>
                <a:gd name="connsiteY2" fmla="*/ 962025 h 962025"/>
                <a:gd name="connsiteX3" fmla="*/ 0 w 2019867"/>
                <a:gd name="connsiteY3" fmla="*/ 96202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867" h="962025">
                  <a:moveTo>
                    <a:pt x="576030" y="0"/>
                  </a:moveTo>
                  <a:lnTo>
                    <a:pt x="2019867" y="0"/>
                  </a:lnTo>
                  <a:lnTo>
                    <a:pt x="1443837" y="962025"/>
                  </a:lnTo>
                  <a:lnTo>
                    <a:pt x="0" y="962025"/>
                  </a:lnTo>
                  <a:close/>
                </a:path>
              </a:pathLst>
            </a:custGeom>
            <a:solidFill>
              <a:srgbClr val="01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 rot="627064">
              <a:off x="4821055" y="411297"/>
              <a:ext cx="1566776" cy="1260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595" i="1" dirty="0">
                  <a:solidFill>
                    <a:schemeClr val="bg1"/>
                  </a:solidFill>
                  <a:latin typeface="Haettenschweiler" panose="020B0706040902060204" pitchFamily="34" charset="0"/>
                </a:rPr>
                <a:t>1</a:t>
              </a:r>
              <a:endParaRPr lang="zh-CN" altLang="en-US" sz="7595" i="1" dirty="0">
                <a:solidFill>
                  <a:schemeClr val="bg1"/>
                </a:solidFill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53074" y="2080397"/>
            <a:ext cx="2269483" cy="1260794"/>
            <a:chOff x="3073632" y="2080397"/>
            <a:chExt cx="2269483" cy="1260794"/>
          </a:xfrm>
        </p:grpSpPr>
        <p:sp>
          <p:nvSpPr>
            <p:cNvPr id="29" name="任意多边形 28"/>
            <p:cNvSpPr/>
            <p:nvPr/>
          </p:nvSpPr>
          <p:spPr>
            <a:xfrm>
              <a:off x="3073632" y="2257767"/>
              <a:ext cx="2130212" cy="1014580"/>
            </a:xfrm>
            <a:custGeom>
              <a:avLst/>
              <a:gdLst>
                <a:gd name="connsiteX0" fmla="*/ 576030 w 2019867"/>
                <a:gd name="connsiteY0" fmla="*/ 0 h 962025"/>
                <a:gd name="connsiteX1" fmla="*/ 2019867 w 2019867"/>
                <a:gd name="connsiteY1" fmla="*/ 0 h 962025"/>
                <a:gd name="connsiteX2" fmla="*/ 1443837 w 2019867"/>
                <a:gd name="connsiteY2" fmla="*/ 962025 h 962025"/>
                <a:gd name="connsiteX3" fmla="*/ 0 w 2019867"/>
                <a:gd name="connsiteY3" fmla="*/ 96202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867" h="962025">
                  <a:moveTo>
                    <a:pt x="576030" y="0"/>
                  </a:moveTo>
                  <a:lnTo>
                    <a:pt x="2019867" y="0"/>
                  </a:lnTo>
                  <a:lnTo>
                    <a:pt x="1443837" y="962025"/>
                  </a:lnTo>
                  <a:lnTo>
                    <a:pt x="0" y="962025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 rot="313004">
              <a:off x="3776339" y="2080397"/>
              <a:ext cx="1566776" cy="1260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595" i="1" dirty="0">
                  <a:solidFill>
                    <a:schemeClr val="bg1"/>
                  </a:solidFill>
                  <a:latin typeface="Haettenschweiler" panose="020B0706040902060204" pitchFamily="34" charset="0"/>
                </a:rPr>
                <a:t>2</a:t>
              </a:r>
              <a:endParaRPr lang="zh-CN" altLang="en-US" sz="7595" i="1" dirty="0">
                <a:solidFill>
                  <a:schemeClr val="bg1"/>
                </a:solidFill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66236" y="3814122"/>
            <a:ext cx="2200714" cy="1260794"/>
            <a:chOff x="7627523" y="3814122"/>
            <a:chExt cx="2200714" cy="1260794"/>
          </a:xfrm>
        </p:grpSpPr>
        <p:sp>
          <p:nvSpPr>
            <p:cNvPr id="30" name="任意多边形 29"/>
            <p:cNvSpPr/>
            <p:nvPr/>
          </p:nvSpPr>
          <p:spPr>
            <a:xfrm>
              <a:off x="7627523" y="3970221"/>
              <a:ext cx="2130212" cy="1014580"/>
            </a:xfrm>
            <a:custGeom>
              <a:avLst/>
              <a:gdLst>
                <a:gd name="connsiteX0" fmla="*/ 576030 w 2019867"/>
                <a:gd name="connsiteY0" fmla="*/ 0 h 962025"/>
                <a:gd name="connsiteX1" fmla="*/ 2019867 w 2019867"/>
                <a:gd name="connsiteY1" fmla="*/ 0 h 962025"/>
                <a:gd name="connsiteX2" fmla="*/ 1443837 w 2019867"/>
                <a:gd name="connsiteY2" fmla="*/ 962025 h 962025"/>
                <a:gd name="connsiteX3" fmla="*/ 0 w 2019867"/>
                <a:gd name="connsiteY3" fmla="*/ 96202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867" h="962025">
                  <a:moveTo>
                    <a:pt x="576030" y="0"/>
                  </a:moveTo>
                  <a:lnTo>
                    <a:pt x="2019867" y="0"/>
                  </a:lnTo>
                  <a:lnTo>
                    <a:pt x="1443837" y="962025"/>
                  </a:lnTo>
                  <a:lnTo>
                    <a:pt x="0" y="962025"/>
                  </a:lnTo>
                  <a:close/>
                </a:path>
              </a:pathLst>
            </a:custGeom>
            <a:solidFill>
              <a:srgbClr val="01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 rot="648623">
              <a:off x="8261461" y="3814122"/>
              <a:ext cx="1566776" cy="1260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595" i="1" dirty="0">
                  <a:solidFill>
                    <a:schemeClr val="bg1"/>
                  </a:solidFill>
                  <a:latin typeface="Haettenschweiler" panose="020B0706040902060204" pitchFamily="34" charset="0"/>
                </a:rPr>
                <a:t>3</a:t>
              </a:r>
              <a:endParaRPr lang="zh-CN" altLang="en-US" sz="7595" i="1" dirty="0">
                <a:solidFill>
                  <a:schemeClr val="bg1"/>
                </a:solidFill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36381" y="5512869"/>
            <a:ext cx="2209547" cy="1260794"/>
            <a:chOff x="6636381" y="5512869"/>
            <a:chExt cx="2209547" cy="1260794"/>
          </a:xfrm>
        </p:grpSpPr>
        <p:sp>
          <p:nvSpPr>
            <p:cNvPr id="31" name="任意多边形 30"/>
            <p:cNvSpPr/>
            <p:nvPr/>
          </p:nvSpPr>
          <p:spPr>
            <a:xfrm>
              <a:off x="6636381" y="5682674"/>
              <a:ext cx="2130212" cy="1014580"/>
            </a:xfrm>
            <a:custGeom>
              <a:avLst/>
              <a:gdLst>
                <a:gd name="connsiteX0" fmla="*/ 576030 w 2019867"/>
                <a:gd name="connsiteY0" fmla="*/ 0 h 962025"/>
                <a:gd name="connsiteX1" fmla="*/ 2019867 w 2019867"/>
                <a:gd name="connsiteY1" fmla="*/ 0 h 962025"/>
                <a:gd name="connsiteX2" fmla="*/ 1443837 w 2019867"/>
                <a:gd name="connsiteY2" fmla="*/ 962025 h 962025"/>
                <a:gd name="connsiteX3" fmla="*/ 0 w 2019867"/>
                <a:gd name="connsiteY3" fmla="*/ 96202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867" h="962025">
                  <a:moveTo>
                    <a:pt x="576030" y="0"/>
                  </a:moveTo>
                  <a:lnTo>
                    <a:pt x="2019867" y="0"/>
                  </a:lnTo>
                  <a:lnTo>
                    <a:pt x="1443837" y="962025"/>
                  </a:lnTo>
                  <a:lnTo>
                    <a:pt x="0" y="962025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 rot="742354">
              <a:off x="7279152" y="5512869"/>
              <a:ext cx="1566776" cy="1260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595" i="1" dirty="0">
                  <a:solidFill>
                    <a:schemeClr val="bg1"/>
                  </a:solidFill>
                  <a:latin typeface="Haettenschweiler" panose="020B0706040902060204" pitchFamily="34" charset="0"/>
                </a:rPr>
                <a:t>4</a:t>
              </a:r>
              <a:endParaRPr lang="zh-CN" altLang="en-US" sz="7595" i="1" dirty="0">
                <a:solidFill>
                  <a:schemeClr val="bg1"/>
                </a:solidFill>
                <a:latin typeface="Haettenschweiler" panose="020B0706040902060204" pitchFamily="34" charset="0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 flipV="1">
            <a:off x="626562" y="0"/>
            <a:ext cx="4408005" cy="7232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7824184" y="0"/>
            <a:ext cx="4339079" cy="7232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53"/>
          <p:cNvSpPr txBox="1"/>
          <p:nvPr/>
        </p:nvSpPr>
        <p:spPr>
          <a:xfrm>
            <a:off x="2241258" y="393460"/>
            <a:ext cx="1800200" cy="1020661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sz="6000" spc="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14899" y="903791"/>
            <a:ext cx="2339102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9393E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400" dirty="0">
              <a:solidFill>
                <a:srgbClr val="09393E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14799" y="2669091"/>
            <a:ext cx="2339102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9393E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400" dirty="0">
              <a:solidFill>
                <a:srgbClr val="09393E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03599" y="4154991"/>
            <a:ext cx="2339102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9393E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400" dirty="0">
              <a:solidFill>
                <a:srgbClr val="09393E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51099" y="5729791"/>
            <a:ext cx="2339102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9393E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400" dirty="0">
              <a:solidFill>
                <a:srgbClr val="09393E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5" grpId="0" animBg="1"/>
      <p:bldP spid="21" grpId="0"/>
      <p:bldP spid="22" grpId="0"/>
      <p:bldP spid="23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" y="754"/>
            <a:ext cx="12860093" cy="7231896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flipH="1">
            <a:off x="4269135" y="0"/>
            <a:ext cx="8589615" cy="7232650"/>
          </a:xfrm>
          <a:custGeom>
            <a:avLst/>
            <a:gdLst>
              <a:gd name="connsiteX0" fmla="*/ 0 w 8178800"/>
              <a:gd name="connsiteY0" fmla="*/ 0 h 6858000"/>
              <a:gd name="connsiteX1" fmla="*/ 8178800 w 8178800"/>
              <a:gd name="connsiteY1" fmla="*/ 0 h 6858000"/>
              <a:gd name="connsiteX2" fmla="*/ 8178800 w 8178800"/>
              <a:gd name="connsiteY2" fmla="*/ 50247 h 6858000"/>
              <a:gd name="connsiteX3" fmla="*/ 4090015 w 8178800"/>
              <a:gd name="connsiteY3" fmla="*/ 6858000 h 6858000"/>
              <a:gd name="connsiteX4" fmla="*/ 0 w 81788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6858000">
                <a:moveTo>
                  <a:pt x="0" y="0"/>
                </a:moveTo>
                <a:lnTo>
                  <a:pt x="8178800" y="0"/>
                </a:lnTo>
                <a:lnTo>
                  <a:pt x="8178800" y="50247"/>
                </a:lnTo>
                <a:lnTo>
                  <a:pt x="40900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flipH="1">
            <a:off x="4344210" y="1460879"/>
            <a:ext cx="8514540" cy="4326196"/>
          </a:xfrm>
          <a:custGeom>
            <a:avLst/>
            <a:gdLst>
              <a:gd name="connsiteX0" fmla="*/ 0 w 7830510"/>
              <a:gd name="connsiteY0" fmla="*/ 0 h 4102100"/>
              <a:gd name="connsiteX1" fmla="*/ 7830510 w 7830510"/>
              <a:gd name="connsiteY1" fmla="*/ 0 h 4102100"/>
              <a:gd name="connsiteX2" fmla="*/ 5351409 w 7830510"/>
              <a:gd name="connsiteY2" fmla="*/ 4102100 h 4102100"/>
              <a:gd name="connsiteX3" fmla="*/ 0 w 7830510"/>
              <a:gd name="connsiteY3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0510" h="4102100">
                <a:moveTo>
                  <a:pt x="0" y="0"/>
                </a:moveTo>
                <a:lnTo>
                  <a:pt x="7830510" y="0"/>
                </a:lnTo>
                <a:lnTo>
                  <a:pt x="5351409" y="4102100"/>
                </a:lnTo>
                <a:lnTo>
                  <a:pt x="0" y="4102100"/>
                </a:lnTo>
                <a:close/>
              </a:path>
            </a:pathLst>
          </a:custGeom>
          <a:solidFill>
            <a:srgbClr val="E600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rot="16200000" flipV="1">
            <a:off x="-723604" y="4347934"/>
            <a:ext cx="3608673" cy="2160759"/>
          </a:xfrm>
          <a:prstGeom prst="rtTriangle">
            <a:avLst/>
          </a:prstGeom>
          <a:solidFill>
            <a:srgbClr val="014999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9173" y="2104715"/>
            <a:ext cx="32858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14600" i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14600" i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818096" y="3193522"/>
            <a:ext cx="325722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733631" y="2536205"/>
            <a:ext cx="440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3200" i="0" dirty="0">
                <a:latin typeface="Agency FB" panose="020B0503020202020204" pitchFamily="34" charset="0"/>
              </a:rPr>
              <a:t>ADD YOUR TITLE HERE</a:t>
            </a:r>
            <a:endParaRPr lang="zh-CN" altLang="en-US" sz="3200" i="0" dirty="0">
              <a:latin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19224" y="3470371"/>
            <a:ext cx="3413695" cy="11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pPr algn="just"/>
            <a:r>
              <a:rPr lang="en-US" altLang="zh-CN" sz="1685" i="0" dirty="0">
                <a:latin typeface="Agency FB" panose="020B0503020202020204" pitchFamily="34" charset="0"/>
              </a:rPr>
              <a:t>ADD YOUR TITLE HEREADD YOUR TITLE HEREADD YOUR TITLEHEREADD YOUR TITLE HEREADD YOUR TITLE HEREADD YOUR TITLE HEREADD YOUR TITLE HEREADD YOUR TITLE </a:t>
            </a:r>
            <a:r>
              <a:rPr lang="en-US" altLang="zh-CN" sz="1685" i="0" dirty="0" smtClean="0">
                <a:latin typeface="Agency FB" panose="020B0503020202020204" pitchFamily="34" charset="0"/>
              </a:rPr>
              <a:t>HERE</a:t>
            </a:r>
            <a:endParaRPr lang="zh-CN" altLang="en-US" sz="1685" i="0" dirty="0">
              <a:latin typeface="Agency FB" panose="020B0503020202020204" pitchFamily="34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6129973" y="230460"/>
            <a:ext cx="5301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9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51"/>
          <p:cNvSpPr/>
          <p:nvPr/>
        </p:nvSpPr>
        <p:spPr bwMode="auto">
          <a:xfrm>
            <a:off x="4877369" y="2338893"/>
            <a:ext cx="3107361" cy="3852390"/>
          </a:xfrm>
          <a:custGeom>
            <a:avLst/>
            <a:gdLst>
              <a:gd name="T0" fmla="*/ 8818711 w 836089"/>
              <a:gd name="T1" fmla="*/ 37862269 h 1036854"/>
              <a:gd name="T2" fmla="*/ 8238594 w 836089"/>
              <a:gd name="T3" fmla="*/ 35657593 h 1036854"/>
              <a:gd name="T4" fmla="*/ 1624528 w 836089"/>
              <a:gd name="T5" fmla="*/ 31828416 h 1036854"/>
              <a:gd name="T6" fmla="*/ 0 w 836089"/>
              <a:gd name="T7" fmla="*/ 27999267 h 1036854"/>
              <a:gd name="T8" fmla="*/ 0 w 836089"/>
              <a:gd name="T9" fmla="*/ 23357835 h 1036854"/>
              <a:gd name="T10" fmla="*/ 232091 w 836089"/>
              <a:gd name="T11" fmla="*/ 21733320 h 1036854"/>
              <a:gd name="T12" fmla="*/ 1044355 w 836089"/>
              <a:gd name="T13" fmla="*/ 19992769 h 1036854"/>
              <a:gd name="T14" fmla="*/ 2668828 w 836089"/>
              <a:gd name="T15" fmla="*/ 14887211 h 1036854"/>
              <a:gd name="T16" fmla="*/ 7078214 w 836089"/>
              <a:gd name="T17" fmla="*/ 14539130 h 1036854"/>
              <a:gd name="T18" fmla="*/ 5917834 w 836089"/>
              <a:gd name="T19" fmla="*/ 11870303 h 1036854"/>
              <a:gd name="T20" fmla="*/ 6962147 w 836089"/>
              <a:gd name="T21" fmla="*/ 6880749 h 1036854"/>
              <a:gd name="T22" fmla="*/ 10907387 w 836089"/>
              <a:gd name="T23" fmla="*/ 2239338 h 1036854"/>
              <a:gd name="T24" fmla="*/ 17521418 w 836089"/>
              <a:gd name="T25" fmla="*/ 150718 h 1036854"/>
              <a:gd name="T26" fmla="*/ 22859082 w 836089"/>
              <a:gd name="T27" fmla="*/ 498786 h 1036854"/>
              <a:gd name="T28" fmla="*/ 26688256 w 836089"/>
              <a:gd name="T29" fmla="*/ 3167665 h 1036854"/>
              <a:gd name="T30" fmla="*/ 30633459 w 836089"/>
              <a:gd name="T31" fmla="*/ 6532634 h 1036854"/>
              <a:gd name="T32" fmla="*/ 33766435 w 836089"/>
              <a:gd name="T33" fmla="*/ 5952482 h 1036854"/>
              <a:gd name="T34" fmla="*/ 35158851 w 836089"/>
              <a:gd name="T35" fmla="*/ 10477870 h 1036854"/>
              <a:gd name="T36" fmla="*/ 33998526 w 836089"/>
              <a:gd name="T37" fmla="*/ 13030627 h 1036854"/>
              <a:gd name="T38" fmla="*/ 38291845 w 836089"/>
              <a:gd name="T39" fmla="*/ 14074982 h 1036854"/>
              <a:gd name="T40" fmla="*/ 39452170 w 836089"/>
              <a:gd name="T41" fmla="*/ 16859839 h 1036854"/>
              <a:gd name="T42" fmla="*/ 39684261 w 836089"/>
              <a:gd name="T43" fmla="*/ 20689008 h 1036854"/>
              <a:gd name="T44" fmla="*/ 40728582 w 836089"/>
              <a:gd name="T45" fmla="*/ 25678556 h 1036854"/>
              <a:gd name="T46" fmla="*/ 38291845 w 836089"/>
              <a:gd name="T47" fmla="*/ 31248298 h 1036854"/>
              <a:gd name="T48" fmla="*/ 32257966 w 836089"/>
              <a:gd name="T49" fmla="*/ 33220852 h 1036854"/>
              <a:gd name="T50" fmla="*/ 29124990 w 836089"/>
              <a:gd name="T51" fmla="*/ 30319921 h 1036854"/>
              <a:gd name="T52" fmla="*/ 24715609 w 836089"/>
              <a:gd name="T53" fmla="*/ 34961388 h 1036854"/>
              <a:gd name="T54" fmla="*/ 23555279 w 836089"/>
              <a:gd name="T55" fmla="*/ 42155586 h 1036854"/>
              <a:gd name="T56" fmla="*/ 28544782 w 836089"/>
              <a:gd name="T57" fmla="*/ 49581854 h 1036854"/>
              <a:gd name="T58" fmla="*/ 16593130 w 836089"/>
              <a:gd name="T59" fmla="*/ 50162027 h 1036854"/>
              <a:gd name="T60" fmla="*/ 14040363 w 836089"/>
              <a:gd name="T61" fmla="*/ 50278051 h 1036854"/>
              <a:gd name="T62" fmla="*/ 18797831 w 836089"/>
              <a:gd name="T63" fmla="*/ 39834877 h 1036854"/>
              <a:gd name="T64" fmla="*/ 18101578 w 836089"/>
              <a:gd name="T65" fmla="*/ 34381181 h 1036854"/>
              <a:gd name="T66" fmla="*/ 16941246 w 836089"/>
              <a:gd name="T67" fmla="*/ 36237762 h 1036854"/>
              <a:gd name="T68" fmla="*/ 12996008 w 836089"/>
              <a:gd name="T69" fmla="*/ 35541560 h 1036854"/>
              <a:gd name="T70" fmla="*/ 8818711 w 836089"/>
              <a:gd name="T71" fmla="*/ 37862269 h 1036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6089"/>
              <a:gd name="T109" fmla="*/ 0 h 1036854"/>
              <a:gd name="T110" fmla="*/ 836089 w 836089"/>
              <a:gd name="T111" fmla="*/ 1036854 h 10368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6089" h="1036854">
                <a:moveTo>
                  <a:pt x="180975" y="776999"/>
                </a:moveTo>
                <a:lnTo>
                  <a:pt x="169070" y="731755"/>
                </a:lnTo>
                <a:cubicBezTo>
                  <a:pt x="123826" y="707943"/>
                  <a:pt x="64294" y="684130"/>
                  <a:pt x="33338" y="653174"/>
                </a:cubicBezTo>
                <a:lnTo>
                  <a:pt x="0" y="574593"/>
                </a:lnTo>
                <a:lnTo>
                  <a:pt x="0" y="479343"/>
                </a:lnTo>
                <a:lnTo>
                  <a:pt x="4763" y="446005"/>
                </a:lnTo>
                <a:lnTo>
                  <a:pt x="21432" y="410286"/>
                </a:lnTo>
                <a:cubicBezTo>
                  <a:pt x="-7937" y="358692"/>
                  <a:pt x="15082" y="323768"/>
                  <a:pt x="54769" y="305511"/>
                </a:cubicBezTo>
                <a:lnTo>
                  <a:pt x="145257" y="298368"/>
                </a:lnTo>
                <a:lnTo>
                  <a:pt x="121444" y="243599"/>
                </a:lnTo>
                <a:lnTo>
                  <a:pt x="142875" y="141205"/>
                </a:lnTo>
                <a:lnTo>
                  <a:pt x="223838" y="45955"/>
                </a:lnTo>
                <a:cubicBezTo>
                  <a:pt x="259954" y="23333"/>
                  <a:pt x="318691" y="9046"/>
                  <a:pt x="359569" y="3093"/>
                </a:cubicBezTo>
                <a:cubicBezTo>
                  <a:pt x="400447" y="-2860"/>
                  <a:pt x="437754" y="-83"/>
                  <a:pt x="469107" y="10236"/>
                </a:cubicBezTo>
                <a:cubicBezTo>
                  <a:pt x="500460" y="20555"/>
                  <a:pt x="521098" y="44369"/>
                  <a:pt x="547688" y="65006"/>
                </a:cubicBezTo>
                <a:cubicBezTo>
                  <a:pt x="574278" y="85643"/>
                  <a:pt x="604374" y="124707"/>
                  <a:pt x="628650" y="134061"/>
                </a:cubicBezTo>
                <a:cubicBezTo>
                  <a:pt x="671909" y="150730"/>
                  <a:pt x="677466" y="108661"/>
                  <a:pt x="692944" y="122155"/>
                </a:cubicBezTo>
                <a:cubicBezTo>
                  <a:pt x="708422" y="135649"/>
                  <a:pt x="719138" y="191211"/>
                  <a:pt x="721519" y="215024"/>
                </a:cubicBezTo>
                <a:lnTo>
                  <a:pt x="697707" y="267411"/>
                </a:lnTo>
                <a:lnTo>
                  <a:pt x="785813" y="288843"/>
                </a:lnTo>
                <a:cubicBezTo>
                  <a:pt x="817563" y="300749"/>
                  <a:pt x="811213" y="322180"/>
                  <a:pt x="809625" y="345993"/>
                </a:cubicBezTo>
                <a:cubicBezTo>
                  <a:pt x="827882" y="369806"/>
                  <a:pt x="834231" y="388855"/>
                  <a:pt x="814388" y="424574"/>
                </a:cubicBezTo>
                <a:cubicBezTo>
                  <a:pt x="798512" y="473788"/>
                  <a:pt x="839788" y="484899"/>
                  <a:pt x="835819" y="526968"/>
                </a:cubicBezTo>
                <a:cubicBezTo>
                  <a:pt x="822325" y="566656"/>
                  <a:pt x="807641" y="610710"/>
                  <a:pt x="785813" y="641269"/>
                </a:cubicBezTo>
                <a:cubicBezTo>
                  <a:pt x="763985" y="671828"/>
                  <a:pt x="705644" y="698418"/>
                  <a:pt x="661988" y="681749"/>
                </a:cubicBezTo>
                <a:cubicBezTo>
                  <a:pt x="640557" y="661905"/>
                  <a:pt x="597693" y="649205"/>
                  <a:pt x="597694" y="622217"/>
                </a:cubicBezTo>
                <a:cubicBezTo>
                  <a:pt x="569913" y="653967"/>
                  <a:pt x="556418" y="683337"/>
                  <a:pt x="507206" y="717468"/>
                </a:cubicBezTo>
                <a:cubicBezTo>
                  <a:pt x="490538" y="755569"/>
                  <a:pt x="474663" y="819465"/>
                  <a:pt x="483394" y="865105"/>
                </a:cubicBezTo>
                <a:cubicBezTo>
                  <a:pt x="480219" y="916699"/>
                  <a:pt x="534193" y="994486"/>
                  <a:pt x="585787" y="1017505"/>
                </a:cubicBezTo>
                <a:cubicBezTo>
                  <a:pt x="519906" y="1046874"/>
                  <a:pt x="465931" y="1035761"/>
                  <a:pt x="340519" y="1029411"/>
                </a:cubicBezTo>
                <a:lnTo>
                  <a:pt x="288132" y="1031792"/>
                </a:lnTo>
                <a:cubicBezTo>
                  <a:pt x="376636" y="991708"/>
                  <a:pt x="385763" y="871455"/>
                  <a:pt x="385763" y="817480"/>
                </a:cubicBezTo>
                <a:cubicBezTo>
                  <a:pt x="394890" y="758345"/>
                  <a:pt x="377825" y="717864"/>
                  <a:pt x="371475" y="705561"/>
                </a:cubicBezTo>
                <a:lnTo>
                  <a:pt x="347663" y="743661"/>
                </a:lnTo>
                <a:cubicBezTo>
                  <a:pt x="332581" y="715087"/>
                  <a:pt x="293688" y="719848"/>
                  <a:pt x="266700" y="729374"/>
                </a:cubicBezTo>
                <a:cubicBezTo>
                  <a:pt x="228600" y="742867"/>
                  <a:pt x="209550" y="761124"/>
                  <a:pt x="180975" y="776999"/>
                </a:cubicBezTo>
                <a:close/>
              </a:path>
            </a:pathLst>
          </a:custGeom>
          <a:solidFill>
            <a:srgbClr val="014999"/>
          </a:solidFill>
          <a:ln>
            <a:noFill/>
          </a:ln>
        </p:spPr>
        <p:txBody>
          <a:bodyPr lIns="0" tIns="0" rIns="0" bIns="7593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4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zh-CN" altLang="en-US" sz="45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3816" name="组合 56"/>
          <p:cNvGrpSpPr/>
          <p:nvPr/>
        </p:nvGrpSpPr>
        <p:grpSpPr bwMode="auto">
          <a:xfrm>
            <a:off x="7333456" y="2543146"/>
            <a:ext cx="837112" cy="425253"/>
            <a:chOff x="5242560" y="2729569"/>
            <a:chExt cx="596023" cy="30319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椭圆 57"/>
            <p:cNvSpPr>
              <a:spLocks noChangeArrowheads="1"/>
            </p:cNvSpPr>
            <p:nvPr/>
          </p:nvSpPr>
          <p:spPr bwMode="auto">
            <a:xfrm>
              <a:off x="5242560" y="2979045"/>
              <a:ext cx="53642" cy="5371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矩形 58"/>
            <p:cNvSpPr>
              <a:spLocks noChangeArrowheads="1"/>
            </p:cNvSpPr>
            <p:nvPr/>
          </p:nvSpPr>
          <p:spPr bwMode="auto">
            <a:xfrm rot="-2650181">
              <a:off x="5254480" y="2961140"/>
              <a:ext cx="108477" cy="1074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342692" y="2729569"/>
              <a:ext cx="495891" cy="206504"/>
            </a:xfrm>
            <a:custGeom>
              <a:avLst/>
              <a:gdLst>
                <a:gd name="connsiteX0" fmla="*/ 301650 w 496670"/>
                <a:gd name="connsiteY0" fmla="*/ 0 h 206120"/>
                <a:gd name="connsiteX1" fmla="*/ 496670 w 496670"/>
                <a:gd name="connsiteY1" fmla="*/ 0 h 206120"/>
                <a:gd name="connsiteX2" fmla="*/ 496670 w 496670"/>
                <a:gd name="connsiteY2" fmla="*/ 10800 h 206120"/>
                <a:gd name="connsiteX3" fmla="*/ 208670 w 496670"/>
                <a:gd name="connsiteY3" fmla="*/ 10800 h 206120"/>
                <a:gd name="connsiteX4" fmla="*/ 208670 w 496670"/>
                <a:gd name="connsiteY4" fmla="*/ 10722 h 206120"/>
                <a:gd name="connsiteX5" fmla="*/ 7525 w 496670"/>
                <a:gd name="connsiteY5" fmla="*/ 206120 h 206120"/>
                <a:gd name="connsiteX6" fmla="*/ 0 w 496670"/>
                <a:gd name="connsiteY6" fmla="*/ 198373 h 206120"/>
                <a:gd name="connsiteX7" fmla="*/ 204125 w 496670"/>
                <a:gd name="connsiteY7" fmla="*/ 79 h 206120"/>
                <a:gd name="connsiteX8" fmla="*/ 301650 w 496670"/>
                <a:gd name="connsiteY8" fmla="*/ 79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70" h="206120">
                  <a:moveTo>
                    <a:pt x="301650" y="0"/>
                  </a:moveTo>
                  <a:lnTo>
                    <a:pt x="496670" y="0"/>
                  </a:lnTo>
                  <a:lnTo>
                    <a:pt x="496670" y="10800"/>
                  </a:lnTo>
                  <a:lnTo>
                    <a:pt x="208670" y="10800"/>
                  </a:lnTo>
                  <a:lnTo>
                    <a:pt x="208670" y="10722"/>
                  </a:lnTo>
                  <a:lnTo>
                    <a:pt x="7525" y="206120"/>
                  </a:lnTo>
                  <a:lnTo>
                    <a:pt x="0" y="198373"/>
                  </a:lnTo>
                  <a:lnTo>
                    <a:pt x="204125" y="79"/>
                  </a:lnTo>
                  <a:lnTo>
                    <a:pt x="301650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7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811" name="组合 60"/>
          <p:cNvGrpSpPr/>
          <p:nvPr/>
        </p:nvGrpSpPr>
        <p:grpSpPr bwMode="auto">
          <a:xfrm>
            <a:off x="7762058" y="4227416"/>
            <a:ext cx="838787" cy="426927"/>
            <a:chOff x="5242560" y="2729569"/>
            <a:chExt cx="596023" cy="30319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5" name="椭圆 61"/>
            <p:cNvSpPr>
              <a:spLocks noChangeArrowheads="1"/>
            </p:cNvSpPr>
            <p:nvPr/>
          </p:nvSpPr>
          <p:spPr bwMode="auto">
            <a:xfrm>
              <a:off x="5242560" y="2979256"/>
              <a:ext cx="53535" cy="53504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矩形 62"/>
            <p:cNvSpPr>
              <a:spLocks noChangeArrowheads="1"/>
            </p:cNvSpPr>
            <p:nvPr/>
          </p:nvSpPr>
          <p:spPr bwMode="auto">
            <a:xfrm rot="-2650181">
              <a:off x="5254457" y="2961421"/>
              <a:ext cx="108260" cy="1070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5342492" y="2729569"/>
              <a:ext cx="494901" cy="205694"/>
            </a:xfrm>
            <a:custGeom>
              <a:avLst/>
              <a:gdLst>
                <a:gd name="connsiteX0" fmla="*/ 301650 w 496670"/>
                <a:gd name="connsiteY0" fmla="*/ 0 h 206120"/>
                <a:gd name="connsiteX1" fmla="*/ 496670 w 496670"/>
                <a:gd name="connsiteY1" fmla="*/ 0 h 206120"/>
                <a:gd name="connsiteX2" fmla="*/ 496670 w 496670"/>
                <a:gd name="connsiteY2" fmla="*/ 10800 h 206120"/>
                <a:gd name="connsiteX3" fmla="*/ 208670 w 496670"/>
                <a:gd name="connsiteY3" fmla="*/ 10800 h 206120"/>
                <a:gd name="connsiteX4" fmla="*/ 208670 w 496670"/>
                <a:gd name="connsiteY4" fmla="*/ 10722 h 206120"/>
                <a:gd name="connsiteX5" fmla="*/ 7525 w 496670"/>
                <a:gd name="connsiteY5" fmla="*/ 206120 h 206120"/>
                <a:gd name="connsiteX6" fmla="*/ 0 w 496670"/>
                <a:gd name="connsiteY6" fmla="*/ 198373 h 206120"/>
                <a:gd name="connsiteX7" fmla="*/ 204125 w 496670"/>
                <a:gd name="connsiteY7" fmla="*/ 79 h 206120"/>
                <a:gd name="connsiteX8" fmla="*/ 301650 w 496670"/>
                <a:gd name="connsiteY8" fmla="*/ 79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70" h="206120">
                  <a:moveTo>
                    <a:pt x="301650" y="0"/>
                  </a:moveTo>
                  <a:lnTo>
                    <a:pt x="496670" y="0"/>
                  </a:lnTo>
                  <a:lnTo>
                    <a:pt x="496670" y="10800"/>
                  </a:lnTo>
                  <a:lnTo>
                    <a:pt x="208670" y="10800"/>
                  </a:lnTo>
                  <a:lnTo>
                    <a:pt x="208670" y="10722"/>
                  </a:lnTo>
                  <a:lnTo>
                    <a:pt x="7525" y="206120"/>
                  </a:lnTo>
                  <a:lnTo>
                    <a:pt x="0" y="198373"/>
                  </a:lnTo>
                  <a:lnTo>
                    <a:pt x="204125" y="79"/>
                  </a:lnTo>
                  <a:lnTo>
                    <a:pt x="301650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7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806" name="组合 64"/>
          <p:cNvGrpSpPr/>
          <p:nvPr/>
        </p:nvGrpSpPr>
        <p:grpSpPr bwMode="auto">
          <a:xfrm flipH="1">
            <a:off x="4308133" y="3244648"/>
            <a:ext cx="838786" cy="425253"/>
            <a:chOff x="5242560" y="2729569"/>
            <a:chExt cx="596023" cy="30319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椭圆 65"/>
            <p:cNvSpPr>
              <a:spLocks noChangeArrowheads="1"/>
            </p:cNvSpPr>
            <p:nvPr/>
          </p:nvSpPr>
          <p:spPr bwMode="auto">
            <a:xfrm>
              <a:off x="5242560" y="2979045"/>
              <a:ext cx="53535" cy="5371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矩形 66"/>
            <p:cNvSpPr>
              <a:spLocks noChangeArrowheads="1"/>
            </p:cNvSpPr>
            <p:nvPr/>
          </p:nvSpPr>
          <p:spPr bwMode="auto">
            <a:xfrm rot="-2650181">
              <a:off x="5254457" y="2961140"/>
              <a:ext cx="108259" cy="1074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343681" y="2728376"/>
              <a:ext cx="494902" cy="206504"/>
            </a:xfrm>
            <a:custGeom>
              <a:avLst/>
              <a:gdLst>
                <a:gd name="connsiteX0" fmla="*/ 301650 w 496670"/>
                <a:gd name="connsiteY0" fmla="*/ 0 h 206120"/>
                <a:gd name="connsiteX1" fmla="*/ 496670 w 496670"/>
                <a:gd name="connsiteY1" fmla="*/ 0 h 206120"/>
                <a:gd name="connsiteX2" fmla="*/ 496670 w 496670"/>
                <a:gd name="connsiteY2" fmla="*/ 10800 h 206120"/>
                <a:gd name="connsiteX3" fmla="*/ 208670 w 496670"/>
                <a:gd name="connsiteY3" fmla="*/ 10800 h 206120"/>
                <a:gd name="connsiteX4" fmla="*/ 208670 w 496670"/>
                <a:gd name="connsiteY4" fmla="*/ 10722 h 206120"/>
                <a:gd name="connsiteX5" fmla="*/ 7525 w 496670"/>
                <a:gd name="connsiteY5" fmla="*/ 206120 h 206120"/>
                <a:gd name="connsiteX6" fmla="*/ 0 w 496670"/>
                <a:gd name="connsiteY6" fmla="*/ 198373 h 206120"/>
                <a:gd name="connsiteX7" fmla="*/ 204125 w 496670"/>
                <a:gd name="connsiteY7" fmla="*/ 79 h 206120"/>
                <a:gd name="connsiteX8" fmla="*/ 301650 w 496670"/>
                <a:gd name="connsiteY8" fmla="*/ 79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70" h="206120">
                  <a:moveTo>
                    <a:pt x="301650" y="0"/>
                  </a:moveTo>
                  <a:lnTo>
                    <a:pt x="496670" y="0"/>
                  </a:lnTo>
                  <a:lnTo>
                    <a:pt x="496670" y="10800"/>
                  </a:lnTo>
                  <a:lnTo>
                    <a:pt x="208670" y="10800"/>
                  </a:lnTo>
                  <a:lnTo>
                    <a:pt x="208670" y="10722"/>
                  </a:lnTo>
                  <a:lnTo>
                    <a:pt x="7525" y="206120"/>
                  </a:lnTo>
                  <a:lnTo>
                    <a:pt x="0" y="198373"/>
                  </a:lnTo>
                  <a:lnTo>
                    <a:pt x="204125" y="79"/>
                  </a:lnTo>
                  <a:lnTo>
                    <a:pt x="301650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7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801" name="组合 68"/>
          <p:cNvGrpSpPr/>
          <p:nvPr/>
        </p:nvGrpSpPr>
        <p:grpSpPr bwMode="auto">
          <a:xfrm>
            <a:off x="4607819" y="5072902"/>
            <a:ext cx="1022952" cy="75341"/>
            <a:chOff x="3351817" y="4503373"/>
            <a:chExt cx="727826" cy="533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7" name="椭圆 69"/>
            <p:cNvSpPr>
              <a:spLocks noChangeArrowheads="1"/>
            </p:cNvSpPr>
            <p:nvPr/>
          </p:nvSpPr>
          <p:spPr bwMode="auto">
            <a:xfrm flipH="1">
              <a:off x="4026038" y="4503373"/>
              <a:ext cx="53605" cy="5334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8" name="矩形 70"/>
            <p:cNvSpPr>
              <a:spLocks noChangeArrowheads="1"/>
            </p:cNvSpPr>
            <p:nvPr/>
          </p:nvSpPr>
          <p:spPr bwMode="auto">
            <a:xfrm flipH="1">
              <a:off x="3943846" y="4524709"/>
              <a:ext cx="107208" cy="1066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H="1">
              <a:off x="3351817" y="4525895"/>
              <a:ext cx="648015" cy="9483"/>
            </a:xfrm>
            <a:custGeom>
              <a:avLst/>
              <a:gdLst>
                <a:gd name="connsiteX0" fmla="*/ 197354 w 197354"/>
                <a:gd name="connsiteY0" fmla="*/ 0 h 10800"/>
                <a:gd name="connsiteX1" fmla="*/ 2334 w 197354"/>
                <a:gd name="connsiteY1" fmla="*/ 0 h 10800"/>
                <a:gd name="connsiteX2" fmla="*/ 2334 w 197354"/>
                <a:gd name="connsiteY2" fmla="*/ 79 h 10800"/>
                <a:gd name="connsiteX3" fmla="*/ 0 w 197354"/>
                <a:gd name="connsiteY3" fmla="*/ 79 h 10800"/>
                <a:gd name="connsiteX4" fmla="*/ 0 w 197354"/>
                <a:gd name="connsiteY4" fmla="*/ 10800 h 10800"/>
                <a:gd name="connsiteX5" fmla="*/ 197354 w 197354"/>
                <a:gd name="connsiteY5" fmla="*/ 10800 h 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354" h="10800">
                  <a:moveTo>
                    <a:pt x="197354" y="0"/>
                  </a:moveTo>
                  <a:lnTo>
                    <a:pt x="2334" y="0"/>
                  </a:lnTo>
                  <a:lnTo>
                    <a:pt x="2334" y="79"/>
                  </a:lnTo>
                  <a:lnTo>
                    <a:pt x="0" y="79"/>
                  </a:lnTo>
                  <a:lnTo>
                    <a:pt x="0" y="10800"/>
                  </a:lnTo>
                  <a:lnTo>
                    <a:pt x="197354" y="108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7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4" name="TextBox 23"/>
          <p:cNvSpPr txBox="1"/>
          <p:nvPr/>
        </p:nvSpPr>
        <p:spPr>
          <a:xfrm>
            <a:off x="1504088" y="3407609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2418256" y="3073698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1845833" y="5273354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2760001" y="4939443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8748310" y="457436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748310" y="4240449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314201" y="2957996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8314201" y="2624085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/>
      <p:bldP spid="40" grpId="0"/>
      <p:bldP spid="46" grpId="0"/>
      <p:bldP spid="50" grpId="0"/>
      <p:bldP spid="51" grpId="0"/>
      <p:bldP spid="52" grpId="0"/>
      <p:bldP spid="53" grpId="0"/>
      <p:bldP spid="57" grpId="0"/>
      <p:bldP spid="39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02878" y="3624886"/>
            <a:ext cx="1581711" cy="417982"/>
            <a:chOff x="1424694" y="3437117"/>
            <a:chExt cx="1499779" cy="396331"/>
          </a:xfrm>
          <a:solidFill>
            <a:srgbClr val="E60012"/>
          </a:solidFill>
        </p:grpSpPr>
        <p:sp>
          <p:nvSpPr>
            <p:cNvPr id="5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57135" y="3779526"/>
            <a:ext cx="1581711" cy="406378"/>
            <a:chOff x="2993261" y="3583747"/>
            <a:chExt cx="1499779" cy="385328"/>
          </a:xfrm>
          <a:solidFill>
            <a:srgbClr val="014999"/>
          </a:solidFill>
        </p:grpSpPr>
        <p:sp>
          <p:nvSpPr>
            <p:cNvPr id="7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11391" y="3624886"/>
            <a:ext cx="1581711" cy="417981"/>
            <a:chOff x="4561827" y="3437117"/>
            <a:chExt cx="1499779" cy="396330"/>
          </a:xfrm>
          <a:solidFill>
            <a:srgbClr val="E60012"/>
          </a:solidFill>
        </p:grpSpPr>
        <p:sp>
          <p:nvSpPr>
            <p:cNvPr id="8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65648" y="3779526"/>
            <a:ext cx="1581711" cy="406378"/>
            <a:chOff x="6130393" y="3583747"/>
            <a:chExt cx="1499779" cy="385328"/>
          </a:xfrm>
          <a:solidFill>
            <a:srgbClr val="014999"/>
          </a:solidFill>
        </p:grpSpPr>
        <p:sp>
          <p:nvSpPr>
            <p:cNvPr id="9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774161" y="3779527"/>
            <a:ext cx="1581711" cy="406377"/>
            <a:chOff x="9267526" y="3583748"/>
            <a:chExt cx="1499779" cy="385327"/>
          </a:xfrm>
          <a:solidFill>
            <a:srgbClr val="014999"/>
          </a:solidFill>
        </p:grpSpPr>
        <p:sp>
          <p:nvSpPr>
            <p:cNvPr id="6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19905" y="3624886"/>
            <a:ext cx="1581711" cy="417982"/>
            <a:chOff x="7698960" y="3437117"/>
            <a:chExt cx="1499779" cy="396331"/>
          </a:xfrm>
          <a:solidFill>
            <a:srgbClr val="E60012"/>
          </a:solidFill>
        </p:grpSpPr>
        <p:sp>
          <p:nvSpPr>
            <p:cNvPr id="10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320160" y="4276255"/>
            <a:ext cx="489711" cy="490548"/>
            <a:chOff x="9145588" y="4435475"/>
            <a:chExt cx="464344" cy="465138"/>
          </a:xfrm>
          <a:solidFill>
            <a:srgbClr val="014999"/>
          </a:solidFill>
        </p:grpSpPr>
        <p:sp>
          <p:nvSpPr>
            <p:cNvPr id="22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38448" y="3060790"/>
            <a:ext cx="489711" cy="489711"/>
            <a:chOff x="7287419" y="2577307"/>
            <a:chExt cx="464344" cy="464344"/>
          </a:xfrm>
          <a:solidFill>
            <a:srgbClr val="E60012"/>
          </a:solidFill>
        </p:grpSpPr>
        <p:sp>
          <p:nvSpPr>
            <p:cNvPr id="32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AutoShape 59"/>
          <p:cNvSpPr/>
          <p:nvPr/>
        </p:nvSpPr>
        <p:spPr bwMode="auto">
          <a:xfrm>
            <a:off x="3626443" y="4266313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014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429517" y="3054008"/>
            <a:ext cx="490548" cy="412697"/>
            <a:chOff x="5368132" y="2625725"/>
            <a:chExt cx="465138" cy="391319"/>
          </a:xfrm>
          <a:solidFill>
            <a:srgbClr val="E60012"/>
          </a:solidFill>
        </p:grpSpPr>
        <p:sp>
          <p:nvSpPr>
            <p:cNvPr id="40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48878" y="3060373"/>
            <a:ext cx="489711" cy="382561"/>
            <a:chOff x="2581275" y="1710532"/>
            <a:chExt cx="464344" cy="362744"/>
          </a:xfrm>
          <a:solidFill>
            <a:srgbClr val="E60012"/>
          </a:solidFill>
        </p:grpSpPr>
        <p:sp>
          <p:nvSpPr>
            <p:cNvPr id="44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088983" y="4266313"/>
            <a:ext cx="336520" cy="490548"/>
            <a:chOff x="5441157" y="4440238"/>
            <a:chExt cx="319088" cy="465138"/>
          </a:xfrm>
          <a:solidFill>
            <a:srgbClr val="014999"/>
          </a:solidFill>
        </p:grpSpPr>
        <p:sp>
          <p:nvSpPr>
            <p:cNvPr id="54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5" name="TextBox 23"/>
          <p:cNvSpPr txBox="1"/>
          <p:nvPr/>
        </p:nvSpPr>
        <p:spPr>
          <a:xfrm>
            <a:off x="9616832" y="2350662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24"/>
          <p:cNvSpPr txBox="1"/>
          <p:nvPr/>
        </p:nvSpPr>
        <p:spPr>
          <a:xfrm>
            <a:off x="9616831" y="19467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7" name="TextBox 23"/>
          <p:cNvSpPr txBox="1"/>
          <p:nvPr/>
        </p:nvSpPr>
        <p:spPr>
          <a:xfrm>
            <a:off x="8065123" y="520178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TextBox 24"/>
          <p:cNvSpPr txBox="1"/>
          <p:nvPr/>
        </p:nvSpPr>
        <p:spPr>
          <a:xfrm>
            <a:off x="8065122" y="47979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9" name="TextBox 23"/>
          <p:cNvSpPr txBox="1"/>
          <p:nvPr/>
        </p:nvSpPr>
        <p:spPr>
          <a:xfrm>
            <a:off x="6190141" y="2350662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24"/>
          <p:cNvSpPr txBox="1"/>
          <p:nvPr/>
        </p:nvSpPr>
        <p:spPr>
          <a:xfrm>
            <a:off x="6190140" y="19467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1" name="TextBox 23"/>
          <p:cNvSpPr txBox="1"/>
          <p:nvPr/>
        </p:nvSpPr>
        <p:spPr>
          <a:xfrm>
            <a:off x="4832395" y="520178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24"/>
          <p:cNvSpPr txBox="1"/>
          <p:nvPr/>
        </p:nvSpPr>
        <p:spPr>
          <a:xfrm>
            <a:off x="4832394" y="47979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3" name="TextBox 23"/>
          <p:cNvSpPr txBox="1"/>
          <p:nvPr/>
        </p:nvSpPr>
        <p:spPr>
          <a:xfrm>
            <a:off x="3031304" y="2350662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24"/>
          <p:cNvSpPr txBox="1"/>
          <p:nvPr/>
        </p:nvSpPr>
        <p:spPr>
          <a:xfrm>
            <a:off x="3031303" y="19467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525777" y="520178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525776" y="47979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6" name="任意多边形 65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9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759056" y="2951027"/>
            <a:ext cx="11291998" cy="2192437"/>
            <a:chOff x="806609" y="3509755"/>
            <a:chExt cx="10343040" cy="2008187"/>
          </a:xfrm>
        </p:grpSpPr>
        <p:grpSp>
          <p:nvGrpSpPr>
            <p:cNvPr id="24" name="组合 44"/>
            <p:cNvGrpSpPr/>
            <p:nvPr/>
          </p:nvGrpSpPr>
          <p:grpSpPr bwMode="auto">
            <a:xfrm>
              <a:off x="806609" y="3532106"/>
              <a:ext cx="10343040" cy="1959292"/>
              <a:chOff x="1278168" y="2752056"/>
              <a:chExt cx="9402532" cy="1781844"/>
            </a:xfrm>
          </p:grpSpPr>
          <p:sp>
            <p:nvSpPr>
              <p:cNvPr id="37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9552016" y="3641390"/>
                <a:ext cx="1128684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999647" y="3520931"/>
              <a:ext cx="1997013" cy="1997011"/>
              <a:chOff x="2389188" y="2700655"/>
              <a:chExt cx="1815465" cy="1815465"/>
            </a:xfrm>
          </p:grpSpPr>
          <p:sp>
            <p:nvSpPr>
              <p:cNvPr id="35" name="矩形 34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空心弧 35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name="adj1" fmla="val 10782304"/>
                  <a:gd name="adj2" fmla="val 12569082"/>
                  <a:gd name="adj3" fmla="val 2151"/>
                </a:avLst>
              </a:prstGeom>
              <a:solidFill>
                <a:srgbClr val="E6001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33" name="矩形 32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空心弧 33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rgbClr val="01499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973764" y="3518136"/>
              <a:ext cx="1997013" cy="1997012"/>
              <a:chOff x="5975350" y="2740024"/>
              <a:chExt cx="1815465" cy="1815465"/>
            </a:xfrm>
          </p:grpSpPr>
          <p:sp>
            <p:nvSpPr>
              <p:cNvPr id="31" name="矩形 30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空心弧 31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name="adj1" fmla="val 10800000"/>
                  <a:gd name="adj2" fmla="val 12569082"/>
                  <a:gd name="adj3" fmla="val 2151"/>
                </a:avLst>
              </a:prstGeom>
              <a:solidFill>
                <a:srgbClr val="E6001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29" name="矩形 28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空心弧 29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rgbClr val="01499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516700" y="3211830"/>
            <a:ext cx="1637654" cy="1637656"/>
            <a:chOff x="4248468" y="3748642"/>
            <a:chExt cx="1500029" cy="1500029"/>
          </a:xfrm>
          <a:solidFill>
            <a:schemeClr val="bg1"/>
          </a:solidFill>
        </p:grpSpPr>
        <p:sp>
          <p:nvSpPr>
            <p:cNvPr id="44" name="椭圆 43"/>
            <p:cNvSpPr/>
            <p:nvPr/>
          </p:nvSpPr>
          <p:spPr>
            <a:xfrm>
              <a:off x="4248468" y="3748642"/>
              <a:ext cx="1500029" cy="1500029"/>
            </a:xfrm>
            <a:prstGeom prst="ellipse">
              <a:avLst/>
            </a:prstGeom>
            <a:solidFill>
              <a:srgbClr val="01499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692956" y="4211422"/>
              <a:ext cx="663471" cy="603155"/>
              <a:chOff x="1725613" y="5659438"/>
              <a:chExt cx="498475" cy="498475"/>
            </a:xfrm>
            <a:grpFill/>
          </p:grpSpPr>
          <p:sp>
            <p:nvSpPr>
              <p:cNvPr id="46" name="Freeform 564"/>
              <p:cNvSpPr/>
              <p:nvPr/>
            </p:nvSpPr>
            <p:spPr bwMode="auto">
              <a:xfrm>
                <a:off x="2132013" y="5659438"/>
                <a:ext cx="92075" cy="104775"/>
              </a:xfrm>
              <a:custGeom>
                <a:avLst/>
                <a:gdLst>
                  <a:gd name="T0" fmla="*/ 2147483646 w 40"/>
                  <a:gd name="T1" fmla="*/ 2147483646 h 45"/>
                  <a:gd name="T2" fmla="*/ 2147483646 w 40"/>
                  <a:gd name="T3" fmla="*/ 2147483646 h 45"/>
                  <a:gd name="T4" fmla="*/ 2147483646 w 40"/>
                  <a:gd name="T5" fmla="*/ 2147483646 h 45"/>
                  <a:gd name="T6" fmla="*/ 2147483646 w 40"/>
                  <a:gd name="T7" fmla="*/ 2147483646 h 45"/>
                  <a:gd name="T8" fmla="*/ 2147483646 w 40"/>
                  <a:gd name="T9" fmla="*/ 2147483646 h 45"/>
                  <a:gd name="T10" fmla="*/ 2147483646 w 40"/>
                  <a:gd name="T11" fmla="*/ 2147483646 h 45"/>
                  <a:gd name="T12" fmla="*/ 2147483646 w 40"/>
                  <a:gd name="T13" fmla="*/ 2147483646 h 45"/>
                  <a:gd name="T14" fmla="*/ 2147483646 w 40"/>
                  <a:gd name="T15" fmla="*/ 2147483646 h 45"/>
                  <a:gd name="T16" fmla="*/ 2147483646 w 40"/>
                  <a:gd name="T17" fmla="*/ 2147483646 h 45"/>
                  <a:gd name="T18" fmla="*/ 2147483646 w 40"/>
                  <a:gd name="T19" fmla="*/ 2147483646 h 45"/>
                  <a:gd name="T20" fmla="*/ 0 w 40"/>
                  <a:gd name="T21" fmla="*/ 2147483646 h 45"/>
                  <a:gd name="T22" fmla="*/ 2147483646 w 40"/>
                  <a:gd name="T23" fmla="*/ 0 h 45"/>
                  <a:gd name="T24" fmla="*/ 2147483646 w 40"/>
                  <a:gd name="T25" fmla="*/ 0 h 45"/>
                  <a:gd name="T26" fmla="*/ 2147483646 w 40"/>
                  <a:gd name="T27" fmla="*/ 0 h 45"/>
                  <a:gd name="T28" fmla="*/ 2147483646 w 40"/>
                  <a:gd name="T29" fmla="*/ 0 h 45"/>
                  <a:gd name="T30" fmla="*/ 2147483646 w 40"/>
                  <a:gd name="T31" fmla="*/ 0 h 45"/>
                  <a:gd name="T32" fmla="*/ 2147483646 w 40"/>
                  <a:gd name="T33" fmla="*/ 0 h 45"/>
                  <a:gd name="T34" fmla="*/ 2147483646 w 40"/>
                  <a:gd name="T35" fmla="*/ 2147483646 h 45"/>
                  <a:gd name="T36" fmla="*/ 2147483646 w 40"/>
                  <a:gd name="T37" fmla="*/ 2147483646 h 45"/>
                  <a:gd name="T38" fmla="*/ 2147483646 w 40"/>
                  <a:gd name="T39" fmla="*/ 214748364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45">
                    <a:moveTo>
                      <a:pt x="40" y="40"/>
                    </a:moveTo>
                    <a:cubicBezTo>
                      <a:pt x="40" y="43"/>
                      <a:pt x="38" y="45"/>
                      <a:pt x="35" y="45"/>
                    </a:cubicBezTo>
                    <a:cubicBezTo>
                      <a:pt x="32" y="45"/>
                      <a:pt x="30" y="43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4"/>
                      <a:pt x="25" y="10"/>
                      <a:pt x="2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3" y="0"/>
                      <a:pt x="40" y="6"/>
                      <a:pt x="40" y="15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565"/>
              <p:cNvSpPr>
                <a:spLocks noChangeArrowheads="1"/>
              </p:cNvSpPr>
              <p:nvPr/>
            </p:nvSpPr>
            <p:spPr bwMode="auto">
              <a:xfrm>
                <a:off x="2132013" y="5764213"/>
                <a:ext cx="22225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566"/>
              <p:cNvSpPr>
                <a:spLocks noChangeArrowheads="1"/>
              </p:cNvSpPr>
              <p:nvPr/>
            </p:nvSpPr>
            <p:spPr bwMode="auto">
              <a:xfrm>
                <a:off x="2097088" y="5764213"/>
                <a:ext cx="11112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567"/>
              <p:cNvSpPr>
                <a:spLocks noChangeArrowheads="1"/>
              </p:cNvSpPr>
              <p:nvPr/>
            </p:nvSpPr>
            <p:spPr bwMode="auto">
              <a:xfrm>
                <a:off x="2051050" y="5764213"/>
                <a:ext cx="111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568"/>
              <p:cNvSpPr>
                <a:spLocks noChangeArrowheads="1"/>
              </p:cNvSpPr>
              <p:nvPr/>
            </p:nvSpPr>
            <p:spPr bwMode="auto">
              <a:xfrm>
                <a:off x="2001838" y="5764213"/>
                <a:ext cx="254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569"/>
              <p:cNvSpPr>
                <a:spLocks noChangeArrowheads="1"/>
              </p:cNvSpPr>
              <p:nvPr/>
            </p:nvSpPr>
            <p:spPr bwMode="auto">
              <a:xfrm>
                <a:off x="1920875" y="5764213"/>
                <a:ext cx="381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570"/>
              <p:cNvSpPr>
                <a:spLocks noChangeArrowheads="1"/>
              </p:cNvSpPr>
              <p:nvPr/>
            </p:nvSpPr>
            <p:spPr bwMode="auto">
              <a:xfrm>
                <a:off x="1885950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571"/>
              <p:cNvSpPr>
                <a:spLocks noChangeArrowheads="1"/>
              </p:cNvSpPr>
              <p:nvPr/>
            </p:nvSpPr>
            <p:spPr bwMode="auto">
              <a:xfrm>
                <a:off x="1839913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572"/>
              <p:cNvSpPr/>
              <p:nvPr/>
            </p:nvSpPr>
            <p:spPr bwMode="auto">
              <a:xfrm>
                <a:off x="1725613" y="5659438"/>
                <a:ext cx="92075" cy="104775"/>
              </a:xfrm>
              <a:custGeom>
                <a:avLst/>
                <a:gdLst>
                  <a:gd name="T0" fmla="*/ 2147483646 w 40"/>
                  <a:gd name="T1" fmla="*/ 2147483646 h 45"/>
                  <a:gd name="T2" fmla="*/ 2147483646 w 40"/>
                  <a:gd name="T3" fmla="*/ 2147483646 h 45"/>
                  <a:gd name="T4" fmla="*/ 2147483646 w 40"/>
                  <a:gd name="T5" fmla="*/ 2147483646 h 45"/>
                  <a:gd name="T6" fmla="*/ 2147483646 w 40"/>
                  <a:gd name="T7" fmla="*/ 2147483646 h 45"/>
                  <a:gd name="T8" fmla="*/ 2147483646 w 40"/>
                  <a:gd name="T9" fmla="*/ 2147483646 h 45"/>
                  <a:gd name="T10" fmla="*/ 2147483646 w 40"/>
                  <a:gd name="T11" fmla="*/ 2147483646 h 45"/>
                  <a:gd name="T12" fmla="*/ 2147483646 w 40"/>
                  <a:gd name="T13" fmla="*/ 2147483646 h 45"/>
                  <a:gd name="T14" fmla="*/ 2147483646 w 40"/>
                  <a:gd name="T15" fmla="*/ 2147483646 h 45"/>
                  <a:gd name="T16" fmla="*/ 2147483646 w 40"/>
                  <a:gd name="T17" fmla="*/ 2147483646 h 45"/>
                  <a:gd name="T18" fmla="*/ 0 w 40"/>
                  <a:gd name="T19" fmla="*/ 2147483646 h 45"/>
                  <a:gd name="T20" fmla="*/ 0 w 40"/>
                  <a:gd name="T21" fmla="*/ 2147483646 h 45"/>
                  <a:gd name="T22" fmla="*/ 0 w 40"/>
                  <a:gd name="T23" fmla="*/ 2147483646 h 45"/>
                  <a:gd name="T24" fmla="*/ 2147483646 w 40"/>
                  <a:gd name="T25" fmla="*/ 0 h 45"/>
                  <a:gd name="T26" fmla="*/ 2147483646 w 40"/>
                  <a:gd name="T27" fmla="*/ 0 h 45"/>
                  <a:gd name="T28" fmla="*/ 2147483646 w 40"/>
                  <a:gd name="T29" fmla="*/ 0 h 45"/>
                  <a:gd name="T30" fmla="*/ 2147483646 w 40"/>
                  <a:gd name="T31" fmla="*/ 0 h 45"/>
                  <a:gd name="T32" fmla="*/ 2147483646 w 40"/>
                  <a:gd name="T33" fmla="*/ 0 h 45"/>
                  <a:gd name="T34" fmla="*/ 2147483646 w 40"/>
                  <a:gd name="T35" fmla="*/ 0 h 45"/>
                  <a:gd name="T36" fmla="*/ 2147483646 w 40"/>
                  <a:gd name="T37" fmla="*/ 2147483646 h 45"/>
                  <a:gd name="T38" fmla="*/ 2147483646 w 40"/>
                  <a:gd name="T39" fmla="*/ 214748364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45">
                    <a:moveTo>
                      <a:pt x="35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10"/>
                      <a:pt x="10" y="14"/>
                      <a:pt x="10" y="2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3"/>
                      <a:pt x="8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0" y="2"/>
                      <a:pt x="40" y="5"/>
                    </a:cubicBezTo>
                    <a:cubicBezTo>
                      <a:pt x="40" y="7"/>
                      <a:pt x="38" y="10"/>
                      <a:pt x="3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573"/>
              <p:cNvSpPr>
                <a:spLocks noChangeArrowheads="1"/>
              </p:cNvSpPr>
              <p:nvPr/>
            </p:nvSpPr>
            <p:spPr bwMode="auto">
              <a:xfrm>
                <a:off x="1793875" y="5764213"/>
                <a:ext cx="238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574"/>
              <p:cNvSpPr>
                <a:spLocks noChangeArrowheads="1"/>
              </p:cNvSpPr>
              <p:nvPr/>
            </p:nvSpPr>
            <p:spPr bwMode="auto">
              <a:xfrm>
                <a:off x="1793875" y="5937250"/>
                <a:ext cx="23813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575"/>
              <p:cNvSpPr/>
              <p:nvPr/>
            </p:nvSpPr>
            <p:spPr bwMode="auto">
              <a:xfrm>
                <a:off x="1725613" y="6051550"/>
                <a:ext cx="92075" cy="106363"/>
              </a:xfrm>
              <a:custGeom>
                <a:avLst/>
                <a:gdLst>
                  <a:gd name="T0" fmla="*/ 0 w 40"/>
                  <a:gd name="T1" fmla="*/ 2147483646 h 46"/>
                  <a:gd name="T2" fmla="*/ 2147483646 w 40"/>
                  <a:gd name="T3" fmla="*/ 0 h 46"/>
                  <a:gd name="T4" fmla="*/ 2147483646 w 40"/>
                  <a:gd name="T5" fmla="*/ 2147483646 h 46"/>
                  <a:gd name="T6" fmla="*/ 2147483646 w 40"/>
                  <a:gd name="T7" fmla="*/ 2147483646 h 46"/>
                  <a:gd name="T8" fmla="*/ 2147483646 w 40"/>
                  <a:gd name="T9" fmla="*/ 2147483646 h 46"/>
                  <a:gd name="T10" fmla="*/ 2147483646 w 40"/>
                  <a:gd name="T11" fmla="*/ 2147483646 h 46"/>
                  <a:gd name="T12" fmla="*/ 2147483646 w 40"/>
                  <a:gd name="T13" fmla="*/ 2147483646 h 46"/>
                  <a:gd name="T14" fmla="*/ 2147483646 w 40"/>
                  <a:gd name="T15" fmla="*/ 2147483646 h 46"/>
                  <a:gd name="T16" fmla="*/ 2147483646 w 40"/>
                  <a:gd name="T17" fmla="*/ 2147483646 h 46"/>
                  <a:gd name="T18" fmla="*/ 2147483646 w 40"/>
                  <a:gd name="T19" fmla="*/ 2147483646 h 46"/>
                  <a:gd name="T20" fmla="*/ 2147483646 w 40"/>
                  <a:gd name="T21" fmla="*/ 2147483646 h 46"/>
                  <a:gd name="T22" fmla="*/ 2147483646 w 40"/>
                  <a:gd name="T23" fmla="*/ 2147483646 h 46"/>
                  <a:gd name="T24" fmla="*/ 2147483646 w 40"/>
                  <a:gd name="T25" fmla="*/ 2147483646 h 46"/>
                  <a:gd name="T26" fmla="*/ 2147483646 w 40"/>
                  <a:gd name="T27" fmla="*/ 2147483646 h 46"/>
                  <a:gd name="T28" fmla="*/ 2147483646 w 40"/>
                  <a:gd name="T29" fmla="*/ 2147483646 h 46"/>
                  <a:gd name="T30" fmla="*/ 2147483646 w 40"/>
                  <a:gd name="T31" fmla="*/ 2147483646 h 46"/>
                  <a:gd name="T32" fmla="*/ 0 w 40"/>
                  <a:gd name="T33" fmla="*/ 2147483646 h 46"/>
                  <a:gd name="T34" fmla="*/ 0 w 40"/>
                  <a:gd name="T35" fmla="*/ 2147483646 h 46"/>
                  <a:gd name="T36" fmla="*/ 0 w 40"/>
                  <a:gd name="T37" fmla="*/ 21474836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6">
                    <a:moveTo>
                      <a:pt x="0" y="5"/>
                    </a:move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3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1"/>
                      <a:pt x="14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8" y="35"/>
                      <a:pt x="40" y="38"/>
                      <a:pt x="40" y="40"/>
                    </a:cubicBezTo>
                    <a:cubicBezTo>
                      <a:pt x="40" y="43"/>
                      <a:pt x="38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7" y="46"/>
                      <a:pt x="0" y="39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576"/>
              <p:cNvSpPr>
                <a:spLocks noChangeArrowheads="1"/>
              </p:cNvSpPr>
              <p:nvPr/>
            </p:nvSpPr>
            <p:spPr bwMode="auto">
              <a:xfrm>
                <a:off x="1839913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577"/>
              <p:cNvSpPr>
                <a:spLocks noChangeArrowheads="1"/>
              </p:cNvSpPr>
              <p:nvPr/>
            </p:nvSpPr>
            <p:spPr bwMode="auto">
              <a:xfrm>
                <a:off x="1839913" y="6029325"/>
                <a:ext cx="23812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578"/>
              <p:cNvSpPr>
                <a:spLocks noChangeArrowheads="1"/>
              </p:cNvSpPr>
              <p:nvPr/>
            </p:nvSpPr>
            <p:spPr bwMode="auto">
              <a:xfrm>
                <a:off x="1885950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579"/>
              <p:cNvSpPr>
                <a:spLocks noChangeArrowheads="1"/>
              </p:cNvSpPr>
              <p:nvPr/>
            </p:nvSpPr>
            <p:spPr bwMode="auto">
              <a:xfrm>
                <a:off x="18859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580"/>
              <p:cNvSpPr>
                <a:spLocks noChangeArrowheads="1"/>
              </p:cNvSpPr>
              <p:nvPr/>
            </p:nvSpPr>
            <p:spPr bwMode="auto">
              <a:xfrm>
                <a:off x="1920875" y="5937250"/>
                <a:ext cx="381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581"/>
              <p:cNvSpPr>
                <a:spLocks noChangeArrowheads="1"/>
              </p:cNvSpPr>
              <p:nvPr/>
            </p:nvSpPr>
            <p:spPr bwMode="auto">
              <a:xfrm>
                <a:off x="19335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582"/>
              <p:cNvSpPr>
                <a:spLocks noChangeArrowheads="1"/>
              </p:cNvSpPr>
              <p:nvPr/>
            </p:nvSpPr>
            <p:spPr bwMode="auto">
              <a:xfrm>
                <a:off x="2001838" y="5937250"/>
                <a:ext cx="254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583"/>
              <p:cNvSpPr>
                <a:spLocks noChangeArrowheads="1"/>
              </p:cNvSpPr>
              <p:nvPr/>
            </p:nvSpPr>
            <p:spPr bwMode="auto">
              <a:xfrm>
                <a:off x="1979613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584"/>
              <p:cNvSpPr>
                <a:spLocks noChangeArrowheads="1"/>
              </p:cNvSpPr>
              <p:nvPr/>
            </p:nvSpPr>
            <p:spPr bwMode="auto">
              <a:xfrm>
                <a:off x="2051050" y="5937250"/>
                <a:ext cx="11113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585"/>
              <p:cNvSpPr>
                <a:spLocks noChangeArrowheads="1"/>
              </p:cNvSpPr>
              <p:nvPr/>
            </p:nvSpPr>
            <p:spPr bwMode="auto">
              <a:xfrm>
                <a:off x="20383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586"/>
              <p:cNvSpPr>
                <a:spLocks noChangeArrowheads="1"/>
              </p:cNvSpPr>
              <p:nvPr/>
            </p:nvSpPr>
            <p:spPr bwMode="auto">
              <a:xfrm>
                <a:off x="2097088" y="5937250"/>
                <a:ext cx="11112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587"/>
              <p:cNvSpPr>
                <a:spLocks noChangeArrowheads="1"/>
              </p:cNvSpPr>
              <p:nvPr/>
            </p:nvSpPr>
            <p:spPr bwMode="auto">
              <a:xfrm>
                <a:off x="20859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588"/>
              <p:cNvSpPr>
                <a:spLocks noChangeArrowheads="1"/>
              </p:cNvSpPr>
              <p:nvPr/>
            </p:nvSpPr>
            <p:spPr bwMode="auto">
              <a:xfrm>
                <a:off x="2132013" y="5937250"/>
                <a:ext cx="22225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589"/>
              <p:cNvSpPr/>
              <p:nvPr/>
            </p:nvSpPr>
            <p:spPr bwMode="auto">
              <a:xfrm>
                <a:off x="2132013" y="6051550"/>
                <a:ext cx="92075" cy="106363"/>
              </a:xfrm>
              <a:custGeom>
                <a:avLst/>
                <a:gdLst>
                  <a:gd name="T0" fmla="*/ 2147483646 w 40"/>
                  <a:gd name="T1" fmla="*/ 2147483646 h 46"/>
                  <a:gd name="T2" fmla="*/ 2147483646 w 40"/>
                  <a:gd name="T3" fmla="*/ 2147483646 h 46"/>
                  <a:gd name="T4" fmla="*/ 2147483646 w 40"/>
                  <a:gd name="T5" fmla="*/ 2147483646 h 46"/>
                  <a:gd name="T6" fmla="*/ 2147483646 w 40"/>
                  <a:gd name="T7" fmla="*/ 2147483646 h 46"/>
                  <a:gd name="T8" fmla="*/ 2147483646 w 40"/>
                  <a:gd name="T9" fmla="*/ 2147483646 h 46"/>
                  <a:gd name="T10" fmla="*/ 2147483646 w 40"/>
                  <a:gd name="T11" fmla="*/ 2147483646 h 46"/>
                  <a:gd name="T12" fmla="*/ 2147483646 w 40"/>
                  <a:gd name="T13" fmla="*/ 2147483646 h 46"/>
                  <a:gd name="T14" fmla="*/ 2147483646 w 40"/>
                  <a:gd name="T15" fmla="*/ 2147483646 h 46"/>
                  <a:gd name="T16" fmla="*/ 2147483646 w 40"/>
                  <a:gd name="T17" fmla="*/ 0 h 46"/>
                  <a:gd name="T18" fmla="*/ 2147483646 w 40"/>
                  <a:gd name="T19" fmla="*/ 2147483646 h 46"/>
                  <a:gd name="T20" fmla="*/ 2147483646 w 40"/>
                  <a:gd name="T21" fmla="*/ 2147483646 h 46"/>
                  <a:gd name="T22" fmla="*/ 2147483646 w 40"/>
                  <a:gd name="T23" fmla="*/ 2147483646 h 46"/>
                  <a:gd name="T24" fmla="*/ 2147483646 w 40"/>
                  <a:gd name="T25" fmla="*/ 2147483646 h 46"/>
                  <a:gd name="T26" fmla="*/ 2147483646 w 40"/>
                  <a:gd name="T27" fmla="*/ 2147483646 h 46"/>
                  <a:gd name="T28" fmla="*/ 2147483646 w 40"/>
                  <a:gd name="T29" fmla="*/ 2147483646 h 46"/>
                  <a:gd name="T30" fmla="*/ 2147483646 w 40"/>
                  <a:gd name="T31" fmla="*/ 2147483646 h 46"/>
                  <a:gd name="T32" fmla="*/ 2147483646 w 40"/>
                  <a:gd name="T33" fmla="*/ 2147483646 h 46"/>
                  <a:gd name="T34" fmla="*/ 0 w 40"/>
                  <a:gd name="T35" fmla="*/ 2147483646 h 46"/>
                  <a:gd name="T36" fmla="*/ 2147483646 w 40"/>
                  <a:gd name="T37" fmla="*/ 21474836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6"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6" y="35"/>
                      <a:pt x="30" y="30"/>
                      <a:pt x="30" y="2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32" y="0"/>
                      <a:pt x="35" y="0"/>
                    </a:cubicBezTo>
                    <a:cubicBezTo>
                      <a:pt x="38" y="0"/>
                      <a:pt x="40" y="3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9"/>
                      <a:pt x="33" y="46"/>
                      <a:pt x="25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38"/>
                      <a:pt x="2" y="35"/>
                      <a:pt x="5" y="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2366206" y="3204204"/>
            <a:ext cx="1637654" cy="1637656"/>
            <a:chOff x="2278698" y="3741657"/>
            <a:chExt cx="1500029" cy="1500029"/>
          </a:xfrm>
        </p:grpSpPr>
        <p:sp>
          <p:nvSpPr>
            <p:cNvPr id="73" name="椭圆 72"/>
            <p:cNvSpPr/>
            <p:nvPr/>
          </p:nvSpPr>
          <p:spPr>
            <a:xfrm>
              <a:off x="2278698" y="3741657"/>
              <a:ext cx="1500029" cy="1500029"/>
            </a:xfrm>
            <a:prstGeom prst="ellipse">
              <a:avLst/>
            </a:prstGeom>
            <a:solidFill>
              <a:srgbClr val="E6001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75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662538" y="4134603"/>
              <a:ext cx="693436" cy="691515"/>
              <a:chOff x="2722713" y="3648225"/>
              <a:chExt cx="573087" cy="571500"/>
            </a:xfrm>
          </p:grpSpPr>
          <p:sp>
            <p:nvSpPr>
              <p:cNvPr id="75" name="Freeform 178"/>
              <p:cNvSpPr/>
              <p:nvPr/>
            </p:nvSpPr>
            <p:spPr bwMode="auto">
              <a:xfrm>
                <a:off x="2722713" y="3648225"/>
                <a:ext cx="573087" cy="571500"/>
              </a:xfrm>
              <a:custGeom>
                <a:avLst/>
                <a:gdLst>
                  <a:gd name="T0" fmla="*/ 2147483646 w 248"/>
                  <a:gd name="T1" fmla="*/ 0 h 248"/>
                  <a:gd name="T2" fmla="*/ 2147483646 w 248"/>
                  <a:gd name="T3" fmla="*/ 2147483646 h 248"/>
                  <a:gd name="T4" fmla="*/ 2147483646 w 248"/>
                  <a:gd name="T5" fmla="*/ 2147483646 h 248"/>
                  <a:gd name="T6" fmla="*/ 2147483646 w 248"/>
                  <a:gd name="T7" fmla="*/ 2147483646 h 248"/>
                  <a:gd name="T8" fmla="*/ 2147483646 w 248"/>
                  <a:gd name="T9" fmla="*/ 2147483646 h 248"/>
                  <a:gd name="T10" fmla="*/ 2147483646 w 248"/>
                  <a:gd name="T11" fmla="*/ 2147483646 h 248"/>
                  <a:gd name="T12" fmla="*/ 2147483646 w 248"/>
                  <a:gd name="T13" fmla="*/ 2147483646 h 248"/>
                  <a:gd name="T14" fmla="*/ 2147483646 w 248"/>
                  <a:gd name="T15" fmla="*/ 2147483646 h 248"/>
                  <a:gd name="T16" fmla="*/ 0 w 248"/>
                  <a:gd name="T17" fmla="*/ 2147483646 h 248"/>
                  <a:gd name="T18" fmla="*/ 2147483646 w 248"/>
                  <a:gd name="T19" fmla="*/ 2147483646 h 248"/>
                  <a:gd name="T20" fmla="*/ 2147483646 w 248"/>
                  <a:gd name="T21" fmla="*/ 2147483646 h 248"/>
                  <a:gd name="T22" fmla="*/ 2147483646 w 248"/>
                  <a:gd name="T23" fmla="*/ 2147483646 h 248"/>
                  <a:gd name="T24" fmla="*/ 2147483646 w 248"/>
                  <a:gd name="T25" fmla="*/ 2147483646 h 248"/>
                  <a:gd name="T26" fmla="*/ 2147483646 w 248"/>
                  <a:gd name="T27" fmla="*/ 2147483646 h 248"/>
                  <a:gd name="T28" fmla="*/ 2147483646 w 248"/>
                  <a:gd name="T29" fmla="*/ 2147483646 h 248"/>
                  <a:gd name="T30" fmla="*/ 2147483646 w 248"/>
                  <a:gd name="T31" fmla="*/ 2147483646 h 248"/>
                  <a:gd name="T32" fmla="*/ 2147483646 w 248"/>
                  <a:gd name="T33" fmla="*/ 2147483646 h 248"/>
                  <a:gd name="T34" fmla="*/ 2147483646 w 248"/>
                  <a:gd name="T35" fmla="*/ 2147483646 h 248"/>
                  <a:gd name="T36" fmla="*/ 2147483646 w 248"/>
                  <a:gd name="T37" fmla="*/ 2147483646 h 248"/>
                  <a:gd name="T38" fmla="*/ 2147483646 w 248"/>
                  <a:gd name="T39" fmla="*/ 2147483646 h 248"/>
                  <a:gd name="T40" fmla="*/ 2147483646 w 248"/>
                  <a:gd name="T41" fmla="*/ 2147483646 h 248"/>
                  <a:gd name="T42" fmla="*/ 2147483646 w 248"/>
                  <a:gd name="T43" fmla="*/ 2147483646 h 248"/>
                  <a:gd name="T44" fmla="*/ 2147483646 w 248"/>
                  <a:gd name="T45" fmla="*/ 2147483646 h 248"/>
                  <a:gd name="T46" fmla="*/ 2147483646 w 248"/>
                  <a:gd name="T47" fmla="*/ 2147483646 h 248"/>
                  <a:gd name="T48" fmla="*/ 2147483646 w 248"/>
                  <a:gd name="T49" fmla="*/ 2147483646 h 248"/>
                  <a:gd name="T50" fmla="*/ 2147483646 w 248"/>
                  <a:gd name="T51" fmla="*/ 2147483646 h 248"/>
                  <a:gd name="T52" fmla="*/ 2147483646 w 248"/>
                  <a:gd name="T53" fmla="*/ 2147483646 h 248"/>
                  <a:gd name="T54" fmla="*/ 2147483646 w 248"/>
                  <a:gd name="T55" fmla="*/ 2147483646 h 248"/>
                  <a:gd name="T56" fmla="*/ 2147483646 w 248"/>
                  <a:gd name="T57" fmla="*/ 2147483646 h 248"/>
                  <a:gd name="T58" fmla="*/ 2147483646 w 248"/>
                  <a:gd name="T59" fmla="*/ 2147483646 h 248"/>
                  <a:gd name="T60" fmla="*/ 2147483646 w 248"/>
                  <a:gd name="T61" fmla="*/ 2147483646 h 248"/>
                  <a:gd name="T62" fmla="*/ 2147483646 w 248"/>
                  <a:gd name="T63" fmla="*/ 2147483646 h 248"/>
                  <a:gd name="T64" fmla="*/ 2147483646 w 248"/>
                  <a:gd name="T65" fmla="*/ 0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8" h="248">
                    <a:moveTo>
                      <a:pt x="124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5" y="0"/>
                      <a:pt x="100" y="5"/>
                      <a:pt x="100" y="12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33"/>
                      <a:pt x="97" y="37"/>
                      <a:pt x="92" y="39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79" y="43"/>
                      <a:pt x="74" y="42"/>
                      <a:pt x="71" y="39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56" y="24"/>
                      <a:pt x="48" y="24"/>
                      <a:pt x="44" y="28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4" y="48"/>
                      <a:pt x="24" y="56"/>
                      <a:pt x="28" y="60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2" y="74"/>
                      <a:pt x="43" y="79"/>
                      <a:pt x="42" y="83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7" y="97"/>
                      <a:pt x="33" y="100"/>
                      <a:pt x="27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5" y="100"/>
                      <a:pt x="0" y="105"/>
                      <a:pt x="0" y="11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5" y="148"/>
                      <a:pt x="12" y="148"/>
                    </a:cubicBezTo>
                    <a:cubicBezTo>
                      <a:pt x="27" y="148"/>
                      <a:pt x="27" y="148"/>
                      <a:pt x="27" y="148"/>
                    </a:cubicBezTo>
                    <a:cubicBezTo>
                      <a:pt x="33" y="148"/>
                      <a:pt x="37" y="151"/>
                      <a:pt x="39" y="156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3" y="169"/>
                      <a:pt x="42" y="174"/>
                      <a:pt x="39" y="177"/>
                    </a:cubicBezTo>
                    <a:cubicBezTo>
                      <a:pt x="28" y="188"/>
                      <a:pt x="28" y="188"/>
                      <a:pt x="28" y="188"/>
                    </a:cubicBezTo>
                    <a:cubicBezTo>
                      <a:pt x="24" y="192"/>
                      <a:pt x="24" y="200"/>
                      <a:pt x="28" y="204"/>
                    </a:cubicBezTo>
                    <a:cubicBezTo>
                      <a:pt x="44" y="220"/>
                      <a:pt x="44" y="220"/>
                      <a:pt x="44" y="220"/>
                    </a:cubicBezTo>
                    <a:cubicBezTo>
                      <a:pt x="48" y="224"/>
                      <a:pt x="56" y="224"/>
                      <a:pt x="60" y="220"/>
                    </a:cubicBezTo>
                    <a:cubicBezTo>
                      <a:pt x="71" y="209"/>
                      <a:pt x="71" y="209"/>
                      <a:pt x="71" y="209"/>
                    </a:cubicBezTo>
                    <a:cubicBezTo>
                      <a:pt x="74" y="206"/>
                      <a:pt x="79" y="205"/>
                      <a:pt x="83" y="206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7" y="211"/>
                      <a:pt x="100" y="215"/>
                      <a:pt x="100" y="221"/>
                    </a:cubicBezTo>
                    <a:cubicBezTo>
                      <a:pt x="100" y="236"/>
                      <a:pt x="100" y="236"/>
                      <a:pt x="100" y="236"/>
                    </a:cubicBezTo>
                    <a:cubicBezTo>
                      <a:pt x="100" y="243"/>
                      <a:pt x="105" y="248"/>
                      <a:pt x="112" y="248"/>
                    </a:cubicBez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36" y="248"/>
                      <a:pt x="136" y="248"/>
                      <a:pt x="136" y="248"/>
                    </a:cubicBezTo>
                    <a:cubicBezTo>
                      <a:pt x="143" y="248"/>
                      <a:pt x="148" y="243"/>
                      <a:pt x="148" y="236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8" y="215"/>
                      <a:pt x="151" y="211"/>
                      <a:pt x="156" y="209"/>
                    </a:cubicBezTo>
                    <a:cubicBezTo>
                      <a:pt x="165" y="206"/>
                      <a:pt x="165" y="206"/>
                      <a:pt x="165" y="206"/>
                    </a:cubicBezTo>
                    <a:cubicBezTo>
                      <a:pt x="169" y="205"/>
                      <a:pt x="174" y="206"/>
                      <a:pt x="177" y="209"/>
                    </a:cubicBezTo>
                    <a:cubicBezTo>
                      <a:pt x="188" y="220"/>
                      <a:pt x="188" y="220"/>
                      <a:pt x="188" y="220"/>
                    </a:cubicBezTo>
                    <a:cubicBezTo>
                      <a:pt x="192" y="224"/>
                      <a:pt x="200" y="224"/>
                      <a:pt x="204" y="220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4" y="200"/>
                      <a:pt x="224" y="192"/>
                      <a:pt x="220" y="188"/>
                    </a:cubicBezTo>
                    <a:cubicBezTo>
                      <a:pt x="209" y="177"/>
                      <a:pt x="209" y="177"/>
                      <a:pt x="209" y="177"/>
                    </a:cubicBezTo>
                    <a:cubicBezTo>
                      <a:pt x="206" y="174"/>
                      <a:pt x="205" y="169"/>
                      <a:pt x="206" y="165"/>
                    </a:cubicBezTo>
                    <a:cubicBezTo>
                      <a:pt x="209" y="156"/>
                      <a:pt x="209" y="156"/>
                      <a:pt x="209" y="156"/>
                    </a:cubicBezTo>
                    <a:cubicBezTo>
                      <a:pt x="211" y="151"/>
                      <a:pt x="215" y="148"/>
                      <a:pt x="221" y="148"/>
                    </a:cubicBezTo>
                    <a:cubicBezTo>
                      <a:pt x="236" y="148"/>
                      <a:pt x="236" y="148"/>
                      <a:pt x="236" y="148"/>
                    </a:cubicBezTo>
                    <a:cubicBezTo>
                      <a:pt x="243" y="148"/>
                      <a:pt x="248" y="143"/>
                      <a:pt x="248" y="136"/>
                    </a:cubicBezTo>
                    <a:cubicBezTo>
                      <a:pt x="248" y="112"/>
                      <a:pt x="248" y="112"/>
                      <a:pt x="248" y="112"/>
                    </a:cubicBezTo>
                    <a:cubicBezTo>
                      <a:pt x="248" y="105"/>
                      <a:pt x="243" y="100"/>
                      <a:pt x="236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15" y="100"/>
                      <a:pt x="211" y="97"/>
                      <a:pt x="209" y="9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5" y="79"/>
                      <a:pt x="206" y="74"/>
                      <a:pt x="209" y="71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24" y="56"/>
                      <a:pt x="224" y="48"/>
                      <a:pt x="220" y="44"/>
                    </a:cubicBezTo>
                    <a:cubicBezTo>
                      <a:pt x="204" y="28"/>
                      <a:pt x="204" y="28"/>
                      <a:pt x="204" y="28"/>
                    </a:cubicBezTo>
                    <a:cubicBezTo>
                      <a:pt x="200" y="24"/>
                      <a:pt x="192" y="24"/>
                      <a:pt x="188" y="28"/>
                    </a:cubicBezTo>
                    <a:cubicBezTo>
                      <a:pt x="177" y="39"/>
                      <a:pt x="177" y="39"/>
                      <a:pt x="177" y="39"/>
                    </a:cubicBezTo>
                    <a:cubicBezTo>
                      <a:pt x="174" y="42"/>
                      <a:pt x="169" y="43"/>
                      <a:pt x="165" y="42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7"/>
                      <a:pt x="148" y="33"/>
                      <a:pt x="148" y="27"/>
                    </a:cubicBezTo>
                    <a:cubicBezTo>
                      <a:pt x="148" y="12"/>
                      <a:pt x="148" y="12"/>
                      <a:pt x="148" y="12"/>
                    </a:cubicBezTo>
                    <a:cubicBezTo>
                      <a:pt x="148" y="5"/>
                      <a:pt x="143" y="0"/>
                      <a:pt x="136" y="0"/>
                    </a:cubicBezTo>
                    <a:lnTo>
                      <a:pt x="124" y="0"/>
                    </a:ln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Freeform 179"/>
              <p:cNvSpPr/>
              <p:nvPr/>
            </p:nvSpPr>
            <p:spPr bwMode="auto">
              <a:xfrm>
                <a:off x="2946550" y="3872063"/>
                <a:ext cx="125413" cy="125412"/>
              </a:xfrm>
              <a:custGeom>
                <a:avLst/>
                <a:gdLst>
                  <a:gd name="T0" fmla="*/ 2147483646 w 54"/>
                  <a:gd name="T1" fmla="*/ 2147483646 h 54"/>
                  <a:gd name="T2" fmla="*/ 2147483646 w 54"/>
                  <a:gd name="T3" fmla="*/ 2147483646 h 54"/>
                  <a:gd name="T4" fmla="*/ 2147483646 w 54"/>
                  <a:gd name="T5" fmla="*/ 2147483646 h 54"/>
                  <a:gd name="T6" fmla="*/ 2147483646 w 54"/>
                  <a:gd name="T7" fmla="*/ 2147483646 h 54"/>
                  <a:gd name="T8" fmla="*/ 2147483646 w 54"/>
                  <a:gd name="T9" fmla="*/ 214748364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50" y="32"/>
                    </a:moveTo>
                    <a:cubicBezTo>
                      <a:pt x="54" y="15"/>
                      <a:pt x="39" y="0"/>
                      <a:pt x="22" y="4"/>
                    </a:cubicBezTo>
                    <a:cubicBezTo>
                      <a:pt x="13" y="6"/>
                      <a:pt x="6" y="13"/>
                      <a:pt x="4" y="22"/>
                    </a:cubicBezTo>
                    <a:cubicBezTo>
                      <a:pt x="0" y="39"/>
                      <a:pt x="15" y="54"/>
                      <a:pt x="32" y="50"/>
                    </a:cubicBezTo>
                    <a:cubicBezTo>
                      <a:pt x="41" y="48"/>
                      <a:pt x="48" y="41"/>
                      <a:pt x="50" y="32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655756" y="3204204"/>
            <a:ext cx="1637654" cy="1637656"/>
            <a:chOff x="6207761" y="3741657"/>
            <a:chExt cx="1500029" cy="1500029"/>
          </a:xfrm>
        </p:grpSpPr>
        <p:sp>
          <p:nvSpPr>
            <p:cNvPr id="78" name="椭圆 77"/>
            <p:cNvSpPr/>
            <p:nvPr/>
          </p:nvSpPr>
          <p:spPr>
            <a:xfrm>
              <a:off x="6207761" y="3741657"/>
              <a:ext cx="1500029" cy="1500029"/>
            </a:xfrm>
            <a:prstGeom prst="ellipse">
              <a:avLst/>
            </a:prstGeom>
            <a:solidFill>
              <a:srgbClr val="E6001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6652054" y="4156692"/>
              <a:ext cx="647335" cy="647336"/>
              <a:chOff x="1830388" y="2073275"/>
              <a:chExt cx="534987" cy="534988"/>
            </a:xfrm>
          </p:grpSpPr>
          <p:sp>
            <p:nvSpPr>
              <p:cNvPr id="80" name="Freeform 24"/>
              <p:cNvSpPr/>
              <p:nvPr/>
            </p:nvSpPr>
            <p:spPr bwMode="auto">
              <a:xfrm>
                <a:off x="2000250" y="2119313"/>
                <a:ext cx="365125" cy="109537"/>
              </a:xfrm>
              <a:custGeom>
                <a:avLst/>
                <a:gdLst>
                  <a:gd name="T0" fmla="*/ 2147483646 w 158"/>
                  <a:gd name="T1" fmla="*/ 2147483646 h 48"/>
                  <a:gd name="T2" fmla="*/ 2147483646 w 158"/>
                  <a:gd name="T3" fmla="*/ 2147483646 h 48"/>
                  <a:gd name="T4" fmla="*/ 0 w 158"/>
                  <a:gd name="T5" fmla="*/ 2147483646 h 48"/>
                  <a:gd name="T6" fmla="*/ 0 w 158"/>
                  <a:gd name="T7" fmla="*/ 2147483646 h 48"/>
                  <a:gd name="T8" fmla="*/ 2147483646 w 158"/>
                  <a:gd name="T9" fmla="*/ 0 h 48"/>
                  <a:gd name="T10" fmla="*/ 2147483646 w 158"/>
                  <a:gd name="T11" fmla="*/ 0 h 48"/>
                  <a:gd name="T12" fmla="*/ 2147483646 w 158"/>
                  <a:gd name="T13" fmla="*/ 2147483646 h 48"/>
                  <a:gd name="T14" fmla="*/ 2147483646 w 158"/>
                  <a:gd name="T15" fmla="*/ 2147483646 h 48"/>
                  <a:gd name="T16" fmla="*/ 2147483646 w 158"/>
                  <a:gd name="T17" fmla="*/ 2147483646 h 48"/>
                  <a:gd name="T18" fmla="*/ 2147483646 w 158"/>
                  <a:gd name="T19" fmla="*/ 2147483646 h 48"/>
                  <a:gd name="T20" fmla="*/ 2147483646 w 158"/>
                  <a:gd name="T21" fmla="*/ 214748364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8" h="48">
                    <a:moveTo>
                      <a:pt x="130" y="48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4" y="48"/>
                      <a:pt x="0" y="44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0"/>
                      <a:pt x="134" y="1"/>
                      <a:pt x="135" y="2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58" y="21"/>
                      <a:pt x="158" y="27"/>
                      <a:pt x="154" y="30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4" y="47"/>
                      <a:pt x="132" y="48"/>
                      <a:pt x="130" y="48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Freeform 25"/>
              <p:cNvSpPr/>
              <p:nvPr/>
            </p:nvSpPr>
            <p:spPr bwMode="auto">
              <a:xfrm>
                <a:off x="1830388" y="2266950"/>
                <a:ext cx="355600" cy="109538"/>
              </a:xfrm>
              <a:custGeom>
                <a:avLst/>
                <a:gdLst>
                  <a:gd name="T0" fmla="*/ 2147483646 w 154"/>
                  <a:gd name="T1" fmla="*/ 0 h 48"/>
                  <a:gd name="T2" fmla="*/ 2147483646 w 154"/>
                  <a:gd name="T3" fmla="*/ 0 h 48"/>
                  <a:gd name="T4" fmla="*/ 2147483646 w 154"/>
                  <a:gd name="T5" fmla="*/ 2147483646 h 48"/>
                  <a:gd name="T6" fmla="*/ 2147483646 w 154"/>
                  <a:gd name="T7" fmla="*/ 2147483646 h 48"/>
                  <a:gd name="T8" fmla="*/ 2147483646 w 154"/>
                  <a:gd name="T9" fmla="*/ 2147483646 h 48"/>
                  <a:gd name="T10" fmla="*/ 2147483646 w 154"/>
                  <a:gd name="T11" fmla="*/ 2147483646 h 48"/>
                  <a:gd name="T12" fmla="*/ 2147483646 w 154"/>
                  <a:gd name="T13" fmla="*/ 2147483646 h 48"/>
                  <a:gd name="T14" fmla="*/ 2147483646 w 154"/>
                  <a:gd name="T15" fmla="*/ 2147483646 h 48"/>
                  <a:gd name="T16" fmla="*/ 2147483646 w 154"/>
                  <a:gd name="T17" fmla="*/ 2147483646 h 48"/>
                  <a:gd name="T18" fmla="*/ 2147483646 w 154"/>
                  <a:gd name="T19" fmla="*/ 2147483646 h 48"/>
                  <a:gd name="T20" fmla="*/ 2147483646 w 154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8">
                    <a:moveTo>
                      <a:pt x="27" y="0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50" y="0"/>
                      <a:pt x="154" y="6"/>
                      <a:pt x="154" y="12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4" y="42"/>
                      <a:pt x="150" y="48"/>
                      <a:pt x="144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8"/>
                      <a:pt x="22" y="47"/>
                      <a:pt x="20" y="45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28"/>
                      <a:pt x="0" y="20"/>
                      <a:pt x="5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2" y="1"/>
                      <a:pt x="25" y="0"/>
                      <a:pt x="27" y="0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Line 26"/>
              <p:cNvSpPr>
                <a:spLocks noChangeShapeType="1"/>
              </p:cNvSpPr>
              <p:nvPr/>
            </p:nvSpPr>
            <p:spPr bwMode="auto">
              <a:xfrm>
                <a:off x="2093913" y="2376488"/>
                <a:ext cx="0" cy="222250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27"/>
              <p:cNvSpPr>
                <a:spLocks noChangeShapeType="1"/>
              </p:cNvSpPr>
              <p:nvPr/>
            </p:nvSpPr>
            <p:spPr bwMode="auto">
              <a:xfrm flipV="1">
                <a:off x="2093913" y="2228850"/>
                <a:ext cx="0" cy="38100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28"/>
              <p:cNvSpPr>
                <a:spLocks noChangeShapeType="1"/>
              </p:cNvSpPr>
              <p:nvPr/>
            </p:nvSpPr>
            <p:spPr bwMode="auto">
              <a:xfrm flipV="1">
                <a:off x="2093913" y="2073275"/>
                <a:ext cx="0" cy="46038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29"/>
              <p:cNvSpPr>
                <a:spLocks noChangeShapeType="1"/>
              </p:cNvSpPr>
              <p:nvPr/>
            </p:nvSpPr>
            <p:spPr bwMode="auto">
              <a:xfrm>
                <a:off x="2020888" y="2608263"/>
                <a:ext cx="149225" cy="0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8808156" y="3211830"/>
            <a:ext cx="1637654" cy="1637656"/>
            <a:chOff x="8179277" y="3748642"/>
            <a:chExt cx="1500028" cy="1500029"/>
          </a:xfrm>
        </p:grpSpPr>
        <p:sp>
          <p:nvSpPr>
            <p:cNvPr id="87" name="椭圆 86"/>
            <p:cNvSpPr/>
            <p:nvPr/>
          </p:nvSpPr>
          <p:spPr>
            <a:xfrm>
              <a:off x="8179277" y="3748642"/>
              <a:ext cx="1500028" cy="1500029"/>
            </a:xfrm>
            <a:prstGeom prst="ellipse">
              <a:avLst/>
            </a:prstGeom>
            <a:solidFill>
              <a:srgbClr val="01499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8605283" y="4234099"/>
              <a:ext cx="630396" cy="548323"/>
              <a:chOff x="11250613" y="919163"/>
              <a:chExt cx="573087" cy="498475"/>
            </a:xfrm>
          </p:grpSpPr>
          <p:sp>
            <p:nvSpPr>
              <p:cNvPr id="89" name="Freeform 193"/>
              <p:cNvSpPr/>
              <p:nvPr/>
            </p:nvSpPr>
            <p:spPr bwMode="auto">
              <a:xfrm>
                <a:off x="11250613" y="919163"/>
                <a:ext cx="573087" cy="498475"/>
              </a:xfrm>
              <a:custGeom>
                <a:avLst/>
                <a:gdLst>
                  <a:gd name="T0" fmla="*/ 0 w 248"/>
                  <a:gd name="T1" fmla="*/ 2147483646 h 216"/>
                  <a:gd name="T2" fmla="*/ 2147483646 w 248"/>
                  <a:gd name="T3" fmla="*/ 2147483646 h 216"/>
                  <a:gd name="T4" fmla="*/ 2147483646 w 248"/>
                  <a:gd name="T5" fmla="*/ 2147483646 h 216"/>
                  <a:gd name="T6" fmla="*/ 2147483646 w 248"/>
                  <a:gd name="T7" fmla="*/ 0 h 216"/>
                  <a:gd name="T8" fmla="*/ 2147483646 w 248"/>
                  <a:gd name="T9" fmla="*/ 2147483646 h 216"/>
                  <a:gd name="T10" fmla="*/ 2147483646 w 248"/>
                  <a:gd name="T11" fmla="*/ 0 h 216"/>
                  <a:gd name="T12" fmla="*/ 0 w 248"/>
                  <a:gd name="T13" fmla="*/ 2147483646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8" h="216">
                    <a:moveTo>
                      <a:pt x="0" y="64"/>
                    </a:moveTo>
                    <a:cubicBezTo>
                      <a:pt x="0" y="144"/>
                      <a:pt x="124" y="216"/>
                      <a:pt x="124" y="216"/>
                    </a:cubicBezTo>
                    <a:cubicBezTo>
                      <a:pt x="124" y="216"/>
                      <a:pt x="248" y="144"/>
                      <a:pt x="248" y="64"/>
                    </a:cubicBezTo>
                    <a:cubicBezTo>
                      <a:pt x="248" y="31"/>
                      <a:pt x="224" y="0"/>
                      <a:pt x="188" y="0"/>
                    </a:cubicBezTo>
                    <a:cubicBezTo>
                      <a:pt x="155" y="0"/>
                      <a:pt x="124" y="23"/>
                      <a:pt x="124" y="56"/>
                    </a:cubicBezTo>
                    <a:cubicBezTo>
                      <a:pt x="124" y="23"/>
                      <a:pt x="93" y="0"/>
                      <a:pt x="60" y="0"/>
                    </a:cubicBezTo>
                    <a:cubicBezTo>
                      <a:pt x="24" y="0"/>
                      <a:pt x="0" y="31"/>
                      <a:pt x="0" y="64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0" name="Freeform 194"/>
              <p:cNvSpPr/>
              <p:nvPr/>
            </p:nvSpPr>
            <p:spPr bwMode="auto">
              <a:xfrm>
                <a:off x="11676063" y="984250"/>
                <a:ext cx="87312" cy="92075"/>
              </a:xfrm>
              <a:custGeom>
                <a:avLst/>
                <a:gdLst>
                  <a:gd name="T0" fmla="*/ 2147483646 w 38"/>
                  <a:gd name="T1" fmla="*/ 2147483646 h 40"/>
                  <a:gd name="T2" fmla="*/ 0 w 38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cubicBezTo>
                      <a:pt x="38" y="19"/>
                      <a:pt x="23" y="0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1" name="矩形 90"/>
          <p:cNvSpPr/>
          <p:nvPr/>
        </p:nvSpPr>
        <p:spPr>
          <a:xfrm>
            <a:off x="1767598" y="2283745"/>
            <a:ext cx="2834870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5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003860" y="5368701"/>
            <a:ext cx="2834870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5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057148" y="2283745"/>
            <a:ext cx="2834870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5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8209548" y="5368701"/>
            <a:ext cx="2834870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5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7" name="任意多边形 96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8" name="任意多边形 97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9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0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6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7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1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2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6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7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/>
          <p:bldP spid="92" grpId="0"/>
          <p:bldP spid="93" grpId="0"/>
          <p:bldP spid="94" grpId="0"/>
          <p:bldP spid="99" grpId="0"/>
          <p:bldP spid="10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/>
          <p:bldP spid="92" grpId="0"/>
          <p:bldP spid="93" grpId="0"/>
          <p:bldP spid="94" grpId="0"/>
          <p:bldP spid="99" grpId="0"/>
          <p:bldP spid="10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5722404" y="2223668"/>
            <a:ext cx="1411910" cy="1411910"/>
            <a:chOff x="5286041" y="1769387"/>
            <a:chExt cx="1619915" cy="1619915"/>
          </a:xfrm>
        </p:grpSpPr>
        <p:sp>
          <p:nvSpPr>
            <p:cNvPr id="66" name="Oval 65"/>
            <p:cNvSpPr/>
            <p:nvPr/>
          </p:nvSpPr>
          <p:spPr>
            <a:xfrm>
              <a:off x="5286041" y="1769387"/>
              <a:ext cx="1619915" cy="1619915"/>
            </a:xfrm>
            <a:prstGeom prst="ellipse">
              <a:avLst/>
            </a:prstGeom>
            <a:solidFill>
              <a:srgbClr val="E60012"/>
            </a:solidFill>
            <a:ln w="444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5754618" y="2290827"/>
              <a:ext cx="681009" cy="572931"/>
              <a:chOff x="5368132" y="2625725"/>
              <a:chExt cx="465138" cy="391319"/>
            </a:xfrm>
            <a:solidFill>
              <a:schemeClr val="accent3"/>
            </a:solidFill>
          </p:grpSpPr>
          <p:sp>
            <p:nvSpPr>
              <p:cNvPr id="7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3491393" y="3366899"/>
            <a:ext cx="1411910" cy="1411910"/>
            <a:chOff x="3171077" y="1769386"/>
            <a:chExt cx="1619915" cy="1619915"/>
          </a:xfrm>
        </p:grpSpPr>
        <p:sp>
          <p:nvSpPr>
            <p:cNvPr id="68" name="Oval 67"/>
            <p:cNvSpPr/>
            <p:nvPr/>
          </p:nvSpPr>
          <p:spPr>
            <a:xfrm>
              <a:off x="3171077" y="1769386"/>
              <a:ext cx="1619915" cy="1619915"/>
            </a:xfrm>
            <a:prstGeom prst="ellipse">
              <a:avLst/>
            </a:prstGeom>
            <a:solidFill>
              <a:srgbClr val="014999"/>
            </a:solidFill>
            <a:ln w="444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672013" y="2245786"/>
              <a:ext cx="618042" cy="618042"/>
              <a:chOff x="4439444" y="1652588"/>
              <a:chExt cx="464344" cy="464344"/>
            </a:xfrm>
            <a:solidFill>
              <a:schemeClr val="accent2"/>
            </a:solidFill>
          </p:grpSpPr>
          <p:sp>
            <p:nvSpPr>
              <p:cNvPr id="76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7953415" y="3366900"/>
            <a:ext cx="1411910" cy="1411910"/>
            <a:chOff x="7401005" y="1769387"/>
            <a:chExt cx="1619915" cy="1619915"/>
          </a:xfrm>
        </p:grpSpPr>
        <p:sp>
          <p:nvSpPr>
            <p:cNvPr id="67" name="Oval 66"/>
            <p:cNvSpPr/>
            <p:nvPr/>
          </p:nvSpPr>
          <p:spPr>
            <a:xfrm>
              <a:off x="7401005" y="1769387"/>
              <a:ext cx="1619915" cy="1619915"/>
            </a:xfrm>
            <a:prstGeom prst="ellipse">
              <a:avLst/>
            </a:prstGeom>
            <a:solidFill>
              <a:srgbClr val="014999"/>
            </a:solidFill>
            <a:ln w="444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7930034" y="2313880"/>
              <a:ext cx="561856" cy="562817"/>
              <a:chOff x="9145588" y="4435475"/>
              <a:chExt cx="464344" cy="465138"/>
            </a:xfrm>
            <a:solidFill>
              <a:schemeClr val="accent4"/>
            </a:solidFill>
          </p:grpSpPr>
          <p:sp>
            <p:nvSpPr>
              <p:cNvPr id="8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260382" y="2283605"/>
            <a:ext cx="1411910" cy="1411910"/>
            <a:chOff x="1056113" y="1769387"/>
            <a:chExt cx="1619915" cy="1619915"/>
          </a:xfrm>
          <a:solidFill>
            <a:srgbClr val="00B0F0"/>
          </a:solidFill>
        </p:grpSpPr>
        <p:sp>
          <p:nvSpPr>
            <p:cNvPr id="69" name="Oval 68"/>
            <p:cNvSpPr/>
            <p:nvPr/>
          </p:nvSpPr>
          <p:spPr>
            <a:xfrm>
              <a:off x="1056113" y="1769387"/>
              <a:ext cx="1619915" cy="1619915"/>
            </a:xfrm>
            <a:prstGeom prst="ellipse">
              <a:avLst/>
            </a:prstGeom>
            <a:solidFill>
              <a:srgbClr val="E60012"/>
            </a:solidFill>
            <a:ln w="444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557049" y="2272825"/>
              <a:ext cx="618042" cy="618042"/>
              <a:chOff x="4439443" y="2582069"/>
              <a:chExt cx="464344" cy="464344"/>
            </a:xfrm>
            <a:grpFill/>
          </p:grpSpPr>
          <p:sp>
            <p:nvSpPr>
              <p:cNvPr id="90" name="AutoShape 123"/>
              <p:cNvSpPr/>
              <p:nvPr/>
            </p:nvSpPr>
            <p:spPr bwMode="auto">
              <a:xfrm>
                <a:off x="4439443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10184426" y="2223668"/>
            <a:ext cx="1411910" cy="1411910"/>
            <a:chOff x="9515969" y="1769387"/>
            <a:chExt cx="1619915" cy="1619915"/>
          </a:xfrm>
        </p:grpSpPr>
        <p:sp>
          <p:nvSpPr>
            <p:cNvPr id="70" name="Oval 69"/>
            <p:cNvSpPr/>
            <p:nvPr/>
          </p:nvSpPr>
          <p:spPr>
            <a:xfrm>
              <a:off x="9515969" y="1769387"/>
              <a:ext cx="1619915" cy="1619915"/>
            </a:xfrm>
            <a:prstGeom prst="ellipse">
              <a:avLst/>
            </a:prstGeom>
            <a:solidFill>
              <a:srgbClr val="E60012"/>
            </a:solidFill>
            <a:ln w="444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0044998" y="2300063"/>
              <a:ext cx="561856" cy="562817"/>
              <a:chOff x="7287419" y="3505994"/>
              <a:chExt cx="464344" cy="465138"/>
            </a:xfrm>
            <a:solidFill>
              <a:schemeClr val="accent5"/>
            </a:solidFill>
          </p:grpSpPr>
          <p:sp>
            <p:nvSpPr>
              <p:cNvPr id="94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3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6" name="TextBox 23"/>
          <p:cNvSpPr txBox="1"/>
          <p:nvPr/>
        </p:nvSpPr>
        <p:spPr>
          <a:xfrm>
            <a:off x="1131096" y="455173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1131095" y="41478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TextBox 23"/>
          <p:cNvSpPr txBox="1"/>
          <p:nvPr/>
        </p:nvSpPr>
        <p:spPr>
          <a:xfrm>
            <a:off x="3523314" y="545690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3523313" y="50530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TextBox 23"/>
          <p:cNvSpPr txBox="1"/>
          <p:nvPr/>
        </p:nvSpPr>
        <p:spPr>
          <a:xfrm>
            <a:off x="5426005" y="455173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TextBox 24"/>
          <p:cNvSpPr txBox="1"/>
          <p:nvPr/>
        </p:nvSpPr>
        <p:spPr>
          <a:xfrm>
            <a:off x="5426004" y="41478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9656259" y="455173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9656258" y="41478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TextBox 23"/>
          <p:cNvSpPr txBox="1"/>
          <p:nvPr/>
        </p:nvSpPr>
        <p:spPr>
          <a:xfrm>
            <a:off x="7892114" y="545690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TextBox 24"/>
          <p:cNvSpPr txBox="1"/>
          <p:nvPr/>
        </p:nvSpPr>
        <p:spPr>
          <a:xfrm>
            <a:off x="7892113" y="50530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4" name="任意多边形 53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0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1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100" grpId="0"/>
      <p:bldP spid="1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082" y="530933"/>
            <a:ext cx="6275374" cy="6170784"/>
          </a:xfrm>
          <a:prstGeom prst="rect">
            <a:avLst/>
          </a:prstGeom>
        </p:spPr>
      </p:pic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2181357" y="4706810"/>
            <a:ext cx="3942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汇报人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XXX   REPORT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PERSON: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WWW.HOME.COM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19677" y="2248173"/>
            <a:ext cx="4072861" cy="112338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 flipV="1">
            <a:off x="10539441" y="0"/>
            <a:ext cx="4339079" cy="72326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平行四边形 1"/>
          <p:cNvSpPr/>
          <p:nvPr/>
        </p:nvSpPr>
        <p:spPr>
          <a:xfrm>
            <a:off x="6316097" y="0"/>
            <a:ext cx="8138864" cy="7232650"/>
          </a:xfrm>
          <a:prstGeom prst="parallelogram">
            <a:avLst>
              <a:gd name="adj" fmla="val 59735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732111" y="0"/>
            <a:ext cx="4339079" cy="7232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平行四边形 31"/>
          <p:cNvSpPr/>
          <p:nvPr/>
        </p:nvSpPr>
        <p:spPr>
          <a:xfrm>
            <a:off x="7591000" y="0"/>
            <a:ext cx="3578250" cy="3179833"/>
          </a:xfrm>
          <a:prstGeom prst="parallelogram">
            <a:avLst>
              <a:gd name="adj" fmla="val 59735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-2152060" y="0"/>
            <a:ext cx="4339079" cy="72326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平行四边形 34"/>
          <p:cNvSpPr/>
          <p:nvPr/>
        </p:nvSpPr>
        <p:spPr>
          <a:xfrm>
            <a:off x="-6375404" y="0"/>
            <a:ext cx="8138864" cy="7232650"/>
          </a:xfrm>
          <a:prstGeom prst="parallelogram">
            <a:avLst>
              <a:gd name="adj" fmla="val 59735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365165" y="3375658"/>
            <a:ext cx="621054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600" b="1" cap="all" dirty="0" smtClean="0">
                <a:cs typeface="Arial" panose="020B0604020202020204" pitchFamily="34" charset="0"/>
              </a:rPr>
              <a:t>感谢聆听，批评指导</a:t>
            </a:r>
            <a:endParaRPr lang="zh-CN" altLang="en-US" sz="4600" b="1" cap="all" dirty="0"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1365165" y="4098202"/>
            <a:ext cx="55723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200" b="1" cap="all" dirty="0">
                <a:latin typeface="+mj-lt"/>
                <a:cs typeface="Arial" panose="020B0604020202020204" pitchFamily="34" charset="0"/>
              </a:rPr>
              <a:t>Thank you to listen to criticism guidance</a:t>
            </a:r>
            <a:endParaRPr lang="zh-CN" altLang="en-US" sz="2200" b="1" cap="all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3" grpId="1"/>
      <p:bldP spid="14" grpId="0"/>
      <p:bldP spid="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" y="754"/>
            <a:ext cx="12860093" cy="7231896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353" y="0"/>
            <a:ext cx="8625605" cy="7232650"/>
          </a:xfrm>
          <a:custGeom>
            <a:avLst/>
            <a:gdLst>
              <a:gd name="connsiteX0" fmla="*/ 0 w 8178800"/>
              <a:gd name="connsiteY0" fmla="*/ 0 h 6858000"/>
              <a:gd name="connsiteX1" fmla="*/ 8178800 w 8178800"/>
              <a:gd name="connsiteY1" fmla="*/ 0 h 6858000"/>
              <a:gd name="connsiteX2" fmla="*/ 8178800 w 8178800"/>
              <a:gd name="connsiteY2" fmla="*/ 50247 h 6858000"/>
              <a:gd name="connsiteX3" fmla="*/ 4090015 w 8178800"/>
              <a:gd name="connsiteY3" fmla="*/ 6858000 h 6858000"/>
              <a:gd name="connsiteX4" fmla="*/ 0 w 81788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6858000">
                <a:moveTo>
                  <a:pt x="0" y="0"/>
                </a:moveTo>
                <a:lnTo>
                  <a:pt x="8178800" y="0"/>
                </a:lnTo>
                <a:lnTo>
                  <a:pt x="8178800" y="50247"/>
                </a:lnTo>
                <a:lnTo>
                  <a:pt x="40900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直角三角形 4"/>
          <p:cNvSpPr/>
          <p:nvPr/>
        </p:nvSpPr>
        <p:spPr>
          <a:xfrm rot="5400000" flipH="1" flipV="1">
            <a:off x="9974034" y="4347934"/>
            <a:ext cx="3608673" cy="2160759"/>
          </a:xfrm>
          <a:prstGeom prst="rtTriangle">
            <a:avLst/>
          </a:prstGeom>
          <a:solidFill>
            <a:srgbClr val="E60012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53" y="1460879"/>
            <a:ext cx="8464879" cy="4326196"/>
          </a:xfrm>
          <a:custGeom>
            <a:avLst/>
            <a:gdLst>
              <a:gd name="connsiteX0" fmla="*/ 0 w 7830510"/>
              <a:gd name="connsiteY0" fmla="*/ 0 h 4102100"/>
              <a:gd name="connsiteX1" fmla="*/ 7830510 w 7830510"/>
              <a:gd name="connsiteY1" fmla="*/ 0 h 4102100"/>
              <a:gd name="connsiteX2" fmla="*/ 5351409 w 7830510"/>
              <a:gd name="connsiteY2" fmla="*/ 4102100 h 4102100"/>
              <a:gd name="connsiteX3" fmla="*/ 0 w 7830510"/>
              <a:gd name="connsiteY3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0510" h="4102100">
                <a:moveTo>
                  <a:pt x="0" y="0"/>
                </a:moveTo>
                <a:lnTo>
                  <a:pt x="7830510" y="0"/>
                </a:lnTo>
                <a:lnTo>
                  <a:pt x="5351409" y="4102100"/>
                </a:lnTo>
                <a:lnTo>
                  <a:pt x="0" y="4102100"/>
                </a:lnTo>
                <a:close/>
              </a:path>
            </a:pathLst>
          </a:custGeom>
          <a:solidFill>
            <a:srgbClr val="0149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5198" y="2147892"/>
            <a:ext cx="32858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14600" i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14600" i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884121" y="3236699"/>
            <a:ext cx="325722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799656" y="2579382"/>
            <a:ext cx="440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3200" i="0" dirty="0">
                <a:latin typeface="Agency FB" panose="020B0503020202020204" pitchFamily="34" charset="0"/>
              </a:rPr>
              <a:t>ADD YOUR TITLE HERE</a:t>
            </a:r>
            <a:endParaRPr lang="zh-CN" altLang="en-US" sz="3200" i="0" dirty="0">
              <a:latin typeface="Agency FB" panose="020B0503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85249" y="3513548"/>
            <a:ext cx="3413695" cy="11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pPr algn="just"/>
            <a:r>
              <a:rPr lang="en-US" altLang="zh-CN" sz="1685" i="0" dirty="0">
                <a:latin typeface="Agency FB" panose="020B0503020202020204" pitchFamily="34" charset="0"/>
              </a:rPr>
              <a:t>ADD YOUR TITLE HEREADD YOUR TITLE HEREADD YOUR TITLEHEREADD YOUR TITLE HEREADD YOUR TITLE HEREADD YOUR TITLE HEREADD YOUR TITLE HEREADD YOUR TITLE </a:t>
            </a:r>
            <a:r>
              <a:rPr lang="en-US" altLang="zh-CN" sz="1685" i="0" dirty="0" smtClean="0">
                <a:latin typeface="Agency FB" panose="020B0503020202020204" pitchFamily="34" charset="0"/>
              </a:rPr>
              <a:t>HERE</a:t>
            </a:r>
            <a:endParaRPr lang="zh-CN" altLang="en-US" sz="1685" i="0" dirty="0">
              <a:latin typeface="Agency FB" panose="020B0503020202020204" pitchFamily="34" charset="0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1924762" y="230460"/>
            <a:ext cx="5301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/>
      <p:bldP spid="18" grpId="0"/>
      <p:bldP spid="2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545614" y="2248173"/>
            <a:ext cx="1763389" cy="1763389"/>
          </a:xfrm>
          <a:prstGeom prst="ellipse">
            <a:avLst/>
          </a:prstGeom>
          <a:noFill/>
          <a:ln w="381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06770" y="2248173"/>
            <a:ext cx="1763389" cy="1763389"/>
          </a:xfrm>
          <a:prstGeom prst="ellipse">
            <a:avLst/>
          </a:prstGeom>
          <a:noFill/>
          <a:ln w="38100">
            <a:solidFill>
              <a:srgbClr val="01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67925" y="2248173"/>
            <a:ext cx="1763389" cy="1763389"/>
          </a:xfrm>
          <a:prstGeom prst="ellipse">
            <a:avLst/>
          </a:prstGeom>
          <a:noFill/>
          <a:ln w="381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529081" y="2248173"/>
            <a:ext cx="1763389" cy="1763389"/>
          </a:xfrm>
          <a:prstGeom prst="ellipse">
            <a:avLst/>
          </a:prstGeom>
          <a:noFill/>
          <a:ln w="38100">
            <a:solidFill>
              <a:srgbClr val="01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8" name="Freeform 56"/>
          <p:cNvSpPr>
            <a:spLocks noEditPoints="1"/>
          </p:cNvSpPr>
          <p:nvPr/>
        </p:nvSpPr>
        <p:spPr bwMode="auto">
          <a:xfrm>
            <a:off x="2011189" y="2675243"/>
            <a:ext cx="867431" cy="965170"/>
          </a:xfrm>
          <a:custGeom>
            <a:avLst/>
            <a:gdLst>
              <a:gd name="T0" fmla="*/ 172 w 180"/>
              <a:gd name="T1" fmla="*/ 164 h 200"/>
              <a:gd name="T2" fmla="*/ 12 w 180"/>
              <a:gd name="T3" fmla="*/ 152 h 200"/>
              <a:gd name="T4" fmla="*/ 173 w 180"/>
              <a:gd name="T5" fmla="*/ 8 h 200"/>
              <a:gd name="T6" fmla="*/ 168 w 180"/>
              <a:gd name="T7" fmla="*/ 24 h 200"/>
              <a:gd name="T8" fmla="*/ 180 w 180"/>
              <a:gd name="T9" fmla="*/ 19 h 200"/>
              <a:gd name="T10" fmla="*/ 173 w 180"/>
              <a:gd name="T11" fmla="*/ 8 h 200"/>
              <a:gd name="T12" fmla="*/ 108 w 180"/>
              <a:gd name="T13" fmla="*/ 8 h 200"/>
              <a:gd name="T14" fmla="*/ 72 w 180"/>
              <a:gd name="T15" fmla="*/ 0 h 200"/>
              <a:gd name="T16" fmla="*/ 16 w 180"/>
              <a:gd name="T17" fmla="*/ 8 h 200"/>
              <a:gd name="T18" fmla="*/ 164 w 180"/>
              <a:gd name="T19" fmla="*/ 24 h 200"/>
              <a:gd name="T20" fmla="*/ 40 w 180"/>
              <a:gd name="T21" fmla="*/ 200 h 200"/>
              <a:gd name="T22" fmla="*/ 77 w 180"/>
              <a:gd name="T23" fmla="*/ 168 h 200"/>
              <a:gd name="T24" fmla="*/ 40 w 180"/>
              <a:gd name="T25" fmla="*/ 200 h 200"/>
              <a:gd name="T26" fmla="*/ 0 w 180"/>
              <a:gd name="T27" fmla="*/ 19 h 200"/>
              <a:gd name="T28" fmla="*/ 12 w 180"/>
              <a:gd name="T29" fmla="*/ 24 h 200"/>
              <a:gd name="T30" fmla="*/ 6 w 180"/>
              <a:gd name="T31" fmla="*/ 8 h 200"/>
              <a:gd name="T32" fmla="*/ 102 w 180"/>
              <a:gd name="T33" fmla="*/ 168 h 200"/>
              <a:gd name="T34" fmla="*/ 139 w 180"/>
              <a:gd name="T35" fmla="*/ 200 h 200"/>
              <a:gd name="T36" fmla="*/ 102 w 180"/>
              <a:gd name="T37" fmla="*/ 168 h 200"/>
              <a:gd name="T38" fmla="*/ 160 w 180"/>
              <a:gd name="T39" fmla="*/ 32 h 200"/>
              <a:gd name="T40" fmla="*/ 20 w 180"/>
              <a:gd name="T41" fmla="*/ 144 h 200"/>
              <a:gd name="T42" fmla="*/ 62 w 180"/>
              <a:gd name="T43" fmla="*/ 131 h 200"/>
              <a:gd name="T44" fmla="*/ 56 w 180"/>
              <a:gd name="T45" fmla="*/ 75 h 200"/>
              <a:gd name="T46" fmla="*/ 89 w 180"/>
              <a:gd name="T47" fmla="*/ 108 h 200"/>
              <a:gd name="T48" fmla="*/ 64 w 180"/>
              <a:gd name="T49" fmla="*/ 100 h 200"/>
              <a:gd name="T50" fmla="*/ 96 w 180"/>
              <a:gd name="T51" fmla="*/ 100 h 200"/>
              <a:gd name="T52" fmla="*/ 104 w 180"/>
              <a:gd name="T53" fmla="*/ 80 h 200"/>
              <a:gd name="T54" fmla="*/ 148 w 180"/>
              <a:gd name="T55" fmla="*/ 88 h 200"/>
              <a:gd name="T56" fmla="*/ 104 w 180"/>
              <a:gd name="T57" fmla="*/ 80 h 200"/>
              <a:gd name="T58" fmla="*/ 148 w 180"/>
              <a:gd name="T59" fmla="*/ 100 h 200"/>
              <a:gd name="T60" fmla="*/ 104 w 180"/>
              <a:gd name="T61" fmla="*/ 108 h 200"/>
              <a:gd name="T62" fmla="*/ 104 w 180"/>
              <a:gd name="T63" fmla="*/ 116 h 200"/>
              <a:gd name="T64" fmla="*/ 132 w 180"/>
              <a:gd name="T65" fmla="*/ 124 h 200"/>
              <a:gd name="T66" fmla="*/ 104 w 180"/>
              <a:gd name="T67" fmla="*/ 116 h 200"/>
              <a:gd name="T68" fmla="*/ 96 w 180"/>
              <a:gd name="T69" fmla="*/ 44 h 200"/>
              <a:gd name="T70" fmla="*/ 32 w 180"/>
              <a:gd name="T71" fmla="*/ 56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0" h="200">
                <a:moveTo>
                  <a:pt x="12" y="164"/>
                </a:moveTo>
                <a:cubicBezTo>
                  <a:pt x="172" y="164"/>
                  <a:pt x="172" y="164"/>
                  <a:pt x="172" y="164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2" y="152"/>
                  <a:pt x="12" y="152"/>
                  <a:pt x="12" y="152"/>
                </a:cubicBezTo>
                <a:lnTo>
                  <a:pt x="12" y="164"/>
                </a:lnTo>
                <a:close/>
                <a:moveTo>
                  <a:pt x="173" y="8"/>
                </a:moveTo>
                <a:cubicBezTo>
                  <a:pt x="168" y="8"/>
                  <a:pt x="168" y="8"/>
                  <a:pt x="168" y="8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3" y="24"/>
                  <a:pt x="173" y="24"/>
                  <a:pt x="173" y="24"/>
                </a:cubicBezTo>
                <a:cubicBezTo>
                  <a:pt x="180" y="19"/>
                  <a:pt x="180" y="19"/>
                  <a:pt x="180" y="19"/>
                </a:cubicBezTo>
                <a:cubicBezTo>
                  <a:pt x="180" y="12"/>
                  <a:pt x="180" y="12"/>
                  <a:pt x="180" y="12"/>
                </a:cubicBezTo>
                <a:lnTo>
                  <a:pt x="173" y="8"/>
                </a:lnTo>
                <a:close/>
                <a:moveTo>
                  <a:pt x="164" y="8"/>
                </a:moveTo>
                <a:cubicBezTo>
                  <a:pt x="108" y="8"/>
                  <a:pt x="108" y="8"/>
                  <a:pt x="108" y="8"/>
                </a:cubicBezTo>
                <a:cubicBezTo>
                  <a:pt x="108" y="0"/>
                  <a:pt x="108" y="0"/>
                  <a:pt x="108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8"/>
                  <a:pt x="72" y="8"/>
                  <a:pt x="7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4" y="24"/>
                  <a:pt x="164" y="24"/>
                  <a:pt x="164" y="24"/>
                </a:cubicBezTo>
                <a:lnTo>
                  <a:pt x="164" y="8"/>
                </a:lnTo>
                <a:close/>
                <a:moveTo>
                  <a:pt x="40" y="200"/>
                </a:moveTo>
                <a:cubicBezTo>
                  <a:pt x="58" y="200"/>
                  <a:pt x="58" y="200"/>
                  <a:pt x="58" y="200"/>
                </a:cubicBezTo>
                <a:cubicBezTo>
                  <a:pt x="77" y="168"/>
                  <a:pt x="77" y="168"/>
                  <a:pt x="77" y="168"/>
                </a:cubicBezTo>
                <a:cubicBezTo>
                  <a:pt x="58" y="168"/>
                  <a:pt x="58" y="168"/>
                  <a:pt x="58" y="168"/>
                </a:cubicBezTo>
                <a:lnTo>
                  <a:pt x="40" y="200"/>
                </a:lnTo>
                <a:close/>
                <a:moveTo>
                  <a:pt x="0" y="12"/>
                </a:moveTo>
                <a:cubicBezTo>
                  <a:pt x="0" y="19"/>
                  <a:pt x="0" y="19"/>
                  <a:pt x="0" y="19"/>
                </a:cubicBezTo>
                <a:cubicBezTo>
                  <a:pt x="6" y="24"/>
                  <a:pt x="6" y="24"/>
                  <a:pt x="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lnTo>
                  <a:pt x="0" y="12"/>
                </a:lnTo>
                <a:close/>
                <a:moveTo>
                  <a:pt x="102" y="168"/>
                </a:moveTo>
                <a:cubicBezTo>
                  <a:pt x="121" y="200"/>
                  <a:pt x="121" y="200"/>
                  <a:pt x="121" y="200"/>
                </a:cubicBezTo>
                <a:cubicBezTo>
                  <a:pt x="139" y="200"/>
                  <a:pt x="139" y="200"/>
                  <a:pt x="139" y="200"/>
                </a:cubicBezTo>
                <a:cubicBezTo>
                  <a:pt x="121" y="168"/>
                  <a:pt x="121" y="168"/>
                  <a:pt x="121" y="168"/>
                </a:cubicBezTo>
                <a:lnTo>
                  <a:pt x="102" y="168"/>
                </a:lnTo>
                <a:close/>
                <a:moveTo>
                  <a:pt x="160" y="144"/>
                </a:moveTo>
                <a:cubicBezTo>
                  <a:pt x="160" y="32"/>
                  <a:pt x="160" y="32"/>
                  <a:pt x="16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144"/>
                  <a:pt x="20" y="144"/>
                  <a:pt x="20" y="144"/>
                </a:cubicBezTo>
                <a:lnTo>
                  <a:pt x="160" y="144"/>
                </a:lnTo>
                <a:close/>
                <a:moveTo>
                  <a:pt x="62" y="131"/>
                </a:moveTo>
                <a:cubicBezTo>
                  <a:pt x="46" y="131"/>
                  <a:pt x="33" y="118"/>
                  <a:pt x="33" y="103"/>
                </a:cubicBezTo>
                <a:cubicBezTo>
                  <a:pt x="33" y="88"/>
                  <a:pt x="42" y="77"/>
                  <a:pt x="56" y="75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88" y="122"/>
                  <a:pt x="76" y="131"/>
                  <a:pt x="62" y="131"/>
                </a:cubicBezTo>
                <a:close/>
                <a:moveTo>
                  <a:pt x="64" y="100"/>
                </a:moveTo>
                <a:cubicBezTo>
                  <a:pt x="64" y="69"/>
                  <a:pt x="64" y="69"/>
                  <a:pt x="64" y="69"/>
                </a:cubicBezTo>
                <a:cubicBezTo>
                  <a:pt x="95" y="69"/>
                  <a:pt x="96" y="100"/>
                  <a:pt x="96" y="100"/>
                </a:cubicBezTo>
                <a:lnTo>
                  <a:pt x="64" y="100"/>
                </a:lnTo>
                <a:close/>
                <a:moveTo>
                  <a:pt x="104" y="80"/>
                </a:moveTo>
                <a:cubicBezTo>
                  <a:pt x="148" y="80"/>
                  <a:pt x="148" y="80"/>
                  <a:pt x="148" y="80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80"/>
                </a:lnTo>
                <a:close/>
                <a:moveTo>
                  <a:pt x="104" y="100"/>
                </a:moveTo>
                <a:cubicBezTo>
                  <a:pt x="148" y="100"/>
                  <a:pt x="148" y="100"/>
                  <a:pt x="148" y="100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04" y="108"/>
                  <a:pt x="104" y="108"/>
                  <a:pt x="104" y="108"/>
                </a:cubicBezTo>
                <a:lnTo>
                  <a:pt x="104" y="100"/>
                </a:lnTo>
                <a:close/>
                <a:moveTo>
                  <a:pt x="104" y="116"/>
                </a:moveTo>
                <a:cubicBezTo>
                  <a:pt x="132" y="116"/>
                  <a:pt x="132" y="116"/>
                  <a:pt x="132" y="116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04" y="124"/>
                  <a:pt x="104" y="124"/>
                  <a:pt x="104" y="124"/>
                </a:cubicBezTo>
                <a:lnTo>
                  <a:pt x="104" y="116"/>
                </a:lnTo>
                <a:close/>
                <a:moveTo>
                  <a:pt x="32" y="44"/>
                </a:moveTo>
                <a:cubicBezTo>
                  <a:pt x="96" y="44"/>
                  <a:pt x="96" y="44"/>
                  <a:pt x="96" y="44"/>
                </a:cubicBezTo>
                <a:cubicBezTo>
                  <a:pt x="96" y="56"/>
                  <a:pt x="96" y="56"/>
                  <a:pt x="96" y="56"/>
                </a:cubicBezTo>
                <a:cubicBezTo>
                  <a:pt x="32" y="56"/>
                  <a:pt x="32" y="56"/>
                  <a:pt x="32" y="56"/>
                </a:cubicBezTo>
                <a:lnTo>
                  <a:pt x="32" y="44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9" name="Freeform 20"/>
          <p:cNvSpPr>
            <a:spLocks noEditPoints="1"/>
          </p:cNvSpPr>
          <p:nvPr/>
        </p:nvSpPr>
        <p:spPr bwMode="auto">
          <a:xfrm>
            <a:off x="4554387" y="2653049"/>
            <a:ext cx="1068155" cy="1009558"/>
          </a:xfrm>
          <a:custGeom>
            <a:avLst/>
            <a:gdLst>
              <a:gd name="T0" fmla="*/ 164 w 197"/>
              <a:gd name="T1" fmla="*/ 93 h 186"/>
              <a:gd name="T2" fmla="*/ 197 w 197"/>
              <a:gd name="T3" fmla="*/ 93 h 186"/>
              <a:gd name="T4" fmla="*/ 21 w 197"/>
              <a:gd name="T5" fmla="*/ 93 h 186"/>
              <a:gd name="T6" fmla="*/ 163 w 197"/>
              <a:gd name="T7" fmla="*/ 32 h 186"/>
              <a:gd name="T8" fmla="*/ 93 w 197"/>
              <a:gd name="T9" fmla="*/ 186 h 186"/>
              <a:gd name="T10" fmla="*/ 92 w 197"/>
              <a:gd name="T11" fmla="*/ 164 h 186"/>
              <a:gd name="T12" fmla="*/ 93 w 197"/>
              <a:gd name="T13" fmla="*/ 124 h 186"/>
              <a:gd name="T14" fmla="*/ 93 w 197"/>
              <a:gd name="T15" fmla="*/ 108 h 186"/>
              <a:gd name="T16" fmla="*/ 108 w 197"/>
              <a:gd name="T17" fmla="*/ 93 h 186"/>
              <a:gd name="T18" fmla="*/ 54 w 197"/>
              <a:gd name="T19" fmla="*/ 124 h 186"/>
              <a:gd name="T20" fmla="*/ 52 w 197"/>
              <a:gd name="T21" fmla="*/ 130 h 186"/>
              <a:gd name="T22" fmla="*/ 51 w 197"/>
              <a:gd name="T23" fmla="*/ 112 h 186"/>
              <a:gd name="T24" fmla="*/ 56 w 197"/>
              <a:gd name="T25" fmla="*/ 146 h 186"/>
              <a:gd name="T26" fmla="*/ 51 w 197"/>
              <a:gd name="T27" fmla="*/ 144 h 186"/>
              <a:gd name="T28" fmla="*/ 90 w 197"/>
              <a:gd name="T29" fmla="*/ 147 h 186"/>
              <a:gd name="T30" fmla="*/ 85 w 197"/>
              <a:gd name="T31" fmla="*/ 149 h 186"/>
              <a:gd name="T32" fmla="*/ 103 w 197"/>
              <a:gd name="T33" fmla="*/ 156 h 186"/>
              <a:gd name="T34" fmla="*/ 80 w 197"/>
              <a:gd name="T35" fmla="*/ 126 h 186"/>
              <a:gd name="T36" fmla="*/ 83 w 197"/>
              <a:gd name="T37" fmla="*/ 131 h 186"/>
              <a:gd name="T38" fmla="*/ 131 w 197"/>
              <a:gd name="T39" fmla="*/ 132 h 186"/>
              <a:gd name="T40" fmla="*/ 129 w 197"/>
              <a:gd name="T41" fmla="*/ 138 h 186"/>
              <a:gd name="T42" fmla="*/ 129 w 197"/>
              <a:gd name="T43" fmla="*/ 99 h 186"/>
              <a:gd name="T44" fmla="*/ 154 w 197"/>
              <a:gd name="T45" fmla="*/ 71 h 186"/>
              <a:gd name="T46" fmla="*/ 150 w 197"/>
              <a:gd name="T47" fmla="*/ 75 h 186"/>
              <a:gd name="T48" fmla="*/ 108 w 197"/>
              <a:gd name="T49" fmla="*/ 132 h 186"/>
              <a:gd name="T50" fmla="*/ 109 w 197"/>
              <a:gd name="T51" fmla="*/ 126 h 186"/>
              <a:gd name="T52" fmla="*/ 142 w 197"/>
              <a:gd name="T53" fmla="*/ 87 h 186"/>
              <a:gd name="T54" fmla="*/ 115 w 197"/>
              <a:gd name="T55" fmla="*/ 31 h 186"/>
              <a:gd name="T56" fmla="*/ 120 w 197"/>
              <a:gd name="T57" fmla="*/ 32 h 186"/>
              <a:gd name="T58" fmla="*/ 140 w 197"/>
              <a:gd name="T59" fmla="*/ 132 h 186"/>
              <a:gd name="T60" fmla="*/ 142 w 197"/>
              <a:gd name="T61" fmla="*/ 127 h 186"/>
              <a:gd name="T62" fmla="*/ 123 w 197"/>
              <a:gd name="T63" fmla="*/ 69 h 186"/>
              <a:gd name="T64" fmla="*/ 127 w 197"/>
              <a:gd name="T65" fmla="*/ 47 h 186"/>
              <a:gd name="T66" fmla="*/ 126 w 197"/>
              <a:gd name="T67" fmla="*/ 52 h 186"/>
              <a:gd name="T68" fmla="*/ 31 w 197"/>
              <a:gd name="T69" fmla="*/ 67 h 186"/>
              <a:gd name="T70" fmla="*/ 37 w 197"/>
              <a:gd name="T71" fmla="*/ 67 h 186"/>
              <a:gd name="T72" fmla="*/ 40 w 197"/>
              <a:gd name="T73" fmla="*/ 89 h 186"/>
              <a:gd name="T74" fmla="*/ 32 w 197"/>
              <a:gd name="T75" fmla="*/ 104 h 186"/>
              <a:gd name="T76" fmla="*/ 35 w 197"/>
              <a:gd name="T77" fmla="*/ 109 h 186"/>
              <a:gd name="T78" fmla="*/ 69 w 197"/>
              <a:gd name="T79" fmla="*/ 37 h 186"/>
              <a:gd name="T80" fmla="*/ 65 w 197"/>
              <a:gd name="T81" fmla="*/ 41 h 186"/>
              <a:gd name="T82" fmla="*/ 57 w 197"/>
              <a:gd name="T83" fmla="*/ 86 h 186"/>
              <a:gd name="T84" fmla="*/ 45 w 197"/>
              <a:gd name="T85" fmla="*/ 58 h 186"/>
              <a:gd name="T86" fmla="*/ 51 w 197"/>
              <a:gd name="T87" fmla="*/ 58 h 186"/>
              <a:gd name="T88" fmla="*/ 93 w 197"/>
              <a:gd name="T89" fmla="*/ 49 h 186"/>
              <a:gd name="T90" fmla="*/ 97 w 197"/>
              <a:gd name="T91" fmla="*/ 53 h 186"/>
              <a:gd name="T92" fmla="*/ 77 w 197"/>
              <a:gd name="T93" fmla="*/ 41 h 186"/>
              <a:gd name="T94" fmla="*/ 62 w 197"/>
              <a:gd name="T95" fmla="*/ 64 h 186"/>
              <a:gd name="T96" fmla="*/ 62 w 197"/>
              <a:gd name="T97" fmla="*/ 5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" h="186">
                <a:moveTo>
                  <a:pt x="179" y="36"/>
                </a:moveTo>
                <a:cubicBezTo>
                  <a:pt x="156" y="62"/>
                  <a:pt x="156" y="62"/>
                  <a:pt x="156" y="62"/>
                </a:cubicBezTo>
                <a:cubicBezTo>
                  <a:pt x="161" y="71"/>
                  <a:pt x="164" y="82"/>
                  <a:pt x="164" y="93"/>
                </a:cubicBezTo>
                <a:cubicBezTo>
                  <a:pt x="164" y="105"/>
                  <a:pt x="160" y="117"/>
                  <a:pt x="155" y="126"/>
                </a:cubicBezTo>
                <a:cubicBezTo>
                  <a:pt x="179" y="151"/>
                  <a:pt x="179" y="151"/>
                  <a:pt x="179" y="151"/>
                </a:cubicBezTo>
                <a:cubicBezTo>
                  <a:pt x="190" y="134"/>
                  <a:pt x="197" y="114"/>
                  <a:pt x="197" y="93"/>
                </a:cubicBezTo>
                <a:cubicBezTo>
                  <a:pt x="197" y="72"/>
                  <a:pt x="190" y="52"/>
                  <a:pt x="179" y="36"/>
                </a:cubicBezTo>
                <a:close/>
                <a:moveTo>
                  <a:pt x="92" y="164"/>
                </a:moveTo>
                <a:cubicBezTo>
                  <a:pt x="52" y="164"/>
                  <a:pt x="21" y="132"/>
                  <a:pt x="21" y="93"/>
                </a:cubicBezTo>
                <a:cubicBezTo>
                  <a:pt x="21" y="54"/>
                  <a:pt x="52" y="22"/>
                  <a:pt x="92" y="22"/>
                </a:cubicBezTo>
                <a:cubicBezTo>
                  <a:pt x="114" y="22"/>
                  <a:pt x="134" y="32"/>
                  <a:pt x="147" y="48"/>
                </a:cubicBezTo>
                <a:cubicBezTo>
                  <a:pt x="163" y="32"/>
                  <a:pt x="163" y="32"/>
                  <a:pt x="163" y="32"/>
                </a:cubicBezTo>
                <a:cubicBezTo>
                  <a:pt x="146" y="12"/>
                  <a:pt x="121" y="0"/>
                  <a:pt x="93" y="0"/>
                </a:cubicBezTo>
                <a:cubicBezTo>
                  <a:pt x="41" y="0"/>
                  <a:pt x="0" y="41"/>
                  <a:pt x="0" y="93"/>
                </a:cubicBezTo>
                <a:cubicBezTo>
                  <a:pt x="0" y="144"/>
                  <a:pt x="41" y="186"/>
                  <a:pt x="93" y="186"/>
                </a:cubicBezTo>
                <a:cubicBezTo>
                  <a:pt x="121" y="186"/>
                  <a:pt x="146" y="174"/>
                  <a:pt x="163" y="154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32" y="155"/>
                  <a:pt x="113" y="164"/>
                  <a:pt x="92" y="164"/>
                </a:cubicBezTo>
                <a:close/>
                <a:moveTo>
                  <a:pt x="93" y="61"/>
                </a:moveTo>
                <a:cubicBezTo>
                  <a:pt x="75" y="61"/>
                  <a:pt x="61" y="76"/>
                  <a:pt x="61" y="93"/>
                </a:cubicBezTo>
                <a:cubicBezTo>
                  <a:pt x="61" y="110"/>
                  <a:pt x="75" y="124"/>
                  <a:pt x="93" y="124"/>
                </a:cubicBezTo>
                <a:cubicBezTo>
                  <a:pt x="110" y="124"/>
                  <a:pt x="124" y="110"/>
                  <a:pt x="124" y="93"/>
                </a:cubicBezTo>
                <a:cubicBezTo>
                  <a:pt x="124" y="76"/>
                  <a:pt x="110" y="61"/>
                  <a:pt x="93" y="61"/>
                </a:cubicBezTo>
                <a:close/>
                <a:moveTo>
                  <a:pt x="93" y="108"/>
                </a:moveTo>
                <a:cubicBezTo>
                  <a:pt x="84" y="108"/>
                  <a:pt x="77" y="101"/>
                  <a:pt x="77" y="93"/>
                </a:cubicBezTo>
                <a:cubicBezTo>
                  <a:pt x="77" y="84"/>
                  <a:pt x="84" y="77"/>
                  <a:pt x="93" y="77"/>
                </a:cubicBezTo>
                <a:cubicBezTo>
                  <a:pt x="101" y="77"/>
                  <a:pt x="108" y="84"/>
                  <a:pt x="108" y="93"/>
                </a:cubicBezTo>
                <a:cubicBezTo>
                  <a:pt x="108" y="101"/>
                  <a:pt x="101" y="108"/>
                  <a:pt x="93" y="108"/>
                </a:cubicBezTo>
                <a:close/>
                <a:moveTo>
                  <a:pt x="52" y="130"/>
                </a:moveTo>
                <a:cubicBezTo>
                  <a:pt x="54" y="129"/>
                  <a:pt x="55" y="126"/>
                  <a:pt x="54" y="124"/>
                </a:cubicBezTo>
                <a:cubicBezTo>
                  <a:pt x="53" y="123"/>
                  <a:pt x="50" y="122"/>
                  <a:pt x="48" y="123"/>
                </a:cubicBezTo>
                <a:cubicBezTo>
                  <a:pt x="46" y="124"/>
                  <a:pt x="46" y="126"/>
                  <a:pt x="47" y="128"/>
                </a:cubicBezTo>
                <a:cubicBezTo>
                  <a:pt x="48" y="130"/>
                  <a:pt x="50" y="131"/>
                  <a:pt x="52" y="130"/>
                </a:cubicBezTo>
                <a:close/>
                <a:moveTo>
                  <a:pt x="58" y="108"/>
                </a:moveTo>
                <a:cubicBezTo>
                  <a:pt x="57" y="106"/>
                  <a:pt x="55" y="106"/>
                  <a:pt x="53" y="107"/>
                </a:cubicBezTo>
                <a:cubicBezTo>
                  <a:pt x="51" y="108"/>
                  <a:pt x="50" y="110"/>
                  <a:pt x="51" y="112"/>
                </a:cubicBezTo>
                <a:cubicBezTo>
                  <a:pt x="52" y="114"/>
                  <a:pt x="55" y="115"/>
                  <a:pt x="57" y="114"/>
                </a:cubicBezTo>
                <a:cubicBezTo>
                  <a:pt x="59" y="113"/>
                  <a:pt x="59" y="110"/>
                  <a:pt x="58" y="108"/>
                </a:cubicBezTo>
                <a:close/>
                <a:moveTo>
                  <a:pt x="56" y="146"/>
                </a:moveTo>
                <a:cubicBezTo>
                  <a:pt x="58" y="145"/>
                  <a:pt x="59" y="142"/>
                  <a:pt x="58" y="140"/>
                </a:cubicBezTo>
                <a:cubicBezTo>
                  <a:pt x="57" y="138"/>
                  <a:pt x="54" y="138"/>
                  <a:pt x="52" y="139"/>
                </a:cubicBezTo>
                <a:cubicBezTo>
                  <a:pt x="51" y="140"/>
                  <a:pt x="50" y="142"/>
                  <a:pt x="51" y="144"/>
                </a:cubicBezTo>
                <a:cubicBezTo>
                  <a:pt x="52" y="146"/>
                  <a:pt x="54" y="147"/>
                  <a:pt x="56" y="146"/>
                </a:cubicBezTo>
                <a:close/>
                <a:moveTo>
                  <a:pt x="85" y="149"/>
                </a:moveTo>
                <a:cubicBezTo>
                  <a:pt x="87" y="150"/>
                  <a:pt x="89" y="149"/>
                  <a:pt x="90" y="147"/>
                </a:cubicBezTo>
                <a:cubicBezTo>
                  <a:pt x="91" y="145"/>
                  <a:pt x="89" y="142"/>
                  <a:pt x="87" y="142"/>
                </a:cubicBezTo>
                <a:cubicBezTo>
                  <a:pt x="85" y="141"/>
                  <a:pt x="83" y="142"/>
                  <a:pt x="82" y="144"/>
                </a:cubicBezTo>
                <a:cubicBezTo>
                  <a:pt x="81" y="146"/>
                  <a:pt x="83" y="148"/>
                  <a:pt x="85" y="149"/>
                </a:cubicBezTo>
                <a:close/>
                <a:moveTo>
                  <a:pt x="96" y="153"/>
                </a:moveTo>
                <a:cubicBezTo>
                  <a:pt x="95" y="155"/>
                  <a:pt x="96" y="158"/>
                  <a:pt x="98" y="158"/>
                </a:cubicBezTo>
                <a:cubicBezTo>
                  <a:pt x="100" y="159"/>
                  <a:pt x="103" y="158"/>
                  <a:pt x="103" y="156"/>
                </a:cubicBezTo>
                <a:cubicBezTo>
                  <a:pt x="104" y="154"/>
                  <a:pt x="103" y="152"/>
                  <a:pt x="101" y="151"/>
                </a:cubicBezTo>
                <a:cubicBezTo>
                  <a:pt x="99" y="150"/>
                  <a:pt x="97" y="151"/>
                  <a:pt x="96" y="153"/>
                </a:cubicBezTo>
                <a:close/>
                <a:moveTo>
                  <a:pt x="80" y="126"/>
                </a:moveTo>
                <a:cubicBezTo>
                  <a:pt x="78" y="125"/>
                  <a:pt x="76" y="126"/>
                  <a:pt x="75" y="129"/>
                </a:cubicBezTo>
                <a:cubicBezTo>
                  <a:pt x="74" y="131"/>
                  <a:pt x="75" y="133"/>
                  <a:pt x="78" y="134"/>
                </a:cubicBezTo>
                <a:cubicBezTo>
                  <a:pt x="80" y="134"/>
                  <a:pt x="82" y="133"/>
                  <a:pt x="83" y="131"/>
                </a:cubicBezTo>
                <a:cubicBezTo>
                  <a:pt x="83" y="129"/>
                  <a:pt x="82" y="127"/>
                  <a:pt x="80" y="126"/>
                </a:cubicBezTo>
                <a:close/>
                <a:moveTo>
                  <a:pt x="129" y="138"/>
                </a:moveTo>
                <a:cubicBezTo>
                  <a:pt x="131" y="137"/>
                  <a:pt x="132" y="134"/>
                  <a:pt x="131" y="132"/>
                </a:cubicBezTo>
                <a:cubicBezTo>
                  <a:pt x="130" y="130"/>
                  <a:pt x="128" y="130"/>
                  <a:pt x="126" y="131"/>
                </a:cubicBezTo>
                <a:cubicBezTo>
                  <a:pt x="124" y="132"/>
                  <a:pt x="123" y="134"/>
                  <a:pt x="124" y="136"/>
                </a:cubicBezTo>
                <a:cubicBezTo>
                  <a:pt x="125" y="138"/>
                  <a:pt x="128" y="139"/>
                  <a:pt x="129" y="138"/>
                </a:cubicBezTo>
                <a:close/>
                <a:moveTo>
                  <a:pt x="137" y="99"/>
                </a:moveTo>
                <a:cubicBezTo>
                  <a:pt x="138" y="97"/>
                  <a:pt x="136" y="95"/>
                  <a:pt x="134" y="95"/>
                </a:cubicBezTo>
                <a:cubicBezTo>
                  <a:pt x="131" y="95"/>
                  <a:pt x="130" y="96"/>
                  <a:pt x="129" y="99"/>
                </a:cubicBezTo>
                <a:cubicBezTo>
                  <a:pt x="129" y="101"/>
                  <a:pt x="131" y="103"/>
                  <a:pt x="133" y="103"/>
                </a:cubicBezTo>
                <a:cubicBezTo>
                  <a:pt x="136" y="103"/>
                  <a:pt x="137" y="101"/>
                  <a:pt x="137" y="99"/>
                </a:cubicBezTo>
                <a:close/>
                <a:moveTo>
                  <a:pt x="154" y="71"/>
                </a:moveTo>
                <a:cubicBezTo>
                  <a:pt x="154" y="69"/>
                  <a:pt x="152" y="67"/>
                  <a:pt x="150" y="67"/>
                </a:cubicBezTo>
                <a:cubicBezTo>
                  <a:pt x="148" y="67"/>
                  <a:pt x="146" y="69"/>
                  <a:pt x="146" y="71"/>
                </a:cubicBezTo>
                <a:cubicBezTo>
                  <a:pt x="146" y="73"/>
                  <a:pt x="148" y="75"/>
                  <a:pt x="150" y="75"/>
                </a:cubicBezTo>
                <a:cubicBezTo>
                  <a:pt x="152" y="75"/>
                  <a:pt x="154" y="73"/>
                  <a:pt x="154" y="71"/>
                </a:cubicBezTo>
                <a:close/>
                <a:moveTo>
                  <a:pt x="109" y="126"/>
                </a:moveTo>
                <a:cubicBezTo>
                  <a:pt x="107" y="127"/>
                  <a:pt x="107" y="130"/>
                  <a:pt x="108" y="132"/>
                </a:cubicBezTo>
                <a:cubicBezTo>
                  <a:pt x="109" y="133"/>
                  <a:pt x="111" y="134"/>
                  <a:pt x="113" y="133"/>
                </a:cubicBezTo>
                <a:cubicBezTo>
                  <a:pt x="115" y="132"/>
                  <a:pt x="116" y="130"/>
                  <a:pt x="115" y="128"/>
                </a:cubicBezTo>
                <a:cubicBezTo>
                  <a:pt x="114" y="126"/>
                  <a:pt x="111" y="125"/>
                  <a:pt x="109" y="126"/>
                </a:cubicBezTo>
                <a:close/>
                <a:moveTo>
                  <a:pt x="150" y="87"/>
                </a:moveTo>
                <a:cubicBezTo>
                  <a:pt x="150" y="85"/>
                  <a:pt x="148" y="83"/>
                  <a:pt x="146" y="83"/>
                </a:cubicBezTo>
                <a:cubicBezTo>
                  <a:pt x="144" y="83"/>
                  <a:pt x="142" y="85"/>
                  <a:pt x="142" y="87"/>
                </a:cubicBezTo>
                <a:cubicBezTo>
                  <a:pt x="142" y="89"/>
                  <a:pt x="143" y="91"/>
                  <a:pt x="146" y="91"/>
                </a:cubicBezTo>
                <a:cubicBezTo>
                  <a:pt x="148" y="91"/>
                  <a:pt x="150" y="89"/>
                  <a:pt x="150" y="87"/>
                </a:cubicBezTo>
                <a:close/>
                <a:moveTo>
                  <a:pt x="115" y="31"/>
                </a:moveTo>
                <a:cubicBezTo>
                  <a:pt x="113" y="32"/>
                  <a:pt x="113" y="35"/>
                  <a:pt x="114" y="36"/>
                </a:cubicBezTo>
                <a:cubicBezTo>
                  <a:pt x="115" y="38"/>
                  <a:pt x="118" y="38"/>
                  <a:pt x="120" y="37"/>
                </a:cubicBezTo>
                <a:cubicBezTo>
                  <a:pt x="121" y="36"/>
                  <a:pt x="122" y="33"/>
                  <a:pt x="120" y="32"/>
                </a:cubicBezTo>
                <a:cubicBezTo>
                  <a:pt x="119" y="30"/>
                  <a:pt x="117" y="29"/>
                  <a:pt x="115" y="31"/>
                </a:cubicBezTo>
                <a:close/>
                <a:moveTo>
                  <a:pt x="142" y="127"/>
                </a:moveTo>
                <a:cubicBezTo>
                  <a:pt x="140" y="128"/>
                  <a:pt x="139" y="130"/>
                  <a:pt x="140" y="132"/>
                </a:cubicBezTo>
                <a:cubicBezTo>
                  <a:pt x="141" y="134"/>
                  <a:pt x="143" y="135"/>
                  <a:pt x="145" y="134"/>
                </a:cubicBezTo>
                <a:cubicBezTo>
                  <a:pt x="147" y="132"/>
                  <a:pt x="148" y="130"/>
                  <a:pt x="147" y="128"/>
                </a:cubicBezTo>
                <a:cubicBezTo>
                  <a:pt x="146" y="126"/>
                  <a:pt x="143" y="125"/>
                  <a:pt x="142" y="127"/>
                </a:cubicBezTo>
                <a:close/>
                <a:moveTo>
                  <a:pt x="119" y="63"/>
                </a:moveTo>
                <a:cubicBezTo>
                  <a:pt x="117" y="64"/>
                  <a:pt x="117" y="67"/>
                  <a:pt x="118" y="68"/>
                </a:cubicBezTo>
                <a:cubicBezTo>
                  <a:pt x="119" y="70"/>
                  <a:pt x="122" y="70"/>
                  <a:pt x="123" y="69"/>
                </a:cubicBezTo>
                <a:cubicBezTo>
                  <a:pt x="125" y="68"/>
                  <a:pt x="126" y="65"/>
                  <a:pt x="124" y="64"/>
                </a:cubicBezTo>
                <a:cubicBezTo>
                  <a:pt x="123" y="62"/>
                  <a:pt x="120" y="61"/>
                  <a:pt x="119" y="63"/>
                </a:cubicBezTo>
                <a:close/>
                <a:moveTo>
                  <a:pt x="127" y="47"/>
                </a:moveTo>
                <a:cubicBezTo>
                  <a:pt x="125" y="45"/>
                  <a:pt x="123" y="45"/>
                  <a:pt x="121" y="46"/>
                </a:cubicBezTo>
                <a:cubicBezTo>
                  <a:pt x="119" y="47"/>
                  <a:pt x="119" y="50"/>
                  <a:pt x="120" y="52"/>
                </a:cubicBezTo>
                <a:cubicBezTo>
                  <a:pt x="122" y="53"/>
                  <a:pt x="124" y="54"/>
                  <a:pt x="126" y="52"/>
                </a:cubicBezTo>
                <a:cubicBezTo>
                  <a:pt x="128" y="51"/>
                  <a:pt x="128" y="48"/>
                  <a:pt x="127" y="47"/>
                </a:cubicBezTo>
                <a:close/>
                <a:moveTo>
                  <a:pt x="37" y="67"/>
                </a:moveTo>
                <a:cubicBezTo>
                  <a:pt x="35" y="65"/>
                  <a:pt x="32" y="65"/>
                  <a:pt x="31" y="67"/>
                </a:cubicBezTo>
                <a:cubicBezTo>
                  <a:pt x="29" y="69"/>
                  <a:pt x="29" y="71"/>
                  <a:pt x="31" y="73"/>
                </a:cubicBezTo>
                <a:cubicBezTo>
                  <a:pt x="32" y="74"/>
                  <a:pt x="35" y="74"/>
                  <a:pt x="37" y="73"/>
                </a:cubicBezTo>
                <a:cubicBezTo>
                  <a:pt x="38" y="71"/>
                  <a:pt x="38" y="69"/>
                  <a:pt x="37" y="67"/>
                </a:cubicBezTo>
                <a:close/>
                <a:moveTo>
                  <a:pt x="38" y="97"/>
                </a:moveTo>
                <a:cubicBezTo>
                  <a:pt x="40" y="98"/>
                  <a:pt x="42" y="96"/>
                  <a:pt x="43" y="94"/>
                </a:cubicBezTo>
                <a:cubicBezTo>
                  <a:pt x="43" y="92"/>
                  <a:pt x="42" y="90"/>
                  <a:pt x="40" y="89"/>
                </a:cubicBezTo>
                <a:cubicBezTo>
                  <a:pt x="38" y="89"/>
                  <a:pt x="35" y="90"/>
                  <a:pt x="35" y="92"/>
                </a:cubicBezTo>
                <a:cubicBezTo>
                  <a:pt x="34" y="94"/>
                  <a:pt x="36" y="97"/>
                  <a:pt x="38" y="97"/>
                </a:cubicBezTo>
                <a:close/>
                <a:moveTo>
                  <a:pt x="32" y="104"/>
                </a:moveTo>
                <a:cubicBezTo>
                  <a:pt x="30" y="103"/>
                  <a:pt x="27" y="105"/>
                  <a:pt x="27" y="107"/>
                </a:cubicBezTo>
                <a:cubicBezTo>
                  <a:pt x="26" y="109"/>
                  <a:pt x="28" y="111"/>
                  <a:pt x="30" y="112"/>
                </a:cubicBezTo>
                <a:cubicBezTo>
                  <a:pt x="32" y="112"/>
                  <a:pt x="34" y="111"/>
                  <a:pt x="35" y="109"/>
                </a:cubicBezTo>
                <a:cubicBezTo>
                  <a:pt x="35" y="107"/>
                  <a:pt x="34" y="104"/>
                  <a:pt x="32" y="104"/>
                </a:cubicBezTo>
                <a:close/>
                <a:moveTo>
                  <a:pt x="65" y="41"/>
                </a:moveTo>
                <a:cubicBezTo>
                  <a:pt x="67" y="41"/>
                  <a:pt x="69" y="39"/>
                  <a:pt x="69" y="37"/>
                </a:cubicBezTo>
                <a:cubicBezTo>
                  <a:pt x="69" y="35"/>
                  <a:pt x="67" y="33"/>
                  <a:pt x="65" y="33"/>
                </a:cubicBezTo>
                <a:cubicBezTo>
                  <a:pt x="63" y="33"/>
                  <a:pt x="61" y="35"/>
                  <a:pt x="61" y="37"/>
                </a:cubicBezTo>
                <a:cubicBezTo>
                  <a:pt x="61" y="39"/>
                  <a:pt x="63" y="41"/>
                  <a:pt x="65" y="41"/>
                </a:cubicBezTo>
                <a:close/>
                <a:moveTo>
                  <a:pt x="50" y="84"/>
                </a:moveTo>
                <a:cubicBezTo>
                  <a:pt x="49" y="86"/>
                  <a:pt x="50" y="88"/>
                  <a:pt x="52" y="89"/>
                </a:cubicBezTo>
                <a:cubicBezTo>
                  <a:pt x="55" y="89"/>
                  <a:pt x="57" y="88"/>
                  <a:pt x="57" y="86"/>
                </a:cubicBezTo>
                <a:cubicBezTo>
                  <a:pt x="58" y="84"/>
                  <a:pt x="57" y="82"/>
                  <a:pt x="55" y="81"/>
                </a:cubicBezTo>
                <a:cubicBezTo>
                  <a:pt x="52" y="80"/>
                  <a:pt x="50" y="82"/>
                  <a:pt x="50" y="84"/>
                </a:cubicBezTo>
                <a:close/>
                <a:moveTo>
                  <a:pt x="45" y="58"/>
                </a:moveTo>
                <a:cubicBezTo>
                  <a:pt x="44" y="60"/>
                  <a:pt x="44" y="63"/>
                  <a:pt x="45" y="64"/>
                </a:cubicBezTo>
                <a:cubicBezTo>
                  <a:pt x="47" y="66"/>
                  <a:pt x="49" y="66"/>
                  <a:pt x="51" y="64"/>
                </a:cubicBezTo>
                <a:cubicBezTo>
                  <a:pt x="52" y="63"/>
                  <a:pt x="52" y="60"/>
                  <a:pt x="51" y="58"/>
                </a:cubicBezTo>
                <a:cubicBezTo>
                  <a:pt x="49" y="57"/>
                  <a:pt x="47" y="57"/>
                  <a:pt x="45" y="58"/>
                </a:cubicBezTo>
                <a:close/>
                <a:moveTo>
                  <a:pt x="97" y="53"/>
                </a:moveTo>
                <a:cubicBezTo>
                  <a:pt x="97" y="51"/>
                  <a:pt x="95" y="49"/>
                  <a:pt x="93" y="49"/>
                </a:cubicBezTo>
                <a:cubicBezTo>
                  <a:pt x="91" y="49"/>
                  <a:pt x="89" y="51"/>
                  <a:pt x="89" y="53"/>
                </a:cubicBezTo>
                <a:cubicBezTo>
                  <a:pt x="89" y="55"/>
                  <a:pt x="91" y="57"/>
                  <a:pt x="93" y="57"/>
                </a:cubicBezTo>
                <a:cubicBezTo>
                  <a:pt x="95" y="57"/>
                  <a:pt x="97" y="55"/>
                  <a:pt x="97" y="53"/>
                </a:cubicBezTo>
                <a:close/>
                <a:moveTo>
                  <a:pt x="85" y="41"/>
                </a:moveTo>
                <a:cubicBezTo>
                  <a:pt x="85" y="39"/>
                  <a:pt x="83" y="37"/>
                  <a:pt x="81" y="37"/>
                </a:cubicBezTo>
                <a:cubicBezTo>
                  <a:pt x="79" y="37"/>
                  <a:pt x="77" y="39"/>
                  <a:pt x="77" y="41"/>
                </a:cubicBezTo>
                <a:cubicBezTo>
                  <a:pt x="77" y="43"/>
                  <a:pt x="79" y="45"/>
                  <a:pt x="81" y="45"/>
                </a:cubicBezTo>
                <a:cubicBezTo>
                  <a:pt x="83" y="45"/>
                  <a:pt x="85" y="43"/>
                  <a:pt x="85" y="41"/>
                </a:cubicBezTo>
                <a:close/>
                <a:moveTo>
                  <a:pt x="62" y="64"/>
                </a:moveTo>
                <a:cubicBezTo>
                  <a:pt x="64" y="66"/>
                  <a:pt x="66" y="66"/>
                  <a:pt x="68" y="64"/>
                </a:cubicBezTo>
                <a:cubicBezTo>
                  <a:pt x="69" y="63"/>
                  <a:pt x="69" y="60"/>
                  <a:pt x="68" y="58"/>
                </a:cubicBezTo>
                <a:cubicBezTo>
                  <a:pt x="66" y="57"/>
                  <a:pt x="64" y="57"/>
                  <a:pt x="62" y="58"/>
                </a:cubicBezTo>
                <a:cubicBezTo>
                  <a:pt x="60" y="60"/>
                  <a:pt x="60" y="63"/>
                  <a:pt x="62" y="64"/>
                </a:cubicBezTo>
                <a:close/>
              </a:path>
            </a:pathLst>
          </a:custGeom>
          <a:solidFill>
            <a:srgbClr val="014999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" name="Freeform 26"/>
          <p:cNvSpPr>
            <a:spLocks noEditPoints="1"/>
          </p:cNvSpPr>
          <p:nvPr/>
        </p:nvSpPr>
        <p:spPr bwMode="auto">
          <a:xfrm>
            <a:off x="7187917" y="2743456"/>
            <a:ext cx="1123405" cy="828742"/>
          </a:xfrm>
          <a:custGeom>
            <a:avLst/>
            <a:gdLst>
              <a:gd name="T0" fmla="*/ 62 w 206"/>
              <a:gd name="T1" fmla="*/ 12 h 152"/>
              <a:gd name="T2" fmla="*/ 94 w 206"/>
              <a:gd name="T3" fmla="*/ 12 h 152"/>
              <a:gd name="T4" fmla="*/ 94 w 206"/>
              <a:gd name="T5" fmla="*/ 48 h 152"/>
              <a:gd name="T6" fmla="*/ 138 w 206"/>
              <a:gd name="T7" fmla="*/ 48 h 152"/>
              <a:gd name="T8" fmla="*/ 138 w 206"/>
              <a:gd name="T9" fmla="*/ 12 h 152"/>
              <a:gd name="T10" fmla="*/ 170 w 206"/>
              <a:gd name="T11" fmla="*/ 12 h 152"/>
              <a:gd name="T12" fmla="*/ 170 w 206"/>
              <a:gd name="T13" fmla="*/ 84 h 152"/>
              <a:gd name="T14" fmla="*/ 182 w 206"/>
              <a:gd name="T15" fmla="*/ 84 h 152"/>
              <a:gd name="T16" fmla="*/ 182 w 206"/>
              <a:gd name="T17" fmla="*/ 12 h 152"/>
              <a:gd name="T18" fmla="*/ 182 w 206"/>
              <a:gd name="T19" fmla="*/ 8 h 152"/>
              <a:gd name="T20" fmla="*/ 182 w 206"/>
              <a:gd name="T21" fmla="*/ 0 h 152"/>
              <a:gd name="T22" fmla="*/ 50 w 206"/>
              <a:gd name="T23" fmla="*/ 0 h 152"/>
              <a:gd name="T24" fmla="*/ 50 w 206"/>
              <a:gd name="T25" fmla="*/ 8 h 152"/>
              <a:gd name="T26" fmla="*/ 50 w 206"/>
              <a:gd name="T27" fmla="*/ 12 h 152"/>
              <a:gd name="T28" fmla="*/ 50 w 206"/>
              <a:gd name="T29" fmla="*/ 71 h 152"/>
              <a:gd name="T30" fmla="*/ 62 w 206"/>
              <a:gd name="T31" fmla="*/ 69 h 152"/>
              <a:gd name="T32" fmla="*/ 62 w 206"/>
              <a:gd name="T33" fmla="*/ 12 h 152"/>
              <a:gd name="T34" fmla="*/ 187 w 206"/>
              <a:gd name="T35" fmla="*/ 97 h 152"/>
              <a:gd name="T36" fmla="*/ 176 w 206"/>
              <a:gd name="T37" fmla="*/ 97 h 152"/>
              <a:gd name="T38" fmla="*/ 157 w 206"/>
              <a:gd name="T39" fmla="*/ 116 h 152"/>
              <a:gd name="T40" fmla="*/ 119 w 206"/>
              <a:gd name="T41" fmla="*/ 116 h 152"/>
              <a:gd name="T42" fmla="*/ 111 w 206"/>
              <a:gd name="T43" fmla="*/ 108 h 152"/>
              <a:gd name="T44" fmla="*/ 150 w 206"/>
              <a:gd name="T45" fmla="*/ 108 h 152"/>
              <a:gd name="T46" fmla="*/ 150 w 206"/>
              <a:gd name="T47" fmla="*/ 88 h 152"/>
              <a:gd name="T48" fmla="*/ 103 w 206"/>
              <a:gd name="T49" fmla="*/ 88 h 152"/>
              <a:gd name="T50" fmla="*/ 58 w 206"/>
              <a:gd name="T51" fmla="*/ 82 h 152"/>
              <a:gd name="T52" fmla="*/ 0 w 206"/>
              <a:gd name="T53" fmla="*/ 117 h 152"/>
              <a:gd name="T54" fmla="*/ 32 w 206"/>
              <a:gd name="T55" fmla="*/ 152 h 152"/>
              <a:gd name="T56" fmla="*/ 104 w 206"/>
              <a:gd name="T57" fmla="*/ 148 h 152"/>
              <a:gd name="T58" fmla="*/ 165 w 206"/>
              <a:gd name="T59" fmla="*/ 148 h 152"/>
              <a:gd name="T60" fmla="*/ 194 w 206"/>
              <a:gd name="T61" fmla="*/ 113 h 152"/>
              <a:gd name="T62" fmla="*/ 187 w 206"/>
              <a:gd name="T63" fmla="*/ 9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6" h="152">
                <a:moveTo>
                  <a:pt x="62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94" y="48"/>
                  <a:pt x="94" y="48"/>
                  <a:pt x="94" y="4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8" y="12"/>
                  <a:pt x="138" y="12"/>
                  <a:pt x="138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175" y="84"/>
                  <a:pt x="180" y="84"/>
                  <a:pt x="182" y="84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8"/>
                  <a:pt x="182" y="8"/>
                  <a:pt x="182" y="8"/>
                </a:cubicBezTo>
                <a:cubicBezTo>
                  <a:pt x="182" y="0"/>
                  <a:pt x="182" y="0"/>
                  <a:pt x="18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71"/>
                  <a:pt x="50" y="71"/>
                  <a:pt x="50" y="71"/>
                </a:cubicBezTo>
                <a:cubicBezTo>
                  <a:pt x="54" y="70"/>
                  <a:pt x="58" y="69"/>
                  <a:pt x="62" y="69"/>
                </a:cubicBezTo>
                <a:lnTo>
                  <a:pt x="62" y="12"/>
                </a:lnTo>
                <a:close/>
                <a:moveTo>
                  <a:pt x="187" y="97"/>
                </a:moveTo>
                <a:cubicBezTo>
                  <a:pt x="187" y="97"/>
                  <a:pt x="182" y="89"/>
                  <a:pt x="176" y="97"/>
                </a:cubicBezTo>
                <a:cubicBezTo>
                  <a:pt x="173" y="100"/>
                  <a:pt x="157" y="116"/>
                  <a:pt x="157" y="116"/>
                </a:cubicBezTo>
                <a:cubicBezTo>
                  <a:pt x="157" y="116"/>
                  <a:pt x="127" y="116"/>
                  <a:pt x="119" y="116"/>
                </a:cubicBezTo>
                <a:cubicBezTo>
                  <a:pt x="112" y="116"/>
                  <a:pt x="111" y="108"/>
                  <a:pt x="111" y="108"/>
                </a:cubicBezTo>
                <a:cubicBezTo>
                  <a:pt x="111" y="108"/>
                  <a:pt x="146" y="108"/>
                  <a:pt x="150" y="108"/>
                </a:cubicBezTo>
                <a:cubicBezTo>
                  <a:pt x="166" y="103"/>
                  <a:pt x="158" y="88"/>
                  <a:pt x="150" y="88"/>
                </a:cubicBezTo>
                <a:cubicBezTo>
                  <a:pt x="147" y="88"/>
                  <a:pt x="109" y="88"/>
                  <a:pt x="103" y="88"/>
                </a:cubicBezTo>
                <a:cubicBezTo>
                  <a:pt x="97" y="88"/>
                  <a:pt x="81" y="71"/>
                  <a:pt x="58" y="82"/>
                </a:cubicBezTo>
                <a:cubicBezTo>
                  <a:pt x="55" y="83"/>
                  <a:pt x="0" y="117"/>
                  <a:pt x="0" y="117"/>
                </a:cubicBezTo>
                <a:cubicBezTo>
                  <a:pt x="0" y="117"/>
                  <a:pt x="30" y="149"/>
                  <a:pt x="32" y="152"/>
                </a:cubicBezTo>
                <a:cubicBezTo>
                  <a:pt x="62" y="129"/>
                  <a:pt x="90" y="148"/>
                  <a:pt x="104" y="148"/>
                </a:cubicBezTo>
                <a:cubicBezTo>
                  <a:pt x="110" y="148"/>
                  <a:pt x="165" y="148"/>
                  <a:pt x="165" y="148"/>
                </a:cubicBezTo>
                <a:cubicBezTo>
                  <a:pt x="165" y="148"/>
                  <a:pt x="197" y="111"/>
                  <a:pt x="194" y="113"/>
                </a:cubicBezTo>
                <a:cubicBezTo>
                  <a:pt x="206" y="96"/>
                  <a:pt x="187" y="97"/>
                  <a:pt x="187" y="97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" name="Freeform 8"/>
          <p:cNvSpPr>
            <a:spLocks noEditPoints="1"/>
          </p:cNvSpPr>
          <p:nvPr/>
        </p:nvSpPr>
        <p:spPr bwMode="auto">
          <a:xfrm>
            <a:off x="9862467" y="2617051"/>
            <a:ext cx="1096618" cy="1081549"/>
          </a:xfrm>
          <a:custGeom>
            <a:avLst/>
            <a:gdLst>
              <a:gd name="T0" fmla="*/ 36 w 204"/>
              <a:gd name="T1" fmla="*/ 32 h 201"/>
              <a:gd name="T2" fmla="*/ 83 w 204"/>
              <a:gd name="T3" fmla="*/ 20 h 201"/>
              <a:gd name="T4" fmla="*/ 70 w 204"/>
              <a:gd name="T5" fmla="*/ 13 h 201"/>
              <a:gd name="T6" fmla="*/ 18 w 204"/>
              <a:gd name="T7" fmla="*/ 8 h 201"/>
              <a:gd name="T8" fmla="*/ 36 w 204"/>
              <a:gd name="T9" fmla="*/ 32 h 201"/>
              <a:gd name="T10" fmla="*/ 56 w 204"/>
              <a:gd name="T11" fmla="*/ 43 h 201"/>
              <a:gd name="T12" fmla="*/ 108 w 204"/>
              <a:gd name="T13" fmla="*/ 49 h 201"/>
              <a:gd name="T14" fmla="*/ 93 w 204"/>
              <a:gd name="T15" fmla="*/ 27 h 201"/>
              <a:gd name="T16" fmla="*/ 48 w 204"/>
              <a:gd name="T17" fmla="*/ 39 h 201"/>
              <a:gd name="T18" fmla="*/ 56 w 204"/>
              <a:gd name="T19" fmla="*/ 43 h 201"/>
              <a:gd name="T20" fmla="*/ 131 w 204"/>
              <a:gd name="T21" fmla="*/ 124 h 201"/>
              <a:gd name="T22" fmla="*/ 162 w 204"/>
              <a:gd name="T23" fmla="*/ 55 h 201"/>
              <a:gd name="T24" fmla="*/ 125 w 204"/>
              <a:gd name="T25" fmla="*/ 65 h 201"/>
              <a:gd name="T26" fmla="*/ 121 w 204"/>
              <a:gd name="T27" fmla="*/ 133 h 201"/>
              <a:gd name="T28" fmla="*/ 131 w 204"/>
              <a:gd name="T29" fmla="*/ 124 h 201"/>
              <a:gd name="T30" fmla="*/ 195 w 204"/>
              <a:gd name="T31" fmla="*/ 88 h 201"/>
              <a:gd name="T32" fmla="*/ 195 w 204"/>
              <a:gd name="T33" fmla="*/ 88 h 201"/>
              <a:gd name="T34" fmla="*/ 172 w 204"/>
              <a:gd name="T35" fmla="*/ 64 h 201"/>
              <a:gd name="T36" fmla="*/ 136 w 204"/>
              <a:gd name="T37" fmla="*/ 129 h 201"/>
              <a:gd name="T38" fmla="*/ 73 w 204"/>
              <a:gd name="T39" fmla="*/ 168 h 201"/>
              <a:gd name="T40" fmla="*/ 95 w 204"/>
              <a:gd name="T41" fmla="*/ 190 h 201"/>
              <a:gd name="T42" fmla="*/ 96 w 204"/>
              <a:gd name="T43" fmla="*/ 189 h 201"/>
              <a:gd name="T44" fmla="*/ 97 w 204"/>
              <a:gd name="T45" fmla="*/ 192 h 201"/>
              <a:gd name="T46" fmla="*/ 163 w 204"/>
              <a:gd name="T47" fmla="*/ 156 h 201"/>
              <a:gd name="T48" fmla="*/ 195 w 204"/>
              <a:gd name="T49" fmla="*/ 88 h 201"/>
              <a:gd name="T50" fmla="*/ 93 w 204"/>
              <a:gd name="T51" fmla="*/ 78 h 201"/>
              <a:gd name="T52" fmla="*/ 94 w 204"/>
              <a:gd name="T53" fmla="*/ 78 h 201"/>
              <a:gd name="T54" fmla="*/ 104 w 204"/>
              <a:gd name="T55" fmla="*/ 57 h 201"/>
              <a:gd name="T56" fmla="*/ 54 w 204"/>
              <a:gd name="T57" fmla="*/ 48 h 201"/>
              <a:gd name="T58" fmla="*/ 14 w 204"/>
              <a:gd name="T59" fmla="*/ 15 h 201"/>
              <a:gd name="T60" fmla="*/ 5 w 204"/>
              <a:gd name="T61" fmla="*/ 34 h 201"/>
              <a:gd name="T62" fmla="*/ 5 w 204"/>
              <a:gd name="T63" fmla="*/ 35 h 201"/>
              <a:gd name="T64" fmla="*/ 4 w 204"/>
              <a:gd name="T65" fmla="*/ 36 h 201"/>
              <a:gd name="T66" fmla="*/ 42 w 204"/>
              <a:gd name="T67" fmla="*/ 72 h 201"/>
              <a:gd name="T68" fmla="*/ 93 w 204"/>
              <a:gd name="T69" fmla="*/ 78 h 201"/>
              <a:gd name="T70" fmla="*/ 112 w 204"/>
              <a:gd name="T71" fmla="*/ 76 h 201"/>
              <a:gd name="T72" fmla="*/ 96 w 204"/>
              <a:gd name="T73" fmla="*/ 91 h 201"/>
              <a:gd name="T74" fmla="*/ 65 w 204"/>
              <a:gd name="T75" fmla="*/ 159 h 201"/>
              <a:gd name="T76" fmla="*/ 107 w 204"/>
              <a:gd name="T77" fmla="*/ 146 h 201"/>
              <a:gd name="T78" fmla="*/ 112 w 204"/>
              <a:gd name="T79" fmla="*/ 76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4" h="201">
                <a:moveTo>
                  <a:pt x="36" y="32"/>
                </a:moveTo>
                <a:cubicBezTo>
                  <a:pt x="83" y="20"/>
                  <a:pt x="83" y="20"/>
                  <a:pt x="83" y="20"/>
                </a:cubicBezTo>
                <a:cubicBezTo>
                  <a:pt x="79" y="18"/>
                  <a:pt x="75" y="15"/>
                  <a:pt x="70" y="13"/>
                </a:cubicBezTo>
                <a:cubicBezTo>
                  <a:pt x="45" y="2"/>
                  <a:pt x="22" y="0"/>
                  <a:pt x="18" y="8"/>
                </a:cubicBezTo>
                <a:cubicBezTo>
                  <a:pt x="16" y="14"/>
                  <a:pt x="23" y="23"/>
                  <a:pt x="36" y="32"/>
                </a:cubicBezTo>
                <a:close/>
                <a:moveTo>
                  <a:pt x="56" y="43"/>
                </a:moveTo>
                <a:cubicBezTo>
                  <a:pt x="81" y="55"/>
                  <a:pt x="104" y="57"/>
                  <a:pt x="108" y="49"/>
                </a:cubicBezTo>
                <a:cubicBezTo>
                  <a:pt x="110" y="43"/>
                  <a:pt x="104" y="35"/>
                  <a:pt x="93" y="27"/>
                </a:cubicBezTo>
                <a:cubicBezTo>
                  <a:pt x="48" y="39"/>
                  <a:pt x="48" y="39"/>
                  <a:pt x="48" y="39"/>
                </a:cubicBezTo>
                <a:cubicBezTo>
                  <a:pt x="50" y="41"/>
                  <a:pt x="53" y="42"/>
                  <a:pt x="56" y="43"/>
                </a:cubicBezTo>
                <a:close/>
                <a:moveTo>
                  <a:pt x="131" y="124"/>
                </a:moveTo>
                <a:cubicBezTo>
                  <a:pt x="158" y="95"/>
                  <a:pt x="172" y="64"/>
                  <a:pt x="162" y="55"/>
                </a:cubicBezTo>
                <a:cubicBezTo>
                  <a:pt x="156" y="49"/>
                  <a:pt x="142" y="54"/>
                  <a:pt x="125" y="65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5" y="130"/>
                  <a:pt x="128" y="127"/>
                  <a:pt x="131" y="124"/>
                </a:cubicBezTo>
                <a:close/>
                <a:moveTo>
                  <a:pt x="195" y="88"/>
                </a:moveTo>
                <a:cubicBezTo>
                  <a:pt x="195" y="88"/>
                  <a:pt x="195" y="88"/>
                  <a:pt x="195" y="88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4" y="78"/>
                  <a:pt x="160" y="104"/>
                  <a:pt x="136" y="129"/>
                </a:cubicBezTo>
                <a:cubicBezTo>
                  <a:pt x="112" y="155"/>
                  <a:pt x="85" y="171"/>
                  <a:pt x="73" y="168"/>
                </a:cubicBezTo>
                <a:cubicBezTo>
                  <a:pt x="95" y="190"/>
                  <a:pt x="95" y="190"/>
                  <a:pt x="95" y="190"/>
                </a:cubicBezTo>
                <a:cubicBezTo>
                  <a:pt x="96" y="189"/>
                  <a:pt x="96" y="189"/>
                  <a:pt x="96" y="189"/>
                </a:cubicBezTo>
                <a:cubicBezTo>
                  <a:pt x="96" y="190"/>
                  <a:pt x="97" y="191"/>
                  <a:pt x="97" y="192"/>
                </a:cubicBezTo>
                <a:cubicBezTo>
                  <a:pt x="107" y="201"/>
                  <a:pt x="137" y="185"/>
                  <a:pt x="163" y="156"/>
                </a:cubicBezTo>
                <a:cubicBezTo>
                  <a:pt x="190" y="128"/>
                  <a:pt x="204" y="98"/>
                  <a:pt x="195" y="88"/>
                </a:cubicBezTo>
                <a:close/>
                <a:moveTo>
                  <a:pt x="93" y="78"/>
                </a:moveTo>
                <a:cubicBezTo>
                  <a:pt x="94" y="78"/>
                  <a:pt x="94" y="78"/>
                  <a:pt x="94" y="78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96" y="61"/>
                  <a:pt x="75" y="58"/>
                  <a:pt x="54" y="48"/>
                </a:cubicBezTo>
                <a:cubicBezTo>
                  <a:pt x="32" y="38"/>
                  <a:pt x="15" y="24"/>
                  <a:pt x="14" y="1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4" y="36"/>
                  <a:pt x="4" y="36"/>
                </a:cubicBezTo>
                <a:cubicBezTo>
                  <a:pt x="0" y="45"/>
                  <a:pt x="17" y="60"/>
                  <a:pt x="42" y="72"/>
                </a:cubicBezTo>
                <a:cubicBezTo>
                  <a:pt x="66" y="83"/>
                  <a:pt x="89" y="85"/>
                  <a:pt x="93" y="78"/>
                </a:cubicBezTo>
                <a:close/>
                <a:moveTo>
                  <a:pt x="112" y="76"/>
                </a:moveTo>
                <a:cubicBezTo>
                  <a:pt x="107" y="80"/>
                  <a:pt x="101" y="85"/>
                  <a:pt x="96" y="91"/>
                </a:cubicBezTo>
                <a:cubicBezTo>
                  <a:pt x="69" y="120"/>
                  <a:pt x="55" y="150"/>
                  <a:pt x="65" y="159"/>
                </a:cubicBezTo>
                <a:cubicBezTo>
                  <a:pt x="72" y="166"/>
                  <a:pt x="88" y="160"/>
                  <a:pt x="107" y="146"/>
                </a:cubicBezTo>
                <a:lnTo>
                  <a:pt x="112" y="76"/>
                </a:lnTo>
                <a:close/>
              </a:path>
            </a:pathLst>
          </a:custGeom>
          <a:solidFill>
            <a:srgbClr val="014999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309003" y="3129867"/>
            <a:ext cx="897766" cy="0"/>
          </a:xfrm>
          <a:prstGeom prst="line">
            <a:avLst/>
          </a:prstGeom>
          <a:ln w="34925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935718" y="3157824"/>
            <a:ext cx="897766" cy="0"/>
          </a:xfrm>
          <a:prstGeom prst="line">
            <a:avLst/>
          </a:prstGeom>
          <a:ln w="34925">
            <a:solidFill>
              <a:srgbClr val="01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631314" y="3157824"/>
            <a:ext cx="897766" cy="0"/>
          </a:xfrm>
          <a:prstGeom prst="line">
            <a:avLst/>
          </a:prstGeom>
          <a:ln w="34925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1292471" y="3157824"/>
            <a:ext cx="1566279" cy="0"/>
          </a:xfrm>
          <a:prstGeom prst="line">
            <a:avLst/>
          </a:prstGeom>
          <a:ln w="34925">
            <a:solidFill>
              <a:srgbClr val="01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67317" y="3068447"/>
            <a:ext cx="878298" cy="125520"/>
            <a:chOff x="667317" y="2459675"/>
            <a:chExt cx="878298" cy="12552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64519" y="2521095"/>
              <a:ext cx="781096" cy="0"/>
            </a:xfrm>
            <a:prstGeom prst="line">
              <a:avLst/>
            </a:prstGeom>
            <a:ln w="34925">
              <a:solidFill>
                <a:srgbClr val="E600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667317" y="2459675"/>
              <a:ext cx="125520" cy="125520"/>
            </a:xfrm>
            <a:prstGeom prst="ellipse">
              <a:avLst/>
            </a:prstGeom>
            <a:solidFill>
              <a:srgbClr val="E60012"/>
            </a:solidFill>
            <a:ln>
              <a:solidFill>
                <a:srgbClr val="E60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44" name="TextBox 71"/>
          <p:cNvSpPr txBox="1"/>
          <p:nvPr/>
        </p:nvSpPr>
        <p:spPr>
          <a:xfrm>
            <a:off x="1169602" y="5089193"/>
            <a:ext cx="239079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1"/>
          <p:cNvSpPr txBox="1"/>
          <p:nvPr/>
        </p:nvSpPr>
        <p:spPr>
          <a:xfrm>
            <a:off x="3976302" y="5089193"/>
            <a:ext cx="239079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6617902" y="5089193"/>
            <a:ext cx="2390794" cy="106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71"/>
          <p:cNvSpPr txBox="1"/>
          <p:nvPr/>
        </p:nvSpPr>
        <p:spPr>
          <a:xfrm>
            <a:off x="9424602" y="5089193"/>
            <a:ext cx="239079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882"/>
              </a:solidFill>
              <a:latin typeface="Arial" panose="020B0604020202020204" pitchFamily="34" charset="0"/>
            </a:endParaRPr>
          </a:p>
        </p:txBody>
      </p:sp>
      <p:sp>
        <p:nvSpPr>
          <p:cNvPr id="50" name="任意多边形 49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988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4" grpId="0"/>
      <p:bldP spid="45" grpId="0"/>
      <p:bldP spid="46" grpId="0"/>
      <p:bldP spid="47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AutoShape 5"/>
          <p:cNvSpPr/>
          <p:nvPr/>
        </p:nvSpPr>
        <p:spPr bwMode="auto">
          <a:xfrm>
            <a:off x="5493271" y="2100181"/>
            <a:ext cx="2108898" cy="2144816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0" y="0"/>
                  <a:pt x="4802" y="1036"/>
                  <a:pt x="2881" y="3110"/>
                </a:cubicBezTo>
                <a:cubicBezTo>
                  <a:pt x="-961" y="7258"/>
                  <a:pt x="-961" y="13983"/>
                  <a:pt x="2881" y="18131"/>
                </a:cubicBezTo>
                <a:cubicBezTo>
                  <a:pt x="3701" y="19017"/>
                  <a:pt x="4634" y="19702"/>
                  <a:pt x="5625" y="20210"/>
                </a:cubicBezTo>
                <a:lnTo>
                  <a:pt x="5625" y="21600"/>
                </a:lnTo>
                <a:lnTo>
                  <a:pt x="13833" y="21600"/>
                </a:lnTo>
                <a:lnTo>
                  <a:pt x="13833" y="20318"/>
                </a:lnTo>
                <a:cubicBezTo>
                  <a:pt x="14906" y="19804"/>
                  <a:pt x="15916" y="19081"/>
                  <a:pt x="16796" y="18131"/>
                </a:cubicBezTo>
                <a:cubicBezTo>
                  <a:pt x="20638" y="13983"/>
                  <a:pt x="20638" y="7258"/>
                  <a:pt x="16796" y="3110"/>
                </a:cubicBezTo>
                <a:cubicBezTo>
                  <a:pt x="14875" y="1036"/>
                  <a:pt x="12357" y="0"/>
                  <a:pt x="9839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grpSp>
        <p:nvGrpSpPr>
          <p:cNvPr id="70662" name="Group 6"/>
          <p:cNvGrpSpPr/>
          <p:nvPr/>
        </p:nvGrpSpPr>
        <p:grpSpPr bwMode="auto">
          <a:xfrm>
            <a:off x="6058963" y="4244997"/>
            <a:ext cx="955125" cy="1215346"/>
            <a:chOff x="0" y="0"/>
            <a:chExt cx="2068248" cy="2633134"/>
          </a:xfrm>
        </p:grpSpPr>
        <p:grpSp>
          <p:nvGrpSpPr>
            <p:cNvPr id="71705" name="Group 7"/>
            <p:cNvGrpSpPr/>
            <p:nvPr/>
          </p:nvGrpSpPr>
          <p:grpSpPr bwMode="auto">
            <a:xfrm>
              <a:off x="0" y="0"/>
              <a:ext cx="2068248" cy="1905000"/>
              <a:chOff x="0" y="0"/>
              <a:chExt cx="2068248" cy="1905000"/>
            </a:xfrm>
          </p:grpSpPr>
          <p:sp>
            <p:nvSpPr>
              <p:cNvPr id="70664" name="AutoShape 8"/>
              <p:cNvSpPr/>
              <p:nvPr/>
            </p:nvSpPr>
            <p:spPr bwMode="auto">
              <a:xfrm>
                <a:off x="66666" y="0"/>
                <a:ext cx="1904756" cy="1905766"/>
              </a:xfrm>
              <a:custGeom>
                <a:avLst/>
                <a:gdLst>
                  <a:gd name="T0" fmla="*/ 952378 w 21600"/>
                  <a:gd name="T1" fmla="*/ 952883 h 21600"/>
                  <a:gd name="T2" fmla="*/ 952378 w 21600"/>
                  <a:gd name="T3" fmla="*/ 952883 h 21600"/>
                  <a:gd name="T4" fmla="*/ 952378 w 21600"/>
                  <a:gd name="T5" fmla="*/ 952883 h 21600"/>
                  <a:gd name="T6" fmla="*/ 952378 w 21600"/>
                  <a:gd name="T7" fmla="*/ 95288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70665" name="AutoShape 9"/>
              <p:cNvSpPr/>
              <p:nvPr/>
            </p:nvSpPr>
            <p:spPr bwMode="auto">
              <a:xfrm>
                <a:off x="0" y="28586"/>
                <a:ext cx="2068248" cy="88936"/>
              </a:xfrm>
              <a:custGeom>
                <a:avLst/>
                <a:gdLst>
                  <a:gd name="T0" fmla="*/ 1034124 w 21600"/>
                  <a:gd name="T1" fmla="*/ 44468 h 21600"/>
                  <a:gd name="T2" fmla="*/ 1034124 w 21600"/>
                  <a:gd name="T3" fmla="*/ 44468 h 21600"/>
                  <a:gd name="T4" fmla="*/ 1034124 w 21600"/>
                  <a:gd name="T5" fmla="*/ 44468 h 21600"/>
                  <a:gd name="T6" fmla="*/ 1034124 w 21600"/>
                  <a:gd name="T7" fmla="*/ 444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70666" name="AutoShape 10"/>
              <p:cNvSpPr/>
              <p:nvPr/>
            </p:nvSpPr>
            <p:spPr bwMode="auto">
              <a:xfrm>
                <a:off x="0" y="651137"/>
                <a:ext cx="2068248" cy="88936"/>
              </a:xfrm>
              <a:custGeom>
                <a:avLst/>
                <a:gdLst>
                  <a:gd name="T0" fmla="*/ 1034124 w 21600"/>
                  <a:gd name="T1" fmla="*/ 44468 h 21600"/>
                  <a:gd name="T2" fmla="*/ 1034124 w 21600"/>
                  <a:gd name="T3" fmla="*/ 44468 h 21600"/>
                  <a:gd name="T4" fmla="*/ 1034124 w 21600"/>
                  <a:gd name="T5" fmla="*/ 44468 h 21600"/>
                  <a:gd name="T6" fmla="*/ 1034124 w 21600"/>
                  <a:gd name="T7" fmla="*/ 444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70667" name="AutoShape 11"/>
              <p:cNvSpPr/>
              <p:nvPr/>
            </p:nvSpPr>
            <p:spPr bwMode="auto">
              <a:xfrm>
                <a:off x="0" y="238221"/>
                <a:ext cx="2068248" cy="90524"/>
              </a:xfrm>
              <a:custGeom>
                <a:avLst/>
                <a:gdLst>
                  <a:gd name="T0" fmla="*/ 1034124 w 21600"/>
                  <a:gd name="T1" fmla="*/ 45262 h 21600"/>
                  <a:gd name="T2" fmla="*/ 1034124 w 21600"/>
                  <a:gd name="T3" fmla="*/ 45262 h 21600"/>
                  <a:gd name="T4" fmla="*/ 1034124 w 21600"/>
                  <a:gd name="T5" fmla="*/ 45262 h 21600"/>
                  <a:gd name="T6" fmla="*/ 1034124 w 21600"/>
                  <a:gd name="T7" fmla="*/ 4526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70668" name="AutoShape 12"/>
              <p:cNvSpPr/>
              <p:nvPr/>
            </p:nvSpPr>
            <p:spPr bwMode="auto">
              <a:xfrm>
                <a:off x="0" y="444679"/>
                <a:ext cx="2068248" cy="88936"/>
              </a:xfrm>
              <a:custGeom>
                <a:avLst/>
                <a:gdLst>
                  <a:gd name="T0" fmla="*/ 1034124 w 21600"/>
                  <a:gd name="T1" fmla="*/ 44468 h 21600"/>
                  <a:gd name="T2" fmla="*/ 1034124 w 21600"/>
                  <a:gd name="T3" fmla="*/ 44468 h 21600"/>
                  <a:gd name="T4" fmla="*/ 1034124 w 21600"/>
                  <a:gd name="T5" fmla="*/ 44468 h 21600"/>
                  <a:gd name="T6" fmla="*/ 1034124 w 21600"/>
                  <a:gd name="T7" fmla="*/ 444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</p:grpSp>
        <p:sp>
          <p:nvSpPr>
            <p:cNvPr id="70669" name="AutoShape 13"/>
            <p:cNvSpPr/>
            <p:nvPr/>
          </p:nvSpPr>
          <p:spPr bwMode="auto">
            <a:xfrm>
              <a:off x="57143" y="727368"/>
              <a:ext cx="1904756" cy="1905766"/>
            </a:xfrm>
            <a:custGeom>
              <a:avLst/>
              <a:gdLst>
                <a:gd name="T0" fmla="*/ 952378 w 21600"/>
                <a:gd name="T1" fmla="*/ 952883 h 21600"/>
                <a:gd name="T2" fmla="*/ 952378 w 21600"/>
                <a:gd name="T3" fmla="*/ 952883 h 21600"/>
                <a:gd name="T4" fmla="*/ 952378 w 21600"/>
                <a:gd name="T5" fmla="*/ 952883 h 21600"/>
                <a:gd name="T6" fmla="*/ 952378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70671" name="AutoShape 15"/>
            <p:cNvSpPr/>
            <p:nvPr/>
          </p:nvSpPr>
          <p:spPr bwMode="auto">
            <a:xfrm>
              <a:off x="693649" y="727368"/>
              <a:ext cx="657141" cy="1905766"/>
            </a:xfrm>
            <a:custGeom>
              <a:avLst/>
              <a:gdLst>
                <a:gd name="T0" fmla="*/ 328571 w 21600"/>
                <a:gd name="T1" fmla="*/ 952883 h 21600"/>
                <a:gd name="T2" fmla="*/ 328571 w 21600"/>
                <a:gd name="T3" fmla="*/ 952883 h 21600"/>
                <a:gd name="T4" fmla="*/ 328571 w 21600"/>
                <a:gd name="T5" fmla="*/ 952883 h 21600"/>
                <a:gd name="T6" fmla="*/ 328571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70673" name="Group 17"/>
          <p:cNvGrpSpPr/>
          <p:nvPr/>
        </p:nvGrpSpPr>
        <p:grpSpPr bwMode="auto">
          <a:xfrm>
            <a:off x="6096713" y="5521961"/>
            <a:ext cx="879624" cy="439812"/>
            <a:chOff x="0" y="0"/>
            <a:chExt cx="1905000" cy="952236"/>
          </a:xfrm>
        </p:grpSpPr>
        <p:sp>
          <p:nvSpPr>
            <p:cNvPr id="70674" name="AutoShape 18"/>
            <p:cNvSpPr/>
            <p:nvPr/>
          </p:nvSpPr>
          <p:spPr bwMode="auto">
            <a:xfrm>
              <a:off x="0" y="0"/>
              <a:ext cx="1905000" cy="952236"/>
            </a:xfrm>
            <a:custGeom>
              <a:avLst/>
              <a:gdLst>
                <a:gd name="T0" fmla="*/ 952500 w 21600"/>
                <a:gd name="T1" fmla="*/ 476118 h 21600"/>
                <a:gd name="T2" fmla="*/ 952500 w 21600"/>
                <a:gd name="T3" fmla="*/ 476118 h 21600"/>
                <a:gd name="T4" fmla="*/ 952500 w 21600"/>
                <a:gd name="T5" fmla="*/ 476118 h 21600"/>
                <a:gd name="T6" fmla="*/ 952500 w 21600"/>
                <a:gd name="T7" fmla="*/ 47611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"/>
                  </a:moveTo>
                  <a:lnTo>
                    <a:pt x="11093" y="21599"/>
                  </a:lnTo>
                  <a:lnTo>
                    <a:pt x="0" y="0"/>
                  </a:lnTo>
                  <a:lnTo>
                    <a:pt x="21600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70675" name="AutoShape 19"/>
            <p:cNvSpPr/>
            <p:nvPr/>
          </p:nvSpPr>
          <p:spPr bwMode="auto">
            <a:xfrm>
              <a:off x="636587" y="623714"/>
              <a:ext cx="657225" cy="328522"/>
            </a:xfrm>
            <a:custGeom>
              <a:avLst/>
              <a:gdLst>
                <a:gd name="T0" fmla="*/ 328613 w 21600"/>
                <a:gd name="T1" fmla="*/ 164261 h 21600"/>
                <a:gd name="T2" fmla="*/ 328613 w 21600"/>
                <a:gd name="T3" fmla="*/ 164261 h 21600"/>
                <a:gd name="T4" fmla="*/ 328613 w 21600"/>
                <a:gd name="T5" fmla="*/ 164261 h 21600"/>
                <a:gd name="T6" fmla="*/ 328613 w 21600"/>
                <a:gd name="T7" fmla="*/ 16426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"/>
                  </a:moveTo>
                  <a:lnTo>
                    <a:pt x="11093" y="21600"/>
                  </a:lnTo>
                  <a:lnTo>
                    <a:pt x="0" y="0"/>
                  </a:lnTo>
                  <a:lnTo>
                    <a:pt x="21599" y="21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sp>
        <p:nvSpPr>
          <p:cNvPr id="70676" name="AutoShape 20"/>
          <p:cNvSpPr/>
          <p:nvPr/>
        </p:nvSpPr>
        <p:spPr bwMode="auto">
          <a:xfrm>
            <a:off x="5832659" y="2418933"/>
            <a:ext cx="1430122" cy="143012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solidFill>
                <a:srgbClr val="008FB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1460824" y="2406906"/>
            <a:ext cx="29908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2830750" y="200302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1460824" y="3775058"/>
            <a:ext cx="29908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2830750" y="337118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1460824" y="5206695"/>
            <a:ext cx="29908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2830750" y="480281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8345462" y="2406906"/>
            <a:ext cx="29804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8345462" y="200302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8345462" y="3775058"/>
            <a:ext cx="29804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8345462" y="337118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8345462" y="5206695"/>
            <a:ext cx="29804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8345462" y="480281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7" name="任意多边形 46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1"/>
      <p:bldP spid="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Hexagon 54"/>
          <p:cNvSpPr/>
          <p:nvPr/>
        </p:nvSpPr>
        <p:spPr>
          <a:xfrm rot="5400000">
            <a:off x="4517325" y="2107207"/>
            <a:ext cx="3824102" cy="3603916"/>
          </a:xfrm>
          <a:prstGeom prst="hexagon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71"/>
          <p:cNvGrpSpPr/>
          <p:nvPr/>
        </p:nvGrpSpPr>
        <p:grpSpPr>
          <a:xfrm>
            <a:off x="5976683" y="1647959"/>
            <a:ext cx="937702" cy="937702"/>
            <a:chOff x="4160694" y="1208495"/>
            <a:chExt cx="822613" cy="822613"/>
          </a:xfrm>
        </p:grpSpPr>
        <p:sp>
          <p:nvSpPr>
            <p:cNvPr id="32" name="Freeform 31"/>
            <p:cNvSpPr/>
            <p:nvPr/>
          </p:nvSpPr>
          <p:spPr>
            <a:xfrm>
              <a:off x="4160694" y="1208495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014999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sz="3375" dirty="0"/>
            </a:p>
          </p:txBody>
        </p:sp>
        <p:sp>
          <p:nvSpPr>
            <p:cNvPr id="35" name="Freeform 62"/>
            <p:cNvSpPr>
              <a:spLocks noEditPoints="1"/>
            </p:cNvSpPr>
            <p:nvPr/>
          </p:nvSpPr>
          <p:spPr bwMode="auto">
            <a:xfrm>
              <a:off x="4406792" y="1453272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8" name="Group 72"/>
          <p:cNvGrpSpPr/>
          <p:nvPr/>
        </p:nvGrpSpPr>
        <p:grpSpPr>
          <a:xfrm>
            <a:off x="3994425" y="2416584"/>
            <a:ext cx="937702" cy="937702"/>
            <a:chOff x="2728576" y="1786331"/>
            <a:chExt cx="822613" cy="822613"/>
          </a:xfrm>
        </p:grpSpPr>
        <p:sp>
          <p:nvSpPr>
            <p:cNvPr id="33" name="Freeform 32"/>
            <p:cNvSpPr/>
            <p:nvPr/>
          </p:nvSpPr>
          <p:spPr>
            <a:xfrm>
              <a:off x="2728576" y="1786331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E6001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sz="5625" dirty="0"/>
            </a:p>
          </p:txBody>
        </p:sp>
        <p:sp>
          <p:nvSpPr>
            <p:cNvPr id="36" name="Freeform 66"/>
            <p:cNvSpPr>
              <a:spLocks noEditPoints="1"/>
            </p:cNvSpPr>
            <p:nvPr/>
          </p:nvSpPr>
          <p:spPr bwMode="auto">
            <a:xfrm>
              <a:off x="2932219" y="2033861"/>
              <a:ext cx="422299" cy="327553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9" name="Group 73"/>
          <p:cNvGrpSpPr/>
          <p:nvPr/>
        </p:nvGrpSpPr>
        <p:grpSpPr>
          <a:xfrm>
            <a:off x="3994425" y="4753105"/>
            <a:ext cx="937702" cy="937702"/>
            <a:chOff x="2728576" y="3447948"/>
            <a:chExt cx="822613" cy="822613"/>
          </a:xfrm>
        </p:grpSpPr>
        <p:sp>
          <p:nvSpPr>
            <p:cNvPr id="34" name="Freeform 33"/>
            <p:cNvSpPr/>
            <p:nvPr/>
          </p:nvSpPr>
          <p:spPr>
            <a:xfrm>
              <a:off x="2728576" y="3447948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014999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kern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2957111" y="3716216"/>
              <a:ext cx="365543" cy="286077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0" name="Group 77"/>
          <p:cNvGrpSpPr/>
          <p:nvPr/>
        </p:nvGrpSpPr>
        <p:grpSpPr>
          <a:xfrm>
            <a:off x="7868451" y="2416584"/>
            <a:ext cx="937702" cy="937702"/>
            <a:chOff x="5573678" y="1786331"/>
            <a:chExt cx="822613" cy="822613"/>
          </a:xfrm>
        </p:grpSpPr>
        <p:sp>
          <p:nvSpPr>
            <p:cNvPr id="86" name="Freeform 85"/>
            <p:cNvSpPr/>
            <p:nvPr/>
          </p:nvSpPr>
          <p:spPr>
            <a:xfrm>
              <a:off x="5573678" y="1786331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E6001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sz="3375" dirty="0"/>
            </a:p>
          </p:txBody>
        </p:sp>
        <p:sp>
          <p:nvSpPr>
            <p:cNvPr id="42" name="Freeform 57"/>
            <p:cNvSpPr>
              <a:spLocks noEditPoints="1"/>
            </p:cNvSpPr>
            <p:nvPr/>
          </p:nvSpPr>
          <p:spPr bwMode="auto">
            <a:xfrm>
              <a:off x="5843023" y="2071785"/>
              <a:ext cx="283922" cy="25170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1" name="Group 76"/>
          <p:cNvGrpSpPr/>
          <p:nvPr/>
        </p:nvGrpSpPr>
        <p:grpSpPr>
          <a:xfrm>
            <a:off x="7868451" y="4753105"/>
            <a:ext cx="937702" cy="937702"/>
            <a:chOff x="5573678" y="3447948"/>
            <a:chExt cx="822613" cy="822613"/>
          </a:xfrm>
        </p:grpSpPr>
        <p:sp>
          <p:nvSpPr>
            <p:cNvPr id="88" name="Freeform 87"/>
            <p:cNvSpPr/>
            <p:nvPr/>
          </p:nvSpPr>
          <p:spPr>
            <a:xfrm>
              <a:off x="5573678" y="3447948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014999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sz="3375" dirty="0"/>
            </a:p>
          </p:txBody>
        </p:sp>
        <p:sp>
          <p:nvSpPr>
            <p:cNvPr id="45" name="Freeform 131"/>
            <p:cNvSpPr/>
            <p:nvPr/>
          </p:nvSpPr>
          <p:spPr bwMode="auto">
            <a:xfrm>
              <a:off x="5824314" y="368843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2" name="Group 75"/>
          <p:cNvGrpSpPr/>
          <p:nvPr/>
        </p:nvGrpSpPr>
        <p:grpSpPr>
          <a:xfrm>
            <a:off x="5976683" y="5312116"/>
            <a:ext cx="937702" cy="937702"/>
            <a:chOff x="4160694" y="3979236"/>
            <a:chExt cx="822613" cy="822613"/>
          </a:xfrm>
        </p:grpSpPr>
        <p:sp>
          <p:nvSpPr>
            <p:cNvPr id="90" name="Freeform 89"/>
            <p:cNvSpPr/>
            <p:nvPr/>
          </p:nvSpPr>
          <p:spPr>
            <a:xfrm>
              <a:off x="4160694" y="3979236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E6001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sz="3375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4388138" y="4206680"/>
              <a:ext cx="367725" cy="36772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3" name="Group 74"/>
          <p:cNvGrpSpPr/>
          <p:nvPr/>
        </p:nvGrpSpPr>
        <p:grpSpPr>
          <a:xfrm>
            <a:off x="5722540" y="3202334"/>
            <a:ext cx="1413671" cy="1413665"/>
            <a:chOff x="4069334" y="2505075"/>
            <a:chExt cx="1005332" cy="1005328"/>
          </a:xfrm>
        </p:grpSpPr>
        <p:sp>
          <p:nvSpPr>
            <p:cNvPr id="110" name="Freeform 109"/>
            <p:cNvSpPr/>
            <p:nvPr/>
          </p:nvSpPr>
          <p:spPr>
            <a:xfrm>
              <a:off x="4069334" y="2505075"/>
              <a:ext cx="1005332" cy="1005328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sz="5060" dirty="0"/>
            </a:p>
          </p:txBody>
        </p:sp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4342130" y="2809875"/>
              <a:ext cx="459742" cy="3957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cxnSp>
        <p:nvCxnSpPr>
          <p:cNvPr id="57" name="Straight Connector 56"/>
          <p:cNvCxnSpPr/>
          <p:nvPr/>
        </p:nvCxnSpPr>
        <p:spPr>
          <a:xfrm flipH="1">
            <a:off x="6429375" y="2629621"/>
            <a:ext cx="3" cy="46446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429375" y="4717821"/>
            <a:ext cx="3" cy="46446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7132473" y="3094086"/>
            <a:ext cx="705435" cy="40826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V="1">
            <a:off x="4993940" y="4314219"/>
            <a:ext cx="732339" cy="40360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4400000" flipV="1">
            <a:off x="7137606" y="4375690"/>
            <a:ext cx="705435" cy="40826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4400000" flipV="1">
            <a:off x="4985536" y="3125117"/>
            <a:ext cx="732339" cy="40360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43"/>
          <p:cNvSpPr txBox="1"/>
          <p:nvPr/>
        </p:nvSpPr>
        <p:spPr>
          <a:xfrm>
            <a:off x="1487234" y="2741975"/>
            <a:ext cx="2464655" cy="89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Box 143"/>
          <p:cNvSpPr txBox="1"/>
          <p:nvPr/>
        </p:nvSpPr>
        <p:spPr>
          <a:xfrm>
            <a:off x="3500761" y="1254920"/>
            <a:ext cx="2464655" cy="89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TextBox 143"/>
          <p:cNvSpPr txBox="1"/>
          <p:nvPr/>
        </p:nvSpPr>
        <p:spPr>
          <a:xfrm>
            <a:off x="8968688" y="2511066"/>
            <a:ext cx="2464655" cy="89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Box 143"/>
          <p:cNvSpPr txBox="1"/>
          <p:nvPr/>
        </p:nvSpPr>
        <p:spPr>
          <a:xfrm>
            <a:off x="8968688" y="4958702"/>
            <a:ext cx="2464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TextBox 143"/>
          <p:cNvSpPr txBox="1"/>
          <p:nvPr/>
        </p:nvSpPr>
        <p:spPr>
          <a:xfrm>
            <a:off x="6871998" y="5799211"/>
            <a:ext cx="2464655" cy="89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143"/>
          <p:cNvSpPr txBox="1"/>
          <p:nvPr/>
        </p:nvSpPr>
        <p:spPr>
          <a:xfrm>
            <a:off x="1487234" y="5235793"/>
            <a:ext cx="2464655" cy="89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" name="任意多边形 48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/>
      <p:bldP spid="60" grpId="0"/>
      <p:bldP spid="63" grpId="0"/>
      <p:bldP spid="64" grpId="0"/>
      <p:bldP spid="65" grpId="0"/>
      <p:bldP spid="66" grpId="0"/>
      <p:bldP spid="50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953436" y="2942784"/>
            <a:ext cx="418080" cy="36041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7164720" y="2264034"/>
            <a:ext cx="1236595" cy="1236595"/>
          </a:xfrm>
          <a:prstGeom prst="donut">
            <a:avLst>
              <a:gd name="adj" fmla="val 19079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901892" y="2651571"/>
            <a:ext cx="1509065" cy="382507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01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8007015" y="4898703"/>
            <a:ext cx="418080" cy="36041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7218295" y="4220732"/>
            <a:ext cx="1236595" cy="1236595"/>
          </a:xfrm>
          <a:prstGeom prst="donut">
            <a:avLst>
              <a:gd name="adj" fmla="val 19079"/>
            </a:avLst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955471" y="4612360"/>
            <a:ext cx="1509065" cy="382508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01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868200" y="1980959"/>
            <a:ext cx="1392955" cy="722061"/>
          </a:xfrm>
          <a:prstGeom prst="line">
            <a:avLst/>
          </a:prstGeom>
          <a:ln w="9525">
            <a:solidFill>
              <a:srgbClr val="09338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868201" y="3269169"/>
            <a:ext cx="1392955" cy="722063"/>
          </a:xfrm>
          <a:prstGeom prst="line">
            <a:avLst/>
          </a:prstGeom>
          <a:ln w="9525">
            <a:solidFill>
              <a:srgbClr val="09338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868201" y="5120812"/>
            <a:ext cx="1392955" cy="722063"/>
          </a:xfrm>
          <a:prstGeom prst="line">
            <a:avLst/>
          </a:prstGeom>
          <a:ln w="9525">
            <a:solidFill>
              <a:srgbClr val="09338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868200" y="4044806"/>
            <a:ext cx="1392955" cy="722061"/>
          </a:xfrm>
          <a:prstGeom prst="line">
            <a:avLst/>
          </a:prstGeom>
          <a:ln w="9525">
            <a:solidFill>
              <a:srgbClr val="09338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678781" y="1914905"/>
            <a:ext cx="362050" cy="36041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674465" y="1258897"/>
            <a:ext cx="1236595" cy="1236595"/>
          </a:xfrm>
          <a:prstGeom prst="donut">
            <a:avLst>
              <a:gd name="adj" fmla="val 19079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597320" y="1650526"/>
            <a:ext cx="1509065" cy="382508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692995" y="3914300"/>
            <a:ext cx="343097" cy="36041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674465" y="3269170"/>
            <a:ext cx="1236595" cy="1236595"/>
          </a:xfrm>
          <a:prstGeom prst="donut">
            <a:avLst>
              <a:gd name="adj" fmla="val 19079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597322" y="3660798"/>
            <a:ext cx="1509065" cy="382508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745430" y="5899363"/>
            <a:ext cx="276830" cy="3541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674465" y="5279442"/>
            <a:ext cx="1236595" cy="1236595"/>
          </a:xfrm>
          <a:prstGeom prst="donut">
            <a:avLst>
              <a:gd name="adj" fmla="val 19079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597322" y="5671070"/>
            <a:ext cx="1509065" cy="382508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925674" y="5897740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611615" y="54938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963774" y="4245123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649715" y="38412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963774" y="2188629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649715" y="17847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775159" y="3179590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775159" y="27757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775159" y="5246515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775159" y="484263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" y="754"/>
            <a:ext cx="12860093" cy="7231896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flipH="1">
            <a:off x="4269135" y="0"/>
            <a:ext cx="8589615" cy="7232650"/>
          </a:xfrm>
          <a:custGeom>
            <a:avLst/>
            <a:gdLst>
              <a:gd name="connsiteX0" fmla="*/ 0 w 8178800"/>
              <a:gd name="connsiteY0" fmla="*/ 0 h 6858000"/>
              <a:gd name="connsiteX1" fmla="*/ 8178800 w 8178800"/>
              <a:gd name="connsiteY1" fmla="*/ 0 h 6858000"/>
              <a:gd name="connsiteX2" fmla="*/ 8178800 w 8178800"/>
              <a:gd name="connsiteY2" fmla="*/ 50247 h 6858000"/>
              <a:gd name="connsiteX3" fmla="*/ 4090015 w 8178800"/>
              <a:gd name="connsiteY3" fmla="*/ 6858000 h 6858000"/>
              <a:gd name="connsiteX4" fmla="*/ 0 w 81788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8800" h="6858000">
                <a:moveTo>
                  <a:pt x="0" y="0"/>
                </a:moveTo>
                <a:lnTo>
                  <a:pt x="8178800" y="0"/>
                </a:lnTo>
                <a:lnTo>
                  <a:pt x="8178800" y="50247"/>
                </a:lnTo>
                <a:lnTo>
                  <a:pt x="40900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flipH="1">
            <a:off x="4344210" y="1460879"/>
            <a:ext cx="8514540" cy="4326196"/>
          </a:xfrm>
          <a:custGeom>
            <a:avLst/>
            <a:gdLst>
              <a:gd name="connsiteX0" fmla="*/ 0 w 7830510"/>
              <a:gd name="connsiteY0" fmla="*/ 0 h 4102100"/>
              <a:gd name="connsiteX1" fmla="*/ 7830510 w 7830510"/>
              <a:gd name="connsiteY1" fmla="*/ 0 h 4102100"/>
              <a:gd name="connsiteX2" fmla="*/ 5351409 w 7830510"/>
              <a:gd name="connsiteY2" fmla="*/ 4102100 h 4102100"/>
              <a:gd name="connsiteX3" fmla="*/ 0 w 7830510"/>
              <a:gd name="connsiteY3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0510" h="4102100">
                <a:moveTo>
                  <a:pt x="0" y="0"/>
                </a:moveTo>
                <a:lnTo>
                  <a:pt x="7830510" y="0"/>
                </a:lnTo>
                <a:lnTo>
                  <a:pt x="5351409" y="4102100"/>
                </a:lnTo>
                <a:lnTo>
                  <a:pt x="0" y="4102100"/>
                </a:lnTo>
                <a:close/>
              </a:path>
            </a:pathLst>
          </a:custGeom>
          <a:solidFill>
            <a:srgbClr val="E600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rot="16200000" flipV="1">
            <a:off x="-723604" y="4347934"/>
            <a:ext cx="3608673" cy="2160759"/>
          </a:xfrm>
          <a:prstGeom prst="rtTriangle">
            <a:avLst/>
          </a:prstGeom>
          <a:solidFill>
            <a:srgbClr val="014999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9173" y="2104715"/>
            <a:ext cx="32858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14600" i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14600" i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818096" y="3193522"/>
            <a:ext cx="325722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733631" y="2536205"/>
            <a:ext cx="440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3200" i="0" dirty="0">
                <a:latin typeface="Agency FB" panose="020B0503020202020204" pitchFamily="34" charset="0"/>
              </a:rPr>
              <a:t>ADD YOUR TITLE HERE</a:t>
            </a:r>
            <a:endParaRPr lang="zh-CN" altLang="en-US" sz="3200" i="0" dirty="0">
              <a:latin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19224" y="3470371"/>
            <a:ext cx="3413695" cy="11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pPr algn="just"/>
            <a:r>
              <a:rPr lang="en-US" altLang="zh-CN" sz="1685" i="0" dirty="0">
                <a:latin typeface="Agency FB" panose="020B0503020202020204" pitchFamily="34" charset="0"/>
              </a:rPr>
              <a:t>ADD YOUR TITLE HEREADD YOUR TITLE HEREADD YOUR TITLEHEREADD YOUR TITLE HEREADD YOUR TITLE HEREADD YOUR TITLE HEREADD YOUR TITLE HEREADD YOUR TITLE </a:t>
            </a:r>
            <a:r>
              <a:rPr lang="en-US" altLang="zh-CN" sz="1685" i="0" dirty="0" smtClean="0">
                <a:latin typeface="Agency FB" panose="020B0503020202020204" pitchFamily="34" charset="0"/>
              </a:rPr>
              <a:t>HERE</a:t>
            </a:r>
            <a:endParaRPr lang="zh-CN" altLang="en-US" sz="1685" i="0" dirty="0">
              <a:latin typeface="Agency FB" panose="020B0503020202020204" pitchFamily="34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6129973" y="230460"/>
            <a:ext cx="5301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9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563313" y="1305895"/>
            <a:ext cx="4848554" cy="5136521"/>
          </a:xfrm>
          <a:prstGeom prst="rect">
            <a:avLst/>
          </a:prstGeom>
          <a:solidFill>
            <a:srgbClr val="0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63009" y="1305895"/>
            <a:ext cx="4682056" cy="5136521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8492178" y="1497904"/>
            <a:ext cx="1411635" cy="1402799"/>
          </a:xfrm>
          <a:custGeom>
            <a:avLst/>
            <a:gdLst>
              <a:gd name="T0" fmla="*/ 128 w 197"/>
              <a:gd name="T1" fmla="*/ 100 h 196"/>
              <a:gd name="T2" fmla="*/ 147 w 197"/>
              <a:gd name="T3" fmla="*/ 104 h 196"/>
              <a:gd name="T4" fmla="*/ 197 w 197"/>
              <a:gd name="T5" fmla="*/ 53 h 196"/>
              <a:gd name="T6" fmla="*/ 197 w 197"/>
              <a:gd name="T7" fmla="*/ 45 h 196"/>
              <a:gd name="T8" fmla="*/ 161 w 197"/>
              <a:gd name="T9" fmla="*/ 83 h 196"/>
              <a:gd name="T10" fmla="*/ 127 w 197"/>
              <a:gd name="T11" fmla="*/ 77 h 196"/>
              <a:gd name="T12" fmla="*/ 116 w 197"/>
              <a:gd name="T13" fmla="*/ 45 h 196"/>
              <a:gd name="T14" fmla="*/ 154 w 197"/>
              <a:gd name="T15" fmla="*/ 3 h 196"/>
              <a:gd name="T16" fmla="*/ 147 w 197"/>
              <a:gd name="T17" fmla="*/ 3 h 196"/>
              <a:gd name="T18" fmla="*/ 97 w 197"/>
              <a:gd name="T19" fmla="*/ 53 h 196"/>
              <a:gd name="T20" fmla="*/ 101 w 197"/>
              <a:gd name="T21" fmla="*/ 73 h 196"/>
              <a:gd name="T22" fmla="*/ 53 w 197"/>
              <a:gd name="T23" fmla="*/ 132 h 196"/>
              <a:gd name="T24" fmla="*/ 44 w 197"/>
              <a:gd name="T25" fmla="*/ 131 h 196"/>
              <a:gd name="T26" fmla="*/ 13 w 197"/>
              <a:gd name="T27" fmla="*/ 162 h 196"/>
              <a:gd name="T28" fmla="*/ 44 w 197"/>
              <a:gd name="T29" fmla="*/ 193 h 196"/>
              <a:gd name="T30" fmla="*/ 75 w 197"/>
              <a:gd name="T31" fmla="*/ 162 h 196"/>
              <a:gd name="T32" fmla="*/ 73 w 197"/>
              <a:gd name="T33" fmla="*/ 150 h 196"/>
              <a:gd name="T34" fmla="*/ 128 w 197"/>
              <a:gd name="T35" fmla="*/ 100 h 196"/>
              <a:gd name="T36" fmla="*/ 44 w 197"/>
              <a:gd name="T37" fmla="*/ 179 h 196"/>
              <a:gd name="T38" fmla="*/ 27 w 197"/>
              <a:gd name="T39" fmla="*/ 162 h 196"/>
              <a:gd name="T40" fmla="*/ 44 w 197"/>
              <a:gd name="T41" fmla="*/ 145 h 196"/>
              <a:gd name="T42" fmla="*/ 60 w 197"/>
              <a:gd name="T43" fmla="*/ 162 h 196"/>
              <a:gd name="T44" fmla="*/ 44 w 197"/>
              <a:gd name="T45" fmla="*/ 179 h 196"/>
              <a:gd name="T46" fmla="*/ 47 w 197"/>
              <a:gd name="T47" fmla="*/ 61 h 196"/>
              <a:gd name="T48" fmla="*/ 76 w 197"/>
              <a:gd name="T49" fmla="*/ 91 h 196"/>
              <a:gd name="T50" fmla="*/ 90 w 197"/>
              <a:gd name="T51" fmla="*/ 77 h 196"/>
              <a:gd name="T52" fmla="*/ 61 w 197"/>
              <a:gd name="T53" fmla="*/ 47 h 196"/>
              <a:gd name="T54" fmla="*/ 68 w 197"/>
              <a:gd name="T55" fmla="*/ 40 h 196"/>
              <a:gd name="T56" fmla="*/ 28 w 197"/>
              <a:gd name="T57" fmla="*/ 0 h 196"/>
              <a:gd name="T58" fmla="*/ 0 w 197"/>
              <a:gd name="T59" fmla="*/ 28 h 196"/>
              <a:gd name="T60" fmla="*/ 40 w 197"/>
              <a:gd name="T61" fmla="*/ 68 h 196"/>
              <a:gd name="T62" fmla="*/ 47 w 197"/>
              <a:gd name="T63" fmla="*/ 61 h 196"/>
              <a:gd name="T64" fmla="*/ 139 w 197"/>
              <a:gd name="T65" fmla="*/ 107 h 196"/>
              <a:gd name="T66" fmla="*/ 98 w 197"/>
              <a:gd name="T67" fmla="*/ 142 h 196"/>
              <a:gd name="T68" fmla="*/ 142 w 197"/>
              <a:gd name="T69" fmla="*/ 188 h 196"/>
              <a:gd name="T70" fmla="*/ 171 w 197"/>
              <a:gd name="T71" fmla="*/ 188 h 196"/>
              <a:gd name="T72" fmla="*/ 182 w 197"/>
              <a:gd name="T73" fmla="*/ 177 h 196"/>
              <a:gd name="T74" fmla="*/ 182 w 197"/>
              <a:gd name="T75" fmla="*/ 148 h 196"/>
              <a:gd name="T76" fmla="*/ 139 w 197"/>
              <a:gd name="T77" fmla="*/ 107 h 196"/>
              <a:gd name="T78" fmla="*/ 158 w 197"/>
              <a:gd name="T79" fmla="*/ 180 h 196"/>
              <a:gd name="T80" fmla="*/ 151 w 197"/>
              <a:gd name="T81" fmla="*/ 180 h 196"/>
              <a:gd name="T82" fmla="*/ 115 w 197"/>
              <a:gd name="T83" fmla="*/ 144 h 196"/>
              <a:gd name="T84" fmla="*/ 115 w 197"/>
              <a:gd name="T85" fmla="*/ 137 h 196"/>
              <a:gd name="T86" fmla="*/ 122 w 197"/>
              <a:gd name="T87" fmla="*/ 137 h 196"/>
              <a:gd name="T88" fmla="*/ 158 w 197"/>
              <a:gd name="T89" fmla="*/ 173 h 196"/>
              <a:gd name="T90" fmla="*/ 158 w 197"/>
              <a:gd name="T91" fmla="*/ 180 h 196"/>
              <a:gd name="T92" fmla="*/ 174 w 197"/>
              <a:gd name="T93" fmla="*/ 164 h 196"/>
              <a:gd name="T94" fmla="*/ 167 w 197"/>
              <a:gd name="T95" fmla="*/ 164 h 196"/>
              <a:gd name="T96" fmla="*/ 131 w 197"/>
              <a:gd name="T97" fmla="*/ 128 h 196"/>
              <a:gd name="T98" fmla="*/ 131 w 197"/>
              <a:gd name="T99" fmla="*/ 121 h 196"/>
              <a:gd name="T100" fmla="*/ 138 w 197"/>
              <a:gd name="T101" fmla="*/ 121 h 196"/>
              <a:gd name="T102" fmla="*/ 174 w 197"/>
              <a:gd name="T103" fmla="*/ 157 h 196"/>
              <a:gd name="T104" fmla="*/ 174 w 197"/>
              <a:gd name="T105" fmla="*/ 16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7" h="196">
                <a:moveTo>
                  <a:pt x="128" y="100"/>
                </a:moveTo>
                <a:cubicBezTo>
                  <a:pt x="134" y="102"/>
                  <a:pt x="140" y="104"/>
                  <a:pt x="147" y="104"/>
                </a:cubicBezTo>
                <a:cubicBezTo>
                  <a:pt x="175" y="104"/>
                  <a:pt x="197" y="81"/>
                  <a:pt x="197" y="53"/>
                </a:cubicBezTo>
                <a:cubicBezTo>
                  <a:pt x="197" y="50"/>
                  <a:pt x="197" y="48"/>
                  <a:pt x="197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54" y="3"/>
                  <a:pt x="154" y="3"/>
                  <a:pt x="154" y="3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7" y="25"/>
                  <a:pt x="97" y="53"/>
                </a:cubicBezTo>
                <a:cubicBezTo>
                  <a:pt x="97" y="60"/>
                  <a:pt x="98" y="67"/>
                  <a:pt x="101" y="73"/>
                </a:cubicBezTo>
                <a:cubicBezTo>
                  <a:pt x="85" y="101"/>
                  <a:pt x="62" y="124"/>
                  <a:pt x="53" y="132"/>
                </a:cubicBezTo>
                <a:cubicBezTo>
                  <a:pt x="50" y="131"/>
                  <a:pt x="47" y="131"/>
                  <a:pt x="44" y="131"/>
                </a:cubicBezTo>
                <a:cubicBezTo>
                  <a:pt x="27" y="131"/>
                  <a:pt x="13" y="145"/>
                  <a:pt x="13" y="162"/>
                </a:cubicBezTo>
                <a:cubicBezTo>
                  <a:pt x="13" y="179"/>
                  <a:pt x="27" y="193"/>
                  <a:pt x="44" y="193"/>
                </a:cubicBezTo>
                <a:cubicBezTo>
                  <a:pt x="61" y="193"/>
                  <a:pt x="75" y="179"/>
                  <a:pt x="75" y="162"/>
                </a:cubicBezTo>
                <a:cubicBezTo>
                  <a:pt x="75" y="158"/>
                  <a:pt x="74" y="154"/>
                  <a:pt x="73" y="150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5" y="179"/>
                  <a:pt x="27" y="171"/>
                  <a:pt x="27" y="162"/>
                </a:cubicBezTo>
                <a:cubicBezTo>
                  <a:pt x="27" y="153"/>
                  <a:pt x="35" y="145"/>
                  <a:pt x="44" y="145"/>
                </a:cubicBezTo>
                <a:cubicBezTo>
                  <a:pt x="53" y="145"/>
                  <a:pt x="60" y="153"/>
                  <a:pt x="60" y="162"/>
                </a:cubicBezTo>
                <a:cubicBezTo>
                  <a:pt x="60" y="171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1"/>
                  <a:pt x="76" y="91"/>
                  <a:pt x="76" y="91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40" y="68"/>
                  <a:pt x="40" y="68"/>
                  <a:pt x="40" y="68"/>
                </a:cubicBezTo>
                <a:lnTo>
                  <a:pt x="47" y="61"/>
                </a:lnTo>
                <a:close/>
                <a:moveTo>
                  <a:pt x="139" y="107"/>
                </a:moveTo>
                <a:cubicBezTo>
                  <a:pt x="139" y="107"/>
                  <a:pt x="114" y="113"/>
                  <a:pt x="98" y="142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1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90" y="169"/>
                  <a:pt x="190" y="156"/>
                  <a:pt x="182" y="148"/>
                </a:cubicBezTo>
                <a:lnTo>
                  <a:pt x="139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113" y="142"/>
                  <a:pt x="113" y="139"/>
                  <a:pt x="115" y="137"/>
                </a:cubicBezTo>
                <a:cubicBezTo>
                  <a:pt x="117" y="135"/>
                  <a:pt x="120" y="135"/>
                  <a:pt x="122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1" y="128"/>
                  <a:pt x="131" y="128"/>
                  <a:pt x="131" y="128"/>
                </a:cubicBezTo>
                <a:cubicBezTo>
                  <a:pt x="129" y="126"/>
                  <a:pt x="129" y="123"/>
                  <a:pt x="131" y="121"/>
                </a:cubicBezTo>
                <a:cubicBezTo>
                  <a:pt x="133" y="119"/>
                  <a:pt x="136" y="119"/>
                  <a:pt x="138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" name="Freeform 21"/>
          <p:cNvSpPr>
            <a:spLocks noEditPoints="1"/>
          </p:cNvSpPr>
          <p:nvPr/>
        </p:nvSpPr>
        <p:spPr bwMode="auto">
          <a:xfrm>
            <a:off x="3324077" y="1497904"/>
            <a:ext cx="1261868" cy="1402799"/>
          </a:xfrm>
          <a:custGeom>
            <a:avLst/>
            <a:gdLst>
              <a:gd name="T0" fmla="*/ 136 w 180"/>
              <a:gd name="T1" fmla="*/ 24 h 200"/>
              <a:gd name="T2" fmla="*/ 148 w 180"/>
              <a:gd name="T3" fmla="*/ 24 h 200"/>
              <a:gd name="T4" fmla="*/ 148 w 180"/>
              <a:gd name="T5" fmla="*/ 16 h 200"/>
              <a:gd name="T6" fmla="*/ 136 w 180"/>
              <a:gd name="T7" fmla="*/ 16 h 200"/>
              <a:gd name="T8" fmla="*/ 136 w 180"/>
              <a:gd name="T9" fmla="*/ 24 h 200"/>
              <a:gd name="T10" fmla="*/ 16 w 180"/>
              <a:gd name="T11" fmla="*/ 144 h 200"/>
              <a:gd name="T12" fmla="*/ 12 w 180"/>
              <a:gd name="T13" fmla="*/ 144 h 200"/>
              <a:gd name="T14" fmla="*/ 12 w 180"/>
              <a:gd name="T15" fmla="*/ 12 h 200"/>
              <a:gd name="T16" fmla="*/ 136 w 180"/>
              <a:gd name="T17" fmla="*/ 12 h 200"/>
              <a:gd name="T18" fmla="*/ 136 w 180"/>
              <a:gd name="T19" fmla="*/ 16 h 200"/>
              <a:gd name="T20" fmla="*/ 148 w 180"/>
              <a:gd name="T21" fmla="*/ 16 h 200"/>
              <a:gd name="T22" fmla="*/ 128 w 180"/>
              <a:gd name="T23" fmla="*/ 0 h 200"/>
              <a:gd name="T24" fmla="*/ 20 w 180"/>
              <a:gd name="T25" fmla="*/ 0 h 200"/>
              <a:gd name="T26" fmla="*/ 0 w 180"/>
              <a:gd name="T27" fmla="*/ 20 h 200"/>
              <a:gd name="T28" fmla="*/ 0 w 180"/>
              <a:gd name="T29" fmla="*/ 152 h 200"/>
              <a:gd name="T30" fmla="*/ 16 w 180"/>
              <a:gd name="T31" fmla="*/ 172 h 200"/>
              <a:gd name="T32" fmla="*/ 16 w 180"/>
              <a:gd name="T33" fmla="*/ 172 h 200"/>
              <a:gd name="T34" fmla="*/ 28 w 180"/>
              <a:gd name="T35" fmla="*/ 172 h 200"/>
              <a:gd name="T36" fmla="*/ 28 w 180"/>
              <a:gd name="T37" fmla="*/ 144 h 200"/>
              <a:gd name="T38" fmla="*/ 20 w 180"/>
              <a:gd name="T39" fmla="*/ 144 h 200"/>
              <a:gd name="T40" fmla="*/ 16 w 180"/>
              <a:gd name="T41" fmla="*/ 144 h 200"/>
              <a:gd name="T42" fmla="*/ 160 w 180"/>
              <a:gd name="T43" fmla="*/ 28 h 200"/>
              <a:gd name="T44" fmla="*/ 52 w 180"/>
              <a:gd name="T45" fmla="*/ 28 h 200"/>
              <a:gd name="T46" fmla="*/ 32 w 180"/>
              <a:gd name="T47" fmla="*/ 48 h 200"/>
              <a:gd name="T48" fmla="*/ 32 w 180"/>
              <a:gd name="T49" fmla="*/ 180 h 200"/>
              <a:gd name="T50" fmla="*/ 52 w 180"/>
              <a:gd name="T51" fmla="*/ 200 h 200"/>
              <a:gd name="T52" fmla="*/ 160 w 180"/>
              <a:gd name="T53" fmla="*/ 200 h 200"/>
              <a:gd name="T54" fmla="*/ 180 w 180"/>
              <a:gd name="T55" fmla="*/ 180 h 200"/>
              <a:gd name="T56" fmla="*/ 180 w 180"/>
              <a:gd name="T57" fmla="*/ 48 h 200"/>
              <a:gd name="T58" fmla="*/ 160 w 180"/>
              <a:gd name="T59" fmla="*/ 28 h 200"/>
              <a:gd name="T60" fmla="*/ 168 w 180"/>
              <a:gd name="T61" fmla="*/ 172 h 200"/>
              <a:gd name="T62" fmla="*/ 44 w 180"/>
              <a:gd name="T63" fmla="*/ 172 h 200"/>
              <a:gd name="T64" fmla="*/ 44 w 180"/>
              <a:gd name="T65" fmla="*/ 40 h 200"/>
              <a:gd name="T66" fmla="*/ 168 w 180"/>
              <a:gd name="T67" fmla="*/ 40 h 200"/>
              <a:gd name="T68" fmla="*/ 168 w 180"/>
              <a:gd name="T69" fmla="*/ 17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200">
                <a:moveTo>
                  <a:pt x="136" y="24"/>
                </a:moveTo>
                <a:cubicBezTo>
                  <a:pt x="148" y="24"/>
                  <a:pt x="148" y="24"/>
                  <a:pt x="148" y="24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36" y="16"/>
                  <a:pt x="136" y="16"/>
                  <a:pt x="136" y="16"/>
                </a:cubicBezTo>
                <a:lnTo>
                  <a:pt x="136" y="24"/>
                </a:lnTo>
                <a:close/>
                <a:moveTo>
                  <a:pt x="16" y="144"/>
                </a:moveTo>
                <a:cubicBezTo>
                  <a:pt x="12" y="144"/>
                  <a:pt x="12" y="144"/>
                  <a:pt x="12" y="144"/>
                </a:cubicBezTo>
                <a:cubicBezTo>
                  <a:pt x="12" y="12"/>
                  <a:pt x="12" y="12"/>
                  <a:pt x="12" y="12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46" y="7"/>
                  <a:pt x="138" y="0"/>
                  <a:pt x="128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2"/>
                  <a:pt x="7" y="170"/>
                  <a:pt x="16" y="172"/>
                </a:cubicBezTo>
                <a:cubicBezTo>
                  <a:pt x="16" y="172"/>
                  <a:pt x="16" y="172"/>
                  <a:pt x="16" y="172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20" y="144"/>
                  <a:pt x="20" y="144"/>
                  <a:pt x="20" y="144"/>
                </a:cubicBezTo>
                <a:lnTo>
                  <a:pt x="16" y="144"/>
                </a:lnTo>
                <a:close/>
                <a:moveTo>
                  <a:pt x="160" y="28"/>
                </a:moveTo>
                <a:cubicBezTo>
                  <a:pt x="52" y="28"/>
                  <a:pt x="52" y="28"/>
                  <a:pt x="52" y="28"/>
                </a:cubicBezTo>
                <a:cubicBezTo>
                  <a:pt x="41" y="28"/>
                  <a:pt x="32" y="37"/>
                  <a:pt x="32" y="48"/>
                </a:cubicBezTo>
                <a:cubicBezTo>
                  <a:pt x="32" y="180"/>
                  <a:pt x="32" y="180"/>
                  <a:pt x="32" y="180"/>
                </a:cubicBezTo>
                <a:cubicBezTo>
                  <a:pt x="32" y="191"/>
                  <a:pt x="41" y="200"/>
                  <a:pt x="52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71" y="200"/>
                  <a:pt x="180" y="191"/>
                  <a:pt x="180" y="180"/>
                </a:cubicBezTo>
                <a:cubicBezTo>
                  <a:pt x="180" y="48"/>
                  <a:pt x="180" y="48"/>
                  <a:pt x="180" y="48"/>
                </a:cubicBezTo>
                <a:cubicBezTo>
                  <a:pt x="180" y="37"/>
                  <a:pt x="171" y="28"/>
                  <a:pt x="160" y="28"/>
                </a:cubicBezTo>
                <a:close/>
                <a:moveTo>
                  <a:pt x="168" y="172"/>
                </a:moveTo>
                <a:cubicBezTo>
                  <a:pt x="44" y="172"/>
                  <a:pt x="44" y="172"/>
                  <a:pt x="44" y="172"/>
                </a:cubicBezTo>
                <a:cubicBezTo>
                  <a:pt x="44" y="40"/>
                  <a:pt x="44" y="40"/>
                  <a:pt x="44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72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314804" y="4001609"/>
            <a:ext cx="3178467" cy="0"/>
          </a:xfrm>
          <a:prstGeom prst="line">
            <a:avLst/>
          </a:prstGeom>
          <a:ln w="22225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058827" y="4264823"/>
            <a:ext cx="3763036" cy="190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1685" i="0" dirty="0">
                <a:latin typeface="Arial" panose="020B0604020202020204" pitchFamily="34" charset="0"/>
              </a:rPr>
              <a:t>ADD YOUR TITLE HEREADD </a:t>
            </a:r>
            <a:r>
              <a:rPr lang="en-US" altLang="zh-CN" sz="1685" i="0" dirty="0" smtClean="0">
                <a:latin typeface="Arial" panose="020B0604020202020204" pitchFamily="34" charset="0"/>
              </a:rPr>
              <a:t>YOUR TITLEHEREADDYOURTITLEHEREADD </a:t>
            </a:r>
            <a:r>
              <a:rPr lang="en-US" altLang="zh-CN" sz="1685" i="0" dirty="0">
                <a:latin typeface="Arial" panose="020B0604020202020204" pitchFamily="34" charset="0"/>
              </a:rPr>
              <a:t>YOUR TITLE HEREADD YOUR TITLE HEREADD YOUR TITLE HEREADD YOUR TITLE HEREADD YOUR TITLE HERE</a:t>
            </a:r>
            <a:endParaRPr lang="zh-CN" altLang="en-US" sz="1685" i="0" dirty="0">
              <a:latin typeface="Arial" panose="020B0604020202020204" pitchFamily="34" charset="0"/>
            </a:endParaRPr>
          </a:p>
          <a:p>
            <a:endParaRPr lang="zh-CN" altLang="en-US" sz="1685" i="0" dirty="0">
              <a:latin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058827" y="4001609"/>
            <a:ext cx="36910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058827" y="3334335"/>
            <a:ext cx="4842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POWER YOUR POINT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2175795" y="4169792"/>
            <a:ext cx="34640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E6001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rgbClr val="E6001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rgbClr val="E6001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</a:t>
            </a:r>
            <a:r>
              <a:rPr lang="zh-CN" altLang="en-US" sz="900" dirty="0" smtClean="0">
                <a:solidFill>
                  <a:srgbClr val="E6001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rgbClr val="E6001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添加相关标题文字。</a:t>
            </a:r>
            <a:endParaRPr lang="en-GB" altLang="zh-CN" sz="900" dirty="0">
              <a:solidFill>
                <a:srgbClr val="E6001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2175795" y="353994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E6001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2400" dirty="0">
              <a:solidFill>
                <a:srgbClr val="E6001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1" y="0"/>
            <a:ext cx="12858399" cy="75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53" y="0"/>
            <a:ext cx="4701223" cy="707192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/>
        </p:nvSpPr>
        <p:spPr>
          <a:xfrm rot="7994024">
            <a:off x="4049850" y="320113"/>
            <a:ext cx="1033627" cy="6696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93385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521008" y="16890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4897257" y="230460"/>
            <a:ext cx="66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014999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2400" dirty="0">
              <a:solidFill>
                <a:srgbClr val="014999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/>
      <p:bldP spid="18" grpId="0"/>
      <p:bldP spid="19" grpId="0"/>
      <p:bldP spid="20" grpId="0"/>
      <p:bldP spid="22" grpId="0"/>
      <p:bldP spid="23" grpId="0"/>
    </p:bldLst>
  </p:timing>
</p:sld>
</file>

<file path=ppt/tags/tag1.xml><?xml version="1.0" encoding="utf-8"?>
<p:tagLst xmlns:p="http://schemas.openxmlformats.org/presentationml/2006/main">
  <p:tag name="ISPRING_PRESENTATION_TITLE" val="bt030.pptx"/>
  <p:tag name="commondata" val="eyJoZGlkIjoiYTQ3YTc2YjBlNWRhYjQ0NTA0MDBkN2E0YWM4YTZjZGM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6920</Words>
  <Application>WPS 演示</Application>
  <PresentationFormat>自定义</PresentationFormat>
  <Paragraphs>475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54" baseType="lpstr">
      <vt:lpstr>Arial</vt:lpstr>
      <vt:lpstr>宋体</vt:lpstr>
      <vt:lpstr>Wingdings</vt:lpstr>
      <vt:lpstr>Calibri</vt:lpstr>
      <vt:lpstr>Calibri</vt:lpstr>
      <vt:lpstr>微软雅黑</vt:lpstr>
      <vt:lpstr>Haettenschweiler</vt:lpstr>
      <vt:lpstr>Agency FB</vt:lpstr>
      <vt:lpstr>Trebuchet MS</vt:lpstr>
      <vt:lpstr>Gill Sans</vt:lpstr>
      <vt:lpstr>MS PGothic</vt:lpstr>
      <vt:lpstr>微软雅黑 Light</vt:lpstr>
      <vt:lpstr>Calibri Light</vt:lpstr>
      <vt:lpstr>Arial Unicode MS</vt:lpstr>
      <vt:lpstr>Lato</vt:lpstr>
      <vt:lpstr>Segoe Print</vt:lpstr>
      <vt:lpstr>Helvetica Light</vt:lpstr>
      <vt:lpstr>Helvetica</vt:lpstr>
      <vt:lpstr>Lato Regular</vt:lpstr>
      <vt:lpstr>Times New Roman</vt:lpstr>
      <vt:lpstr>Open Sans Extrabold</vt:lpstr>
      <vt:lpstr>Yu Gothic UI Semibold</vt:lpstr>
      <vt:lpstr>Meiryo</vt:lpstr>
      <vt:lpstr>Yu Gothic UI</vt:lpstr>
      <vt:lpstr>Arial Narrow</vt:lpstr>
      <vt:lpstr>第一PPT，www.1ppt.com</vt:lpstr>
      <vt:lpstr>1_自定义设计方案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>Years later</cp:lastModifiedBy>
  <cp:revision>2</cp:revision>
  <dcterms:created xsi:type="dcterms:W3CDTF">2016-09-26T15:48:00Z</dcterms:created>
  <dcterms:modified xsi:type="dcterms:W3CDTF">2024-06-07T00:56:57Z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012A5DC700BF43C3AC31BF9928798C25_13</vt:lpwstr>
  </property>
  <property fmtid="{D5CDD505-2E9C-101B-9397-08002B2CF9AE}" pid="3" name="KSOProductBuildVer">
    <vt:lpwstr>2052-12.1.0.16417</vt:lpwstr>
  </property>
</Properties>
</file>