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5" r:id="rId5"/>
    <p:sldId id="266" r:id="rId6"/>
    <p:sldId id="259" r:id="rId7"/>
    <p:sldId id="272" r:id="rId8"/>
    <p:sldId id="273" r:id="rId9"/>
    <p:sldId id="274" r:id="rId10"/>
    <p:sldId id="275" r:id="rId11"/>
    <p:sldId id="276" r:id="rId12"/>
    <p:sldId id="271" r:id="rId13"/>
    <p:sldId id="277" r:id="rId14"/>
    <p:sldId id="260" r:id="rId15"/>
    <p:sldId id="269" r:id="rId16"/>
    <p:sldId id="284" r:id="rId17"/>
    <p:sldId id="283" r:id="rId18"/>
    <p:sldId id="282" r:id="rId19"/>
    <p:sldId id="281" r:id="rId20"/>
    <p:sldId id="280" r:id="rId21"/>
    <p:sldId id="279" r:id="rId22"/>
    <p:sldId id="261" r:id="rId23"/>
    <p:sldId id="299" r:id="rId24"/>
    <p:sldId id="285" r:id="rId25"/>
    <p:sldId id="287" r:id="rId26"/>
    <p:sldId id="301" r:id="rId27"/>
    <p:sldId id="300" r:id="rId28"/>
    <p:sldId id="286" r:id="rId29"/>
    <p:sldId id="262" r:id="rId30"/>
    <p:sldId id="298" r:id="rId31"/>
    <p:sldId id="290" r:id="rId32"/>
    <p:sldId id="291" r:id="rId33"/>
    <p:sldId id="293" r:id="rId34"/>
    <p:sldId id="292" r:id="rId35"/>
    <p:sldId id="270" r:id="rId36"/>
    <p:sldId id="302" r:id="rId37"/>
    <p:sldId id="263" r:id="rId38"/>
    <p:sldId id="267" r:id="rId39"/>
    <p:sldId id="297" r:id="rId40"/>
    <p:sldId id="296" r:id="rId41"/>
    <p:sldId id="295" r:id="rId42"/>
    <p:sldId id="294" r:id="rId43"/>
    <p:sldId id="303" r:id="rId44"/>
    <p:sldId id="304" r:id="rId45"/>
    <p:sldId id="305" r:id="rId46"/>
    <p:sldId id="323" r:id="rId47"/>
  </p:sldIdLst>
  <p:sldSz cx="9144000" cy="5143500" type="screen16x9"/>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129"/>
    <a:srgbClr val="2F318B"/>
    <a:srgbClr val="5FA776"/>
    <a:srgbClr val="00726E"/>
    <a:srgbClr val="0E4D93"/>
    <a:srgbClr val="00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0"/>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1.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B3977-0008-496B-AB23-34BD5C4D70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DF378-11E0-436F-858E-82572CEFC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矩形 2"/>
          <p:cNvSpPr/>
          <p:nvPr userDrawn="1"/>
        </p:nvSpPr>
        <p:spPr>
          <a:xfrm>
            <a:off x="0" y="674744"/>
            <a:ext cx="9144000" cy="7200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image" Target="../media/image23.GIF"/><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image" Target="../media/image27.emf"/><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slides/_rels/slide31.xml.rels><?xml version="1.0" encoding="UTF-8" standalone="yes"?>
<Relationships xmlns="http://schemas.openxmlformats.org/package/2006/relationships"><Relationship Id="rId9" Type="http://schemas.openxmlformats.org/officeDocument/2006/relationships/image" Target="../media/image36.GIF"/><Relationship Id="rId8" Type="http://schemas.openxmlformats.org/officeDocument/2006/relationships/image" Target="../media/image35.GIF"/><Relationship Id="rId7" Type="http://schemas.openxmlformats.org/officeDocument/2006/relationships/image" Target="../media/image34.GIF"/><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 Id="rId3" Type="http://schemas.openxmlformats.org/officeDocument/2006/relationships/image" Target="../media/image30.GIF"/><Relationship Id="rId2" Type="http://schemas.openxmlformats.org/officeDocument/2006/relationships/image" Target="../media/image29.GIF"/><Relationship Id="rId14" Type="http://schemas.openxmlformats.org/officeDocument/2006/relationships/notesSlide" Target="../notesSlides/notesSlide31.xml"/><Relationship Id="rId13" Type="http://schemas.openxmlformats.org/officeDocument/2006/relationships/slideLayout" Target="../slideLayouts/slideLayout3.xml"/><Relationship Id="rId12" Type="http://schemas.openxmlformats.org/officeDocument/2006/relationships/image" Target="../media/image39.GIF"/><Relationship Id="rId11" Type="http://schemas.openxmlformats.org/officeDocument/2006/relationships/image" Target="../media/image38.GIF"/><Relationship Id="rId10" Type="http://schemas.openxmlformats.org/officeDocument/2006/relationships/image" Target="../media/image37.GIF"/><Relationship Id="rId1" Type="http://schemas.openxmlformats.org/officeDocument/2006/relationships/image" Target="../media/image28.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3.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3.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3.xml"/><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image" Target="../media/image51.GIF"/></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075806"/>
            <a:ext cx="9148381" cy="2067694"/>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99592" y="3465063"/>
            <a:ext cx="7560840"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圆通</a:t>
            </a:r>
            <a:r>
              <a:rPr lang="zh-CN" altLang="en-US" sz="3600" b="1" dirty="0" smtClean="0">
                <a:solidFill>
                  <a:schemeClr val="bg1"/>
                </a:solidFill>
                <a:latin typeface="微软雅黑" panose="020B0503020204020204" pitchFamily="34" charset="-122"/>
                <a:ea typeface="微软雅黑" panose="020B0503020204020204" pitchFamily="34" charset="-122"/>
              </a:rPr>
              <a:t>快递完整框架工作总结</a:t>
            </a:r>
            <a:r>
              <a:rPr lang="en-US" altLang="zh-CN" sz="3600" b="1" dirty="0" smtClean="0">
                <a:solidFill>
                  <a:schemeClr val="bg1"/>
                </a:solidFill>
                <a:latin typeface="微软雅黑" panose="020B0503020204020204" pitchFamily="34" charset="-122"/>
                <a:ea typeface="微软雅黑" panose="020B0503020204020204" pitchFamily="34" charset="-122"/>
              </a:rPr>
              <a:t>PPT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236122" y="4280197"/>
            <a:ext cx="4680519" cy="306705"/>
          </a:xfrm>
          <a:prstGeom prst="rect">
            <a:avLst/>
          </a:prstGeom>
          <a:noFill/>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汇报人：</a:t>
            </a:r>
            <a:r>
              <a:rPr lang="en-US" altLang="zh-CN" sz="1400" b="1" dirty="0" smtClean="0">
                <a:solidFill>
                  <a:schemeClr val="bg1"/>
                </a:solidFill>
                <a:latin typeface="微软雅黑" panose="020B0503020204020204" pitchFamily="34" charset="-122"/>
                <a:ea typeface="微软雅黑" panose="020B0503020204020204" pitchFamily="34" charset="-122"/>
              </a:rPr>
              <a:t>PPT</a:t>
            </a:r>
            <a:r>
              <a:rPr lang="zh-CN" altLang="en-US" sz="1400" b="1" dirty="0" smtClean="0">
                <a:solidFill>
                  <a:schemeClr val="bg1"/>
                </a:solidFill>
                <a:latin typeface="微软雅黑" panose="020B0503020204020204" pitchFamily="34" charset="-122"/>
                <a:ea typeface="微软雅黑" panose="020B0503020204020204" pitchFamily="34" charset="-122"/>
              </a:rPr>
              <a:t>营</a:t>
            </a:r>
            <a:r>
              <a:rPr lang="en-US" altLang="zh-CN" sz="1400" b="1" dirty="0" smtClean="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07" y="169480"/>
            <a:ext cx="1846945" cy="359991"/>
          </a:xfrm>
          <a:prstGeom prst="rect">
            <a:avLst/>
          </a:prstGeom>
        </p:spPr>
      </p:pic>
      <p:sp>
        <p:nvSpPr>
          <p:cNvPr id="13" name="矩形 12"/>
          <p:cNvSpPr/>
          <p:nvPr/>
        </p:nvSpPr>
        <p:spPr>
          <a:xfrm>
            <a:off x="-108519" y="3003168"/>
            <a:ext cx="9274352" cy="46349"/>
          </a:xfrm>
          <a:prstGeom prst="rect">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004046" y="51469"/>
            <a:ext cx="2648074" cy="2834331"/>
            <a:chOff x="2952975" y="961285"/>
            <a:chExt cx="2406639" cy="2575914"/>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75" y="961285"/>
              <a:ext cx="2406639" cy="257591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99" y="2143039"/>
              <a:ext cx="1308855" cy="67427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99592" y="1707654"/>
            <a:ext cx="3528318" cy="2241550"/>
            <a:chOff x="755650" y="915566"/>
            <a:chExt cx="3887788" cy="2241550"/>
          </a:xfrm>
        </p:grpSpPr>
        <p:sp>
          <p:nvSpPr>
            <p:cNvPr id="4" name="圆角矩形​​ 34"/>
            <p:cNvSpPr/>
            <p:nvPr/>
          </p:nvSpPr>
          <p:spPr>
            <a:xfrm>
              <a:off x="755650" y="915566"/>
              <a:ext cx="3887788" cy="2241550"/>
            </a:xfrm>
            <a:prstGeom prst="roundRect">
              <a:avLst>
                <a:gd name="adj" fmla="val 8586"/>
              </a:avLst>
            </a:prstGeom>
            <a:noFill/>
            <a:ln w="12700" cap="flat" cmpd="sng" algn="ctr">
              <a:solidFill>
                <a:srgbClr val="2F318B"/>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 name="组合 28"/>
            <p:cNvGrpSpPr/>
            <p:nvPr/>
          </p:nvGrpSpPr>
          <p:grpSpPr bwMode="auto">
            <a:xfrm>
              <a:off x="1042988" y="2569741"/>
              <a:ext cx="314325" cy="315912"/>
              <a:chOff x="5940153" y="4725144"/>
              <a:chExt cx="628790" cy="628790"/>
            </a:xfrm>
          </p:grpSpPr>
          <p:sp>
            <p:nvSpPr>
              <p:cNvPr id="19" name="泪滴形 18"/>
              <p:cNvSpPr/>
              <p:nvPr/>
            </p:nvSpPr>
            <p:spPr>
              <a:xfrm>
                <a:off x="5940153" y="4725144"/>
                <a:ext cx="628790" cy="628790"/>
              </a:xfrm>
              <a:prstGeom prst="teardrop">
                <a:avLst/>
              </a:prstGeom>
              <a:solidFill>
                <a:srgbClr val="2F318B"/>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0" name="椭圆​​ 16"/>
              <p:cNvSpPr/>
              <p:nvPr/>
            </p:nvSpPr>
            <p:spPr>
              <a:xfrm>
                <a:off x="6102113" y="4895771"/>
                <a:ext cx="295342" cy="29701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29"/>
            <p:cNvGrpSpPr/>
            <p:nvPr/>
          </p:nvGrpSpPr>
          <p:grpSpPr bwMode="auto">
            <a:xfrm>
              <a:off x="1042988" y="2093491"/>
              <a:ext cx="314325" cy="314325"/>
              <a:chOff x="7452319" y="4725144"/>
              <a:chExt cx="628790" cy="628790"/>
            </a:xfrm>
          </p:grpSpPr>
          <p:sp>
            <p:nvSpPr>
              <p:cNvPr id="17" name="泪滴形 16"/>
              <p:cNvSpPr/>
              <p:nvPr/>
            </p:nvSpPr>
            <p:spPr>
              <a:xfrm flipH="1">
                <a:off x="7452319" y="4725144"/>
                <a:ext cx="628790" cy="628790"/>
              </a:xfrm>
              <a:prstGeom prst="teardrop">
                <a:avLst/>
              </a:prstGeom>
              <a:solidFill>
                <a:srgbClr val="2F318B"/>
              </a:solidFill>
              <a:ln w="25400"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椭圆​​ 19"/>
              <p:cNvSpPr/>
              <p:nvPr/>
            </p:nvSpPr>
            <p:spPr>
              <a:xfrm flipH="1">
                <a:off x="7611104" y="4896632"/>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 name="组合 26"/>
            <p:cNvGrpSpPr/>
            <p:nvPr/>
          </p:nvGrpSpPr>
          <p:grpSpPr bwMode="auto">
            <a:xfrm>
              <a:off x="1042988" y="1137816"/>
              <a:ext cx="314325" cy="314325"/>
              <a:chOff x="5004048" y="1923583"/>
              <a:chExt cx="628790" cy="628790"/>
            </a:xfrm>
          </p:grpSpPr>
          <p:sp>
            <p:nvSpPr>
              <p:cNvPr id="15" name="泪滴形 14"/>
              <p:cNvSpPr/>
              <p:nvPr/>
            </p:nvSpPr>
            <p:spPr>
              <a:xfrm rot="10800000" flipH="1">
                <a:off x="5004048" y="1923583"/>
                <a:ext cx="628790" cy="628790"/>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 name="组合 27"/>
            <p:cNvGrpSpPr/>
            <p:nvPr/>
          </p:nvGrpSpPr>
          <p:grpSpPr bwMode="auto">
            <a:xfrm>
              <a:off x="1042988" y="1615653"/>
              <a:ext cx="314325" cy="314325"/>
              <a:chOff x="5147890" y="2714704"/>
              <a:chExt cx="628790" cy="628790"/>
            </a:xfrm>
          </p:grpSpPr>
          <p:sp>
            <p:nvSpPr>
              <p:cNvPr id="13" name="泪滴形 12"/>
              <p:cNvSpPr/>
              <p:nvPr/>
            </p:nvSpPr>
            <p:spPr>
              <a:xfrm rot="16200000" flipH="1">
                <a:off x="5147890" y="2714704"/>
                <a:ext cx="628790" cy="628790"/>
              </a:xfrm>
              <a:prstGeom prst="teardrop">
                <a:avLst/>
              </a:prstGeom>
              <a:solidFill>
                <a:srgbClr val="2F318B"/>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25"/>
              <p:cNvSpPr/>
              <p:nvPr/>
            </p:nvSpPr>
            <p:spPr>
              <a:xfrm rot="16200000" flipH="1">
                <a:off x="5306675" y="2889369"/>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 name="矩形​​ 30"/>
            <p:cNvSpPr>
              <a:spLocks noChangeArrowheads="1"/>
            </p:cNvSpPr>
            <p:nvPr/>
          </p:nvSpPr>
          <p:spPr bwMode="auto">
            <a:xfrm>
              <a:off x="1674997" y="1109241"/>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latin typeface="微软雅黑" panose="020B0503020204020204" pitchFamily="34" charset="-122"/>
                  <a:ea typeface="微软雅黑" panose="020B0503020204020204" pitchFamily="34" charset="-122"/>
                </a:rPr>
                <a:t>点击此处录入标题内容</a:t>
              </a:r>
              <a:endParaRPr lang="zh-CN" altLang="en-US" dirty="0">
                <a:latin typeface="微软雅黑" panose="020B0503020204020204" pitchFamily="34" charset="-122"/>
                <a:ea typeface="微软雅黑" panose="020B0503020204020204" pitchFamily="34" charset="-122"/>
              </a:endParaRPr>
            </a:p>
          </p:txBody>
        </p:sp>
        <p:sp>
          <p:nvSpPr>
            <p:cNvPr id="10" name="矩形​​ 31"/>
            <p:cNvSpPr>
              <a:spLocks noChangeArrowheads="1"/>
            </p:cNvSpPr>
            <p:nvPr/>
          </p:nvSpPr>
          <p:spPr bwMode="auto">
            <a:xfrm>
              <a:off x="1674997" y="1591841"/>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latin typeface="微软雅黑" panose="020B0503020204020204" pitchFamily="34" charset="-122"/>
                  <a:ea typeface="微软雅黑" panose="020B0503020204020204" pitchFamily="34" charset="-122"/>
                </a:rPr>
                <a:t>点击此处录入标题内容</a:t>
              </a:r>
              <a:endParaRPr lang="zh-CN" altLang="en-US">
                <a:latin typeface="微软雅黑" panose="020B0503020204020204" pitchFamily="34" charset="-122"/>
                <a:ea typeface="微软雅黑" panose="020B0503020204020204" pitchFamily="34" charset="-122"/>
              </a:endParaRPr>
            </a:p>
          </p:txBody>
        </p:sp>
        <p:sp>
          <p:nvSpPr>
            <p:cNvPr id="11" name="矩形​​ 32"/>
            <p:cNvSpPr>
              <a:spLocks noChangeArrowheads="1"/>
            </p:cNvSpPr>
            <p:nvPr/>
          </p:nvSpPr>
          <p:spPr bwMode="auto">
            <a:xfrm>
              <a:off x="1674997" y="2039516"/>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latin typeface="微软雅黑" panose="020B0503020204020204" pitchFamily="34" charset="-122"/>
                  <a:ea typeface="微软雅黑" panose="020B0503020204020204" pitchFamily="34" charset="-122"/>
                </a:rPr>
                <a:t>点击此处录入标题内容</a:t>
              </a:r>
              <a:endParaRPr lang="zh-CN" altLang="en-US">
                <a:latin typeface="微软雅黑" panose="020B0503020204020204" pitchFamily="34" charset="-122"/>
                <a:ea typeface="微软雅黑" panose="020B0503020204020204" pitchFamily="34" charset="-122"/>
              </a:endParaRPr>
            </a:p>
          </p:txBody>
        </p:sp>
        <p:sp>
          <p:nvSpPr>
            <p:cNvPr id="12" name="矩形​​ 33"/>
            <p:cNvSpPr>
              <a:spLocks noChangeArrowheads="1"/>
            </p:cNvSpPr>
            <p:nvPr/>
          </p:nvSpPr>
          <p:spPr bwMode="auto">
            <a:xfrm>
              <a:off x="1674997" y="2512591"/>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latin typeface="微软雅黑" panose="020B0503020204020204" pitchFamily="34" charset="-122"/>
                  <a:ea typeface="微软雅黑" panose="020B0503020204020204" pitchFamily="34" charset="-122"/>
                </a:rPr>
                <a:t>点击此处录入标题内容</a:t>
              </a:r>
              <a:endParaRPr lang="zh-CN" altLang="en-US">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030341" y="1364778"/>
            <a:ext cx="1358900" cy="1358900"/>
            <a:chOff x="5102225" y="1663278"/>
            <a:chExt cx="1358900" cy="1358900"/>
          </a:xfrm>
        </p:grpSpPr>
        <p:sp>
          <p:nvSpPr>
            <p:cNvPr id="22" name="泪滴形 21"/>
            <p:cNvSpPr/>
            <p:nvPr/>
          </p:nvSpPr>
          <p:spPr bwMode="auto">
            <a:xfrm rot="10800000" flipH="1">
              <a:off x="5102225" y="1663278"/>
              <a:ext cx="1358900" cy="1358900"/>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椭圆​​ 10"/>
            <p:cNvSpPr/>
            <p:nvPr/>
          </p:nvSpPr>
          <p:spPr bwMode="auto">
            <a:xfrm rot="10800000" flipH="1">
              <a:off x="5245100" y="1806153"/>
              <a:ext cx="812800" cy="812800"/>
            </a:xfrm>
            <a:prstGeom prst="ellipse">
              <a:avLst/>
            </a:prstGeom>
            <a:solidFill>
              <a:sysClr val="window" lastClr="FFFFFF"/>
            </a:solidFill>
            <a:ln w="3175" cap="flat" cmpd="sng" algn="ctr">
              <a:solidFill>
                <a:sysClr val="window" lastClr="FFFFFF">
                  <a:lumMod val="7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5" name="矩形​​ 43"/>
            <p:cNvSpPr>
              <a:spLocks noChangeArrowheads="1"/>
            </p:cNvSpPr>
            <p:nvPr/>
          </p:nvSpPr>
          <p:spPr bwMode="auto">
            <a:xfrm>
              <a:off x="5283031" y="1986697"/>
              <a:ext cx="723864" cy="52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26" name="组合 25"/>
          <p:cNvGrpSpPr/>
          <p:nvPr/>
        </p:nvGrpSpPr>
        <p:grpSpPr>
          <a:xfrm>
            <a:off x="6516235" y="1148418"/>
            <a:ext cx="1574679" cy="1575260"/>
            <a:chOff x="6571098" y="1417217"/>
            <a:chExt cx="1574679" cy="1575260"/>
          </a:xfrm>
        </p:grpSpPr>
        <p:grpSp>
          <p:nvGrpSpPr>
            <p:cNvPr id="27" name="组合 11"/>
            <p:cNvGrpSpPr/>
            <p:nvPr/>
          </p:nvGrpSpPr>
          <p:grpSpPr bwMode="auto">
            <a:xfrm rot="16200000" flipH="1">
              <a:off x="6570808" y="1417507"/>
              <a:ext cx="1575260" cy="1574679"/>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2F318B"/>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44"/>
            <p:cNvSpPr>
              <a:spLocks noChangeArrowheads="1"/>
            </p:cNvSpPr>
            <p:nvPr/>
          </p:nvSpPr>
          <p:spPr bwMode="auto">
            <a:xfrm>
              <a:off x="7092691" y="1780256"/>
              <a:ext cx="800060" cy="5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32" name="组合 31"/>
          <p:cNvGrpSpPr/>
          <p:nvPr/>
        </p:nvGrpSpPr>
        <p:grpSpPr>
          <a:xfrm>
            <a:off x="6507722" y="2779624"/>
            <a:ext cx="1735701" cy="1736342"/>
            <a:chOff x="6579606" y="3078124"/>
            <a:chExt cx="1735701" cy="1736342"/>
          </a:xfrm>
        </p:grpSpPr>
        <p:grpSp>
          <p:nvGrpSpPr>
            <p:cNvPr id="33" name="组合 5"/>
            <p:cNvGrpSpPr/>
            <p:nvPr/>
          </p:nvGrpSpPr>
          <p:grpSpPr bwMode="auto">
            <a:xfrm flipH="1">
              <a:off x="6579606" y="3078124"/>
              <a:ext cx="1735701" cy="1736342"/>
              <a:chOff x="1187624" y="4077072"/>
              <a:chExt cx="1728192" cy="1728192"/>
            </a:xfrm>
            <a:effectLst>
              <a:outerShdw blurRad="50800" dist="38100" dir="2700000" algn="tl" rotWithShape="0">
                <a:prstClr val="black">
                  <a:alpha val="40000"/>
                </a:prstClr>
              </a:outerShdw>
            </a:effectLst>
          </p:grpSpPr>
          <p:sp>
            <p:nvSpPr>
              <p:cNvPr id="36" name="泪滴形 35"/>
              <p:cNvSpPr/>
              <p:nvPr/>
            </p:nvSpPr>
            <p:spPr>
              <a:xfrm>
                <a:off x="1187624" y="4077072"/>
                <a:ext cx="1728192" cy="1728192"/>
              </a:xfrm>
              <a:prstGeom prst="teardrop">
                <a:avLst/>
              </a:prstGeom>
              <a:solidFill>
                <a:srgbClr val="2F318B"/>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4" name="矩形​​ 46"/>
            <p:cNvSpPr>
              <a:spLocks noChangeArrowheads="1"/>
            </p:cNvSpPr>
            <p:nvPr/>
          </p:nvSpPr>
          <p:spPr bwMode="auto">
            <a:xfrm>
              <a:off x="7180000" y="3831961"/>
              <a:ext cx="800060" cy="5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38" name="组合 37"/>
          <p:cNvGrpSpPr/>
          <p:nvPr/>
        </p:nvGrpSpPr>
        <p:grpSpPr>
          <a:xfrm>
            <a:off x="4893350" y="2779625"/>
            <a:ext cx="1520476" cy="1521038"/>
            <a:chOff x="4965234" y="3078125"/>
            <a:chExt cx="1520476" cy="1521038"/>
          </a:xfrm>
        </p:grpSpPr>
        <p:grpSp>
          <p:nvGrpSpPr>
            <p:cNvPr id="39" name="组合 4"/>
            <p:cNvGrpSpPr/>
            <p:nvPr/>
          </p:nvGrpSpPr>
          <p:grpSpPr bwMode="auto">
            <a:xfrm>
              <a:off x="4965234" y="3078125"/>
              <a:ext cx="1520476" cy="1521038"/>
              <a:chOff x="1187624" y="4077072"/>
              <a:chExt cx="1728192" cy="1728192"/>
            </a:xfrm>
            <a:effectLst>
              <a:outerShdw blurRad="50800" dist="38100" dir="2700000" algn="tl" rotWithShape="0">
                <a:prstClr val="black">
                  <a:alpha val="40000"/>
                </a:prstClr>
              </a:outerShdw>
            </a:effectLst>
          </p:grpSpPr>
          <p:sp>
            <p:nvSpPr>
              <p:cNvPr id="42" name="泪滴形 41"/>
              <p:cNvSpPr/>
              <p:nvPr/>
            </p:nvSpPr>
            <p:spPr>
              <a:xfrm>
                <a:off x="1187624" y="4077072"/>
                <a:ext cx="1728192" cy="1728192"/>
              </a:xfrm>
              <a:prstGeom prst="teardrop">
                <a:avLst/>
              </a:prstGeom>
              <a:solidFill>
                <a:srgbClr val="2F318B"/>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0" name="矩形​​ 45"/>
            <p:cNvSpPr>
              <a:spLocks noChangeArrowheads="1"/>
            </p:cNvSpPr>
            <p:nvPr/>
          </p:nvSpPr>
          <p:spPr bwMode="auto">
            <a:xfrm>
              <a:off x="5244933" y="3654104"/>
              <a:ext cx="800060" cy="5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6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pic>
        <p:nvPicPr>
          <p:cNvPr id="44"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95106" y="3366605"/>
            <a:ext cx="6762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000"/>
                            </p:stCondLst>
                            <p:childTnLst>
                              <p:par>
                                <p:cTn id="28" presetID="2" presetClass="entr" presetSubtype="6"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1000" fill="hold"/>
                                        <p:tgtEl>
                                          <p:spTgt spid="44"/>
                                        </p:tgtEl>
                                        <p:attrNameLst>
                                          <p:attrName>ppt_x</p:attrName>
                                        </p:attrNameLst>
                                      </p:cBhvr>
                                      <p:tavLst>
                                        <p:tav tm="0">
                                          <p:val>
                                            <p:strVal val="1+#ppt_w/2"/>
                                          </p:val>
                                        </p:tav>
                                        <p:tav tm="100000">
                                          <p:val>
                                            <p:strVal val="#ppt_x"/>
                                          </p:val>
                                        </p:tav>
                                      </p:tavLst>
                                    </p:anim>
                                    <p:anim calcmode="lin" valueType="num">
                                      <p:cBhvr additive="base">
                                        <p:cTn id="31"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1"/>
          <p:cNvSpPr>
            <a:spLocks noEditPoints="1"/>
          </p:cNvSpPr>
          <p:nvPr/>
        </p:nvSpPr>
        <p:spPr bwMode="auto">
          <a:xfrm>
            <a:off x="4958094" y="3003798"/>
            <a:ext cx="725427"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2F318B"/>
          </a:solidFill>
          <a:ln>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4" name="Freeform 476"/>
          <p:cNvSpPr>
            <a:spLocks noEditPoints="1"/>
          </p:cNvSpPr>
          <p:nvPr/>
        </p:nvSpPr>
        <p:spPr bwMode="auto">
          <a:xfrm>
            <a:off x="1641582" y="1275606"/>
            <a:ext cx="781006"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2F318B"/>
          </a:solidFill>
          <a:ln>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5" name="Oval 493"/>
          <p:cNvSpPr>
            <a:spLocks noChangeArrowheads="1"/>
          </p:cNvSpPr>
          <p:nvPr/>
        </p:nvSpPr>
        <p:spPr bwMode="auto">
          <a:xfrm>
            <a:off x="1641581" y="3061011"/>
            <a:ext cx="547803"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C00000"/>
          </a:solidFill>
          <a:ln>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6" name="Freeform 497"/>
          <p:cNvSpPr>
            <a:spLocks noEditPoints="1"/>
          </p:cNvSpPr>
          <p:nvPr/>
        </p:nvSpPr>
        <p:spPr bwMode="auto">
          <a:xfrm>
            <a:off x="4958095" y="1275606"/>
            <a:ext cx="422877"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C00000"/>
          </a:solidFill>
          <a:ln>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cxnSp>
        <p:nvCxnSpPr>
          <p:cNvPr id="7" name="直接连接符 6"/>
          <p:cNvCxnSpPr/>
          <p:nvPr/>
        </p:nvCxnSpPr>
        <p:spPr>
          <a:xfrm>
            <a:off x="1641581" y="1910689"/>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8093" y="1910689"/>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1581" y="3677268"/>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58093" y="3677268"/>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498"/>
          <p:cNvSpPr txBox="1"/>
          <p:nvPr/>
        </p:nvSpPr>
        <p:spPr>
          <a:xfrm>
            <a:off x="3141389"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2" name="TextBox 499"/>
          <p:cNvSpPr txBox="1"/>
          <p:nvPr/>
        </p:nvSpPr>
        <p:spPr>
          <a:xfrm>
            <a:off x="6435997"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3" name="TextBox 500"/>
          <p:cNvSpPr txBox="1"/>
          <p:nvPr/>
        </p:nvSpPr>
        <p:spPr>
          <a:xfrm>
            <a:off x="3141389"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4" name="TextBox 501"/>
          <p:cNvSpPr txBox="1"/>
          <p:nvPr/>
        </p:nvSpPr>
        <p:spPr>
          <a:xfrm>
            <a:off x="6435997"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5" name="TextBox 503"/>
          <p:cNvSpPr txBox="1"/>
          <p:nvPr/>
        </p:nvSpPr>
        <p:spPr>
          <a:xfrm>
            <a:off x="1547664" y="1978226"/>
            <a:ext cx="3046199" cy="525976"/>
          </a:xfrm>
          <a:prstGeom prst="rect">
            <a:avLst/>
          </a:prstGeom>
          <a:noFill/>
        </p:spPr>
        <p:txBody>
          <a:bodyPr wrap="square" lIns="68579" tIns="34289" rIns="68579" bIns="34289" rtlCol="0">
            <a:spAutoFit/>
          </a:bodyPr>
          <a:lstStyle/>
          <a:p>
            <a:pPr>
              <a:lnSpc>
                <a:spcPct val="13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此处输入您的文字文本，或者复制您的文字文本粘贴到此处。</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504"/>
          <p:cNvSpPr txBox="1"/>
          <p:nvPr/>
        </p:nvSpPr>
        <p:spPr>
          <a:xfrm>
            <a:off x="4881895" y="1978226"/>
            <a:ext cx="3046199" cy="525976"/>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smtClean="0"/>
              <a:t>此处输入您的文字文本，或者复制您的文字文本粘贴到此处。</a:t>
            </a:r>
            <a:endParaRPr lang="zh-CN" altLang="en-US" sz="1200" dirty="0"/>
          </a:p>
        </p:txBody>
      </p:sp>
      <p:sp>
        <p:nvSpPr>
          <p:cNvPr id="17" name="TextBox 505"/>
          <p:cNvSpPr txBox="1"/>
          <p:nvPr/>
        </p:nvSpPr>
        <p:spPr>
          <a:xfrm>
            <a:off x="1547664" y="3752624"/>
            <a:ext cx="3046199" cy="525976"/>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smtClean="0"/>
              <a:t>此处输入您的文字文本，或者复制您的文字文本粘贴到此处。</a:t>
            </a:r>
            <a:endParaRPr lang="zh-CN" altLang="en-US" sz="1200" dirty="0"/>
          </a:p>
        </p:txBody>
      </p:sp>
      <p:sp>
        <p:nvSpPr>
          <p:cNvPr id="18" name="TextBox 506"/>
          <p:cNvSpPr txBox="1"/>
          <p:nvPr/>
        </p:nvSpPr>
        <p:spPr>
          <a:xfrm>
            <a:off x="4881895" y="3752624"/>
            <a:ext cx="3046199" cy="525976"/>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smtClean="0"/>
              <a:t>此处输入您的文字文本，或者复制您的文字文本粘贴到此处。</a:t>
            </a:r>
            <a:endParaRPr lang="zh-CN" altLang="en-US" sz="1200" dirty="0"/>
          </a:p>
        </p:txBody>
      </p:sp>
      <p:sp>
        <p:nvSpPr>
          <p:cNvPr id="19" name="TextBox 1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
                                        <p:tgtEl>
                                          <p:spTgt spid="11"/>
                                        </p:tgtEl>
                                        <p:attrNameLst>
                                          <p:attrName>ppt_y</p:attrName>
                                        </p:attrNameLst>
                                      </p:cBhvr>
                                      <p:tavLst>
                                        <p:tav tm="0">
                                          <p:val>
                                            <p:strVal val="#ppt_y+#ppt_h*1.125000"/>
                                          </p:val>
                                        </p:tav>
                                        <p:tav tm="100000">
                                          <p:val>
                                            <p:strVal val="#ppt_y"/>
                                          </p:val>
                                        </p:tav>
                                      </p:tavLst>
                                    </p:anim>
                                    <p:animEffect transition="in" filter="wipe(up)">
                                      <p:cBhvr>
                                        <p:cTn id="38" dur="300"/>
                                        <p:tgtEl>
                                          <p:spTgt spid="11"/>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300"/>
                                        <p:tgtEl>
                                          <p:spTgt spid="12"/>
                                        </p:tgtEl>
                                        <p:attrNameLst>
                                          <p:attrName>ppt_y</p:attrName>
                                        </p:attrNameLst>
                                      </p:cBhvr>
                                      <p:tavLst>
                                        <p:tav tm="0">
                                          <p:val>
                                            <p:strVal val="#ppt_y+#ppt_h*1.125000"/>
                                          </p:val>
                                        </p:tav>
                                        <p:tav tm="100000">
                                          <p:val>
                                            <p:strVal val="#ppt_y"/>
                                          </p:val>
                                        </p:tav>
                                      </p:tavLst>
                                    </p:anim>
                                    <p:animEffect transition="in" filter="wipe(up)">
                                      <p:cBhvr>
                                        <p:cTn id="42" dur="300"/>
                                        <p:tgtEl>
                                          <p:spTgt spid="12"/>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300"/>
                                        <p:tgtEl>
                                          <p:spTgt spid="13"/>
                                        </p:tgtEl>
                                        <p:attrNameLst>
                                          <p:attrName>ppt_y</p:attrName>
                                        </p:attrNameLst>
                                      </p:cBhvr>
                                      <p:tavLst>
                                        <p:tav tm="0">
                                          <p:val>
                                            <p:strVal val="#ppt_y+#ppt_h*1.125000"/>
                                          </p:val>
                                        </p:tav>
                                        <p:tav tm="100000">
                                          <p:val>
                                            <p:strVal val="#ppt_y"/>
                                          </p:val>
                                        </p:tav>
                                      </p:tavLst>
                                    </p:anim>
                                    <p:animEffect transition="in" filter="wipe(up)">
                                      <p:cBhvr>
                                        <p:cTn id="46" dur="300"/>
                                        <p:tgtEl>
                                          <p:spTgt spid="13"/>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300"/>
                                        <p:tgtEl>
                                          <p:spTgt spid="14"/>
                                        </p:tgtEl>
                                        <p:attrNameLst>
                                          <p:attrName>ppt_y</p:attrName>
                                        </p:attrNameLst>
                                      </p:cBhvr>
                                      <p:tavLst>
                                        <p:tav tm="0">
                                          <p:val>
                                            <p:strVal val="#ppt_y+#ppt_h*1.125000"/>
                                          </p:val>
                                        </p:tav>
                                        <p:tav tm="100000">
                                          <p:val>
                                            <p:strVal val="#ppt_y"/>
                                          </p:val>
                                        </p:tav>
                                      </p:tavLst>
                                    </p:anim>
                                    <p:animEffect transition="in" filter="wipe(up)">
                                      <p:cBhvr>
                                        <p:cTn id="50" dur="300"/>
                                        <p:tgtEl>
                                          <p:spTgt spid="14"/>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5"/>
                                        </p:tgtEl>
                                        <p:attrNameLst>
                                          <p:attrName>style.visibility</p:attrName>
                                        </p:attrNameLst>
                                      </p:cBhvr>
                                      <p:to>
                                        <p:strVal val="visible"/>
                                      </p:to>
                                    </p:set>
                                    <p:animEffect transition="in" filter="fade">
                                      <p:cBhvr>
                                        <p:cTn id="53" dur="100"/>
                                        <p:tgtEl>
                                          <p:spTgt spid="15"/>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16"/>
                                        </p:tgtEl>
                                        <p:attrNameLst>
                                          <p:attrName>style.visibility</p:attrName>
                                        </p:attrNameLst>
                                      </p:cBhvr>
                                      <p:to>
                                        <p:strVal val="visible"/>
                                      </p:to>
                                    </p:set>
                                    <p:animEffect transition="in" filter="fade">
                                      <p:cBhvr>
                                        <p:cTn id="56" dur="100"/>
                                        <p:tgtEl>
                                          <p:spTgt spid="16"/>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17"/>
                                        </p:tgtEl>
                                        <p:attrNameLst>
                                          <p:attrName>style.visibility</p:attrName>
                                        </p:attrNameLst>
                                      </p:cBhvr>
                                      <p:to>
                                        <p:strVal val="visible"/>
                                      </p:to>
                                    </p:set>
                                    <p:animEffect transition="in" filter="fade">
                                      <p:cBhvr>
                                        <p:cTn id="59" dur="100"/>
                                        <p:tgtEl>
                                          <p:spTgt spid="17"/>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18"/>
                                        </p:tgtEl>
                                        <p:attrNameLst>
                                          <p:attrName>style.visibility</p:attrName>
                                        </p:attrNameLst>
                                      </p:cBhvr>
                                      <p:to>
                                        <p:strVal val="visible"/>
                                      </p:to>
                                    </p:set>
                                    <p:animEffect transition="in" filter="fade">
                                      <p:cBhvr>
                                        <p:cTn id="62" dur="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943708" y="1363871"/>
              <a:ext cx="936104" cy="2215991"/>
            </a:xfrm>
            <a:prstGeom prst="rect">
              <a:avLst/>
            </a:prstGeom>
            <a:noFill/>
          </p:spPr>
          <p:txBody>
            <a:bodyPr wrap="square" rtlCol="0">
              <a:spAutoFit/>
            </a:bodyPr>
            <a:lstStyle/>
            <a:p>
              <a:pPr algn="ctr"/>
              <a:r>
                <a:rPr lang="en-US" altLang="zh-CN" sz="13800" dirty="0" smtClean="0">
                  <a:solidFill>
                    <a:schemeClr val="bg1"/>
                  </a:solidFill>
                  <a:latin typeface="DFGothic-EB" pitchFamily="1" charset="-128"/>
                  <a:ea typeface="DFGothic-EB" pitchFamily="1" charset="-128"/>
                </a:rPr>
                <a:t>2</a:t>
              </a:r>
              <a:endParaRPr lang="zh-CN" altLang="en-US" sz="13800" dirty="0">
                <a:solidFill>
                  <a:schemeClr val="bg1"/>
                </a:solidFill>
                <a:latin typeface="DFGothic-EB" pitchFamily="1" charset="-128"/>
                <a:ea typeface="DFGothic-EB" pitchFamily="1" charset="-128"/>
              </a:endParaRPr>
            </a:p>
          </p:txBody>
        </p:sp>
      </p:grpSp>
      <p:sp>
        <p:nvSpPr>
          <p:cNvPr id="30" name="矩形 29"/>
          <p:cNvSpPr/>
          <p:nvPr/>
        </p:nvSpPr>
        <p:spPr>
          <a:xfrm>
            <a:off x="3707904" y="2279362"/>
            <a:ext cx="3057247"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代收货款类业务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6"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9"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2"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5"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46" name="TextBox 45"/>
          <p:cNvSpPr txBox="1"/>
          <p:nvPr/>
        </p:nvSpPr>
        <p:spPr>
          <a:xfrm>
            <a:off x="3707905" y="3363838"/>
            <a:ext cx="4104456" cy="738664"/>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、代收货款类业务：业务的核心和重点是提高邮件的及时妥投率，我们通过及时妥投率的提高增加邮政速递收入。</a:t>
            </a:r>
            <a:endParaRPr lang="zh-CN" altLang="en-US" sz="1400" dirty="0" smtClean="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9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4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4416" y="2478359"/>
            <a:ext cx="1338828" cy="323165"/>
          </a:xfrm>
          <a:prstGeom prst="rect">
            <a:avLst/>
          </a:prstGeom>
          <a:noFill/>
        </p:spPr>
        <p:txBody>
          <a:bodyPr wrap="none" rtlCol="0">
            <a:spAutoFit/>
          </a:bodyPr>
          <a:lstStyle/>
          <a:p>
            <a:pPr algn="r"/>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1652800" y="3569150"/>
            <a:ext cx="1338828" cy="323165"/>
          </a:xfrm>
          <a:prstGeom prst="rect">
            <a:avLst/>
          </a:prstGeom>
          <a:noFill/>
        </p:spPr>
        <p:txBody>
          <a:bodyPr wrap="none" rtlCol="0">
            <a:spAutoFit/>
          </a:bodyPr>
          <a:lstStyle/>
          <a:p>
            <a:pPr algn="r"/>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6312673" y="2464609"/>
            <a:ext cx="1338828" cy="323165"/>
          </a:xfrm>
          <a:prstGeom prst="rect">
            <a:avLst/>
          </a:prstGeom>
          <a:noFill/>
        </p:spPr>
        <p:txBody>
          <a:bodyPr wrap="none" rtlCol="0">
            <a:spAutoFit/>
          </a:bodyPr>
          <a:lstStyle/>
          <a:p>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5837941" y="3572229"/>
            <a:ext cx="1338828" cy="323165"/>
          </a:xfrm>
          <a:prstGeom prst="rect">
            <a:avLst/>
          </a:prstGeom>
          <a:noFill/>
        </p:spPr>
        <p:txBody>
          <a:bodyPr wrap="none" rtlCol="0">
            <a:spAutoFit/>
          </a:bodyPr>
          <a:lstStyle/>
          <a:p>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7" name="椭圆 34"/>
          <p:cNvSpPr/>
          <p:nvPr/>
        </p:nvSpPr>
        <p:spPr>
          <a:xfrm rot="16200000">
            <a:off x="3805599"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rot="5400000">
            <a:off x="5246657" y="2210323"/>
            <a:ext cx="902720" cy="1172844"/>
            <a:chOff x="4020870" y="2194485"/>
            <a:chExt cx="1102258" cy="1432090"/>
          </a:xfrm>
          <a:solidFill>
            <a:srgbClr val="2F318B"/>
          </a:solidFill>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11" name="椭圆 34"/>
          <p:cNvSpPr/>
          <p:nvPr/>
        </p:nvSpPr>
        <p:spPr>
          <a:xfrm rot="5400000">
            <a:off x="4667960"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16200000">
            <a:off x="3265743" y="3300887"/>
            <a:ext cx="902720" cy="1172844"/>
            <a:chOff x="4020870" y="2194485"/>
            <a:chExt cx="1102258" cy="1432090"/>
          </a:xfrm>
          <a:solidFill>
            <a:srgbClr val="2F318B"/>
          </a:solidFill>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a:off x="5821098" y="3910305"/>
            <a:ext cx="2063270" cy="430887"/>
          </a:xfrm>
          <a:prstGeom prst="rect">
            <a:avLst/>
          </a:prstGeom>
          <a:noFill/>
        </p:spPr>
        <p:txBody>
          <a:bodyPr wrap="square" rtlCol="0">
            <a:spAutoFit/>
          </a:bodyPr>
          <a:lstStyle/>
          <a:p>
            <a:pP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403648" y="2822149"/>
            <a:ext cx="2172721" cy="430887"/>
          </a:xfrm>
          <a:prstGeom prst="rect">
            <a:avLst/>
          </a:prstGeom>
          <a:noFill/>
        </p:spPr>
        <p:txBody>
          <a:bodyPr wrap="square" rtlCol="0">
            <a:spAutoFit/>
          </a:bodyPr>
          <a:lstStyle/>
          <a:p>
            <a:pPr algn="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043608" y="3906688"/>
            <a:ext cx="2052552" cy="430887"/>
          </a:xfrm>
          <a:prstGeom prst="rect">
            <a:avLst/>
          </a:prstGeom>
          <a:noFill/>
        </p:spPr>
        <p:txBody>
          <a:bodyPr wrap="square" rtlCol="0">
            <a:spAutoFit/>
          </a:bodyPr>
          <a:lstStyle/>
          <a:p>
            <a:pPr algn="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312674" y="2788935"/>
            <a:ext cx="2003742" cy="430887"/>
          </a:xfrm>
          <a:prstGeom prst="rect">
            <a:avLst/>
          </a:prstGeom>
          <a:noFill/>
        </p:spPr>
        <p:txBody>
          <a:bodyPr wrap="square" rtlCol="0">
            <a:spAutoFit/>
          </a:bodyPr>
          <a:lstStyle/>
          <a:p>
            <a:pP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1757332" y="1384489"/>
            <a:ext cx="1338828" cy="323165"/>
          </a:xfrm>
          <a:prstGeom prst="rect">
            <a:avLst/>
          </a:prstGeom>
          <a:noFill/>
        </p:spPr>
        <p:txBody>
          <a:bodyPr wrap="none" rtlCol="0">
            <a:spAutoFit/>
          </a:bodyPr>
          <a:lstStyle/>
          <a:p>
            <a:pPr algn="r"/>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815487" y="1419622"/>
            <a:ext cx="1338828" cy="323165"/>
          </a:xfrm>
          <a:prstGeom prst="rect">
            <a:avLst/>
          </a:prstGeom>
          <a:noFill/>
        </p:spPr>
        <p:txBody>
          <a:bodyPr wrap="none" rtlCol="0">
            <a:spAutoFit/>
          </a:bodyPr>
          <a:lstStyle/>
          <a:p>
            <a:r>
              <a:rPr lang="zh-CN" altLang="en-US" sz="1500" b="1" dirty="0" smtClean="0">
                <a:latin typeface="微软雅黑" panose="020B0503020204020204" pitchFamily="34" charset="-122"/>
                <a:ea typeface="微软雅黑" panose="020B0503020204020204" pitchFamily="34" charset="-122"/>
              </a:rPr>
              <a:t>添加标题内容</a:t>
            </a:r>
            <a:endParaRPr lang="zh-CN" altLang="en-US" sz="1500" b="1" dirty="0">
              <a:latin typeface="微软雅黑" panose="020B0503020204020204" pitchFamily="34" charset="-122"/>
              <a:ea typeface="微软雅黑" panose="020B0503020204020204" pitchFamily="34" charset="-122"/>
            </a:endParaRPr>
          </a:p>
        </p:txBody>
      </p:sp>
      <p:sp>
        <p:nvSpPr>
          <p:cNvPr id="21" name="椭圆 34"/>
          <p:cNvSpPr/>
          <p:nvPr/>
        </p:nvSpPr>
        <p:spPr>
          <a:xfrm rot="5400000">
            <a:off x="4683778"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rot="16200000">
            <a:off x="3281561" y="1140545"/>
            <a:ext cx="902720" cy="1172844"/>
            <a:chOff x="4020870" y="2194485"/>
            <a:chExt cx="1102258" cy="1432090"/>
          </a:xfrm>
          <a:solidFill>
            <a:srgbClr val="2F318B"/>
          </a:solidFill>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5803567" y="1707654"/>
            <a:ext cx="2080802" cy="430887"/>
          </a:xfrm>
          <a:prstGeom prst="rect">
            <a:avLst/>
          </a:prstGeom>
          <a:noFill/>
        </p:spPr>
        <p:txBody>
          <a:bodyPr wrap="square" rtlCol="0">
            <a:spAutoFit/>
          </a:bodyPr>
          <a:lstStyle/>
          <a:p>
            <a:pP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1043608" y="1710912"/>
            <a:ext cx="2124560" cy="430887"/>
          </a:xfrm>
          <a:prstGeom prst="rect">
            <a:avLst/>
          </a:prstGeom>
          <a:noFill/>
        </p:spPr>
        <p:txBody>
          <a:bodyPr wrap="square" rtlCol="0">
            <a:spAutoFit/>
          </a:bodyPr>
          <a:lstStyle/>
          <a:p>
            <a:pPr algn="r">
              <a:defRPr/>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sp>
        <p:nvSpPr>
          <p:cNvPr id="27" name="KSO_Shape"/>
          <p:cNvSpPr/>
          <p:nvPr/>
        </p:nvSpPr>
        <p:spPr bwMode="auto">
          <a:xfrm>
            <a:off x="3602065"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28" name="KSO_Shape"/>
          <p:cNvSpPr/>
          <p:nvPr/>
        </p:nvSpPr>
        <p:spPr bwMode="auto">
          <a:xfrm>
            <a:off x="4161858"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29" name="KSO_Shape"/>
          <p:cNvSpPr/>
          <p:nvPr/>
        </p:nvSpPr>
        <p:spPr bwMode="auto">
          <a:xfrm>
            <a:off x="3596994"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30" name="KSO_Shape"/>
          <p:cNvSpPr/>
          <p:nvPr/>
        </p:nvSpPr>
        <p:spPr bwMode="auto">
          <a:xfrm>
            <a:off x="4724880"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31" name="KSO_Shape"/>
          <p:cNvSpPr/>
          <p:nvPr/>
        </p:nvSpPr>
        <p:spPr bwMode="auto">
          <a:xfrm>
            <a:off x="5294527"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32" name="KSO_Shape"/>
          <p:cNvSpPr/>
          <p:nvPr/>
        </p:nvSpPr>
        <p:spPr>
          <a:xfrm>
            <a:off x="4752261"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3" name="TextBox 32"/>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44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44000">
                                          <p:cBhvr additive="base">
                                            <p:cTn id="20" dur="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4000">
                                          <p:cBhvr additive="base">
                                            <p:cTn id="3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14:bounceEnd="44000">
                                          <p:cBhvr additive="base">
                                            <p:cTn id="46"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14:bounceEnd="44000">
                                          <p:cBhvr additive="base">
                                            <p:cTn id="59"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44000">
                                          <p:cBhvr additive="base">
                                            <p:cTn id="72"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3"/>
          <p:cNvSpPr>
            <a:spLocks noChangeArrowheads="1"/>
          </p:cNvSpPr>
          <p:nvPr/>
        </p:nvSpPr>
        <p:spPr bwMode="auto">
          <a:xfrm>
            <a:off x="1305564" y="1275606"/>
            <a:ext cx="3330824" cy="3330598"/>
          </a:xfrm>
          <a:prstGeom prst="ellipse">
            <a:avLst/>
          </a:prstGeom>
          <a:noFill/>
          <a:ln w="9525">
            <a:solidFill>
              <a:srgbClr val="2F318B"/>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bg1"/>
              </a:solidFill>
              <a:ea typeface="宋体" panose="02010600030101010101" pitchFamily="2" charset="-122"/>
            </a:endParaRPr>
          </a:p>
        </p:txBody>
      </p:sp>
      <p:sp>
        <p:nvSpPr>
          <p:cNvPr id="4" name="Oval 14"/>
          <p:cNvSpPr>
            <a:spLocks noChangeArrowheads="1"/>
          </p:cNvSpPr>
          <p:nvPr/>
        </p:nvSpPr>
        <p:spPr bwMode="auto">
          <a:xfrm>
            <a:off x="1892236" y="2933763"/>
            <a:ext cx="1040065" cy="1040365"/>
          </a:xfrm>
          <a:prstGeom prst="ellipse">
            <a:avLst/>
          </a:prstGeom>
          <a:solidFill>
            <a:srgbClr val="2F318B"/>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bg1"/>
              </a:solidFill>
              <a:ea typeface="宋体" panose="02010600030101010101" pitchFamily="2" charset="-122"/>
            </a:endParaRPr>
          </a:p>
        </p:txBody>
      </p:sp>
      <p:sp>
        <p:nvSpPr>
          <p:cNvPr id="5" name="Oval 19"/>
          <p:cNvSpPr>
            <a:spLocks noChangeArrowheads="1"/>
          </p:cNvSpPr>
          <p:nvPr/>
        </p:nvSpPr>
        <p:spPr bwMode="auto">
          <a:xfrm>
            <a:off x="3147692" y="2726642"/>
            <a:ext cx="1040065" cy="1040365"/>
          </a:xfrm>
          <a:prstGeom prst="ellipse">
            <a:avLst/>
          </a:prstGeom>
          <a:solidFill>
            <a:srgbClr val="2F318B"/>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bg1"/>
              </a:solidFill>
              <a:ea typeface="宋体" panose="02010600030101010101" pitchFamily="2" charset="-122"/>
            </a:endParaRPr>
          </a:p>
        </p:txBody>
      </p:sp>
      <p:sp>
        <p:nvSpPr>
          <p:cNvPr id="6" name="Oval 24"/>
          <p:cNvSpPr>
            <a:spLocks noChangeArrowheads="1"/>
          </p:cNvSpPr>
          <p:nvPr/>
        </p:nvSpPr>
        <p:spPr bwMode="auto">
          <a:xfrm>
            <a:off x="2307548" y="1768411"/>
            <a:ext cx="1040065" cy="1040365"/>
          </a:xfrm>
          <a:prstGeom prst="ellipse">
            <a:avLst/>
          </a:prstGeom>
          <a:solidFill>
            <a:srgbClr val="2F318B"/>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bg1"/>
              </a:solidFill>
              <a:ea typeface="宋体" panose="02010600030101010101" pitchFamily="2" charset="-122"/>
            </a:endParaRPr>
          </a:p>
        </p:txBody>
      </p:sp>
      <p:sp>
        <p:nvSpPr>
          <p:cNvPr id="7" name="TextBox 10"/>
          <p:cNvSpPr txBox="1">
            <a:spLocks noChangeArrowheads="1"/>
          </p:cNvSpPr>
          <p:nvPr/>
        </p:nvSpPr>
        <p:spPr bwMode="auto">
          <a:xfrm>
            <a:off x="4860032" y="1301793"/>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2F318B"/>
                </a:solidFill>
                <a:latin typeface="微软雅黑" panose="020B0503020204020204" pitchFamily="34" charset="-122"/>
              </a:rPr>
              <a:t>标题文本一</a:t>
            </a:r>
            <a:endParaRPr lang="zh-CN" altLang="en-US" sz="1600" b="1" dirty="0">
              <a:solidFill>
                <a:srgbClr val="2F318B"/>
              </a:solidFill>
              <a:latin typeface="微软雅黑" panose="020B0503020204020204" pitchFamily="34" charset="-122"/>
            </a:endParaRPr>
          </a:p>
        </p:txBody>
      </p:sp>
      <p:sp>
        <p:nvSpPr>
          <p:cNvPr id="8" name="TextBox 11"/>
          <p:cNvSpPr txBox="1">
            <a:spLocks noChangeArrowheads="1"/>
          </p:cNvSpPr>
          <p:nvPr/>
        </p:nvSpPr>
        <p:spPr bwMode="auto">
          <a:xfrm>
            <a:off x="4860033" y="1576764"/>
            <a:ext cx="3168351" cy="4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smtClean="0">
                <a:solidFill>
                  <a:schemeClr val="tx1">
                    <a:lumMod val="75000"/>
                    <a:lumOff val="25000"/>
                  </a:schemeClr>
                </a:solidFill>
                <a:latin typeface="微软雅黑" panose="020B0503020204020204" pitchFamily="34" charset="-122"/>
              </a:rPr>
              <a:t>此处输入您的文字文本，或者复制您的文字文本粘贴到此处。</a:t>
            </a:r>
            <a:endParaRPr lang="en-US" altLang="zh-CN" sz="1100" dirty="0">
              <a:solidFill>
                <a:schemeClr val="tx1">
                  <a:lumMod val="75000"/>
                  <a:lumOff val="25000"/>
                </a:schemeClr>
              </a:solidFill>
              <a:latin typeface="微软雅黑" panose="020B0503020204020204" pitchFamily="34" charset="-122"/>
            </a:endParaRPr>
          </a:p>
        </p:txBody>
      </p:sp>
      <p:sp>
        <p:nvSpPr>
          <p:cNvPr id="9" name="TextBox 12"/>
          <p:cNvSpPr txBox="1">
            <a:spLocks noChangeArrowheads="1"/>
          </p:cNvSpPr>
          <p:nvPr/>
        </p:nvSpPr>
        <p:spPr bwMode="auto">
          <a:xfrm>
            <a:off x="2490809" y="2023145"/>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文本一</a:t>
            </a:r>
            <a:endParaRPr lang="zh-CN" altLang="en-US" sz="1300" b="1" dirty="0">
              <a:solidFill>
                <a:schemeClr val="bg1"/>
              </a:solidFill>
              <a:latin typeface="微软雅黑" panose="020B0503020204020204" pitchFamily="34" charset="-122"/>
            </a:endParaRPr>
          </a:p>
        </p:txBody>
      </p:sp>
      <p:sp>
        <p:nvSpPr>
          <p:cNvPr id="10" name="TextBox 9"/>
          <p:cNvSpPr txBox="1">
            <a:spLocks noChangeArrowheads="1"/>
          </p:cNvSpPr>
          <p:nvPr/>
        </p:nvSpPr>
        <p:spPr bwMode="auto">
          <a:xfrm>
            <a:off x="2050507" y="3220636"/>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文本二</a:t>
            </a:r>
            <a:endParaRPr lang="zh-CN" altLang="en-US" sz="1300" b="1" dirty="0">
              <a:solidFill>
                <a:schemeClr val="bg1"/>
              </a:solidFill>
              <a:latin typeface="微软雅黑" panose="020B0503020204020204" pitchFamily="34" charset="-122"/>
            </a:endParaRPr>
          </a:p>
        </p:txBody>
      </p:sp>
      <p:sp>
        <p:nvSpPr>
          <p:cNvPr id="11" name="TextBox 10"/>
          <p:cNvSpPr txBox="1">
            <a:spLocks noChangeArrowheads="1"/>
          </p:cNvSpPr>
          <p:nvPr/>
        </p:nvSpPr>
        <p:spPr bwMode="auto">
          <a:xfrm>
            <a:off x="3349992" y="2964711"/>
            <a:ext cx="689013" cy="4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文本三</a:t>
            </a:r>
            <a:endParaRPr lang="zh-CN" altLang="en-US" sz="1300" b="1" dirty="0">
              <a:solidFill>
                <a:schemeClr val="bg1"/>
              </a:solidFill>
              <a:latin typeface="微软雅黑" panose="020B0503020204020204" pitchFamily="34" charset="-122"/>
            </a:endParaRPr>
          </a:p>
        </p:txBody>
      </p:sp>
      <p:sp>
        <p:nvSpPr>
          <p:cNvPr id="12" name="TextBox 11"/>
          <p:cNvSpPr txBox="1">
            <a:spLocks noChangeArrowheads="1"/>
          </p:cNvSpPr>
          <p:nvPr/>
        </p:nvSpPr>
        <p:spPr bwMode="auto">
          <a:xfrm>
            <a:off x="4860032" y="2477858"/>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2F318B"/>
                </a:solidFill>
                <a:latin typeface="微软雅黑" panose="020B0503020204020204" pitchFamily="34" charset="-122"/>
              </a:rPr>
              <a:t>标题文本二</a:t>
            </a:r>
            <a:endParaRPr lang="zh-CN" altLang="en-US" sz="1600" b="1">
              <a:solidFill>
                <a:srgbClr val="2F318B"/>
              </a:solidFill>
              <a:latin typeface="微软雅黑" panose="020B0503020204020204" pitchFamily="34" charset="-122"/>
            </a:endParaRPr>
          </a:p>
        </p:txBody>
      </p:sp>
      <p:sp>
        <p:nvSpPr>
          <p:cNvPr id="13" name="TextBox 12"/>
          <p:cNvSpPr txBox="1">
            <a:spLocks noChangeArrowheads="1"/>
          </p:cNvSpPr>
          <p:nvPr/>
        </p:nvSpPr>
        <p:spPr bwMode="auto">
          <a:xfrm>
            <a:off x="4860033" y="2752829"/>
            <a:ext cx="3168351" cy="4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smtClean="0">
                <a:solidFill>
                  <a:schemeClr val="tx1">
                    <a:lumMod val="75000"/>
                    <a:lumOff val="25000"/>
                  </a:schemeClr>
                </a:solidFill>
                <a:latin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ndParaRPr>
          </a:p>
        </p:txBody>
      </p:sp>
      <p:sp>
        <p:nvSpPr>
          <p:cNvPr id="14" name="TextBox 13"/>
          <p:cNvSpPr txBox="1">
            <a:spLocks noChangeArrowheads="1"/>
          </p:cNvSpPr>
          <p:nvPr/>
        </p:nvSpPr>
        <p:spPr bwMode="auto">
          <a:xfrm>
            <a:off x="4860032" y="364440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2F318B"/>
                </a:solidFill>
                <a:latin typeface="微软雅黑" panose="020B0503020204020204" pitchFamily="34" charset="-122"/>
              </a:rPr>
              <a:t>标题文本三</a:t>
            </a:r>
            <a:endParaRPr lang="zh-CN" altLang="en-US" sz="1600" b="1">
              <a:solidFill>
                <a:srgbClr val="2F318B"/>
              </a:solidFill>
              <a:latin typeface="微软雅黑" panose="020B0503020204020204" pitchFamily="34" charset="-122"/>
            </a:endParaRPr>
          </a:p>
        </p:txBody>
      </p:sp>
      <p:sp>
        <p:nvSpPr>
          <p:cNvPr id="15" name="TextBox 14"/>
          <p:cNvSpPr txBox="1">
            <a:spLocks noChangeArrowheads="1"/>
          </p:cNvSpPr>
          <p:nvPr/>
        </p:nvSpPr>
        <p:spPr bwMode="auto">
          <a:xfrm>
            <a:off x="4860033" y="3919372"/>
            <a:ext cx="3168351" cy="4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smtClean="0">
                <a:solidFill>
                  <a:schemeClr val="tx1">
                    <a:lumMod val="75000"/>
                    <a:lumOff val="25000"/>
                  </a:schemeClr>
                </a:solidFill>
                <a:latin typeface="微软雅黑" panose="020B0503020204020204" pitchFamily="34" charset="-122"/>
              </a:rPr>
              <a:t>此处输入您的文字文本，或者复制您的文字文本粘贴到此处。</a:t>
            </a:r>
            <a:endParaRPr lang="en-US" altLang="zh-CN" sz="1100" dirty="0">
              <a:solidFill>
                <a:schemeClr val="tx1">
                  <a:lumMod val="75000"/>
                  <a:lumOff val="25000"/>
                </a:schemeClr>
              </a:solidFill>
              <a:latin typeface="微软雅黑" panose="020B0503020204020204" pitchFamily="34" charset="-122"/>
            </a:endParaRPr>
          </a:p>
        </p:txBody>
      </p:sp>
      <p:sp>
        <p:nvSpPr>
          <p:cNvPr id="16" name="TextBox 15"/>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 dur="1000" decel="50000" fill="hold">
                                          <p:stCondLst>
                                            <p:cond delay="0"/>
                                          </p:stCondLst>
                                        </p:cTn>
                                        <p:tgtEl>
                                          <p:spTgt spid="6"/>
                                        </p:tgtEl>
                                        <p:attrNameLst>
                                          <p:attrName>ppt_x</p:attrName>
                                          <p:attrName>ppt_y</p:attrName>
                                        </p:attrNameLst>
                                      </p:cBhvr>
                                      <p:rCtr x="0" y="0"/>
                                    </p:animMotion>
                                    <p:animEffect transition="in" filter="fade">
                                      <p:cBhvr>
                                        <p:cTn id="12" dur="1000"/>
                                        <p:tgtEl>
                                          <p:spTgt spid="6"/>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9"/>
                                        </p:tgtEl>
                                        <p:attrNameLst>
                                          <p:attrName>ppt_x</p:attrName>
                                          <p:attrName>ppt_y</p:attrName>
                                        </p:attrNameLst>
                                      </p:cBhvr>
                                      <p:rCtr x="0" y="0"/>
                                    </p:animMotion>
                                    <p:animEffect transition="in" filter="fade">
                                      <p:cBhvr>
                                        <p:cTn id="17" dur="1000"/>
                                        <p:tgtEl>
                                          <p:spTgt spid="9"/>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4"/>
                                        </p:tgtEl>
                                        <p:attrNameLst>
                                          <p:attrName>ppt_x</p:attrName>
                                          <p:attrName>ppt_y</p:attrName>
                                        </p:attrNameLst>
                                      </p:cBhvr>
                                      <p:rCtr x="0" y="0"/>
                                    </p:animMotion>
                                    <p:animEffect transition="in" filter="fade">
                                      <p:cBhvr>
                                        <p:cTn id="22" dur="1000"/>
                                        <p:tgtEl>
                                          <p:spTgt spid="4"/>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0"/>
                                        </p:tgtEl>
                                        <p:attrNameLst>
                                          <p:attrName>ppt_x</p:attrName>
                                          <p:attrName>ppt_y</p:attrName>
                                        </p:attrNameLst>
                                      </p:cBhvr>
                                      <p:rCtr x="0" y="0"/>
                                    </p:animMotion>
                                    <p:animEffect transition="in" filter="fade">
                                      <p:cBhvr>
                                        <p:cTn id="27" dur="1000"/>
                                        <p:tgtEl>
                                          <p:spTgt spid="10"/>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5"/>
                                        </p:tgtEl>
                                        <p:attrNameLst>
                                          <p:attrName>ppt_x</p:attrName>
                                          <p:attrName>ppt_y</p:attrName>
                                        </p:attrNameLst>
                                      </p:cBhvr>
                                      <p:rCtr x="0" y="0"/>
                                    </p:animMotion>
                                    <p:animEffect transition="in" filter="fade">
                                      <p:cBhvr>
                                        <p:cTn id="32" dur="1000"/>
                                        <p:tgtEl>
                                          <p:spTgt spid="5"/>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1"/>
                                        </p:tgtEl>
                                        <p:attrNameLst>
                                          <p:attrName>ppt_x</p:attrName>
                                          <p:attrName>ppt_y</p:attrName>
                                        </p:attrNameLst>
                                      </p:cBhvr>
                                      <p:rCtr x="0" y="0"/>
                                    </p:animMotion>
                                    <p:animEffect transition="in" filter="fade">
                                      <p:cBhvr>
                                        <p:cTn id="37" dur="1000"/>
                                        <p:tgtEl>
                                          <p:spTgt spid="11"/>
                                        </p:tgtEl>
                                      </p:cBhvr>
                                    </p:animEffect>
                                  </p:childTnLst>
                                </p:cTn>
                              </p:par>
                            </p:childTnLst>
                          </p:cTn>
                        </p:par>
                        <p:par>
                          <p:cTn id="38" fill="hold">
                            <p:stCondLst>
                              <p:cond delay="1000"/>
                            </p:stCondLst>
                            <p:childTnLst>
                              <p:par>
                                <p:cTn id="39" presetID="2" presetClass="entr" presetSubtype="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33268" y="145069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5623545" y="308502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945949" y="2242989"/>
            <a:ext cx="1023339" cy="334700"/>
          </a:xfrm>
          <a:prstGeom prst="rect">
            <a:avLst/>
          </a:prstGeom>
        </p:spPr>
        <p:txBody>
          <a:bodyPr wrap="none" lIns="68571" tIns="34286" rIns="68571" bIns="34286">
            <a:spAutoFit/>
          </a:bodyPr>
          <a:lstStyle/>
          <a:p>
            <a:pPr algn="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02009" y="1832394"/>
            <a:ext cx="179437" cy="154736"/>
          </a:xfrm>
          <a:prstGeom prst="triangle">
            <a:avLst>
              <a:gd name="adj" fmla="val 50000"/>
            </a:avLst>
          </a:prstGeom>
          <a:solidFill>
            <a:srgbClr val="2F318B"/>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7" name="矩形 47"/>
          <p:cNvSpPr>
            <a:spLocks noChangeArrowheads="1"/>
          </p:cNvSpPr>
          <p:nvPr/>
        </p:nvSpPr>
        <p:spPr bwMode="auto">
          <a:xfrm>
            <a:off x="5623547" y="1761746"/>
            <a:ext cx="2116805" cy="4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8" name="等腰三角形 18"/>
          <p:cNvSpPr>
            <a:spLocks noChangeAspect="1" noChangeArrowheads="1"/>
          </p:cNvSpPr>
          <p:nvPr/>
        </p:nvSpPr>
        <p:spPr bwMode="auto">
          <a:xfrm rot="5400000" flipV="1">
            <a:off x="5402009" y="3469695"/>
            <a:ext cx="179437" cy="154736"/>
          </a:xfrm>
          <a:prstGeom prst="triangle">
            <a:avLst>
              <a:gd name="adj" fmla="val 50000"/>
            </a:avLst>
          </a:prstGeom>
          <a:solidFill>
            <a:srgbClr val="2F318B"/>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9" name="矩形 47"/>
          <p:cNvSpPr>
            <a:spLocks noChangeArrowheads="1"/>
          </p:cNvSpPr>
          <p:nvPr/>
        </p:nvSpPr>
        <p:spPr bwMode="auto">
          <a:xfrm>
            <a:off x="5623547" y="3399050"/>
            <a:ext cx="2116805" cy="4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10" name="等腰三角形 18"/>
          <p:cNvSpPr>
            <a:spLocks noChangeAspect="1" noChangeArrowheads="1"/>
          </p:cNvSpPr>
          <p:nvPr/>
        </p:nvSpPr>
        <p:spPr bwMode="auto">
          <a:xfrm rot="16200000" flipH="1" flipV="1">
            <a:off x="3099276" y="2622228"/>
            <a:ext cx="179437" cy="154736"/>
          </a:xfrm>
          <a:prstGeom prst="triangle">
            <a:avLst>
              <a:gd name="adj" fmla="val 50000"/>
            </a:avLst>
          </a:prstGeom>
          <a:solidFill>
            <a:srgbClr val="C00000"/>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11" name="矩形 47"/>
          <p:cNvSpPr>
            <a:spLocks noChangeArrowheads="1"/>
          </p:cNvSpPr>
          <p:nvPr/>
        </p:nvSpPr>
        <p:spPr bwMode="auto">
          <a:xfrm>
            <a:off x="1230081" y="2551577"/>
            <a:ext cx="1832440"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12" name="形状 11"/>
          <p:cNvSpPr/>
          <p:nvPr/>
        </p:nvSpPr>
        <p:spPr>
          <a:xfrm>
            <a:off x="3373709" y="2189127"/>
            <a:ext cx="1400989" cy="1401200"/>
          </a:xfrm>
          <a:prstGeom prst="leftCircularArrow">
            <a:avLst>
              <a:gd name="adj1" fmla="val 8909"/>
              <a:gd name="adj2" fmla="val 1142322"/>
              <a:gd name="adj3" fmla="val 6293598"/>
              <a:gd name="adj4" fmla="val 18900002"/>
              <a:gd name="adj5" fmla="val 12500"/>
            </a:avLst>
          </a:prstGeom>
          <a:solidFill>
            <a:srgbClr val="C00000"/>
          </a:solidFill>
          <a:ln>
            <a:noFill/>
          </a:ln>
          <a:effectLst/>
        </p:spPr>
        <p:style>
          <a:lnRef idx="0">
            <a:scrgbClr r="0" g="0" b="0"/>
          </a:lnRef>
          <a:fillRef idx="3">
            <a:scrgbClr r="0" g="0" b="0"/>
          </a:fillRef>
          <a:effectRef idx="2">
            <a:scrgbClr r="0" g="0" b="0"/>
          </a:effectRef>
          <a:fontRef idx="minor">
            <a:schemeClr val="lt1"/>
          </a:fontRef>
        </p:style>
      </p:sp>
      <p:sp>
        <p:nvSpPr>
          <p:cNvPr id="13" name="空心弧 12"/>
          <p:cNvSpPr/>
          <p:nvPr/>
        </p:nvSpPr>
        <p:spPr>
          <a:xfrm>
            <a:off x="3876397" y="3106035"/>
            <a:ext cx="1203665" cy="1204148"/>
          </a:xfrm>
          <a:prstGeom prst="blockArc">
            <a:avLst>
              <a:gd name="adj1" fmla="val 13624405"/>
              <a:gd name="adj2" fmla="val 17228224"/>
              <a:gd name="adj3" fmla="val 11481"/>
            </a:avLst>
          </a:prstGeom>
          <a:solidFill>
            <a:srgbClr val="2F318B"/>
          </a:solidFill>
          <a:ln>
            <a:noFill/>
          </a:ln>
          <a:effectLst/>
        </p:spPr>
        <p:style>
          <a:lnRef idx="0">
            <a:scrgbClr r="0" g="0" b="0"/>
          </a:lnRef>
          <a:fillRef idx="3">
            <a:scrgbClr r="0" g="0" b="0"/>
          </a:fillRef>
          <a:effectRef idx="2">
            <a:scrgbClr r="0" g="0" b="0"/>
          </a:effectRef>
          <a:fontRef idx="minor">
            <a:schemeClr val="lt1"/>
          </a:fontRef>
        </p:style>
      </p:sp>
      <p:grpSp>
        <p:nvGrpSpPr>
          <p:cNvPr id="14" name="组合 13"/>
          <p:cNvGrpSpPr/>
          <p:nvPr/>
        </p:nvGrpSpPr>
        <p:grpSpPr>
          <a:xfrm rot="2736489">
            <a:off x="4287641" y="1842443"/>
            <a:ext cx="433670" cy="380074"/>
            <a:chOff x="4212441" y="1835306"/>
            <a:chExt cx="645570" cy="565784"/>
          </a:xfrm>
          <a:solidFill>
            <a:srgbClr val="2F318B"/>
          </a:solidFill>
        </p:grpSpPr>
        <p:sp>
          <p:nvSpPr>
            <p:cNvPr id="15"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6"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7"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8"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grpSp>
        <p:nvGrpSpPr>
          <p:cNvPr id="19" name="组合 18"/>
          <p:cNvGrpSpPr/>
          <p:nvPr/>
        </p:nvGrpSpPr>
        <p:grpSpPr>
          <a:xfrm>
            <a:off x="3855212" y="2709301"/>
            <a:ext cx="415802" cy="331624"/>
            <a:chOff x="3009633" y="2833220"/>
            <a:chExt cx="591168" cy="471487"/>
          </a:xfrm>
          <a:solidFill>
            <a:srgbClr val="E62129"/>
          </a:solidFill>
        </p:grpSpPr>
        <p:sp>
          <p:nvSpPr>
            <p:cNvPr id="20"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1"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2"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grpSp>
        <p:nvGrpSpPr>
          <p:cNvPr id="23" name="组合 22"/>
          <p:cNvGrpSpPr/>
          <p:nvPr/>
        </p:nvGrpSpPr>
        <p:grpSpPr>
          <a:xfrm>
            <a:off x="4295355" y="3500206"/>
            <a:ext cx="318868" cy="415805"/>
            <a:chOff x="6889388" y="2720789"/>
            <a:chExt cx="453350" cy="591172"/>
          </a:xfrm>
          <a:solidFill>
            <a:srgbClr val="2F318B"/>
          </a:solidFill>
        </p:grpSpPr>
        <p:sp>
          <p:nvSpPr>
            <p:cNvPr id="24"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5"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sp>
        <p:nvSpPr>
          <p:cNvPr id="26" name="空心弧 25"/>
          <p:cNvSpPr/>
          <p:nvPr/>
        </p:nvSpPr>
        <p:spPr>
          <a:xfrm>
            <a:off x="3876397" y="3106035"/>
            <a:ext cx="1203665" cy="1204148"/>
          </a:xfrm>
          <a:prstGeom prst="blockArc">
            <a:avLst>
              <a:gd name="adj1" fmla="val 17085111"/>
              <a:gd name="adj2" fmla="val 10799997"/>
              <a:gd name="adj3" fmla="val 11504"/>
            </a:avLst>
          </a:prstGeom>
          <a:solidFill>
            <a:srgbClr val="2F318B"/>
          </a:solidFill>
          <a:ln>
            <a:noFill/>
          </a:ln>
          <a:effectLst/>
        </p:spPr>
        <p:style>
          <a:lnRef idx="0">
            <a:scrgbClr r="0" g="0" b="0"/>
          </a:lnRef>
          <a:fillRef idx="3">
            <a:scrgbClr r="0" g="0" b="0"/>
          </a:fillRef>
          <a:effectRef idx="2">
            <a:scrgbClr r="0" g="0" b="0"/>
          </a:effectRef>
          <a:fontRef idx="minor">
            <a:schemeClr val="lt1"/>
          </a:fontRef>
        </p:style>
      </p:sp>
      <p:sp>
        <p:nvSpPr>
          <p:cNvPr id="27" name="任意多边形 26"/>
          <p:cNvSpPr/>
          <p:nvPr/>
        </p:nvSpPr>
        <p:spPr>
          <a:xfrm rot="17307692">
            <a:off x="4144520"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
        <p:nvSpPr>
          <p:cNvPr id="28" name="任意多边形 27"/>
          <p:cNvSpPr/>
          <p:nvPr/>
        </p:nvSpPr>
        <p:spPr>
          <a:xfrm rot="17307692">
            <a:off x="3847464"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
        <p:nvSpPr>
          <p:cNvPr id="29" name="TextBox 2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35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600"/>
                                        <p:tgtEl>
                                          <p:spTgt spid="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750"/>
                                        <p:tgtEl>
                                          <p:spTgt spid="12"/>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0"/>
                                        </p:tgtEl>
                                      </p:cBhvr>
                                    </p:animEffect>
                                    <p:animScale>
                                      <p:cBhvr>
                                        <p:cTn id="42" dur="250" autoRev="1" fill="hold"/>
                                        <p:tgtEl>
                                          <p:spTgt spid="10"/>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250"/>
                                        <p:tgtEl>
                                          <p:spTgt spid="13"/>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000"/>
                                        <p:tgtEl>
                                          <p:spTgt spid="26"/>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8"/>
                                        </p:tgtEl>
                                      </p:cBhvr>
                                    </p:animEffect>
                                    <p:animScale>
                                      <p:cBhvr>
                                        <p:cTn id="68" dur="250" autoRev="1" fill="hold"/>
                                        <p:tgtEl>
                                          <p:spTgt spid="8"/>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8" grpId="0" animBg="1"/>
      <p:bldP spid="8" grpId="1" animBg="1"/>
      <p:bldP spid="9" grpId="0"/>
      <p:bldP spid="10" grpId="0" animBg="1"/>
      <p:bldP spid="10" grpId="1" animBg="1"/>
      <p:bldP spid="11"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44008" y="1419625"/>
            <a:ext cx="3168352" cy="703816"/>
            <a:chOff x="6327173" y="1681099"/>
            <a:chExt cx="4224470" cy="938419"/>
          </a:xfrm>
        </p:grpSpPr>
        <p:sp>
          <p:nvSpPr>
            <p:cNvPr id="4" name="文本框 20"/>
            <p:cNvSpPr txBox="1"/>
            <p:nvPr/>
          </p:nvSpPr>
          <p:spPr>
            <a:xfrm>
              <a:off x="6327174" y="1681099"/>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6327173" y="1938137"/>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259632" y="2946001"/>
            <a:ext cx="667212" cy="548855"/>
            <a:chOff x="1465545" y="3524250"/>
            <a:chExt cx="889616" cy="731806"/>
          </a:xfrm>
          <a:solidFill>
            <a:srgbClr val="009900"/>
          </a:solidFill>
        </p:grpSpPr>
        <p:sp>
          <p:nvSpPr>
            <p:cNvPr id="7" name="六边形 6"/>
            <p:cNvSpPr/>
            <p:nvPr/>
          </p:nvSpPr>
          <p:spPr>
            <a:xfrm>
              <a:off x="1480540" y="3524250"/>
              <a:ext cx="848894" cy="731806"/>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pitchFamily="34" charset="-122"/>
                  <a:ea typeface="微软雅黑" panose="020B0503020204020204" pitchFamily="34" charset="-122"/>
                </a:rPr>
                <a:t>30</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835696" y="3364075"/>
            <a:ext cx="1000697" cy="862670"/>
            <a:chOff x="2329434" y="4081682"/>
            <a:chExt cx="1334262" cy="1150226"/>
          </a:xfrm>
          <a:solidFill>
            <a:srgbClr val="009900"/>
          </a:solidFill>
        </p:grpSpPr>
        <p:sp>
          <p:nvSpPr>
            <p:cNvPr id="10" name="六边形 9"/>
            <p:cNvSpPr/>
            <p:nvPr/>
          </p:nvSpPr>
          <p:spPr>
            <a:xfrm>
              <a:off x="2329434" y="4081682"/>
              <a:ext cx="1334262" cy="1150226"/>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pitchFamily="34" charset="-122"/>
                  <a:ea typeface="微软雅黑" panose="020B0503020204020204" pitchFamily="34" charset="-122"/>
                </a:rPr>
                <a:t>40%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627784" y="2222800"/>
            <a:ext cx="1824228" cy="1572611"/>
            <a:chOff x="3663696" y="2559981"/>
            <a:chExt cx="2432304" cy="2096814"/>
          </a:xfrm>
          <a:solidFill>
            <a:srgbClr val="009900"/>
          </a:solidFill>
        </p:grpSpPr>
        <p:sp>
          <p:nvSpPr>
            <p:cNvPr id="13" name="六边形 12"/>
            <p:cNvSpPr/>
            <p:nvPr/>
          </p:nvSpPr>
          <p:spPr>
            <a:xfrm>
              <a:off x="3663696" y="2559981"/>
              <a:ext cx="2432304" cy="2096814"/>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pitchFamily="34" charset="-122"/>
                  <a:ea typeface="微软雅黑" panose="020B0503020204020204" pitchFamily="34" charset="-122"/>
                </a:rPr>
                <a:t>80%</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548217" y="1567866"/>
            <a:ext cx="1295591" cy="1116888"/>
            <a:chOff x="1936242" y="1686736"/>
            <a:chExt cx="1727454" cy="1489184"/>
          </a:xfrm>
          <a:solidFill>
            <a:srgbClr val="009900"/>
          </a:solidFill>
        </p:grpSpPr>
        <p:sp>
          <p:nvSpPr>
            <p:cNvPr id="16" name="六边形 15"/>
            <p:cNvSpPr/>
            <p:nvPr/>
          </p:nvSpPr>
          <p:spPr>
            <a:xfrm>
              <a:off x="1936242" y="1686736"/>
              <a:ext cx="1727454" cy="148918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pitchFamily="34" charset="-122"/>
                  <a:ea typeface="微软雅黑" panose="020B0503020204020204" pitchFamily="34" charset="-122"/>
                </a:rPr>
                <a:t>50%</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644008" y="3718730"/>
            <a:ext cx="3168352" cy="703816"/>
            <a:chOff x="6327173" y="4322384"/>
            <a:chExt cx="4224470" cy="938420"/>
          </a:xfrm>
        </p:grpSpPr>
        <p:sp>
          <p:nvSpPr>
            <p:cNvPr id="19" name="文本框 29"/>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30"/>
            <p:cNvSpPr txBox="1"/>
            <p:nvPr/>
          </p:nvSpPr>
          <p:spPr>
            <a:xfrm>
              <a:off x="6327173" y="4579422"/>
              <a:ext cx="4224470" cy="681382"/>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644008" y="2211716"/>
            <a:ext cx="3168352" cy="703816"/>
            <a:chOff x="6327173" y="3001742"/>
            <a:chExt cx="4224470" cy="938419"/>
          </a:xfrm>
        </p:grpSpPr>
        <p:sp>
          <p:nvSpPr>
            <p:cNvPr id="22" name="文本框 31"/>
            <p:cNvSpPr txBox="1"/>
            <p:nvPr/>
          </p:nvSpPr>
          <p:spPr>
            <a:xfrm>
              <a:off x="6327174" y="3001742"/>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6327173" y="3258780"/>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644008" y="2998653"/>
            <a:ext cx="3168352" cy="703816"/>
            <a:chOff x="6327173" y="4322384"/>
            <a:chExt cx="4224470" cy="938419"/>
          </a:xfrm>
        </p:grpSpPr>
        <p:sp>
          <p:nvSpPr>
            <p:cNvPr id="25" name="文本框 33"/>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6327173" y="4579422"/>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450" decel="100000" fill="hold"/>
                                        <p:tgtEl>
                                          <p:spTgt spid="3"/>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450" decel="100000" fill="hold"/>
                                        <p:tgtEl>
                                          <p:spTgt spid="21"/>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anim calcmode="lin" valueType="num">
                                      <p:cBhvr>
                                        <p:cTn id="49" dur="500" fill="hold"/>
                                        <p:tgtEl>
                                          <p:spTgt spid="24"/>
                                        </p:tgtEl>
                                        <p:attrNameLst>
                                          <p:attrName>ppt_x</p:attrName>
                                        </p:attrNameLst>
                                      </p:cBhvr>
                                      <p:tavLst>
                                        <p:tav tm="0">
                                          <p:val>
                                            <p:strVal val="#ppt_x"/>
                                          </p:val>
                                        </p:tav>
                                        <p:tav tm="100000">
                                          <p:val>
                                            <p:strVal val="#ppt_x"/>
                                          </p:val>
                                        </p:tav>
                                      </p:tavLst>
                                    </p:anim>
                                    <p:anim calcmode="lin" valueType="num">
                                      <p:cBhvr>
                                        <p:cTn id="50" dur="450" decel="100000" fill="hold"/>
                                        <p:tgtEl>
                                          <p:spTgt spid="24"/>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450" decel="100000" fill="hold"/>
                                        <p:tgtEl>
                                          <p:spTgt spid="18"/>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100" dirty="0">
              <a:solidFill>
                <a:schemeClr val="tx1">
                  <a:lumMod val="75000"/>
                  <a:lumOff val="25000"/>
                </a:schemeClr>
              </a:solidFill>
              <a:sym typeface="微软雅黑" panose="020B0503020204020204" pitchFamily="34" charset="-122"/>
            </a:endParaRPr>
          </a:p>
        </p:txBody>
      </p:sp>
      <p:grpSp>
        <p:nvGrpSpPr>
          <p:cNvPr id="4" name="组合 3"/>
          <p:cNvGrpSpPr/>
          <p:nvPr/>
        </p:nvGrpSpPr>
        <p:grpSpPr>
          <a:xfrm>
            <a:off x="1428943" y="1437277"/>
            <a:ext cx="3061841" cy="102062"/>
            <a:chOff x="1507396" y="1628800"/>
            <a:chExt cx="4320480" cy="144016"/>
          </a:xfrm>
        </p:grpSpPr>
        <p:cxnSp>
          <p:nvCxnSpPr>
            <p:cNvPr id="5" name="直接连接符 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884357" y="1437277"/>
            <a:ext cx="3061841" cy="102062"/>
            <a:chOff x="1507396" y="1628800"/>
            <a:chExt cx="4320480" cy="144016"/>
          </a:xfrm>
        </p:grpSpPr>
        <p:cxnSp>
          <p:nvCxnSpPr>
            <p:cNvPr id="17" name="直接连接符 1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五边形 47"/>
          <p:cNvSpPr/>
          <p:nvPr/>
        </p:nvSpPr>
        <p:spPr>
          <a:xfrm flipH="1">
            <a:off x="2238403" y="1720796"/>
            <a:ext cx="2252381"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49" name="五边形 48"/>
          <p:cNvSpPr/>
          <p:nvPr/>
        </p:nvSpPr>
        <p:spPr>
          <a:xfrm flipH="1">
            <a:off x="3105573" y="2085030"/>
            <a:ext cx="1385210"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0" name="五边形 49"/>
          <p:cNvSpPr/>
          <p:nvPr/>
        </p:nvSpPr>
        <p:spPr>
          <a:xfrm flipH="1">
            <a:off x="2578606" y="2449265"/>
            <a:ext cx="1912176"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1" name="五边形 50"/>
          <p:cNvSpPr/>
          <p:nvPr/>
        </p:nvSpPr>
        <p:spPr>
          <a:xfrm flipH="1">
            <a:off x="1450952" y="2813498"/>
            <a:ext cx="303983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2" name="五边形 51"/>
          <p:cNvSpPr/>
          <p:nvPr/>
        </p:nvSpPr>
        <p:spPr>
          <a:xfrm flipH="1">
            <a:off x="1980302" y="3177733"/>
            <a:ext cx="251048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3" name="五边形 52"/>
          <p:cNvSpPr/>
          <p:nvPr/>
        </p:nvSpPr>
        <p:spPr>
          <a:xfrm flipH="1">
            <a:off x="2789761" y="3541967"/>
            <a:ext cx="1701023"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4" name="五边形 53"/>
          <p:cNvSpPr/>
          <p:nvPr/>
        </p:nvSpPr>
        <p:spPr>
          <a:xfrm flipH="1">
            <a:off x="3470167" y="3906536"/>
            <a:ext cx="1020615" cy="229613"/>
          </a:xfrm>
          <a:prstGeom prst="homePlate">
            <a:avLst/>
          </a:prstGeom>
          <a:solidFill>
            <a:srgbClr val="C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5"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五边形 61"/>
          <p:cNvSpPr/>
          <p:nvPr/>
        </p:nvSpPr>
        <p:spPr>
          <a:xfrm>
            <a:off x="4884358" y="1720796"/>
            <a:ext cx="1149664"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3" name="五边形 62"/>
          <p:cNvSpPr/>
          <p:nvPr/>
        </p:nvSpPr>
        <p:spPr>
          <a:xfrm>
            <a:off x="4884359" y="2085030"/>
            <a:ext cx="2170277"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4" name="五边形 63"/>
          <p:cNvSpPr/>
          <p:nvPr/>
        </p:nvSpPr>
        <p:spPr>
          <a:xfrm>
            <a:off x="4884358" y="2449265"/>
            <a:ext cx="1360817"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5" name="五边形 64"/>
          <p:cNvSpPr/>
          <p:nvPr/>
        </p:nvSpPr>
        <p:spPr>
          <a:xfrm>
            <a:off x="4884358" y="2813498"/>
            <a:ext cx="2900981"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6" name="五边形 65"/>
          <p:cNvSpPr/>
          <p:nvPr/>
        </p:nvSpPr>
        <p:spPr>
          <a:xfrm>
            <a:off x="4884360" y="3177733"/>
            <a:ext cx="2099593"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7" name="五边形 66"/>
          <p:cNvSpPr/>
          <p:nvPr/>
        </p:nvSpPr>
        <p:spPr>
          <a:xfrm>
            <a:off x="4884358" y="3541967"/>
            <a:ext cx="2433519" cy="229613"/>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8" name="五边形 67"/>
          <p:cNvSpPr/>
          <p:nvPr/>
        </p:nvSpPr>
        <p:spPr>
          <a:xfrm>
            <a:off x="4884358" y="3906537"/>
            <a:ext cx="1793409" cy="223696"/>
          </a:xfrm>
          <a:prstGeom prst="homePlat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9"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ppt_x"/>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500"/>
                                        <p:tgtEl>
                                          <p:spTgt spid="6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68"/>
                                        </p:tgtEl>
                                        <p:attrNameLst>
                                          <p:attrName>style.visibility</p:attrName>
                                        </p:attrNameLst>
                                      </p:cBhvr>
                                      <p:to>
                                        <p:strVal val="visible"/>
                                      </p:to>
                                    </p:set>
                                    <p:animEffect transition="in" filter="wipe(left)">
                                      <p:cBhvr>
                                        <p:cTn id="58" dur="500"/>
                                        <p:tgtEl>
                                          <p:spTgt spid="6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right)">
                                      <p:cBhvr>
                                        <p:cTn id="61" dur="500"/>
                                        <p:tgtEl>
                                          <p:spTgt spid="4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49"/>
                                        </p:tgtEl>
                                        <p:attrNameLst>
                                          <p:attrName>style.visibility</p:attrName>
                                        </p:attrNameLst>
                                      </p:cBhvr>
                                      <p:to>
                                        <p:strVal val="visible"/>
                                      </p:to>
                                    </p:set>
                                    <p:animEffect transition="in" filter="wipe(right)">
                                      <p:cBhvr>
                                        <p:cTn id="64" dur="500"/>
                                        <p:tgtEl>
                                          <p:spTgt spid="4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50"/>
                                        </p:tgtEl>
                                        <p:attrNameLst>
                                          <p:attrName>style.visibility</p:attrName>
                                        </p:attrNameLst>
                                      </p:cBhvr>
                                      <p:to>
                                        <p:strVal val="visible"/>
                                      </p:to>
                                    </p:set>
                                    <p:animEffect transition="in" filter="wipe(right)">
                                      <p:cBhvr>
                                        <p:cTn id="67" dur="500"/>
                                        <p:tgtEl>
                                          <p:spTgt spid="5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51"/>
                                        </p:tgtEl>
                                        <p:attrNameLst>
                                          <p:attrName>style.visibility</p:attrName>
                                        </p:attrNameLst>
                                      </p:cBhvr>
                                      <p:to>
                                        <p:strVal val="visible"/>
                                      </p:to>
                                    </p:set>
                                    <p:animEffect transition="in" filter="wipe(right)">
                                      <p:cBhvr>
                                        <p:cTn id="70" dur="500"/>
                                        <p:tgtEl>
                                          <p:spTgt spid="5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52"/>
                                        </p:tgtEl>
                                        <p:attrNameLst>
                                          <p:attrName>style.visibility</p:attrName>
                                        </p:attrNameLst>
                                      </p:cBhvr>
                                      <p:to>
                                        <p:strVal val="visible"/>
                                      </p:to>
                                    </p:set>
                                    <p:animEffect transition="in" filter="wipe(right)">
                                      <p:cBhvr>
                                        <p:cTn id="73" dur="500"/>
                                        <p:tgtEl>
                                          <p:spTgt spid="5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53"/>
                                        </p:tgtEl>
                                        <p:attrNameLst>
                                          <p:attrName>style.visibility</p:attrName>
                                        </p:attrNameLst>
                                      </p:cBhvr>
                                      <p:to>
                                        <p:strVal val="visible"/>
                                      </p:to>
                                    </p:set>
                                    <p:animEffect transition="in" filter="wipe(right)">
                                      <p:cBhvr>
                                        <p:cTn id="76" dur="500"/>
                                        <p:tgtEl>
                                          <p:spTgt spid="5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54"/>
                                        </p:tgtEl>
                                        <p:attrNameLst>
                                          <p:attrName>style.visibility</p:attrName>
                                        </p:attrNameLst>
                                      </p:cBhvr>
                                      <p:to>
                                        <p:strVal val="visible"/>
                                      </p:to>
                                    </p:set>
                                    <p:animEffect transition="in" filter="wipe(right)">
                                      <p:cBhvr>
                                        <p:cTn id="79" dur="500"/>
                                        <p:tgtEl>
                                          <p:spTgt spid="54"/>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wipe(left)">
                                      <p:cBhvr>
                                        <p:cTn id="86" dur="500"/>
                                        <p:tgtEl>
                                          <p:spTgt spid="7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left)">
                                      <p:cBhvr>
                                        <p:cTn id="89" dur="500"/>
                                        <p:tgtEl>
                                          <p:spTgt spid="7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wipe(left)">
                                      <p:cBhvr>
                                        <p:cTn id="92" dur="500"/>
                                        <p:tgtEl>
                                          <p:spTgt spid="7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left)">
                                      <p:cBhvr>
                                        <p:cTn id="95" dur="500"/>
                                        <p:tgtEl>
                                          <p:spTgt spid="7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left)">
                                      <p:cBhvr>
                                        <p:cTn id="98" dur="500"/>
                                        <p:tgtEl>
                                          <p:spTgt spid="7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left)">
                                      <p:cBhvr>
                                        <p:cTn id="101" dur="500"/>
                                        <p:tgtEl>
                                          <p:spTgt spid="7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right)">
                                      <p:cBhvr>
                                        <p:cTn id="107" dur="500"/>
                                        <p:tgtEl>
                                          <p:spTgt spid="5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right)">
                                      <p:cBhvr>
                                        <p:cTn id="110" dur="500"/>
                                        <p:tgtEl>
                                          <p:spTgt spid="5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right)">
                                      <p:cBhvr>
                                        <p:cTn id="113" dur="500"/>
                                        <p:tgtEl>
                                          <p:spTgt spid="5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right)">
                                      <p:cBhvr>
                                        <p:cTn id="116" dur="500"/>
                                        <p:tgtEl>
                                          <p:spTgt spid="5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wipe(right)">
                                      <p:cBhvr>
                                        <p:cTn id="119" dur="500"/>
                                        <p:tgtEl>
                                          <p:spTgt spid="6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right)">
                                      <p:cBhvr>
                                        <p:cTn id="122" dur="500"/>
                                        <p:tgtEl>
                                          <p:spTgt spid="61"/>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500"/>
                                        <p:tgtEl>
                                          <p:spTgt spid="4"/>
                                        </p:tgtEl>
                                      </p:cBhvr>
                                    </p:animEffect>
                                  </p:childTnLst>
                                </p:cTn>
                              </p:par>
                              <p:par>
                                <p:cTn id="127" presetID="10" presetClass="entr" presetSubtype="0" fill="hold"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500"/>
                                        <p:tgtEl>
                                          <p:spTgt spid="16"/>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p:tgtEl>
                                          <p:spTgt spid="28"/>
                                        </p:tgtEl>
                                        <p:attrNameLst>
                                          <p:attrName>ppt_y</p:attrName>
                                        </p:attrNameLst>
                                      </p:cBhvr>
                                      <p:tavLst>
                                        <p:tav tm="0">
                                          <p:val>
                                            <p:strVal val="#ppt_y+#ppt_h*1.125000"/>
                                          </p:val>
                                        </p:tav>
                                        <p:tav tm="100000">
                                          <p:val>
                                            <p:strVal val="#ppt_y"/>
                                          </p:val>
                                        </p:tav>
                                      </p:tavLst>
                                    </p:anim>
                                    <p:animEffect transition="in" filter="wipe(up)">
                                      <p:cBhvr>
                                        <p:cTn id="134" dur="500"/>
                                        <p:tgtEl>
                                          <p:spTgt spid="2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29"/>
                                        </p:tgtEl>
                                        <p:attrNameLst>
                                          <p:attrName>style.visibility</p:attrName>
                                        </p:attrNameLst>
                                      </p:cBhvr>
                                      <p:to>
                                        <p:strVal val="visible"/>
                                      </p:to>
                                    </p:set>
                                    <p:anim calcmode="lin" valueType="num">
                                      <p:cBhvr additive="base">
                                        <p:cTn id="137" dur="500"/>
                                        <p:tgtEl>
                                          <p:spTgt spid="29"/>
                                        </p:tgtEl>
                                        <p:attrNameLst>
                                          <p:attrName>ppt_y</p:attrName>
                                        </p:attrNameLst>
                                      </p:cBhvr>
                                      <p:tavLst>
                                        <p:tav tm="0">
                                          <p:val>
                                            <p:strVal val="#ppt_y+#ppt_h*1.125000"/>
                                          </p:val>
                                        </p:tav>
                                        <p:tav tm="100000">
                                          <p:val>
                                            <p:strVal val="#ppt_y"/>
                                          </p:val>
                                        </p:tav>
                                      </p:tavLst>
                                    </p:anim>
                                    <p:animEffect transition="in" filter="wipe(up)">
                                      <p:cBhvr>
                                        <p:cTn id="138" dur="500"/>
                                        <p:tgtEl>
                                          <p:spTgt spid="2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30"/>
                                        </p:tgtEl>
                                        <p:attrNameLst>
                                          <p:attrName>style.visibility</p:attrName>
                                        </p:attrNameLst>
                                      </p:cBhvr>
                                      <p:to>
                                        <p:strVal val="visible"/>
                                      </p:to>
                                    </p:set>
                                    <p:anim calcmode="lin" valueType="num">
                                      <p:cBhvr additive="base">
                                        <p:cTn id="141" dur="500"/>
                                        <p:tgtEl>
                                          <p:spTgt spid="30"/>
                                        </p:tgtEl>
                                        <p:attrNameLst>
                                          <p:attrName>ppt_y</p:attrName>
                                        </p:attrNameLst>
                                      </p:cBhvr>
                                      <p:tavLst>
                                        <p:tav tm="0">
                                          <p:val>
                                            <p:strVal val="#ppt_y+#ppt_h*1.125000"/>
                                          </p:val>
                                        </p:tav>
                                        <p:tav tm="100000">
                                          <p:val>
                                            <p:strVal val="#ppt_y"/>
                                          </p:val>
                                        </p:tav>
                                      </p:tavLst>
                                    </p:anim>
                                    <p:animEffect transition="in" filter="wipe(up)">
                                      <p:cBhvr>
                                        <p:cTn id="142" dur="500"/>
                                        <p:tgtEl>
                                          <p:spTgt spid="3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p:tgtEl>
                                          <p:spTgt spid="31"/>
                                        </p:tgtEl>
                                        <p:attrNameLst>
                                          <p:attrName>ppt_y</p:attrName>
                                        </p:attrNameLst>
                                      </p:cBhvr>
                                      <p:tavLst>
                                        <p:tav tm="0">
                                          <p:val>
                                            <p:strVal val="#ppt_y+#ppt_h*1.125000"/>
                                          </p:val>
                                        </p:tav>
                                        <p:tav tm="100000">
                                          <p:val>
                                            <p:strVal val="#ppt_y"/>
                                          </p:val>
                                        </p:tav>
                                      </p:tavLst>
                                    </p:anim>
                                    <p:animEffect transition="in" filter="wipe(up)">
                                      <p:cBhvr>
                                        <p:cTn id="146" dur="500"/>
                                        <p:tgtEl>
                                          <p:spTgt spid="3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32"/>
                                        </p:tgtEl>
                                        <p:attrNameLst>
                                          <p:attrName>style.visibility</p:attrName>
                                        </p:attrNameLst>
                                      </p:cBhvr>
                                      <p:to>
                                        <p:strVal val="visible"/>
                                      </p:to>
                                    </p:set>
                                    <p:anim calcmode="lin" valueType="num">
                                      <p:cBhvr additive="base">
                                        <p:cTn id="149" dur="500"/>
                                        <p:tgtEl>
                                          <p:spTgt spid="32"/>
                                        </p:tgtEl>
                                        <p:attrNameLst>
                                          <p:attrName>ppt_y</p:attrName>
                                        </p:attrNameLst>
                                      </p:cBhvr>
                                      <p:tavLst>
                                        <p:tav tm="0">
                                          <p:val>
                                            <p:strVal val="#ppt_y+#ppt_h*1.125000"/>
                                          </p:val>
                                        </p:tav>
                                        <p:tav tm="100000">
                                          <p:val>
                                            <p:strVal val="#ppt_y"/>
                                          </p:val>
                                        </p:tav>
                                      </p:tavLst>
                                    </p:anim>
                                    <p:animEffect transition="in" filter="wipe(up)">
                                      <p:cBhvr>
                                        <p:cTn id="150" dur="500"/>
                                        <p:tgtEl>
                                          <p:spTgt spid="3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33"/>
                                        </p:tgtEl>
                                        <p:attrNameLst>
                                          <p:attrName>style.visibility</p:attrName>
                                        </p:attrNameLst>
                                      </p:cBhvr>
                                      <p:to>
                                        <p:strVal val="visible"/>
                                      </p:to>
                                    </p:set>
                                    <p:anim calcmode="lin" valueType="num">
                                      <p:cBhvr additive="base">
                                        <p:cTn id="153" dur="500"/>
                                        <p:tgtEl>
                                          <p:spTgt spid="33"/>
                                        </p:tgtEl>
                                        <p:attrNameLst>
                                          <p:attrName>ppt_y</p:attrName>
                                        </p:attrNameLst>
                                      </p:cBhvr>
                                      <p:tavLst>
                                        <p:tav tm="0">
                                          <p:val>
                                            <p:strVal val="#ppt_y+#ppt_h*1.125000"/>
                                          </p:val>
                                        </p:tav>
                                        <p:tav tm="100000">
                                          <p:val>
                                            <p:strVal val="#ppt_y"/>
                                          </p:val>
                                        </p:tav>
                                      </p:tavLst>
                                    </p:anim>
                                    <p:animEffect transition="in" filter="wipe(up)">
                                      <p:cBhvr>
                                        <p:cTn id="154" dur="500"/>
                                        <p:tgtEl>
                                          <p:spTgt spid="3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p:tgtEl>
                                          <p:spTgt spid="34"/>
                                        </p:tgtEl>
                                        <p:attrNameLst>
                                          <p:attrName>ppt_y</p:attrName>
                                        </p:attrNameLst>
                                      </p:cBhvr>
                                      <p:tavLst>
                                        <p:tav tm="0">
                                          <p:val>
                                            <p:strVal val="#ppt_y+#ppt_h*1.125000"/>
                                          </p:val>
                                        </p:tav>
                                        <p:tav tm="100000">
                                          <p:val>
                                            <p:strVal val="#ppt_y"/>
                                          </p:val>
                                        </p:tav>
                                      </p:tavLst>
                                    </p:anim>
                                    <p:animEffect transition="in" filter="wipe(up)">
                                      <p:cBhvr>
                                        <p:cTn id="158" dur="500"/>
                                        <p:tgtEl>
                                          <p:spTgt spid="3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35"/>
                                        </p:tgtEl>
                                        <p:attrNameLst>
                                          <p:attrName>style.visibility</p:attrName>
                                        </p:attrNameLst>
                                      </p:cBhvr>
                                      <p:to>
                                        <p:strVal val="visible"/>
                                      </p:to>
                                    </p:set>
                                    <p:anim calcmode="lin" valueType="num">
                                      <p:cBhvr additive="base">
                                        <p:cTn id="161" dur="500"/>
                                        <p:tgtEl>
                                          <p:spTgt spid="35"/>
                                        </p:tgtEl>
                                        <p:attrNameLst>
                                          <p:attrName>ppt_y</p:attrName>
                                        </p:attrNameLst>
                                      </p:cBhvr>
                                      <p:tavLst>
                                        <p:tav tm="0">
                                          <p:val>
                                            <p:strVal val="#ppt_y+#ppt_h*1.125000"/>
                                          </p:val>
                                        </p:tav>
                                        <p:tav tm="100000">
                                          <p:val>
                                            <p:strVal val="#ppt_y"/>
                                          </p:val>
                                        </p:tav>
                                      </p:tavLst>
                                    </p:anim>
                                    <p:animEffect transition="in" filter="wipe(up)">
                                      <p:cBhvr>
                                        <p:cTn id="162" dur="500"/>
                                        <p:tgtEl>
                                          <p:spTgt spid="3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36"/>
                                        </p:tgtEl>
                                        <p:attrNameLst>
                                          <p:attrName>style.visibility</p:attrName>
                                        </p:attrNameLst>
                                      </p:cBhvr>
                                      <p:to>
                                        <p:strVal val="visible"/>
                                      </p:to>
                                    </p:set>
                                    <p:anim calcmode="lin" valueType="num">
                                      <p:cBhvr additive="base">
                                        <p:cTn id="165" dur="500"/>
                                        <p:tgtEl>
                                          <p:spTgt spid="36"/>
                                        </p:tgtEl>
                                        <p:attrNameLst>
                                          <p:attrName>ppt_y</p:attrName>
                                        </p:attrNameLst>
                                      </p:cBhvr>
                                      <p:tavLst>
                                        <p:tav tm="0">
                                          <p:val>
                                            <p:strVal val="#ppt_y+#ppt_h*1.125000"/>
                                          </p:val>
                                        </p:tav>
                                        <p:tav tm="100000">
                                          <p:val>
                                            <p:strVal val="#ppt_y"/>
                                          </p:val>
                                        </p:tav>
                                      </p:tavLst>
                                    </p:anim>
                                    <p:animEffect transition="in" filter="wipe(up)">
                                      <p:cBhvr>
                                        <p:cTn id="166" dur="500"/>
                                        <p:tgtEl>
                                          <p:spTgt spid="3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up)">
                                      <p:cBhvr>
                                        <p:cTn id="170" dur="500"/>
                                        <p:tgtEl>
                                          <p:spTgt spid="3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38"/>
                                        </p:tgtEl>
                                        <p:attrNameLst>
                                          <p:attrName>style.visibility</p:attrName>
                                        </p:attrNameLst>
                                      </p:cBhvr>
                                      <p:to>
                                        <p:strVal val="visible"/>
                                      </p:to>
                                    </p:set>
                                    <p:anim calcmode="lin" valueType="num">
                                      <p:cBhvr additive="base">
                                        <p:cTn id="173" dur="500"/>
                                        <p:tgtEl>
                                          <p:spTgt spid="38"/>
                                        </p:tgtEl>
                                        <p:attrNameLst>
                                          <p:attrName>ppt_y</p:attrName>
                                        </p:attrNameLst>
                                      </p:cBhvr>
                                      <p:tavLst>
                                        <p:tav tm="0">
                                          <p:val>
                                            <p:strVal val="#ppt_y+#ppt_h*1.125000"/>
                                          </p:val>
                                        </p:tav>
                                        <p:tav tm="100000">
                                          <p:val>
                                            <p:strVal val="#ppt_y"/>
                                          </p:val>
                                        </p:tav>
                                      </p:tavLst>
                                    </p:anim>
                                    <p:animEffect transition="in" filter="wipe(up)">
                                      <p:cBhvr>
                                        <p:cTn id="174" dur="500"/>
                                        <p:tgtEl>
                                          <p:spTgt spid="3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39"/>
                                        </p:tgtEl>
                                        <p:attrNameLst>
                                          <p:attrName>style.visibility</p:attrName>
                                        </p:attrNameLst>
                                      </p:cBhvr>
                                      <p:to>
                                        <p:strVal val="visible"/>
                                      </p:to>
                                    </p:set>
                                    <p:anim calcmode="lin" valueType="num">
                                      <p:cBhvr additive="base">
                                        <p:cTn id="177" dur="500"/>
                                        <p:tgtEl>
                                          <p:spTgt spid="39"/>
                                        </p:tgtEl>
                                        <p:attrNameLst>
                                          <p:attrName>ppt_y</p:attrName>
                                        </p:attrNameLst>
                                      </p:cBhvr>
                                      <p:tavLst>
                                        <p:tav tm="0">
                                          <p:val>
                                            <p:strVal val="#ppt_y+#ppt_h*1.125000"/>
                                          </p:val>
                                        </p:tav>
                                        <p:tav tm="100000">
                                          <p:val>
                                            <p:strVal val="#ppt_y"/>
                                          </p:val>
                                        </p:tav>
                                      </p:tavLst>
                                    </p:anim>
                                    <p:animEffect transition="in" filter="wipe(up)">
                                      <p:cBhvr>
                                        <p:cTn id="178" dur="500"/>
                                        <p:tgtEl>
                                          <p:spTgt spid="3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40"/>
                                        </p:tgtEl>
                                        <p:attrNameLst>
                                          <p:attrName>style.visibility</p:attrName>
                                        </p:attrNameLst>
                                      </p:cBhvr>
                                      <p:to>
                                        <p:strVal val="visible"/>
                                      </p:to>
                                    </p:set>
                                    <p:anim calcmode="lin" valueType="num">
                                      <p:cBhvr additive="base">
                                        <p:cTn id="181" dur="500"/>
                                        <p:tgtEl>
                                          <p:spTgt spid="40"/>
                                        </p:tgtEl>
                                        <p:attrNameLst>
                                          <p:attrName>ppt_y</p:attrName>
                                        </p:attrNameLst>
                                      </p:cBhvr>
                                      <p:tavLst>
                                        <p:tav tm="0">
                                          <p:val>
                                            <p:strVal val="#ppt_y+#ppt_h*1.125000"/>
                                          </p:val>
                                        </p:tav>
                                        <p:tav tm="100000">
                                          <p:val>
                                            <p:strVal val="#ppt_y"/>
                                          </p:val>
                                        </p:tav>
                                      </p:tavLst>
                                    </p:anim>
                                    <p:animEffect transition="in" filter="wipe(up)">
                                      <p:cBhvr>
                                        <p:cTn id="182" dur="500"/>
                                        <p:tgtEl>
                                          <p:spTgt spid="4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41"/>
                                        </p:tgtEl>
                                        <p:attrNameLst>
                                          <p:attrName>style.visibility</p:attrName>
                                        </p:attrNameLst>
                                      </p:cBhvr>
                                      <p:to>
                                        <p:strVal val="visible"/>
                                      </p:to>
                                    </p:set>
                                    <p:anim calcmode="lin" valueType="num">
                                      <p:cBhvr additive="base">
                                        <p:cTn id="185" dur="500"/>
                                        <p:tgtEl>
                                          <p:spTgt spid="41"/>
                                        </p:tgtEl>
                                        <p:attrNameLst>
                                          <p:attrName>ppt_y</p:attrName>
                                        </p:attrNameLst>
                                      </p:cBhvr>
                                      <p:tavLst>
                                        <p:tav tm="0">
                                          <p:val>
                                            <p:strVal val="#ppt_y+#ppt_h*1.125000"/>
                                          </p:val>
                                        </p:tav>
                                        <p:tav tm="100000">
                                          <p:val>
                                            <p:strVal val="#ppt_y"/>
                                          </p:val>
                                        </p:tav>
                                      </p:tavLst>
                                    </p:anim>
                                    <p:animEffect transition="in" filter="wipe(up)">
                                      <p:cBhvr>
                                        <p:cTn id="186" dur="500"/>
                                        <p:tgtEl>
                                          <p:spTgt spid="4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42"/>
                                        </p:tgtEl>
                                        <p:attrNameLst>
                                          <p:attrName>style.visibility</p:attrName>
                                        </p:attrNameLst>
                                      </p:cBhvr>
                                      <p:to>
                                        <p:strVal val="visible"/>
                                      </p:to>
                                    </p:set>
                                    <p:anim calcmode="lin" valueType="num">
                                      <p:cBhvr additive="base">
                                        <p:cTn id="189" dur="500"/>
                                        <p:tgtEl>
                                          <p:spTgt spid="42"/>
                                        </p:tgtEl>
                                        <p:attrNameLst>
                                          <p:attrName>ppt_y</p:attrName>
                                        </p:attrNameLst>
                                      </p:cBhvr>
                                      <p:tavLst>
                                        <p:tav tm="0">
                                          <p:val>
                                            <p:strVal val="#ppt_y+#ppt_h*1.125000"/>
                                          </p:val>
                                        </p:tav>
                                        <p:tav tm="100000">
                                          <p:val>
                                            <p:strVal val="#ppt_y"/>
                                          </p:val>
                                        </p:tav>
                                      </p:tavLst>
                                    </p:anim>
                                    <p:animEffect transition="in" filter="wipe(up)">
                                      <p:cBhvr>
                                        <p:cTn id="190" dur="500"/>
                                        <p:tgtEl>
                                          <p:spTgt spid="4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43"/>
                                        </p:tgtEl>
                                        <p:attrNameLst>
                                          <p:attrName>style.visibility</p:attrName>
                                        </p:attrNameLst>
                                      </p:cBhvr>
                                      <p:to>
                                        <p:strVal val="visible"/>
                                      </p:to>
                                    </p:set>
                                    <p:anim calcmode="lin" valueType="num">
                                      <p:cBhvr additive="base">
                                        <p:cTn id="193" dur="500"/>
                                        <p:tgtEl>
                                          <p:spTgt spid="43"/>
                                        </p:tgtEl>
                                        <p:attrNameLst>
                                          <p:attrName>ppt_y</p:attrName>
                                        </p:attrNameLst>
                                      </p:cBhvr>
                                      <p:tavLst>
                                        <p:tav tm="0">
                                          <p:val>
                                            <p:strVal val="#ppt_y+#ppt_h*1.125000"/>
                                          </p:val>
                                        </p:tav>
                                        <p:tav tm="100000">
                                          <p:val>
                                            <p:strVal val="#ppt_y"/>
                                          </p:val>
                                        </p:tav>
                                      </p:tavLst>
                                    </p:anim>
                                    <p:animEffect transition="in" filter="wipe(up)">
                                      <p:cBhvr>
                                        <p:cTn id="194" dur="500"/>
                                        <p:tgtEl>
                                          <p:spTgt spid="4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44"/>
                                        </p:tgtEl>
                                        <p:attrNameLst>
                                          <p:attrName>style.visibility</p:attrName>
                                        </p:attrNameLst>
                                      </p:cBhvr>
                                      <p:to>
                                        <p:strVal val="visible"/>
                                      </p:to>
                                    </p:set>
                                    <p:anim calcmode="lin" valueType="num">
                                      <p:cBhvr additive="base">
                                        <p:cTn id="197" dur="500"/>
                                        <p:tgtEl>
                                          <p:spTgt spid="44"/>
                                        </p:tgtEl>
                                        <p:attrNameLst>
                                          <p:attrName>ppt_y</p:attrName>
                                        </p:attrNameLst>
                                      </p:cBhvr>
                                      <p:tavLst>
                                        <p:tav tm="0">
                                          <p:val>
                                            <p:strVal val="#ppt_y+#ppt_h*1.125000"/>
                                          </p:val>
                                        </p:tav>
                                        <p:tav tm="100000">
                                          <p:val>
                                            <p:strVal val="#ppt_y"/>
                                          </p:val>
                                        </p:tav>
                                      </p:tavLst>
                                    </p:anim>
                                    <p:animEffect transition="in" filter="wipe(up)">
                                      <p:cBhvr>
                                        <p:cTn id="198" dur="500"/>
                                        <p:tgtEl>
                                          <p:spTgt spid="4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45"/>
                                        </p:tgtEl>
                                        <p:attrNameLst>
                                          <p:attrName>style.visibility</p:attrName>
                                        </p:attrNameLst>
                                      </p:cBhvr>
                                      <p:to>
                                        <p:strVal val="visible"/>
                                      </p:to>
                                    </p:set>
                                    <p:anim calcmode="lin" valueType="num">
                                      <p:cBhvr additive="base">
                                        <p:cTn id="201" dur="500"/>
                                        <p:tgtEl>
                                          <p:spTgt spid="45"/>
                                        </p:tgtEl>
                                        <p:attrNameLst>
                                          <p:attrName>ppt_y</p:attrName>
                                        </p:attrNameLst>
                                      </p:cBhvr>
                                      <p:tavLst>
                                        <p:tav tm="0">
                                          <p:val>
                                            <p:strVal val="#ppt_y+#ppt_h*1.125000"/>
                                          </p:val>
                                        </p:tav>
                                        <p:tav tm="100000">
                                          <p:val>
                                            <p:strVal val="#ppt_y"/>
                                          </p:val>
                                        </p:tav>
                                      </p:tavLst>
                                    </p:anim>
                                    <p:animEffect transition="in" filter="wipe(up)">
                                      <p:cBhvr>
                                        <p:cTn id="202" dur="500"/>
                                        <p:tgtEl>
                                          <p:spTgt spid="4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46"/>
                                        </p:tgtEl>
                                        <p:attrNameLst>
                                          <p:attrName>style.visibility</p:attrName>
                                        </p:attrNameLst>
                                      </p:cBhvr>
                                      <p:to>
                                        <p:strVal val="visible"/>
                                      </p:to>
                                    </p:set>
                                    <p:anim calcmode="lin" valueType="num">
                                      <p:cBhvr additive="base">
                                        <p:cTn id="205" dur="500"/>
                                        <p:tgtEl>
                                          <p:spTgt spid="46"/>
                                        </p:tgtEl>
                                        <p:attrNameLst>
                                          <p:attrName>ppt_y</p:attrName>
                                        </p:attrNameLst>
                                      </p:cBhvr>
                                      <p:tavLst>
                                        <p:tav tm="0">
                                          <p:val>
                                            <p:strVal val="#ppt_y+#ppt_h*1.125000"/>
                                          </p:val>
                                        </p:tav>
                                        <p:tav tm="100000">
                                          <p:val>
                                            <p:strVal val="#ppt_y"/>
                                          </p:val>
                                        </p:tav>
                                      </p:tavLst>
                                    </p:anim>
                                    <p:animEffect transition="in" filter="wipe(up)">
                                      <p:cBhvr>
                                        <p:cTn id="206" dur="500"/>
                                        <p:tgtEl>
                                          <p:spTgt spid="4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47"/>
                                        </p:tgtEl>
                                        <p:attrNameLst>
                                          <p:attrName>style.visibility</p:attrName>
                                        </p:attrNameLst>
                                      </p:cBhvr>
                                      <p:to>
                                        <p:strVal val="visible"/>
                                      </p:to>
                                    </p:set>
                                    <p:anim calcmode="lin" valueType="num">
                                      <p:cBhvr additive="base">
                                        <p:cTn id="209" dur="500"/>
                                        <p:tgtEl>
                                          <p:spTgt spid="47"/>
                                        </p:tgtEl>
                                        <p:attrNameLst>
                                          <p:attrName>ppt_y</p:attrName>
                                        </p:attrNameLst>
                                      </p:cBhvr>
                                      <p:tavLst>
                                        <p:tav tm="0">
                                          <p:val>
                                            <p:strVal val="#ppt_y+#ppt_h*1.125000"/>
                                          </p:val>
                                        </p:tav>
                                        <p:tav tm="100000">
                                          <p:val>
                                            <p:strVal val="#ppt_y"/>
                                          </p:val>
                                        </p:tav>
                                      </p:tavLst>
                                    </p:anim>
                                    <p:animEffect transition="in" filter="wipe(up)">
                                      <p:cBhvr>
                                        <p:cTn id="2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23013" y="2028114"/>
            <a:ext cx="706355" cy="2283090"/>
            <a:chOff x="7829755" y="2028114"/>
            <a:chExt cx="706355" cy="2283090"/>
          </a:xfrm>
        </p:grpSpPr>
        <p:sp>
          <p:nvSpPr>
            <p:cNvPr id="4" name="Freeform 31"/>
            <p:cNvSpPr>
              <a:spLocks noChangeArrowheads="1"/>
            </p:cNvSpPr>
            <p:nvPr/>
          </p:nvSpPr>
          <p:spPr bwMode="auto">
            <a:xfrm>
              <a:off x="7833329"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5" name="Oval 49"/>
            <p:cNvSpPr>
              <a:spLocks noChangeArrowheads="1"/>
            </p:cNvSpPr>
            <p:nvPr/>
          </p:nvSpPr>
          <p:spPr bwMode="auto">
            <a:xfrm>
              <a:off x="7829755" y="2035256"/>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6" name="组合 5"/>
          <p:cNvGrpSpPr/>
          <p:nvPr/>
        </p:nvGrpSpPr>
        <p:grpSpPr>
          <a:xfrm>
            <a:off x="6328129" y="2167385"/>
            <a:ext cx="702103" cy="2002168"/>
            <a:chOff x="6934871" y="2167385"/>
            <a:chExt cx="702103" cy="2002168"/>
          </a:xfrm>
        </p:grpSpPr>
        <p:sp>
          <p:nvSpPr>
            <p:cNvPr id="7" name="Freeform 24"/>
            <p:cNvSpPr>
              <a:spLocks noChangeArrowheads="1"/>
            </p:cNvSpPr>
            <p:nvPr/>
          </p:nvSpPr>
          <p:spPr bwMode="auto">
            <a:xfrm>
              <a:off x="6934871"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8" name="Oval 25"/>
            <p:cNvSpPr>
              <a:spLocks noChangeArrowheads="1"/>
            </p:cNvSpPr>
            <p:nvPr/>
          </p:nvSpPr>
          <p:spPr bwMode="auto">
            <a:xfrm>
              <a:off x="6939631" y="2168575"/>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9" name="组合 8"/>
          <p:cNvGrpSpPr/>
          <p:nvPr/>
        </p:nvGrpSpPr>
        <p:grpSpPr>
          <a:xfrm>
            <a:off x="6329319" y="2728039"/>
            <a:ext cx="700913" cy="1441514"/>
            <a:chOff x="6936061" y="2728039"/>
            <a:chExt cx="700913" cy="1441514"/>
          </a:xfrm>
          <a:solidFill>
            <a:srgbClr val="2F318B"/>
          </a:solidFill>
        </p:grpSpPr>
        <p:sp>
          <p:nvSpPr>
            <p:cNvPr id="10" name="Oval 26"/>
            <p:cNvSpPr>
              <a:spLocks noChangeArrowheads="1"/>
            </p:cNvSpPr>
            <p:nvPr/>
          </p:nvSpPr>
          <p:spPr bwMode="auto">
            <a:xfrm>
              <a:off x="6939631" y="3976716"/>
              <a:ext cx="697343" cy="192837"/>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AutoShape 36"/>
            <p:cNvSpPr>
              <a:spLocks noChangeArrowheads="1"/>
            </p:cNvSpPr>
            <p:nvPr/>
          </p:nvSpPr>
          <p:spPr bwMode="auto">
            <a:xfrm>
              <a:off x="6936061" y="2728039"/>
              <a:ext cx="697343" cy="1441513"/>
            </a:xfrm>
            <a:prstGeom prst="can">
              <a:avLst>
                <a:gd name="adj" fmla="val 30013"/>
              </a:avLst>
            </a:prstGeom>
            <a:grpFill/>
            <a:ln>
              <a:noFill/>
            </a:ln>
          </p:spPr>
          <p:txBody>
            <a:bodyPr lIns="68543" tIns="34272" rIns="68543" bIns="34272" anchor="ctr"/>
            <a:lstStyle/>
            <a:p>
              <a:endParaRPr lang="zh-CN"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Text Box 39"/>
          <p:cNvSpPr>
            <a:spLocks noChangeArrowheads="1"/>
          </p:cNvSpPr>
          <p:nvPr/>
        </p:nvSpPr>
        <p:spPr bwMode="auto">
          <a:xfrm>
            <a:off x="6365428" y="2928539"/>
            <a:ext cx="57120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chemeClr val="bg1"/>
                </a:solidFill>
                <a:latin typeface="Impact" panose="020B0806030902050204" pitchFamily="34" charset="0"/>
                <a:ea typeface="微软雅黑" panose="020B0503020204020204" pitchFamily="34" charset="-122"/>
                <a:sym typeface="Impact" panose="020B0806030902050204" pitchFamily="34" charset="0"/>
              </a:rPr>
              <a:t>80%</a:t>
            </a:r>
            <a:endParaRPr lang="zh-CN" altLang="en-US">
              <a:solidFill>
                <a:schemeClr val="bg1"/>
              </a:solidFill>
            </a:endParaRPr>
          </a:p>
        </p:txBody>
      </p:sp>
      <p:sp>
        <p:nvSpPr>
          <p:cNvPr id="13" name="Rectangle 41"/>
          <p:cNvSpPr>
            <a:spLocks noChangeArrowheads="1"/>
          </p:cNvSpPr>
          <p:nvPr/>
        </p:nvSpPr>
        <p:spPr bwMode="auto">
          <a:xfrm>
            <a:off x="6332889" y="419455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AutoShape 43"/>
          <p:cNvSpPr/>
          <p:nvPr/>
        </p:nvSpPr>
        <p:spPr bwMode="auto">
          <a:xfrm>
            <a:off x="2562952"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AutoShape 44"/>
          <p:cNvSpPr/>
          <p:nvPr/>
        </p:nvSpPr>
        <p:spPr bwMode="auto">
          <a:xfrm>
            <a:off x="3705357"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AutoShape 45"/>
          <p:cNvSpPr/>
          <p:nvPr/>
        </p:nvSpPr>
        <p:spPr bwMode="auto">
          <a:xfrm>
            <a:off x="5590325"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1000"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Group 14"/>
          <p:cNvGrpSpPr/>
          <p:nvPr/>
        </p:nvGrpSpPr>
        <p:grpSpPr bwMode="auto">
          <a:xfrm>
            <a:off x="5432056" y="2299514"/>
            <a:ext cx="703292" cy="1722435"/>
            <a:chOff x="0" y="0"/>
            <a:chExt cx="919" cy="1497"/>
          </a:xfrm>
        </p:grpSpPr>
        <p:sp>
          <p:nvSpPr>
            <p:cNvPr id="18"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19"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20"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grpSp>
      <p:sp>
        <p:nvSpPr>
          <p:cNvPr id="21" name="AutoShape 35"/>
          <p:cNvSpPr>
            <a:spLocks noChangeArrowheads="1"/>
          </p:cNvSpPr>
          <p:nvPr/>
        </p:nvSpPr>
        <p:spPr bwMode="auto">
          <a:xfrm>
            <a:off x="5440386" y="3060147"/>
            <a:ext cx="697342" cy="964183"/>
          </a:xfrm>
          <a:prstGeom prst="can">
            <a:avLst>
              <a:gd name="adj" fmla="val 26941"/>
            </a:avLst>
          </a:prstGeom>
          <a:solidFill>
            <a:srgbClr val="C00000"/>
          </a:solidFill>
          <a:ln>
            <a:noFill/>
          </a:ln>
        </p:spPr>
        <p:txBody>
          <a:bodyPr lIns="68543" tIns="34272" rIns="68543" bIns="34272" anchor="ctr"/>
          <a:lstStyle/>
          <a:p>
            <a:endParaRPr lang="zh-CN"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 Box 38"/>
          <p:cNvSpPr>
            <a:spLocks noChangeArrowheads="1"/>
          </p:cNvSpPr>
          <p:nvPr/>
        </p:nvSpPr>
        <p:spPr bwMode="auto">
          <a:xfrm>
            <a:off x="5478875" y="3233268"/>
            <a:ext cx="57120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chemeClr val="bg1"/>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solidFill>
                <a:schemeClr val="bg1"/>
              </a:solidFill>
            </a:endParaRPr>
          </a:p>
        </p:txBody>
      </p:sp>
      <p:sp>
        <p:nvSpPr>
          <p:cNvPr id="23" name="Rectangle 46"/>
          <p:cNvSpPr>
            <a:spLocks noChangeArrowheads="1"/>
          </p:cNvSpPr>
          <p:nvPr/>
        </p:nvSpPr>
        <p:spPr bwMode="auto">
          <a:xfrm>
            <a:off x="5418965" y="4054089"/>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Group 23"/>
          <p:cNvGrpSpPr/>
          <p:nvPr/>
        </p:nvGrpSpPr>
        <p:grpSpPr bwMode="auto">
          <a:xfrm>
            <a:off x="4562162" y="2393551"/>
            <a:ext cx="703292" cy="1458178"/>
            <a:chOff x="0" y="0"/>
            <a:chExt cx="919" cy="1497"/>
          </a:xfrm>
        </p:grpSpPr>
        <p:sp>
          <p:nvSpPr>
            <p:cNvPr id="25"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8" name="AutoShape 34"/>
          <p:cNvSpPr>
            <a:spLocks noChangeArrowheads="1"/>
          </p:cNvSpPr>
          <p:nvPr/>
        </p:nvSpPr>
        <p:spPr bwMode="auto">
          <a:xfrm>
            <a:off x="4568112" y="3382732"/>
            <a:ext cx="697342" cy="467807"/>
          </a:xfrm>
          <a:prstGeom prst="can">
            <a:avLst>
              <a:gd name="adj" fmla="val 30417"/>
            </a:avLst>
          </a:prstGeom>
          <a:solidFill>
            <a:srgbClr val="2F318B"/>
          </a:solidFill>
          <a:ln>
            <a:noFill/>
          </a:ln>
        </p:spPr>
        <p:txBody>
          <a:bodyPr lIns="68543" tIns="34272" rIns="68543" bIns="34272" anchor="ctr"/>
          <a:lstStyle/>
          <a:p>
            <a:endParaRPr lang="zh-CN"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 Box 37"/>
          <p:cNvSpPr>
            <a:spLocks noChangeArrowheads="1"/>
          </p:cNvSpPr>
          <p:nvPr/>
        </p:nvSpPr>
        <p:spPr bwMode="auto">
          <a:xfrm>
            <a:off x="4594701" y="3545140"/>
            <a:ext cx="57120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chemeClr val="bg1"/>
                </a:solidFill>
                <a:latin typeface="Impact" panose="020B0806030902050204" pitchFamily="34" charset="0"/>
                <a:ea typeface="微软雅黑" panose="020B0503020204020204" pitchFamily="34" charset="-122"/>
                <a:sym typeface="Impact" panose="020B0806030902050204" pitchFamily="34" charset="0"/>
              </a:rPr>
              <a:t>30%</a:t>
            </a:r>
            <a:endParaRPr lang="zh-CN" altLang="en-US" dirty="0">
              <a:solidFill>
                <a:schemeClr val="bg1"/>
              </a:solidFill>
            </a:endParaRPr>
          </a:p>
        </p:txBody>
      </p:sp>
      <p:sp>
        <p:nvSpPr>
          <p:cNvPr id="30" name="Rectangle 47"/>
          <p:cNvSpPr>
            <a:spLocks noChangeArrowheads="1"/>
          </p:cNvSpPr>
          <p:nvPr/>
        </p:nvSpPr>
        <p:spPr bwMode="auto">
          <a:xfrm>
            <a:off x="4562161" y="3913628"/>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AutoShape 48"/>
          <p:cNvSpPr/>
          <p:nvPr/>
        </p:nvSpPr>
        <p:spPr bwMode="auto">
          <a:xfrm>
            <a:off x="4562161"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1000"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7231352" y="3337499"/>
            <a:ext cx="701589" cy="973705"/>
            <a:chOff x="7838094" y="3337499"/>
            <a:chExt cx="701589" cy="973705"/>
          </a:xfrm>
          <a:solidFill>
            <a:srgbClr val="2F318B"/>
          </a:solidFill>
        </p:grpSpPr>
        <p:sp>
          <p:nvSpPr>
            <p:cNvPr id="33" name="Oval 32"/>
            <p:cNvSpPr>
              <a:spLocks noChangeArrowheads="1"/>
            </p:cNvSpPr>
            <p:nvPr/>
          </p:nvSpPr>
          <p:spPr bwMode="auto">
            <a:xfrm>
              <a:off x="7838094" y="4092180"/>
              <a:ext cx="698016" cy="21902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latin typeface="Impact" panose="020B0806030902050204" pitchFamily="34" charset="0"/>
                <a:ea typeface="微软雅黑" panose="020B0503020204020204" pitchFamily="34" charset="-122"/>
                <a:sym typeface="Impact" panose="020B0806030902050204" pitchFamily="34" charset="0"/>
              </a:endParaRPr>
            </a:p>
          </p:txBody>
        </p:sp>
        <p:sp>
          <p:nvSpPr>
            <p:cNvPr id="34" name="AutoShape 33"/>
            <p:cNvSpPr>
              <a:spLocks noChangeArrowheads="1"/>
            </p:cNvSpPr>
            <p:nvPr/>
          </p:nvSpPr>
          <p:spPr bwMode="auto">
            <a:xfrm>
              <a:off x="7842858" y="3337499"/>
              <a:ext cx="696825" cy="964183"/>
            </a:xfrm>
            <a:prstGeom prst="can">
              <a:avLst>
                <a:gd name="adj" fmla="val 26987"/>
              </a:avLst>
            </a:prstGeom>
            <a:grpFill/>
            <a:ln>
              <a:noFill/>
            </a:ln>
          </p:spPr>
          <p:txBody>
            <a:bodyPr lIns="68543" tIns="34272" rIns="68543" bIns="34272" anchor="ctr"/>
            <a:lstStyle/>
            <a:p>
              <a:endParaRPr lang="zh-CN"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ext Box 40"/>
          <p:cNvSpPr>
            <a:spLocks noChangeArrowheads="1"/>
          </p:cNvSpPr>
          <p:nvPr/>
        </p:nvSpPr>
        <p:spPr bwMode="auto">
          <a:xfrm>
            <a:off x="7279407" y="3514191"/>
            <a:ext cx="571754"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chemeClr val="bg1"/>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solidFill>
                <a:schemeClr val="bg1"/>
              </a:solidFill>
            </a:endParaRPr>
          </a:p>
        </p:txBody>
      </p:sp>
      <p:sp>
        <p:nvSpPr>
          <p:cNvPr id="36" name="Rectangle 42"/>
          <p:cNvSpPr>
            <a:spLocks noChangeArrowheads="1"/>
          </p:cNvSpPr>
          <p:nvPr/>
        </p:nvSpPr>
        <p:spPr bwMode="auto">
          <a:xfrm>
            <a:off x="7246649" y="4335011"/>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文本框 74"/>
          <p:cNvSpPr>
            <a:spLocks noChangeArrowheads="1"/>
          </p:cNvSpPr>
          <p:nvPr/>
        </p:nvSpPr>
        <p:spPr bwMode="auto">
          <a:xfrm>
            <a:off x="1311477" y="3003798"/>
            <a:ext cx="2581774" cy="162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a:t>
            </a:r>
            <a:r>
              <a:rPr lang="zh-CN" altLang="en-US" sz="1200" dirty="0">
                <a:latin typeface="Adobe 黑体 Std R" pitchFamily="34" charset="-122"/>
                <a:ea typeface="Adobe 黑体 Std R" pitchFamily="34" charset="-122"/>
              </a:rPr>
              <a:t>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38" name="Group 40"/>
          <p:cNvGrpSpPr/>
          <p:nvPr/>
        </p:nvGrpSpPr>
        <p:grpSpPr bwMode="auto">
          <a:xfrm>
            <a:off x="1259632" y="2417893"/>
            <a:ext cx="2633620" cy="513897"/>
            <a:chOff x="0" y="0"/>
            <a:chExt cx="3512314" cy="685334"/>
          </a:xfrm>
        </p:grpSpPr>
        <p:sp>
          <p:nvSpPr>
            <p:cNvPr id="39"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0" name="矩形 77"/>
            <p:cNvSpPr>
              <a:spLocks noChangeArrowheads="1"/>
            </p:cNvSpPr>
            <p:nvPr/>
          </p:nvSpPr>
          <p:spPr bwMode="auto">
            <a:xfrm>
              <a:off x="113917" y="624363"/>
              <a:ext cx="3398397" cy="60971"/>
            </a:xfrm>
            <a:prstGeom prst="rect">
              <a:avLst/>
            </a:prstGeom>
            <a:solidFill>
              <a:srgbClr val="E6212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41" name="TextBox 40"/>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2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right)">
                                      <p:cBhvr>
                                        <p:cTn id="71" dur="500"/>
                                        <p:tgtEl>
                                          <p:spTgt spid="1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right)">
                                      <p:cBhvr>
                                        <p:cTn id="74" dur="500"/>
                                        <p:tgtEl>
                                          <p:spTgt spid="31"/>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500"/>
                                        <p:tgtEl>
                                          <p:spTgt spid="15"/>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right)">
                                      <p:cBhvr>
                                        <p:cTn id="80" dur="500"/>
                                        <p:tgtEl>
                                          <p:spTgt spid="14"/>
                                        </p:tgtEl>
                                      </p:cBhvr>
                                    </p:animEffect>
                                  </p:childTnLst>
                                </p:cTn>
                              </p:par>
                            </p:childTnLst>
                          </p:cTn>
                        </p:par>
                        <p:par>
                          <p:cTn id="81" fill="hold">
                            <p:stCondLst>
                              <p:cond delay="3000"/>
                            </p:stCondLst>
                            <p:childTnLst>
                              <p:par>
                                <p:cTn id="82" presetID="2" presetClass="entr" presetSubtype="4"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1+#ppt_h/2"/>
                                          </p:val>
                                        </p:tav>
                                        <p:tav tm="100000">
                                          <p:val>
                                            <p:strVal val="#ppt_y"/>
                                          </p:val>
                                        </p:tav>
                                      </p:tavLst>
                                    </p:anim>
                                  </p:childTnLst>
                                </p:cTn>
                              </p:par>
                              <p:par>
                                <p:cTn id="86" presetID="2" presetClass="entr" presetSubtype="2" fill="hold" grpId="0" nodeType="withEffect">
                                  <p:stCondLst>
                                    <p:cond delay="0"/>
                                  </p:stCondLst>
                                  <p:iterate type="wd">
                                    <p:tmPct val="10000"/>
                                  </p:iterate>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fill="hold"/>
                                        <p:tgtEl>
                                          <p:spTgt spid="37"/>
                                        </p:tgtEl>
                                        <p:attrNameLst>
                                          <p:attrName>ppt_x</p:attrName>
                                        </p:attrNameLst>
                                      </p:cBhvr>
                                      <p:tavLst>
                                        <p:tav tm="0">
                                          <p:val>
                                            <p:strVal val="1+#ppt_w/2"/>
                                          </p:val>
                                        </p:tav>
                                        <p:tav tm="100000">
                                          <p:val>
                                            <p:strVal val="#ppt_x"/>
                                          </p:val>
                                        </p:tav>
                                      </p:tavLst>
                                    </p:anim>
                                    <p:anim calcmode="lin" valueType="num">
                                      <p:cBhvr additive="base">
                                        <p:cTn id="8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21" grpId="0" animBg="1"/>
      <p:bldP spid="22" grpId="0"/>
      <p:bldP spid="23" grpId="0"/>
      <p:bldP spid="28" grpId="0" animBg="1"/>
      <p:bldP spid="29" grpId="0"/>
      <p:bldP spid="30" grpId="0"/>
      <p:bldP spid="31" grpId="0" animBg="1"/>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156330" y="1276846"/>
            <a:ext cx="0" cy="317005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61624" y="1504851"/>
            <a:ext cx="2158403" cy="276807"/>
            <a:chOff x="3249264" y="1751685"/>
            <a:chExt cx="2994025" cy="369074"/>
          </a:xfrm>
        </p:grpSpPr>
        <p:grpSp>
          <p:nvGrpSpPr>
            <p:cNvPr id="5" name="组合 4"/>
            <p:cNvGrpSpPr/>
            <p:nvPr/>
          </p:nvGrpSpPr>
          <p:grpSpPr>
            <a:xfrm>
              <a:off x="3249264" y="1776444"/>
              <a:ext cx="2994025" cy="314202"/>
              <a:chOff x="2940050" y="2132898"/>
              <a:chExt cx="2994025" cy="314202"/>
            </a:xfrm>
          </p:grpSpPr>
          <p:sp>
            <p:nvSpPr>
              <p:cNvPr id="7" name="圆角矩形 6"/>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7"/>
              <p:cNvSpPr/>
              <p:nvPr/>
            </p:nvSpPr>
            <p:spPr>
              <a:xfrm>
                <a:off x="2940050" y="2132898"/>
                <a:ext cx="2108200" cy="314202"/>
              </a:xfrm>
              <a:prstGeom prst="roundRect">
                <a:avLst>
                  <a:gd name="adj" fmla="val 50000"/>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4"/>
            <p:cNvSpPr txBox="1"/>
            <p:nvPr/>
          </p:nvSpPr>
          <p:spPr>
            <a:xfrm>
              <a:off x="5335260" y="1751685"/>
              <a:ext cx="673755"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2661624" y="1813151"/>
            <a:ext cx="2158403" cy="276807"/>
            <a:chOff x="3249264" y="2162753"/>
            <a:chExt cx="2994025" cy="369075"/>
          </a:xfrm>
        </p:grpSpPr>
        <p:grpSp>
          <p:nvGrpSpPr>
            <p:cNvPr id="10" name="组合 9"/>
            <p:cNvGrpSpPr/>
            <p:nvPr/>
          </p:nvGrpSpPr>
          <p:grpSpPr>
            <a:xfrm>
              <a:off x="3249264" y="2178703"/>
              <a:ext cx="2994025" cy="314618"/>
              <a:chOff x="2940050" y="2519659"/>
              <a:chExt cx="2994025" cy="314618"/>
            </a:xfrm>
          </p:grpSpPr>
          <p:sp>
            <p:nvSpPr>
              <p:cNvPr id="12" name="圆角矩形 11"/>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2940051" y="2519659"/>
                <a:ext cx="889000" cy="314202"/>
              </a:xfrm>
              <a:prstGeom prst="roundRect">
                <a:avLst>
                  <a:gd name="adj" fmla="val 50000"/>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1" name="文本框 9"/>
            <p:cNvSpPr txBox="1"/>
            <p:nvPr/>
          </p:nvSpPr>
          <p:spPr>
            <a:xfrm>
              <a:off x="4118871" y="2162753"/>
              <a:ext cx="673755" cy="369075"/>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2657876" y="3140792"/>
            <a:ext cx="2171044" cy="276807"/>
            <a:chOff x="3244272" y="3932941"/>
            <a:chExt cx="3011560" cy="369074"/>
          </a:xfrm>
        </p:grpSpPr>
        <p:sp>
          <p:nvSpPr>
            <p:cNvPr id="15" name="圆角矩形 14"/>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3244272" y="3971332"/>
              <a:ext cx="1201953" cy="314202"/>
            </a:xfrm>
            <a:prstGeom prst="roundRect">
              <a:avLst>
                <a:gd name="adj" fmla="val 50000"/>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5"/>
            <p:cNvSpPr txBox="1"/>
            <p:nvPr/>
          </p:nvSpPr>
          <p:spPr>
            <a:xfrm>
              <a:off x="4418923" y="3932941"/>
              <a:ext cx="90769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2657881" y="3434815"/>
            <a:ext cx="2168869" cy="276807"/>
            <a:chOff x="3244272" y="4324968"/>
            <a:chExt cx="3008542" cy="369074"/>
          </a:xfrm>
        </p:grpSpPr>
        <p:sp>
          <p:nvSpPr>
            <p:cNvPr id="19" name="圆角矩形 18"/>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圆角矩形 19"/>
            <p:cNvSpPr/>
            <p:nvPr/>
          </p:nvSpPr>
          <p:spPr>
            <a:xfrm>
              <a:off x="3244272" y="4362651"/>
              <a:ext cx="2108200" cy="314202"/>
            </a:xfrm>
            <a:prstGeom prst="roundRect">
              <a:avLst>
                <a:gd name="adj" fmla="val 50000"/>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19"/>
            <p:cNvSpPr txBox="1"/>
            <p:nvPr/>
          </p:nvSpPr>
          <p:spPr>
            <a:xfrm>
              <a:off x="5326614" y="4324968"/>
              <a:ext cx="67375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1187624" y="1276845"/>
            <a:ext cx="1618841" cy="1647000"/>
            <a:chOff x="471707" y="1675770"/>
            <a:chExt cx="2158455" cy="2196000"/>
          </a:xfrm>
          <a:solidFill>
            <a:srgbClr val="2F318B"/>
          </a:solidFill>
        </p:grpSpPr>
        <p:grpSp>
          <p:nvGrpSpPr>
            <p:cNvPr id="23" name="组合 22"/>
            <p:cNvGrpSpPr>
              <a:grpSpLocks noChangeAspect="1"/>
            </p:cNvGrpSpPr>
            <p:nvPr/>
          </p:nvGrpSpPr>
          <p:grpSpPr>
            <a:xfrm>
              <a:off x="471707" y="1675770"/>
              <a:ext cx="2158455" cy="2196000"/>
              <a:chOff x="5397500" y="5734050"/>
              <a:chExt cx="365125" cy="371476"/>
            </a:xfrm>
            <a:grpFill/>
          </p:grpSpPr>
          <p:sp>
            <p:nvSpPr>
              <p:cNvPr id="27"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a:grpSpLocks noChangeAspect="1"/>
            </p:cNvGrpSpPr>
            <p:nvPr/>
          </p:nvGrpSpPr>
          <p:grpSpPr>
            <a:xfrm>
              <a:off x="1735995" y="2108076"/>
              <a:ext cx="462003" cy="468000"/>
              <a:chOff x="2665061" y="4979202"/>
              <a:chExt cx="284308" cy="288000"/>
            </a:xfrm>
            <a:grpFill/>
          </p:grpSpPr>
          <p:sp>
            <p:nvSpPr>
              <p:cNvPr id="25"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0" name="组合 29"/>
          <p:cNvGrpSpPr/>
          <p:nvPr/>
        </p:nvGrpSpPr>
        <p:grpSpPr>
          <a:xfrm>
            <a:off x="1195181" y="2937369"/>
            <a:ext cx="1618841" cy="1647000"/>
            <a:chOff x="478903" y="4355475"/>
            <a:chExt cx="2158455" cy="2196000"/>
          </a:xfrm>
          <a:solidFill>
            <a:srgbClr val="E62129"/>
          </a:solidFill>
        </p:grpSpPr>
        <p:grpSp>
          <p:nvGrpSpPr>
            <p:cNvPr id="31" name="组合 30"/>
            <p:cNvGrpSpPr>
              <a:grpSpLocks noChangeAspect="1"/>
            </p:cNvGrpSpPr>
            <p:nvPr/>
          </p:nvGrpSpPr>
          <p:grpSpPr>
            <a:xfrm>
              <a:off x="1795203" y="4733013"/>
              <a:ext cx="366333" cy="576000"/>
              <a:chOff x="2257888" y="5547128"/>
              <a:chExt cx="137373" cy="216000"/>
            </a:xfrm>
            <a:grpFill/>
          </p:grpSpPr>
          <p:sp>
            <p:nvSpPr>
              <p:cNvPr id="36"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组合 31"/>
            <p:cNvGrpSpPr>
              <a:grpSpLocks noChangeAspect="1"/>
            </p:cNvGrpSpPr>
            <p:nvPr/>
          </p:nvGrpSpPr>
          <p:grpSpPr>
            <a:xfrm>
              <a:off x="478903" y="4355475"/>
              <a:ext cx="2158455" cy="2196000"/>
              <a:chOff x="5397500" y="5734050"/>
              <a:chExt cx="365125" cy="371476"/>
            </a:xfrm>
            <a:grpFill/>
          </p:grpSpPr>
          <p:sp>
            <p:nvSpPr>
              <p:cNvPr id="33"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38" name="矩形 37"/>
          <p:cNvSpPr/>
          <p:nvPr/>
        </p:nvSpPr>
        <p:spPr>
          <a:xfrm>
            <a:off x="5542208" y="1246366"/>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5542210" y="1537590"/>
            <a:ext cx="2716163" cy="6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100" dirty="0">
              <a:solidFill>
                <a:schemeClr val="tx1">
                  <a:lumMod val="75000"/>
                  <a:lumOff val="25000"/>
                </a:schemeClr>
              </a:solidFill>
              <a:sym typeface="微软雅黑" panose="020B0503020204020204" pitchFamily="34" charset="-122"/>
            </a:endParaRPr>
          </a:p>
        </p:txBody>
      </p:sp>
      <p:sp>
        <p:nvSpPr>
          <p:cNvPr id="40" name="矩形 39"/>
          <p:cNvSpPr/>
          <p:nvPr/>
        </p:nvSpPr>
        <p:spPr>
          <a:xfrm>
            <a:off x="5542208" y="238931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5542210" y="2680533"/>
            <a:ext cx="2716163"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100" dirty="0">
              <a:solidFill>
                <a:schemeClr val="tx1">
                  <a:lumMod val="75000"/>
                  <a:lumOff val="25000"/>
                </a:schemeClr>
              </a:solidFill>
              <a:sym typeface="微软雅黑" panose="020B0503020204020204" pitchFamily="34" charset="-122"/>
            </a:endParaRPr>
          </a:p>
        </p:txBody>
      </p:sp>
      <p:sp>
        <p:nvSpPr>
          <p:cNvPr id="42" name="矩形 41"/>
          <p:cNvSpPr/>
          <p:nvPr/>
        </p:nvSpPr>
        <p:spPr>
          <a:xfrm>
            <a:off x="5542208" y="353225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5542210" y="3823476"/>
            <a:ext cx="2716163" cy="6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75000"/>
                  <a:lumOff val="25000"/>
                </a:schemeClr>
              </a:solidFill>
              <a:sym typeface="微软雅黑" panose="020B0503020204020204" pitchFamily="34" charset="-122"/>
            </a:endParaRPr>
          </a:p>
        </p:txBody>
      </p:sp>
      <p:sp>
        <p:nvSpPr>
          <p:cNvPr id="44" name="矩形 43"/>
          <p:cNvSpPr/>
          <p:nvPr/>
        </p:nvSpPr>
        <p:spPr>
          <a:xfrm>
            <a:off x="2731248" y="1203598"/>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2719427" y="2090153"/>
            <a:ext cx="21094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75000"/>
                  <a:lumOff val="25000"/>
                </a:schemeClr>
              </a:solidFill>
              <a:sym typeface="微软雅黑" panose="020B0503020204020204" pitchFamily="34" charset="-122"/>
            </a:endParaRPr>
          </a:p>
        </p:txBody>
      </p:sp>
      <p:sp>
        <p:nvSpPr>
          <p:cNvPr id="46" name="矩形 45"/>
          <p:cNvSpPr/>
          <p:nvPr/>
        </p:nvSpPr>
        <p:spPr>
          <a:xfrm>
            <a:off x="2731248" y="2857633"/>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2719427" y="3732365"/>
            <a:ext cx="21094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sz="900" dirty="0">
              <a:solidFill>
                <a:schemeClr val="tx1">
                  <a:lumMod val="75000"/>
                  <a:lumOff val="25000"/>
                </a:schemeClr>
              </a:solidFill>
              <a:sym typeface="微软雅黑" panose="020B0503020204020204" pitchFamily="34" charset="-122"/>
            </a:endParaRPr>
          </a:p>
        </p:txBody>
      </p:sp>
      <p:sp>
        <p:nvSpPr>
          <p:cNvPr id="48" name="TextBox 47"/>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p:cTn id="7" dur="350" fill="hold"/>
                                        <p:tgtEl>
                                          <p:spTgt spid="22"/>
                                        </p:tgtEl>
                                        <p:attrNameLst>
                                          <p:attrName>ppt_w</p:attrName>
                                        </p:attrNameLst>
                                      </p:cBhvr>
                                      <p:tavLst>
                                        <p:tav tm="0">
                                          <p:val>
                                            <p:fltVal val="0"/>
                                          </p:val>
                                        </p:tav>
                                        <p:tav tm="100000">
                                          <p:val>
                                            <p:strVal val="#ppt_w"/>
                                          </p:val>
                                        </p:tav>
                                      </p:tavLst>
                                    </p:anim>
                                    <p:anim calcmode="lin" valueType="num">
                                      <p:cBhvr>
                                        <p:cTn id="8" dur="350" fill="hold"/>
                                        <p:tgtEl>
                                          <p:spTgt spid="22"/>
                                        </p:tgtEl>
                                        <p:attrNameLst>
                                          <p:attrName>ppt_h</p:attrName>
                                        </p:attrNameLst>
                                      </p:cBhvr>
                                      <p:tavLst>
                                        <p:tav tm="0">
                                          <p:val>
                                            <p:fltVal val="0"/>
                                          </p:val>
                                        </p:tav>
                                        <p:tav tm="100000">
                                          <p:val>
                                            <p:strVal val="#ppt_h"/>
                                          </p:val>
                                        </p:tav>
                                      </p:tavLst>
                                    </p:anim>
                                    <p:animEffect transition="in" filter="fade">
                                      <p:cBhvr>
                                        <p:cTn id="9" dur="350"/>
                                        <p:tgtEl>
                                          <p:spTgt spid="22"/>
                                        </p:tgtEl>
                                      </p:cBhvr>
                                    </p:animEffect>
                                  </p:childTnLst>
                                </p:cTn>
                              </p:par>
                              <p:par>
                                <p:cTn id="10" presetID="22" presetClass="entr" presetSubtype="8"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19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53" presetClass="entr" presetSubtype="16" fill="hold" nodeType="withEffect">
                                  <p:stCondLst>
                                    <p:cond delay="3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350" fill="hold"/>
                                        <p:tgtEl>
                                          <p:spTgt spid="30"/>
                                        </p:tgtEl>
                                        <p:attrNameLst>
                                          <p:attrName>ppt_w</p:attrName>
                                        </p:attrNameLst>
                                      </p:cBhvr>
                                      <p:tavLst>
                                        <p:tav tm="0">
                                          <p:val>
                                            <p:fltVal val="0"/>
                                          </p:val>
                                        </p:tav>
                                        <p:tav tm="100000">
                                          <p:val>
                                            <p:strVal val="#ppt_w"/>
                                          </p:val>
                                        </p:tav>
                                      </p:tavLst>
                                    </p:anim>
                                    <p:anim calcmode="lin" valueType="num">
                                      <p:cBhvr>
                                        <p:cTn id="25" dur="350" fill="hold"/>
                                        <p:tgtEl>
                                          <p:spTgt spid="30"/>
                                        </p:tgtEl>
                                        <p:attrNameLst>
                                          <p:attrName>ppt_h</p:attrName>
                                        </p:attrNameLst>
                                      </p:cBhvr>
                                      <p:tavLst>
                                        <p:tav tm="0">
                                          <p:val>
                                            <p:fltVal val="0"/>
                                          </p:val>
                                        </p:tav>
                                        <p:tav tm="100000">
                                          <p:val>
                                            <p:strVal val="#ppt_h"/>
                                          </p:val>
                                        </p:tav>
                                      </p:tavLst>
                                    </p:anim>
                                    <p:animEffect transition="in" filter="fade">
                                      <p:cBhvr>
                                        <p:cTn id="26" dur="350"/>
                                        <p:tgtEl>
                                          <p:spTgt spid="30"/>
                                        </p:tgtEl>
                                      </p:cBhvr>
                                    </p:animEffect>
                                  </p:childTnLst>
                                </p:cTn>
                              </p:par>
                              <p:par>
                                <p:cTn id="27" presetID="22" presetClass="entr" presetSubtype="8" fill="hold" nodeType="withEffect">
                                  <p:stCondLst>
                                    <p:cond delay="420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510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47"/>
                                        </p:tgtEl>
                                        <p:attrNameLst>
                                          <p:attrName>style.visibility</p:attrName>
                                        </p:attrNameLst>
                                      </p:cBhvr>
                                      <p:to>
                                        <p:strVal val="visible"/>
                                      </p:to>
                                    </p:set>
                                    <p:animEffect transition="in" filter="wipe(up)">
                                      <p:cBhvr>
                                        <p:cTn id="38" dur="500"/>
                                        <p:tgtEl>
                                          <p:spTgt spid="47"/>
                                        </p:tgtEl>
                                      </p:cBhvr>
                                    </p:animEffect>
                                  </p:childTnLst>
                                </p:cTn>
                              </p:par>
                              <p:par>
                                <p:cTn id="39" presetID="16" presetClass="entr" presetSubtype="26" fill="hold" nodeType="withEffect">
                                  <p:stCondLst>
                                    <p:cond delay="6700"/>
                                  </p:stCondLst>
                                  <p:childTnLst>
                                    <p:set>
                                      <p:cBhvr>
                                        <p:cTn id="40" dur="1" fill="hold">
                                          <p:stCondLst>
                                            <p:cond delay="0"/>
                                          </p:stCondLst>
                                        </p:cTn>
                                        <p:tgtEl>
                                          <p:spTgt spid="3"/>
                                        </p:tgtEl>
                                        <p:attrNameLst>
                                          <p:attrName>style.visibility</p:attrName>
                                        </p:attrNameLst>
                                      </p:cBhvr>
                                      <p:to>
                                        <p:strVal val="visible"/>
                                      </p:to>
                                    </p:set>
                                    <p:animEffect transition="in" filter="barn(inHorizontal)">
                                      <p:cBhvr>
                                        <p:cTn id="41" dur="250"/>
                                        <p:tgtEl>
                                          <p:spTgt spid="3"/>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1250"/>
                            </p:stCondLst>
                            <p:childTnLst>
                              <p:par>
                                <p:cTn id="50" presetID="10" presetClass="entr" presetSubtype="0" fill="hold" grpId="0" nodeType="afterEffect">
                                  <p:stCondLst>
                                    <p:cond delay="5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2250"/>
                            </p:stCondLst>
                            <p:childTnLst>
                              <p:par>
                                <p:cTn id="57" presetID="10" presetClass="entr" presetSubtype="0" fill="hold" grpId="0" nodeType="afterEffect">
                                  <p:stCondLst>
                                    <p:cond delay="5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5486"/>
            <a:ext cx="2232248"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前言</a:t>
            </a:r>
            <a:endParaRPr lang="en-US" altLang="zh-CN" sz="2400" b="1" dirty="0" smtClean="0">
              <a:latin typeface="微软雅黑" panose="020B0503020204020204" pitchFamily="34" charset="-122"/>
              <a:ea typeface="微软雅黑" panose="020B0503020204020204" pitchFamily="34" charset="-122"/>
            </a:endParaRPr>
          </a:p>
        </p:txBody>
      </p:sp>
      <p:sp>
        <p:nvSpPr>
          <p:cNvPr id="4" name="TextBox 3"/>
          <p:cNvSpPr txBox="1"/>
          <p:nvPr/>
        </p:nvSpPr>
        <p:spPr>
          <a:xfrm>
            <a:off x="827584" y="3429456"/>
            <a:ext cx="7920881" cy="1200329"/>
          </a:xfrm>
          <a:prstGeom prst="rect">
            <a:avLst/>
          </a:prstGeom>
          <a:noFill/>
          <a:ln w="19050">
            <a:solidFill>
              <a:schemeClr val="tx2"/>
            </a:solidFill>
          </a:ln>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      秋</a:t>
            </a:r>
            <a:r>
              <a:rPr lang="zh-CN" altLang="en-US" dirty="0">
                <a:latin typeface="微软雅黑" panose="020B0503020204020204" pitchFamily="34" charset="-122"/>
                <a:ea typeface="微软雅黑" panose="020B0503020204020204" pitchFamily="34" charset="-122"/>
              </a:rPr>
              <a:t>去冬来，不知不觉中，</a:t>
            </a:r>
            <a:r>
              <a:rPr lang="en-US" altLang="zh-CN" dirty="0" smtClean="0">
                <a:latin typeface="微软雅黑" panose="020B0503020204020204" pitchFamily="34" charset="-122"/>
                <a:ea typeface="微软雅黑" panose="020B0503020204020204" pitchFamily="34" charset="-122"/>
              </a:rPr>
              <a:t>2017</a:t>
            </a:r>
            <a:r>
              <a:rPr lang="zh-CN" altLang="en-US" dirty="0" smtClean="0">
                <a:latin typeface="微软雅黑" panose="020B0503020204020204" pitchFamily="34" charset="-122"/>
                <a:ea typeface="微软雅黑" panose="020B0503020204020204" pitchFamily="34" charset="-122"/>
              </a:rPr>
              <a:t>年</a:t>
            </a:r>
            <a:r>
              <a:rPr lang="zh-CN" altLang="en-US" dirty="0">
                <a:latin typeface="微软雅黑" panose="020B0503020204020204" pitchFamily="34" charset="-122"/>
                <a:ea typeface="微软雅黑" panose="020B0503020204020204" pitchFamily="34" charset="-122"/>
              </a:rPr>
              <a:t>已画上句号，我们迎来了崭新的</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回想这一年来，我们循化圆通速递公司走过了“不寻常”的一年。我公司严格遵守快递行业规程，货品安全检查落实到位，严格按规程办事、层层严格把关，措施得力，管理到位，取得骄人成绩。现将</a:t>
            </a:r>
            <a:r>
              <a:rPr lang="en-US" altLang="zh-CN" dirty="0" smtClean="0">
                <a:latin typeface="微软雅黑" panose="020B0503020204020204" pitchFamily="34" charset="-122"/>
                <a:ea typeface="微软雅黑" panose="020B0503020204020204" pitchFamily="34" charset="-122"/>
              </a:rPr>
              <a:t>2017</a:t>
            </a:r>
            <a:r>
              <a:rPr lang="zh-CN" altLang="en-US" dirty="0" smtClean="0">
                <a:latin typeface="微软雅黑" panose="020B0503020204020204" pitchFamily="34" charset="-122"/>
                <a:ea typeface="微软雅黑" panose="020B0503020204020204" pitchFamily="34" charset="-122"/>
              </a:rPr>
              <a:t>年全年工作总结</a:t>
            </a:r>
            <a:r>
              <a:rPr lang="zh-CN" altLang="en-US" dirty="0">
                <a:latin typeface="微软雅黑" panose="020B0503020204020204" pitchFamily="34" charset="-122"/>
                <a:ea typeface="微软雅黑" panose="020B0503020204020204" pitchFamily="34" charset="-122"/>
              </a:rPr>
              <a:t>如下： </a:t>
            </a: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7585" y="987574"/>
            <a:ext cx="7920880" cy="2369874"/>
          </a:xfrm>
          <a:prstGeom prst="rect">
            <a:avLst/>
          </a:prstGeom>
          <a:ln w="38100" cap="sq">
            <a:solidFill>
              <a:srgbClr val="2F318B"/>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943708" y="1363871"/>
              <a:ext cx="936104" cy="2215991"/>
            </a:xfrm>
            <a:prstGeom prst="rect">
              <a:avLst/>
            </a:prstGeom>
            <a:noFill/>
          </p:spPr>
          <p:txBody>
            <a:bodyPr wrap="square" rtlCol="0">
              <a:spAutoFit/>
            </a:bodyPr>
            <a:lstStyle/>
            <a:p>
              <a:pPr algn="ctr"/>
              <a:r>
                <a:rPr lang="en-US" altLang="zh-CN" sz="13800" dirty="0" smtClean="0">
                  <a:solidFill>
                    <a:schemeClr val="bg1"/>
                  </a:solidFill>
                  <a:latin typeface="DFGothic-EB" pitchFamily="1" charset="-128"/>
                  <a:ea typeface="DFGothic-EB" pitchFamily="1" charset="-128"/>
                </a:rPr>
                <a:t>3</a:t>
              </a:r>
              <a:endParaRPr lang="zh-CN" altLang="en-US" sz="13800" dirty="0">
                <a:solidFill>
                  <a:schemeClr val="bg1"/>
                </a:solidFill>
                <a:latin typeface="DFGothic-EB" pitchFamily="1" charset="-128"/>
                <a:ea typeface="DFGothic-EB" pitchFamily="1" charset="-128"/>
              </a:endParaRPr>
            </a:p>
          </p:txBody>
        </p:sp>
      </p:grpSp>
      <p:sp>
        <p:nvSpPr>
          <p:cNvPr id="30" name="矩形 29"/>
          <p:cNvSpPr/>
          <p:nvPr/>
        </p:nvSpPr>
        <p:spPr>
          <a:xfrm>
            <a:off x="3707904" y="2279362"/>
            <a:ext cx="2646878"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单证照类业务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6"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9"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2"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5"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46" name="TextBox 45"/>
          <p:cNvSpPr txBox="1"/>
          <p:nvPr/>
        </p:nvSpPr>
        <p:spPr>
          <a:xfrm>
            <a:off x="3707905" y="3363838"/>
            <a:ext cx="4104456" cy="738664"/>
          </a:xfrm>
          <a:prstGeom prst="rect">
            <a:avLst/>
          </a:prstGeom>
          <a:noFill/>
          <a:ln>
            <a:solidFill>
              <a:schemeClr val="tx1"/>
            </a:solidFill>
          </a:ln>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、单证照类业务：业务重点是做项目。晋城局已开发出银行凭证类、法院文书类、公安局二代证类项目。</a:t>
            </a:r>
            <a:endParaRPr lang="zh-CN" altLang="en-US" sz="1400" dirty="0" smtClean="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9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4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5226378" y="1295610"/>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smtClean="0">
                <a:solidFill>
                  <a:schemeClr val="tx1">
                    <a:lumMod val="75000"/>
                    <a:lumOff val="25000"/>
                  </a:schemeClr>
                </a:solidFill>
              </a:rPr>
              <a:t>此处输入您的文字文本，或者复制您的文字文本粘贴到此处。</a:t>
            </a:r>
            <a:endParaRPr lang="en-US" altLang="zh-CN" sz="1000" dirty="0">
              <a:solidFill>
                <a:schemeClr val="tx1">
                  <a:lumMod val="75000"/>
                  <a:lumOff val="25000"/>
                </a:schemeClr>
              </a:solidFill>
            </a:endParaRPr>
          </a:p>
        </p:txBody>
      </p:sp>
      <p:grpSp>
        <p:nvGrpSpPr>
          <p:cNvPr id="10" name="组合 9"/>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3" name="椭圆 12"/>
          <p:cNvSpPr/>
          <p:nvPr/>
        </p:nvSpPr>
        <p:spPr>
          <a:xfrm>
            <a:off x="2816194" y="1251719"/>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3608282" y="2212641"/>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3587342" y="3195034"/>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816194" y="4045240"/>
            <a:ext cx="373310" cy="37331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1" name="矩形 30"/>
          <p:cNvSpPr/>
          <p:nvPr/>
        </p:nvSpPr>
        <p:spPr>
          <a:xfrm>
            <a:off x="5609454" y="1949025"/>
            <a:ext cx="1338810" cy="323157"/>
          </a:xfrm>
          <a:prstGeom prst="rect">
            <a:avLst/>
          </a:prstGeom>
        </p:spPr>
        <p:txBody>
          <a:bodyPr wrap="none" lIns="91431" tIns="45716" rIns="91431" bIns="45716">
            <a:spAutoFit/>
          </a:bodyPr>
          <a:lstStyle/>
          <a:p>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5580112" y="2181753"/>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smtClean="0">
                <a:solidFill>
                  <a:schemeClr val="tx1">
                    <a:lumMod val="75000"/>
                    <a:lumOff val="25000"/>
                  </a:schemeClr>
                </a:solidFill>
              </a:rPr>
              <a:t>此处输入您的文字文本，或者复制您的文字文本粘贴到此处。</a:t>
            </a:r>
            <a:endParaRPr lang="zh-CN" altLang="en-US" sz="1000" dirty="0">
              <a:solidFill>
                <a:schemeClr val="tx1">
                  <a:lumMod val="75000"/>
                  <a:lumOff val="25000"/>
                </a:schemeClr>
              </a:solidFill>
            </a:endParaRPr>
          </a:p>
        </p:txBody>
      </p:sp>
      <p:sp>
        <p:nvSpPr>
          <p:cNvPr id="33" name="矩形 32"/>
          <p:cNvSpPr/>
          <p:nvPr/>
        </p:nvSpPr>
        <p:spPr>
          <a:xfrm>
            <a:off x="5690318" y="2954192"/>
            <a:ext cx="1338810" cy="323157"/>
          </a:xfrm>
          <a:prstGeom prst="rect">
            <a:avLst/>
          </a:prstGeom>
        </p:spPr>
        <p:txBody>
          <a:bodyPr wrap="none" lIns="91431" tIns="45716" rIns="91431" bIns="45716">
            <a:spAutoFit/>
          </a:bodyPr>
          <a:lstStyle/>
          <a:p>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5660976" y="3186920"/>
            <a:ext cx="2727448"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smtClean="0">
                <a:solidFill>
                  <a:schemeClr val="tx1">
                    <a:lumMod val="75000"/>
                    <a:lumOff val="25000"/>
                  </a:schemeClr>
                </a:solidFill>
              </a:rPr>
              <a:t>此处输入您的文字文本，或者复制您的文字文本粘贴到此处。</a:t>
            </a:r>
            <a:endParaRPr lang="zh-CN" altLang="en-US" sz="1000" dirty="0">
              <a:solidFill>
                <a:schemeClr val="tx1">
                  <a:lumMod val="75000"/>
                  <a:lumOff val="25000"/>
                </a:schemeClr>
              </a:solidFill>
            </a:endParaRPr>
          </a:p>
        </p:txBody>
      </p:sp>
      <p:sp>
        <p:nvSpPr>
          <p:cNvPr id="35" name="矩形 34"/>
          <p:cNvSpPr/>
          <p:nvPr/>
        </p:nvSpPr>
        <p:spPr>
          <a:xfrm>
            <a:off x="5303355" y="3898611"/>
            <a:ext cx="1338810" cy="323157"/>
          </a:xfrm>
          <a:prstGeom prst="rect">
            <a:avLst/>
          </a:prstGeom>
        </p:spPr>
        <p:txBody>
          <a:bodyPr wrap="none" lIns="91431" tIns="45716" rIns="91431" bIns="45716">
            <a:spAutoFit/>
          </a:bodyPr>
          <a:lstStyle/>
          <a:p>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5274013" y="4131339"/>
            <a:ext cx="2610355"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smtClean="0">
                <a:solidFill>
                  <a:schemeClr val="tx1">
                    <a:lumMod val="75000"/>
                    <a:lumOff val="25000"/>
                  </a:schemeClr>
                </a:solidFill>
              </a:rPr>
              <a:t>此处输入您的文字文本，或者复制您的文字文本粘贴到此处。</a:t>
            </a:r>
            <a:endParaRPr lang="en-US" altLang="zh-CN" sz="1000" dirty="0">
              <a:solidFill>
                <a:schemeClr val="tx1">
                  <a:lumMod val="75000"/>
                  <a:lumOff val="25000"/>
                </a:schemeClr>
              </a:solidFill>
            </a:endParaRPr>
          </a:p>
        </p:txBody>
      </p:sp>
      <p:sp>
        <p:nvSpPr>
          <p:cNvPr id="37" name="TextBox 36"/>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40000">
                                          <p:cBhvr additive="base">
                                            <p:cTn id="4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14:bounceEnd="40000">
                                          <p:cBhvr additive="base">
                                            <p:cTn id="6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14:bounceEnd="40000">
                                          <p:cBhvr additive="base">
                                            <p:cTn id="90"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1+#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91765" y="1658251"/>
            <a:ext cx="1066827" cy="1060518"/>
          </a:xfrm>
          <a:prstGeom prst="rect">
            <a:avLst/>
          </a:prstGeom>
          <a:blipFill>
            <a:blip r:embed="rId1"/>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4" name="矩形 3"/>
          <p:cNvSpPr/>
          <p:nvPr/>
        </p:nvSpPr>
        <p:spPr>
          <a:xfrm>
            <a:off x="4703874" y="1658251"/>
            <a:ext cx="1066827" cy="1060518"/>
          </a:xfrm>
          <a:prstGeom prst="rect">
            <a:avLst/>
          </a:prstGeom>
          <a:blipFill>
            <a:blip r:embed="rId2"/>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 name="矩形 4"/>
          <p:cNvSpPr/>
          <p:nvPr/>
        </p:nvSpPr>
        <p:spPr>
          <a:xfrm>
            <a:off x="3491765" y="2863475"/>
            <a:ext cx="1066827" cy="1060518"/>
          </a:xfrm>
          <a:prstGeom prst="rect">
            <a:avLst/>
          </a:prstGeom>
          <a:blipFill>
            <a:blip r:embed="rId3"/>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6" name="矩形 5"/>
          <p:cNvSpPr/>
          <p:nvPr/>
        </p:nvSpPr>
        <p:spPr>
          <a:xfrm>
            <a:off x="4703874" y="2863475"/>
            <a:ext cx="1066827" cy="1060518"/>
          </a:xfrm>
          <a:prstGeom prst="rect">
            <a:avLst/>
          </a:prstGeom>
          <a:blipFill>
            <a:blip r:embed="rId4"/>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7" name="圆角矩形 6"/>
          <p:cNvSpPr/>
          <p:nvPr/>
        </p:nvSpPr>
        <p:spPr>
          <a:xfrm>
            <a:off x="4267640" y="242953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703874" y="2429536"/>
            <a:ext cx="290953" cy="289232"/>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267640" y="286347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703874" y="2863476"/>
            <a:ext cx="290953" cy="289232"/>
          </a:xfrm>
          <a:prstGeom prst="round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15616" y="1888515"/>
            <a:ext cx="2250021" cy="451095"/>
          </a:xfrm>
          <a:prstGeom prst="rect">
            <a:avLst/>
          </a:prstGeom>
          <a:noFill/>
        </p:spPr>
        <p:txBody>
          <a:bodyPr wrap="square" lIns="61414" tIns="30707" rIns="61414" bIns="30707" rtlCol="0">
            <a:spAutoFit/>
          </a:bodyPr>
          <a:lstStyle/>
          <a:p>
            <a:pPr algn="just">
              <a:lnSpc>
                <a:spcPct val="120000"/>
              </a:lnSpc>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zh-CN" altLang="en-US" sz="11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00" dirty="0">
                <a:solidFill>
                  <a:schemeClr val="tx1"/>
                </a:solidFill>
              </a:rPr>
              <a:t>添加标题</a:t>
            </a:r>
            <a:endParaRPr lang="zh-CN" altLang="en-US" sz="1600" dirty="0">
              <a:solidFill>
                <a:schemeClr val="tx1"/>
              </a:solidFill>
            </a:endParaRPr>
          </a:p>
        </p:txBody>
      </p:sp>
      <p:sp>
        <p:nvSpPr>
          <p:cNvPr id="13" name="TextBox 12"/>
          <p:cNvSpPr txBox="1"/>
          <p:nvPr/>
        </p:nvSpPr>
        <p:spPr>
          <a:xfrm>
            <a:off x="5889192" y="1888515"/>
            <a:ext cx="2250021" cy="451095"/>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smtClean="0">
                <a:solidFill>
                  <a:schemeClr val="tx1"/>
                </a:solidFill>
              </a:rPr>
              <a:t>此处输入您的文字文本，或者复制您的文字文本粘贴到此处。</a:t>
            </a:r>
            <a:endParaRPr lang="zh-CN" altLang="en-US" sz="1100" dirty="0">
              <a:solidFill>
                <a:schemeClr val="tx1"/>
              </a:solidFill>
            </a:endParaRPr>
          </a:p>
        </p:txBody>
      </p:sp>
      <p:sp>
        <p:nvSpPr>
          <p:cNvPr id="14" name="TextBox 13"/>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00" dirty="0">
                <a:solidFill>
                  <a:schemeClr val="tx1"/>
                </a:solidFill>
              </a:rPr>
              <a:t>添加标题</a:t>
            </a:r>
            <a:endParaRPr lang="zh-CN" altLang="en-US" sz="1600" dirty="0">
              <a:solidFill>
                <a:schemeClr val="tx1"/>
              </a:solidFill>
            </a:endParaRPr>
          </a:p>
        </p:txBody>
      </p:sp>
      <p:sp>
        <p:nvSpPr>
          <p:cNvPr id="15" name="TextBox 14"/>
          <p:cNvSpPr txBox="1"/>
          <p:nvPr/>
        </p:nvSpPr>
        <p:spPr>
          <a:xfrm>
            <a:off x="1115616" y="3179936"/>
            <a:ext cx="2250021" cy="451095"/>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smtClean="0">
                <a:solidFill>
                  <a:schemeClr val="tx1"/>
                </a:solidFill>
              </a:rPr>
              <a:t>此处输入您的文字文本，或者复制您的文字文本粘贴到此处。</a:t>
            </a:r>
            <a:endParaRPr lang="zh-CN" altLang="en-US" sz="1100" dirty="0">
              <a:solidFill>
                <a:schemeClr val="tx1"/>
              </a:solidFill>
            </a:endParaRPr>
          </a:p>
        </p:txBody>
      </p:sp>
      <p:sp>
        <p:nvSpPr>
          <p:cNvPr id="16" name="TextBox 15"/>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添加标题</a:t>
            </a:r>
            <a:endParaRPr lang="zh-CN" altLang="en-US" sz="1600" dirty="0">
              <a:solidFill>
                <a:schemeClr val="tx1"/>
              </a:solidFill>
            </a:endParaRPr>
          </a:p>
        </p:txBody>
      </p:sp>
      <p:sp>
        <p:nvSpPr>
          <p:cNvPr id="17" name="TextBox 16"/>
          <p:cNvSpPr txBox="1"/>
          <p:nvPr/>
        </p:nvSpPr>
        <p:spPr>
          <a:xfrm>
            <a:off x="5889192" y="3179936"/>
            <a:ext cx="2250021" cy="451095"/>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smtClean="0">
                <a:solidFill>
                  <a:schemeClr val="tx1"/>
                </a:solidFill>
              </a:rPr>
              <a:t>此处输入您的文字文本，或者复制您的文字文本粘贴到此处。</a:t>
            </a:r>
            <a:endParaRPr lang="zh-CN" altLang="en-US" sz="1100" dirty="0">
              <a:solidFill>
                <a:schemeClr val="tx1"/>
              </a:solidFill>
            </a:endParaRPr>
          </a:p>
        </p:txBody>
      </p:sp>
      <p:sp>
        <p:nvSpPr>
          <p:cNvPr id="18" name="TextBox 17"/>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添加标题</a:t>
            </a:r>
            <a:endParaRPr lang="zh-CN" altLang="en-US" sz="1600" dirty="0">
              <a:solidFill>
                <a:schemeClr val="tx1"/>
              </a:solidFill>
            </a:endParaRPr>
          </a:p>
        </p:txBody>
      </p:sp>
      <p:sp>
        <p:nvSpPr>
          <p:cNvPr id="19" name="TextBox 1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left)">
                                      <p:cBhvr>
                                        <p:cTn id="58" dur="500"/>
                                        <p:tgtEl>
                                          <p:spTgt spid="1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ppt_x</p:attrName>
                                        </p:attrNameLst>
                                      </p:cBhvr>
                                      <p:tavLst>
                                        <p:tav tm="0">
                                          <p:val>
                                            <p:strVal val="#ppt_x+#ppt_w*1.125000"/>
                                          </p:val>
                                        </p:tav>
                                        <p:tav tm="100000">
                                          <p:val>
                                            <p:strVal val="#ppt_x"/>
                                          </p:val>
                                        </p:tav>
                                      </p:tavLst>
                                    </p:anim>
                                    <p:animEffect transition="in" filter="wipe(left)">
                                      <p:cBhvr>
                                        <p:cTn id="62" dur="500"/>
                                        <p:tgtEl>
                                          <p:spTgt spid="1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p:tgtEl>
                                          <p:spTgt spid="14"/>
                                        </p:tgtEl>
                                        <p:attrNameLst>
                                          <p:attrName>ppt_x</p:attrName>
                                        </p:attrNameLst>
                                      </p:cBhvr>
                                      <p:tavLst>
                                        <p:tav tm="0">
                                          <p:val>
                                            <p:strVal val="#ppt_x-#ppt_w*1.125000"/>
                                          </p:val>
                                        </p:tav>
                                        <p:tav tm="100000">
                                          <p:val>
                                            <p:strVal val="#ppt_x"/>
                                          </p:val>
                                        </p:tav>
                                      </p:tavLst>
                                    </p:anim>
                                    <p:animEffect transition="in" filter="wipe(right)">
                                      <p:cBhvr>
                                        <p:cTn id="66" dur="500"/>
                                        <p:tgtEl>
                                          <p:spTgt spid="14"/>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p:tgtEl>
                                          <p:spTgt spid="13"/>
                                        </p:tgtEl>
                                        <p:attrNameLst>
                                          <p:attrName>ppt_x</p:attrName>
                                        </p:attrNameLst>
                                      </p:cBhvr>
                                      <p:tavLst>
                                        <p:tav tm="0">
                                          <p:val>
                                            <p:strVal val="#ppt_x-#ppt_w*1.125000"/>
                                          </p:val>
                                        </p:tav>
                                        <p:tav tm="100000">
                                          <p:val>
                                            <p:strVal val="#ppt_x"/>
                                          </p:val>
                                        </p:tav>
                                      </p:tavLst>
                                    </p:anim>
                                    <p:animEffect transition="in" filter="wipe(right)">
                                      <p:cBhvr>
                                        <p:cTn id="70" dur="500"/>
                                        <p:tgtEl>
                                          <p:spTgt spid="1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p:tgtEl>
                                          <p:spTgt spid="16"/>
                                        </p:tgtEl>
                                        <p:attrNameLst>
                                          <p:attrName>ppt_x</p:attrName>
                                        </p:attrNameLst>
                                      </p:cBhvr>
                                      <p:tavLst>
                                        <p:tav tm="0">
                                          <p:val>
                                            <p:strVal val="#ppt_x+#ppt_w*1.125000"/>
                                          </p:val>
                                        </p:tav>
                                        <p:tav tm="100000">
                                          <p:val>
                                            <p:strVal val="#ppt_x"/>
                                          </p:val>
                                        </p:tav>
                                      </p:tavLst>
                                    </p:anim>
                                    <p:animEffect transition="in" filter="wipe(left)">
                                      <p:cBhvr>
                                        <p:cTn id="74" dur="500"/>
                                        <p:tgtEl>
                                          <p:spTgt spid="1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p:tgtEl>
                                          <p:spTgt spid="15"/>
                                        </p:tgtEl>
                                        <p:attrNameLst>
                                          <p:attrName>ppt_x</p:attrName>
                                        </p:attrNameLst>
                                      </p:cBhvr>
                                      <p:tavLst>
                                        <p:tav tm="0">
                                          <p:val>
                                            <p:strVal val="#ppt_x+#ppt_w*1.125000"/>
                                          </p:val>
                                        </p:tav>
                                        <p:tav tm="100000">
                                          <p:val>
                                            <p:strVal val="#ppt_x"/>
                                          </p:val>
                                        </p:tav>
                                      </p:tavLst>
                                    </p:anim>
                                    <p:animEffect transition="in" filter="wipe(left)">
                                      <p:cBhvr>
                                        <p:cTn id="78" dur="500"/>
                                        <p:tgtEl>
                                          <p:spTgt spid="1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p:tgtEl>
                                          <p:spTgt spid="18"/>
                                        </p:tgtEl>
                                        <p:attrNameLst>
                                          <p:attrName>ppt_x</p:attrName>
                                        </p:attrNameLst>
                                      </p:cBhvr>
                                      <p:tavLst>
                                        <p:tav tm="0">
                                          <p:val>
                                            <p:strVal val="#ppt_x-#ppt_w*1.125000"/>
                                          </p:val>
                                        </p:tav>
                                        <p:tav tm="100000">
                                          <p:val>
                                            <p:strVal val="#ppt_x"/>
                                          </p:val>
                                        </p:tav>
                                      </p:tavLst>
                                    </p:anim>
                                    <p:animEffect transition="in" filter="wipe(right)">
                                      <p:cBhvr>
                                        <p:cTn id="82" dur="500"/>
                                        <p:tgtEl>
                                          <p:spTgt spid="1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p:tgtEl>
                                          <p:spTgt spid="17"/>
                                        </p:tgtEl>
                                        <p:attrNameLst>
                                          <p:attrName>ppt_x</p:attrName>
                                        </p:attrNameLst>
                                      </p:cBhvr>
                                      <p:tavLst>
                                        <p:tav tm="0">
                                          <p:val>
                                            <p:strVal val="#ppt_x-#ppt_w*1.125000"/>
                                          </p:val>
                                        </p:tav>
                                        <p:tav tm="100000">
                                          <p:val>
                                            <p:strVal val="#ppt_x"/>
                                          </p:val>
                                        </p:tav>
                                      </p:tavLst>
                                    </p:anim>
                                    <p:animEffect transition="in" filter="wipe(righ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28568" y="2284289"/>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08334" y="1152407"/>
            <a:ext cx="1447442" cy="1447442"/>
            <a:chOff x="304800" y="673100"/>
            <a:chExt cx="4000500" cy="4000500"/>
          </a:xfrm>
          <a:solidFill>
            <a:srgbClr val="2F318B"/>
          </a:solidFill>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2212421"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291080" y="1722821"/>
            <a:ext cx="1107996" cy="369332"/>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3346388" y="2284288"/>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080527" y="2284287"/>
            <a:ext cx="2448272" cy="2375693"/>
          </a:xfrm>
          <a:prstGeom prst="roundRect">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846803" y="1196316"/>
            <a:ext cx="1447442" cy="1447442"/>
            <a:chOff x="304800" y="673100"/>
            <a:chExt cx="4000500" cy="4000500"/>
          </a:xfrm>
          <a:solidFill>
            <a:srgbClr val="2F318B"/>
          </a:solidFill>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580942" y="1152407"/>
            <a:ext cx="1447442" cy="1447442"/>
            <a:chOff x="304800" y="673100"/>
            <a:chExt cx="4000500" cy="4000500"/>
          </a:xfrm>
          <a:solidFill>
            <a:srgbClr val="2F318B"/>
          </a:solidFill>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5004048"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7740352" y="2097634"/>
            <a:ext cx="373310" cy="373310"/>
          </a:xfrm>
          <a:prstGeom prst="ellipse">
            <a:avLst/>
          </a:prstGeom>
          <a:solidFill>
            <a:srgbClr val="E6212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4016526" y="1722821"/>
            <a:ext cx="1107996" cy="369332"/>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750665" y="1722821"/>
            <a:ext cx="1107996" cy="369332"/>
          </a:xfrm>
          <a:prstGeom prst="rect">
            <a:avLst/>
          </a:prstGeom>
        </p:spPr>
        <p:txBody>
          <a:bodyPr wrap="none">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3032653" y="1347614"/>
            <a:ext cx="3352800" cy="963133"/>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2F318B"/>
              </a:solidFill>
              <a:ln w="9525">
                <a:noFill/>
                <a:round/>
              </a:ln>
            </p:spPr>
            <p:txBody>
              <a:bodyPr vert="horz" wrap="square" lIns="121920" tIns="60960" rIns="121920" bIns="60960" numCol="1" anchor="t" anchorCtr="0" compatLnSpc="1"/>
              <a:lstStyle/>
              <a:p>
                <a:endParaRPr lang="en-US" sz="2400"/>
              </a:p>
            </p:txBody>
          </p:sp>
          <p:sp>
            <p:nvSpPr>
              <p:cNvPr id="20"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vert="horz" wrap="square" lIns="121920" tIns="60960" rIns="121920" bIns="60960" numCol="1" anchor="t" anchorCtr="0" compatLnSpc="1"/>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3" name="任意多边形 22"/>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4" name="矩形 23"/>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75000"/>
                  <a:lumOff val="25000"/>
                </a:schemeClr>
              </a:solidFill>
              <a:sym typeface="微软雅黑" panose="020B0503020204020204" pitchFamily="34" charset="-122"/>
            </a:endParaRPr>
          </a:p>
        </p:txBody>
      </p:sp>
      <p:sp>
        <p:nvSpPr>
          <p:cNvPr id="26" name="矩形 25"/>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75000"/>
                  <a:lumOff val="25000"/>
                </a:schemeClr>
              </a:solidFill>
              <a:sym typeface="微软雅黑" panose="020B0503020204020204" pitchFamily="34" charset="-122"/>
            </a:endParaRPr>
          </a:p>
        </p:txBody>
      </p:sp>
      <p:sp>
        <p:nvSpPr>
          <p:cNvPr id="28" name="矩形 27"/>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sp>
        <p:nvSpPr>
          <p:cNvPr id="30" name="矩形 29"/>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sp>
        <p:nvSpPr>
          <p:cNvPr id="32" name="矩形 31"/>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endParaRPr lang="zh-CN" altLang="en-US" sz="1000" dirty="0">
              <a:solidFill>
                <a:schemeClr val="bg1"/>
              </a:solidFill>
              <a:sym typeface="微软雅黑" panose="020B0503020204020204" pitchFamily="34" charset="-122"/>
            </a:endParaRPr>
          </a:p>
        </p:txBody>
      </p:sp>
      <p:sp>
        <p:nvSpPr>
          <p:cNvPr id="34" name="TextBox 33"/>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50" fill="hold"/>
                                        <p:tgtEl>
                                          <p:spTgt spid="12"/>
                                        </p:tgtEl>
                                        <p:attrNameLst>
                                          <p:attrName>ppt_w</p:attrName>
                                        </p:attrNameLst>
                                      </p:cBhvr>
                                      <p:tavLst>
                                        <p:tav tm="0">
                                          <p:val>
                                            <p:fltVal val="0"/>
                                          </p:val>
                                        </p:tav>
                                        <p:tav tm="100000">
                                          <p:val>
                                            <p:strVal val="#ppt_w"/>
                                          </p:val>
                                        </p:tav>
                                      </p:tavLst>
                                    </p:anim>
                                    <p:anim calcmode="lin" valueType="num">
                                      <p:cBhvr>
                                        <p:cTn id="21" dur="350" fill="hold"/>
                                        <p:tgtEl>
                                          <p:spTgt spid="12"/>
                                        </p:tgtEl>
                                        <p:attrNameLst>
                                          <p:attrName>ppt_h</p:attrName>
                                        </p:attrNameLst>
                                      </p:cBhvr>
                                      <p:tavLst>
                                        <p:tav tm="0">
                                          <p:val>
                                            <p:fltVal val="0"/>
                                          </p:val>
                                        </p:tav>
                                        <p:tav tm="100000">
                                          <p:val>
                                            <p:strVal val="#ppt_h"/>
                                          </p:val>
                                        </p:tav>
                                      </p:tavLst>
                                    </p:anim>
                                    <p:animEffect transition="in" filter="fade">
                                      <p:cBhvr>
                                        <p:cTn id="22" dur="350"/>
                                        <p:tgtEl>
                                          <p:spTgt spid="12"/>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400"/>
                                        <p:tgtEl>
                                          <p:spTgt spid="2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4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50" fill="hold"/>
                                        <p:tgtEl>
                                          <p:spTgt spid="6"/>
                                        </p:tgtEl>
                                        <p:attrNameLst>
                                          <p:attrName>ppt_w</p:attrName>
                                        </p:attrNameLst>
                                      </p:cBhvr>
                                      <p:tavLst>
                                        <p:tav tm="0">
                                          <p:val>
                                            <p:fltVal val="0"/>
                                          </p:val>
                                        </p:tav>
                                        <p:tav tm="100000">
                                          <p:val>
                                            <p:strVal val="#ppt_w"/>
                                          </p:val>
                                        </p:tav>
                                      </p:tavLst>
                                    </p:anim>
                                    <p:anim calcmode="lin" valueType="num">
                                      <p:cBhvr>
                                        <p:cTn id="37" dur="350" fill="hold"/>
                                        <p:tgtEl>
                                          <p:spTgt spid="6"/>
                                        </p:tgtEl>
                                        <p:attrNameLst>
                                          <p:attrName>ppt_h</p:attrName>
                                        </p:attrNameLst>
                                      </p:cBhvr>
                                      <p:tavLst>
                                        <p:tav tm="0">
                                          <p:val>
                                            <p:fltVal val="0"/>
                                          </p:val>
                                        </p:tav>
                                        <p:tav tm="100000">
                                          <p:val>
                                            <p:strVal val="#ppt_h"/>
                                          </p:val>
                                        </p:tav>
                                      </p:tavLst>
                                    </p:anim>
                                    <p:animEffect transition="in" filter="fade">
                                      <p:cBhvr>
                                        <p:cTn id="38" dur="350"/>
                                        <p:tgtEl>
                                          <p:spTgt spid="6"/>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400"/>
                                        <p:tgtEl>
                                          <p:spTgt spid="3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400"/>
                                        <p:tgtEl>
                                          <p:spTgt spid="3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50" fill="hold"/>
                                        <p:tgtEl>
                                          <p:spTgt spid="9"/>
                                        </p:tgtEl>
                                        <p:attrNameLst>
                                          <p:attrName>ppt_w</p:attrName>
                                        </p:attrNameLst>
                                      </p:cBhvr>
                                      <p:tavLst>
                                        <p:tav tm="0">
                                          <p:val>
                                            <p:fltVal val="0"/>
                                          </p:val>
                                        </p:tav>
                                        <p:tav tm="100000">
                                          <p:val>
                                            <p:strVal val="#ppt_w"/>
                                          </p:val>
                                        </p:tav>
                                      </p:tavLst>
                                    </p:anim>
                                    <p:anim calcmode="lin" valueType="num">
                                      <p:cBhvr>
                                        <p:cTn id="53" dur="350" fill="hold"/>
                                        <p:tgtEl>
                                          <p:spTgt spid="9"/>
                                        </p:tgtEl>
                                        <p:attrNameLst>
                                          <p:attrName>ppt_h</p:attrName>
                                        </p:attrNameLst>
                                      </p:cBhvr>
                                      <p:tavLst>
                                        <p:tav tm="0">
                                          <p:val>
                                            <p:fltVal val="0"/>
                                          </p:val>
                                        </p:tav>
                                        <p:tav tm="100000">
                                          <p:val>
                                            <p:strVal val="#ppt_h"/>
                                          </p:val>
                                        </p:tav>
                                      </p:tavLst>
                                    </p:anim>
                                    <p:animEffect transition="in" filter="fade">
                                      <p:cBhvr>
                                        <p:cTn id="54" dur="350"/>
                                        <p:tgtEl>
                                          <p:spTgt spid="9"/>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400"/>
                                        <p:tgtEl>
                                          <p:spTgt spid="3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400"/>
                                        <p:tgtEl>
                                          <p:spTgt spid="3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750"/>
                                        <p:tgtEl>
                                          <p:spTgt spid="21"/>
                                        </p:tgtEl>
                                      </p:cBhvr>
                                    </p:animEffect>
                                    <p:anim calcmode="lin" valueType="num">
                                      <p:cBhvr>
                                        <p:cTn id="69" dur="750" fill="hold"/>
                                        <p:tgtEl>
                                          <p:spTgt spid="21"/>
                                        </p:tgtEl>
                                        <p:attrNameLst>
                                          <p:attrName>style.rotation</p:attrName>
                                        </p:attrNameLst>
                                      </p:cBhvr>
                                      <p:tavLst>
                                        <p:tav tm="0">
                                          <p:val>
                                            <p:fltVal val="720"/>
                                          </p:val>
                                        </p:tav>
                                        <p:tav tm="100000">
                                          <p:val>
                                            <p:fltVal val="0"/>
                                          </p:val>
                                        </p:tav>
                                      </p:tavLst>
                                    </p:anim>
                                    <p:anim calcmode="lin" valueType="num">
                                      <p:cBhvr>
                                        <p:cTn id="70" dur="750" fill="hold"/>
                                        <p:tgtEl>
                                          <p:spTgt spid="21"/>
                                        </p:tgtEl>
                                        <p:attrNameLst>
                                          <p:attrName>ppt_h</p:attrName>
                                        </p:attrNameLst>
                                      </p:cBhvr>
                                      <p:tavLst>
                                        <p:tav tm="0">
                                          <p:val>
                                            <p:fltVal val="0"/>
                                          </p:val>
                                        </p:tav>
                                        <p:tav tm="100000">
                                          <p:val>
                                            <p:strVal val="#ppt_h"/>
                                          </p:val>
                                        </p:tav>
                                      </p:tavLst>
                                    </p:anim>
                                    <p:anim calcmode="lin" valueType="num">
                                      <p:cBhvr>
                                        <p:cTn id="71" dur="750" fill="hold"/>
                                        <p:tgtEl>
                                          <p:spTgt spid="21"/>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4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anim calcmode="lin" valueType="num">
                                      <p:cBhvr>
                                        <p:cTn id="83" dur="750" fill="hold"/>
                                        <p:tgtEl>
                                          <p:spTgt spid="16"/>
                                        </p:tgtEl>
                                        <p:attrNameLst>
                                          <p:attrName>style.rotation</p:attrName>
                                        </p:attrNameLst>
                                      </p:cBhvr>
                                      <p:tavLst>
                                        <p:tav tm="0">
                                          <p:val>
                                            <p:fltVal val="720"/>
                                          </p:val>
                                        </p:tav>
                                        <p:tav tm="100000">
                                          <p:val>
                                            <p:fltVal val="0"/>
                                          </p:val>
                                        </p:tav>
                                      </p:tavLst>
                                    </p:anim>
                                    <p:anim calcmode="lin" valueType="num">
                                      <p:cBhvr>
                                        <p:cTn id="84" dur="750" fill="hold"/>
                                        <p:tgtEl>
                                          <p:spTgt spid="16"/>
                                        </p:tgtEl>
                                        <p:attrNameLst>
                                          <p:attrName>ppt_h</p:attrName>
                                        </p:attrNameLst>
                                      </p:cBhvr>
                                      <p:tavLst>
                                        <p:tav tm="0">
                                          <p:val>
                                            <p:fltVal val="0"/>
                                          </p:val>
                                        </p:tav>
                                        <p:tav tm="100000">
                                          <p:val>
                                            <p:strVal val="#ppt_h"/>
                                          </p:val>
                                        </p:tav>
                                      </p:tavLst>
                                    </p:anim>
                                    <p:anim calcmode="lin" valueType="num">
                                      <p:cBhvr>
                                        <p:cTn id="85" dur="750" fill="hold"/>
                                        <p:tgtEl>
                                          <p:spTgt spid="16"/>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randombar(horizontal)">
                                      <p:cBhvr>
                                        <p:cTn id="89" dur="400"/>
                                        <p:tgtEl>
                                          <p:spTgt spid="2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p:bldP spid="25" grpId="0"/>
      <p:bldP spid="26" grpId="0"/>
      <p:bldP spid="27" grpId="0"/>
      <p:bldP spid="28"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512010" y="120071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ine 11"/>
          <p:cNvSpPr>
            <a:spLocks noChangeShapeType="1"/>
          </p:cNvSpPr>
          <p:nvPr/>
        </p:nvSpPr>
        <p:spPr bwMode="auto">
          <a:xfrm flipH="1" flipV="1">
            <a:off x="4519168" y="1992804"/>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Line 12"/>
          <p:cNvSpPr>
            <a:spLocks noChangeShapeType="1"/>
          </p:cNvSpPr>
          <p:nvPr/>
        </p:nvSpPr>
        <p:spPr bwMode="auto">
          <a:xfrm flipH="1">
            <a:off x="4685890" y="3129444"/>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Line 13"/>
          <p:cNvSpPr>
            <a:spLocks noChangeShapeType="1"/>
          </p:cNvSpPr>
          <p:nvPr/>
        </p:nvSpPr>
        <p:spPr bwMode="auto">
          <a:xfrm flipH="1">
            <a:off x="4167690" y="2855705"/>
            <a:ext cx="1409567" cy="1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5652120" y="2352844"/>
            <a:ext cx="1057687" cy="1057687"/>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536948" y="987574"/>
            <a:ext cx="1099553" cy="1099553"/>
            <a:chOff x="2367233" y="918448"/>
            <a:chExt cx="1099553" cy="1099553"/>
          </a:xfrm>
        </p:grpSpPr>
        <p:sp>
          <p:nvSpPr>
            <p:cNvPr id="9" name="椭圆 8"/>
            <p:cNvSpPr/>
            <p:nvPr/>
          </p:nvSpPr>
          <p:spPr>
            <a:xfrm>
              <a:off x="2367233" y="918448"/>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030504" y="2305929"/>
            <a:ext cx="1099553" cy="1099553"/>
            <a:chOff x="1860789" y="2236803"/>
            <a:chExt cx="1099553" cy="1099553"/>
          </a:xfrm>
        </p:grpSpPr>
        <p:sp>
          <p:nvSpPr>
            <p:cNvPr id="12" name="椭圆 11"/>
            <p:cNvSpPr/>
            <p:nvPr/>
          </p:nvSpPr>
          <p:spPr>
            <a:xfrm>
              <a:off x="1860789" y="2236803"/>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678576" y="3530065"/>
            <a:ext cx="1099553" cy="1099553"/>
            <a:chOff x="2508861" y="3460939"/>
            <a:chExt cx="1099553" cy="1099553"/>
          </a:xfrm>
        </p:grpSpPr>
        <p:sp>
          <p:nvSpPr>
            <p:cNvPr id="15" name="椭圆 14"/>
            <p:cNvSpPr/>
            <p:nvPr/>
          </p:nvSpPr>
          <p:spPr>
            <a:xfrm>
              <a:off x="2508861" y="3460939"/>
              <a:ext cx="1099553" cy="1099553"/>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6752816" y="1323453"/>
            <a:ext cx="1347576" cy="2953116"/>
          </a:xfrm>
          <a:prstGeom prst="rect">
            <a:avLst/>
          </a:prstGeom>
          <a:noFill/>
          <a:ln>
            <a:noFill/>
          </a:ln>
        </p:spPr>
        <p:txBody>
          <a:bodyPr wrap="square" rtlCol="0">
            <a:spAutoFit/>
          </a:bodyPr>
          <a:lstStyle/>
          <a:p>
            <a:pPr>
              <a:lnSpc>
                <a:spcPct val="13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338381" y="1321906"/>
            <a:ext cx="1036867"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702078" y="1641196"/>
            <a:ext cx="1620121" cy="338554"/>
          </a:xfrm>
          <a:prstGeom prst="rect">
            <a:avLst/>
          </a:prstGeom>
          <a:noFill/>
        </p:spPr>
        <p:txBody>
          <a:bodyPr wrap="square" lIns="0" tIns="0" rIns="0" bIns="0" rtlCol="0">
            <a:spAutoFit/>
          </a:bodyPr>
          <a:lstStyle/>
          <a:p>
            <a:pPr algn="ct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886685" y="2566480"/>
            <a:ext cx="1331318"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475656" y="2908057"/>
            <a:ext cx="1464936" cy="338554"/>
          </a:xfrm>
          <a:prstGeom prst="rect">
            <a:avLst/>
          </a:prstGeom>
          <a:noFill/>
        </p:spPr>
        <p:txBody>
          <a:bodyPr wrap="square" lIns="0" tIns="0" rIns="0" bIns="0" rtlCol="0">
            <a:spAutoFit/>
          </a:bodyPr>
          <a:lstStyle/>
          <a:p>
            <a:pPr algn="ct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541398" y="4006640"/>
            <a:ext cx="1166506"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016323" y="4337053"/>
            <a:ext cx="1576351" cy="338554"/>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668448" y="2558735"/>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290">
                                              <p:stCondLst>
                                                <p:cond delay="0"/>
                                              </p:stCondLst>
                                            </p:cTn>
                                            <p:tgtEl>
                                              <p:spTgt spid="18"/>
                                            </p:tgtEl>
                                          </p:cBhvr>
                                        </p:animEffect>
                                        <p:anim calcmode="lin" valueType="num">
                                          <p:cBhvr>
                                            <p:cTn id="4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2" dur="13">
                                              <p:stCondLst>
                                                <p:cond delay="325"/>
                                              </p:stCondLst>
                                            </p:cTn>
                                            <p:tgtEl>
                                              <p:spTgt spid="18"/>
                                            </p:tgtEl>
                                          </p:cBhvr>
                                          <p:to x="100000" y="60000"/>
                                        </p:animScale>
                                        <p:animScale>
                                          <p:cBhvr>
                                            <p:cTn id="53" dur="83" decel="50000">
                                              <p:stCondLst>
                                                <p:cond delay="338"/>
                                              </p:stCondLst>
                                            </p:cTn>
                                            <p:tgtEl>
                                              <p:spTgt spid="18"/>
                                            </p:tgtEl>
                                          </p:cBhvr>
                                          <p:to x="100000" y="100000"/>
                                        </p:animScale>
                                        <p:animScale>
                                          <p:cBhvr>
                                            <p:cTn id="54" dur="13">
                                              <p:stCondLst>
                                                <p:cond delay="656"/>
                                              </p:stCondLst>
                                            </p:cTn>
                                            <p:tgtEl>
                                              <p:spTgt spid="18"/>
                                            </p:tgtEl>
                                          </p:cBhvr>
                                          <p:to x="100000" y="80000"/>
                                        </p:animScale>
                                        <p:animScale>
                                          <p:cBhvr>
                                            <p:cTn id="55" dur="83" decel="50000">
                                              <p:stCondLst>
                                                <p:cond delay="669"/>
                                              </p:stCondLst>
                                            </p:cTn>
                                            <p:tgtEl>
                                              <p:spTgt spid="18"/>
                                            </p:tgtEl>
                                          </p:cBhvr>
                                          <p:to x="100000" y="100000"/>
                                        </p:animScale>
                                        <p:animScale>
                                          <p:cBhvr>
                                            <p:cTn id="56" dur="13">
                                              <p:stCondLst>
                                                <p:cond delay="821"/>
                                              </p:stCondLst>
                                            </p:cTn>
                                            <p:tgtEl>
                                              <p:spTgt spid="18"/>
                                            </p:tgtEl>
                                          </p:cBhvr>
                                          <p:to x="100000" y="90000"/>
                                        </p:animScale>
                                        <p:animScale>
                                          <p:cBhvr>
                                            <p:cTn id="57" dur="83" decel="50000">
                                              <p:stCondLst>
                                                <p:cond delay="834"/>
                                              </p:stCondLst>
                                            </p:cTn>
                                            <p:tgtEl>
                                              <p:spTgt spid="18"/>
                                            </p:tgtEl>
                                          </p:cBhvr>
                                          <p:to x="100000" y="100000"/>
                                        </p:animScale>
                                        <p:animScale>
                                          <p:cBhvr>
                                            <p:cTn id="58" dur="13">
                                              <p:stCondLst>
                                                <p:cond delay="904"/>
                                              </p:stCondLst>
                                            </p:cTn>
                                            <p:tgtEl>
                                              <p:spTgt spid="18"/>
                                            </p:tgtEl>
                                          </p:cBhvr>
                                          <p:to x="100000" y="95000"/>
                                        </p:animScale>
                                        <p:animScale>
                                          <p:cBhvr>
                                            <p:cTn id="59" dur="83" decel="50000">
                                              <p:stCondLst>
                                                <p:cond delay="917"/>
                                              </p:stCondLst>
                                            </p:cTn>
                                            <p:tgtEl>
                                              <p:spTgt spid="18"/>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290">
                                              <p:stCondLst>
                                                <p:cond delay="0"/>
                                              </p:stCondLst>
                                            </p:cTn>
                                            <p:tgtEl>
                                              <p:spTgt spid="19"/>
                                            </p:tgtEl>
                                          </p:cBhvr>
                                        </p:animEffect>
                                        <p:anim calcmode="lin" valueType="num">
                                          <p:cBhvr>
                                            <p:cTn id="63"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8" dur="13">
                                              <p:stCondLst>
                                                <p:cond delay="325"/>
                                              </p:stCondLst>
                                            </p:cTn>
                                            <p:tgtEl>
                                              <p:spTgt spid="19"/>
                                            </p:tgtEl>
                                          </p:cBhvr>
                                          <p:to x="100000" y="60000"/>
                                        </p:animScale>
                                        <p:animScale>
                                          <p:cBhvr>
                                            <p:cTn id="69" dur="83" decel="50000">
                                              <p:stCondLst>
                                                <p:cond delay="338"/>
                                              </p:stCondLst>
                                            </p:cTn>
                                            <p:tgtEl>
                                              <p:spTgt spid="19"/>
                                            </p:tgtEl>
                                          </p:cBhvr>
                                          <p:to x="100000" y="100000"/>
                                        </p:animScale>
                                        <p:animScale>
                                          <p:cBhvr>
                                            <p:cTn id="70" dur="13">
                                              <p:stCondLst>
                                                <p:cond delay="656"/>
                                              </p:stCondLst>
                                            </p:cTn>
                                            <p:tgtEl>
                                              <p:spTgt spid="19"/>
                                            </p:tgtEl>
                                          </p:cBhvr>
                                          <p:to x="100000" y="80000"/>
                                        </p:animScale>
                                        <p:animScale>
                                          <p:cBhvr>
                                            <p:cTn id="71" dur="83" decel="50000">
                                              <p:stCondLst>
                                                <p:cond delay="669"/>
                                              </p:stCondLst>
                                            </p:cTn>
                                            <p:tgtEl>
                                              <p:spTgt spid="19"/>
                                            </p:tgtEl>
                                          </p:cBhvr>
                                          <p:to x="100000" y="100000"/>
                                        </p:animScale>
                                        <p:animScale>
                                          <p:cBhvr>
                                            <p:cTn id="72" dur="13">
                                              <p:stCondLst>
                                                <p:cond delay="821"/>
                                              </p:stCondLst>
                                            </p:cTn>
                                            <p:tgtEl>
                                              <p:spTgt spid="19"/>
                                            </p:tgtEl>
                                          </p:cBhvr>
                                          <p:to x="100000" y="90000"/>
                                        </p:animScale>
                                        <p:animScale>
                                          <p:cBhvr>
                                            <p:cTn id="73" dur="83" decel="50000">
                                              <p:stCondLst>
                                                <p:cond delay="834"/>
                                              </p:stCondLst>
                                            </p:cTn>
                                            <p:tgtEl>
                                              <p:spTgt spid="19"/>
                                            </p:tgtEl>
                                          </p:cBhvr>
                                          <p:to x="100000" y="100000"/>
                                        </p:animScale>
                                        <p:animScale>
                                          <p:cBhvr>
                                            <p:cTn id="74" dur="13">
                                              <p:stCondLst>
                                                <p:cond delay="904"/>
                                              </p:stCondLst>
                                            </p:cTn>
                                            <p:tgtEl>
                                              <p:spTgt spid="19"/>
                                            </p:tgtEl>
                                          </p:cBhvr>
                                          <p:to x="100000" y="95000"/>
                                        </p:animScale>
                                        <p:animScale>
                                          <p:cBhvr>
                                            <p:cTn id="75" dur="83" decel="50000">
                                              <p:stCondLst>
                                                <p:cond delay="917"/>
                                              </p:stCondLst>
                                            </p:cTn>
                                            <p:tgtEl>
                                              <p:spTgt spid="19"/>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290">
                                              <p:stCondLst>
                                                <p:cond delay="0"/>
                                              </p:stCondLst>
                                            </p:cTn>
                                            <p:tgtEl>
                                              <p:spTgt spid="20"/>
                                            </p:tgtEl>
                                          </p:cBhvr>
                                        </p:animEffect>
                                        <p:anim calcmode="lin" valueType="num">
                                          <p:cBhvr>
                                            <p:cTn id="79"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84" dur="13">
                                              <p:stCondLst>
                                                <p:cond delay="325"/>
                                              </p:stCondLst>
                                            </p:cTn>
                                            <p:tgtEl>
                                              <p:spTgt spid="20"/>
                                            </p:tgtEl>
                                          </p:cBhvr>
                                          <p:to x="100000" y="60000"/>
                                        </p:animScale>
                                        <p:animScale>
                                          <p:cBhvr>
                                            <p:cTn id="85" dur="83" decel="50000">
                                              <p:stCondLst>
                                                <p:cond delay="338"/>
                                              </p:stCondLst>
                                            </p:cTn>
                                            <p:tgtEl>
                                              <p:spTgt spid="20"/>
                                            </p:tgtEl>
                                          </p:cBhvr>
                                          <p:to x="100000" y="100000"/>
                                        </p:animScale>
                                        <p:animScale>
                                          <p:cBhvr>
                                            <p:cTn id="86" dur="13">
                                              <p:stCondLst>
                                                <p:cond delay="656"/>
                                              </p:stCondLst>
                                            </p:cTn>
                                            <p:tgtEl>
                                              <p:spTgt spid="20"/>
                                            </p:tgtEl>
                                          </p:cBhvr>
                                          <p:to x="100000" y="80000"/>
                                        </p:animScale>
                                        <p:animScale>
                                          <p:cBhvr>
                                            <p:cTn id="87" dur="83" decel="50000">
                                              <p:stCondLst>
                                                <p:cond delay="669"/>
                                              </p:stCondLst>
                                            </p:cTn>
                                            <p:tgtEl>
                                              <p:spTgt spid="20"/>
                                            </p:tgtEl>
                                          </p:cBhvr>
                                          <p:to x="100000" y="100000"/>
                                        </p:animScale>
                                        <p:animScale>
                                          <p:cBhvr>
                                            <p:cTn id="88" dur="13">
                                              <p:stCondLst>
                                                <p:cond delay="821"/>
                                              </p:stCondLst>
                                            </p:cTn>
                                            <p:tgtEl>
                                              <p:spTgt spid="20"/>
                                            </p:tgtEl>
                                          </p:cBhvr>
                                          <p:to x="100000" y="90000"/>
                                        </p:animScale>
                                        <p:animScale>
                                          <p:cBhvr>
                                            <p:cTn id="89" dur="83" decel="50000">
                                              <p:stCondLst>
                                                <p:cond delay="834"/>
                                              </p:stCondLst>
                                            </p:cTn>
                                            <p:tgtEl>
                                              <p:spTgt spid="20"/>
                                            </p:tgtEl>
                                          </p:cBhvr>
                                          <p:to x="100000" y="100000"/>
                                        </p:animScale>
                                        <p:animScale>
                                          <p:cBhvr>
                                            <p:cTn id="90" dur="13">
                                              <p:stCondLst>
                                                <p:cond delay="904"/>
                                              </p:stCondLst>
                                            </p:cTn>
                                            <p:tgtEl>
                                              <p:spTgt spid="20"/>
                                            </p:tgtEl>
                                          </p:cBhvr>
                                          <p:to x="100000" y="95000"/>
                                        </p:animScale>
                                        <p:animScale>
                                          <p:cBhvr>
                                            <p:cTn id="91" dur="83" decel="50000">
                                              <p:stCondLst>
                                                <p:cond delay="917"/>
                                              </p:stCondLst>
                                            </p:cTn>
                                            <p:tgtEl>
                                              <p:spTgt spid="20"/>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290">
                                              <p:stCondLst>
                                                <p:cond delay="0"/>
                                              </p:stCondLst>
                                            </p:cTn>
                                            <p:tgtEl>
                                              <p:spTgt spid="21"/>
                                            </p:tgtEl>
                                          </p:cBhvr>
                                        </p:animEffect>
                                        <p:anim calcmode="lin" valueType="num">
                                          <p:cBhvr>
                                            <p:cTn id="9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00" dur="13">
                                              <p:stCondLst>
                                                <p:cond delay="325"/>
                                              </p:stCondLst>
                                            </p:cTn>
                                            <p:tgtEl>
                                              <p:spTgt spid="21"/>
                                            </p:tgtEl>
                                          </p:cBhvr>
                                          <p:to x="100000" y="60000"/>
                                        </p:animScale>
                                        <p:animScale>
                                          <p:cBhvr>
                                            <p:cTn id="101" dur="83" decel="50000">
                                              <p:stCondLst>
                                                <p:cond delay="338"/>
                                              </p:stCondLst>
                                            </p:cTn>
                                            <p:tgtEl>
                                              <p:spTgt spid="21"/>
                                            </p:tgtEl>
                                          </p:cBhvr>
                                          <p:to x="100000" y="100000"/>
                                        </p:animScale>
                                        <p:animScale>
                                          <p:cBhvr>
                                            <p:cTn id="102" dur="13">
                                              <p:stCondLst>
                                                <p:cond delay="656"/>
                                              </p:stCondLst>
                                            </p:cTn>
                                            <p:tgtEl>
                                              <p:spTgt spid="21"/>
                                            </p:tgtEl>
                                          </p:cBhvr>
                                          <p:to x="100000" y="80000"/>
                                        </p:animScale>
                                        <p:animScale>
                                          <p:cBhvr>
                                            <p:cTn id="103" dur="83" decel="50000">
                                              <p:stCondLst>
                                                <p:cond delay="669"/>
                                              </p:stCondLst>
                                            </p:cTn>
                                            <p:tgtEl>
                                              <p:spTgt spid="21"/>
                                            </p:tgtEl>
                                          </p:cBhvr>
                                          <p:to x="100000" y="100000"/>
                                        </p:animScale>
                                        <p:animScale>
                                          <p:cBhvr>
                                            <p:cTn id="104" dur="13">
                                              <p:stCondLst>
                                                <p:cond delay="821"/>
                                              </p:stCondLst>
                                            </p:cTn>
                                            <p:tgtEl>
                                              <p:spTgt spid="21"/>
                                            </p:tgtEl>
                                          </p:cBhvr>
                                          <p:to x="100000" y="90000"/>
                                        </p:animScale>
                                        <p:animScale>
                                          <p:cBhvr>
                                            <p:cTn id="105" dur="83" decel="50000">
                                              <p:stCondLst>
                                                <p:cond delay="834"/>
                                              </p:stCondLst>
                                            </p:cTn>
                                            <p:tgtEl>
                                              <p:spTgt spid="21"/>
                                            </p:tgtEl>
                                          </p:cBhvr>
                                          <p:to x="100000" y="100000"/>
                                        </p:animScale>
                                        <p:animScale>
                                          <p:cBhvr>
                                            <p:cTn id="106" dur="13">
                                              <p:stCondLst>
                                                <p:cond delay="904"/>
                                              </p:stCondLst>
                                            </p:cTn>
                                            <p:tgtEl>
                                              <p:spTgt spid="21"/>
                                            </p:tgtEl>
                                          </p:cBhvr>
                                          <p:to x="100000" y="95000"/>
                                        </p:animScale>
                                        <p:animScale>
                                          <p:cBhvr>
                                            <p:cTn id="107" dur="83" decel="50000">
                                              <p:stCondLst>
                                                <p:cond delay="917"/>
                                              </p:stCondLst>
                                            </p:cTn>
                                            <p:tgtEl>
                                              <p:spTgt spid="21"/>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90">
                                              <p:stCondLst>
                                                <p:cond delay="0"/>
                                              </p:stCondLst>
                                            </p:cTn>
                                            <p:tgtEl>
                                              <p:spTgt spid="22"/>
                                            </p:tgtEl>
                                          </p:cBhvr>
                                        </p:animEffect>
                                        <p:anim calcmode="lin" valueType="num">
                                          <p:cBhvr>
                                            <p:cTn id="111"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16" dur="13">
                                              <p:stCondLst>
                                                <p:cond delay="325"/>
                                              </p:stCondLst>
                                            </p:cTn>
                                            <p:tgtEl>
                                              <p:spTgt spid="22"/>
                                            </p:tgtEl>
                                          </p:cBhvr>
                                          <p:to x="100000" y="60000"/>
                                        </p:animScale>
                                        <p:animScale>
                                          <p:cBhvr>
                                            <p:cTn id="117" dur="83" decel="50000">
                                              <p:stCondLst>
                                                <p:cond delay="338"/>
                                              </p:stCondLst>
                                            </p:cTn>
                                            <p:tgtEl>
                                              <p:spTgt spid="22"/>
                                            </p:tgtEl>
                                          </p:cBhvr>
                                          <p:to x="100000" y="100000"/>
                                        </p:animScale>
                                        <p:animScale>
                                          <p:cBhvr>
                                            <p:cTn id="118" dur="13">
                                              <p:stCondLst>
                                                <p:cond delay="656"/>
                                              </p:stCondLst>
                                            </p:cTn>
                                            <p:tgtEl>
                                              <p:spTgt spid="22"/>
                                            </p:tgtEl>
                                          </p:cBhvr>
                                          <p:to x="100000" y="80000"/>
                                        </p:animScale>
                                        <p:animScale>
                                          <p:cBhvr>
                                            <p:cTn id="119" dur="83" decel="50000">
                                              <p:stCondLst>
                                                <p:cond delay="669"/>
                                              </p:stCondLst>
                                            </p:cTn>
                                            <p:tgtEl>
                                              <p:spTgt spid="22"/>
                                            </p:tgtEl>
                                          </p:cBhvr>
                                          <p:to x="100000" y="100000"/>
                                        </p:animScale>
                                        <p:animScale>
                                          <p:cBhvr>
                                            <p:cTn id="120" dur="13">
                                              <p:stCondLst>
                                                <p:cond delay="821"/>
                                              </p:stCondLst>
                                            </p:cTn>
                                            <p:tgtEl>
                                              <p:spTgt spid="22"/>
                                            </p:tgtEl>
                                          </p:cBhvr>
                                          <p:to x="100000" y="90000"/>
                                        </p:animScale>
                                        <p:animScale>
                                          <p:cBhvr>
                                            <p:cTn id="121" dur="83" decel="50000">
                                              <p:stCondLst>
                                                <p:cond delay="834"/>
                                              </p:stCondLst>
                                            </p:cTn>
                                            <p:tgtEl>
                                              <p:spTgt spid="22"/>
                                            </p:tgtEl>
                                          </p:cBhvr>
                                          <p:to x="100000" y="100000"/>
                                        </p:animScale>
                                        <p:animScale>
                                          <p:cBhvr>
                                            <p:cTn id="122" dur="13">
                                              <p:stCondLst>
                                                <p:cond delay="904"/>
                                              </p:stCondLst>
                                            </p:cTn>
                                            <p:tgtEl>
                                              <p:spTgt spid="22"/>
                                            </p:tgtEl>
                                          </p:cBhvr>
                                          <p:to x="100000" y="95000"/>
                                        </p:animScale>
                                        <p:animScale>
                                          <p:cBhvr>
                                            <p:cTn id="123" dur="83" decel="50000">
                                              <p:stCondLst>
                                                <p:cond delay="917"/>
                                              </p:stCondLst>
                                            </p:cTn>
                                            <p:tgtEl>
                                              <p:spTgt spid="22"/>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3"/>
                                            </p:tgtEl>
                                            <p:attrNameLst>
                                              <p:attrName>style.visibility</p:attrName>
                                            </p:attrNameLst>
                                          </p:cBhvr>
                                          <p:to>
                                            <p:strVal val="visible"/>
                                          </p:to>
                                        </p:set>
                                        <p:animEffect transition="in" filter="wipe(down)">
                                          <p:cBhvr>
                                            <p:cTn id="126" dur="290">
                                              <p:stCondLst>
                                                <p:cond delay="0"/>
                                              </p:stCondLst>
                                            </p:cTn>
                                            <p:tgtEl>
                                              <p:spTgt spid="23"/>
                                            </p:tgtEl>
                                          </p:cBhvr>
                                        </p:animEffect>
                                        <p:anim calcmode="lin" valueType="num">
                                          <p:cBhvr>
                                            <p:cTn id="127"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2" dur="13">
                                              <p:stCondLst>
                                                <p:cond delay="325"/>
                                              </p:stCondLst>
                                            </p:cTn>
                                            <p:tgtEl>
                                              <p:spTgt spid="23"/>
                                            </p:tgtEl>
                                          </p:cBhvr>
                                          <p:to x="100000" y="60000"/>
                                        </p:animScale>
                                        <p:animScale>
                                          <p:cBhvr>
                                            <p:cTn id="133" dur="83" decel="50000">
                                              <p:stCondLst>
                                                <p:cond delay="338"/>
                                              </p:stCondLst>
                                            </p:cTn>
                                            <p:tgtEl>
                                              <p:spTgt spid="23"/>
                                            </p:tgtEl>
                                          </p:cBhvr>
                                          <p:to x="100000" y="100000"/>
                                        </p:animScale>
                                        <p:animScale>
                                          <p:cBhvr>
                                            <p:cTn id="134" dur="13">
                                              <p:stCondLst>
                                                <p:cond delay="656"/>
                                              </p:stCondLst>
                                            </p:cTn>
                                            <p:tgtEl>
                                              <p:spTgt spid="23"/>
                                            </p:tgtEl>
                                          </p:cBhvr>
                                          <p:to x="100000" y="80000"/>
                                        </p:animScale>
                                        <p:animScale>
                                          <p:cBhvr>
                                            <p:cTn id="135" dur="83" decel="50000">
                                              <p:stCondLst>
                                                <p:cond delay="669"/>
                                              </p:stCondLst>
                                            </p:cTn>
                                            <p:tgtEl>
                                              <p:spTgt spid="23"/>
                                            </p:tgtEl>
                                          </p:cBhvr>
                                          <p:to x="100000" y="100000"/>
                                        </p:animScale>
                                        <p:animScale>
                                          <p:cBhvr>
                                            <p:cTn id="136" dur="13">
                                              <p:stCondLst>
                                                <p:cond delay="821"/>
                                              </p:stCondLst>
                                            </p:cTn>
                                            <p:tgtEl>
                                              <p:spTgt spid="23"/>
                                            </p:tgtEl>
                                          </p:cBhvr>
                                          <p:to x="100000" y="90000"/>
                                        </p:animScale>
                                        <p:animScale>
                                          <p:cBhvr>
                                            <p:cTn id="137" dur="83" decel="50000">
                                              <p:stCondLst>
                                                <p:cond delay="834"/>
                                              </p:stCondLst>
                                            </p:cTn>
                                            <p:tgtEl>
                                              <p:spTgt spid="23"/>
                                            </p:tgtEl>
                                          </p:cBhvr>
                                          <p:to x="100000" y="100000"/>
                                        </p:animScale>
                                        <p:animScale>
                                          <p:cBhvr>
                                            <p:cTn id="138" dur="13">
                                              <p:stCondLst>
                                                <p:cond delay="904"/>
                                              </p:stCondLst>
                                            </p:cTn>
                                            <p:tgtEl>
                                              <p:spTgt spid="23"/>
                                            </p:tgtEl>
                                          </p:cBhvr>
                                          <p:to x="100000" y="95000"/>
                                        </p:animScale>
                                        <p:animScale>
                                          <p:cBhvr>
                                            <p:cTn id="139" dur="83" decel="50000">
                                              <p:stCondLst>
                                                <p:cond delay="917"/>
                                              </p:stCondLst>
                                            </p:cTn>
                                            <p:tgtEl>
                                              <p:spTgt spid="23"/>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up)">
                                          <p:cBhvr>
                                            <p:cTn id="1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7" grpId="0"/>
          <p:bldP spid="18" grpId="0"/>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290">
                                              <p:stCondLst>
                                                <p:cond delay="0"/>
                                              </p:stCondLst>
                                            </p:cTn>
                                            <p:tgtEl>
                                              <p:spTgt spid="18"/>
                                            </p:tgtEl>
                                          </p:cBhvr>
                                        </p:animEffect>
                                        <p:anim calcmode="lin" valueType="num">
                                          <p:cBhvr>
                                            <p:cTn id="4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2" dur="13">
                                              <p:stCondLst>
                                                <p:cond delay="325"/>
                                              </p:stCondLst>
                                            </p:cTn>
                                            <p:tgtEl>
                                              <p:spTgt spid="18"/>
                                            </p:tgtEl>
                                          </p:cBhvr>
                                          <p:to x="100000" y="60000"/>
                                        </p:animScale>
                                        <p:animScale>
                                          <p:cBhvr>
                                            <p:cTn id="53" dur="83" decel="50000">
                                              <p:stCondLst>
                                                <p:cond delay="338"/>
                                              </p:stCondLst>
                                            </p:cTn>
                                            <p:tgtEl>
                                              <p:spTgt spid="18"/>
                                            </p:tgtEl>
                                          </p:cBhvr>
                                          <p:to x="100000" y="100000"/>
                                        </p:animScale>
                                        <p:animScale>
                                          <p:cBhvr>
                                            <p:cTn id="54" dur="13">
                                              <p:stCondLst>
                                                <p:cond delay="656"/>
                                              </p:stCondLst>
                                            </p:cTn>
                                            <p:tgtEl>
                                              <p:spTgt spid="18"/>
                                            </p:tgtEl>
                                          </p:cBhvr>
                                          <p:to x="100000" y="80000"/>
                                        </p:animScale>
                                        <p:animScale>
                                          <p:cBhvr>
                                            <p:cTn id="55" dur="83" decel="50000">
                                              <p:stCondLst>
                                                <p:cond delay="669"/>
                                              </p:stCondLst>
                                            </p:cTn>
                                            <p:tgtEl>
                                              <p:spTgt spid="18"/>
                                            </p:tgtEl>
                                          </p:cBhvr>
                                          <p:to x="100000" y="100000"/>
                                        </p:animScale>
                                        <p:animScale>
                                          <p:cBhvr>
                                            <p:cTn id="56" dur="13">
                                              <p:stCondLst>
                                                <p:cond delay="821"/>
                                              </p:stCondLst>
                                            </p:cTn>
                                            <p:tgtEl>
                                              <p:spTgt spid="18"/>
                                            </p:tgtEl>
                                          </p:cBhvr>
                                          <p:to x="100000" y="90000"/>
                                        </p:animScale>
                                        <p:animScale>
                                          <p:cBhvr>
                                            <p:cTn id="57" dur="83" decel="50000">
                                              <p:stCondLst>
                                                <p:cond delay="834"/>
                                              </p:stCondLst>
                                            </p:cTn>
                                            <p:tgtEl>
                                              <p:spTgt spid="18"/>
                                            </p:tgtEl>
                                          </p:cBhvr>
                                          <p:to x="100000" y="100000"/>
                                        </p:animScale>
                                        <p:animScale>
                                          <p:cBhvr>
                                            <p:cTn id="58" dur="13">
                                              <p:stCondLst>
                                                <p:cond delay="904"/>
                                              </p:stCondLst>
                                            </p:cTn>
                                            <p:tgtEl>
                                              <p:spTgt spid="18"/>
                                            </p:tgtEl>
                                          </p:cBhvr>
                                          <p:to x="100000" y="95000"/>
                                        </p:animScale>
                                        <p:animScale>
                                          <p:cBhvr>
                                            <p:cTn id="59" dur="83" decel="50000">
                                              <p:stCondLst>
                                                <p:cond delay="917"/>
                                              </p:stCondLst>
                                            </p:cTn>
                                            <p:tgtEl>
                                              <p:spTgt spid="18"/>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290">
                                              <p:stCondLst>
                                                <p:cond delay="0"/>
                                              </p:stCondLst>
                                            </p:cTn>
                                            <p:tgtEl>
                                              <p:spTgt spid="19"/>
                                            </p:tgtEl>
                                          </p:cBhvr>
                                        </p:animEffect>
                                        <p:anim calcmode="lin" valueType="num">
                                          <p:cBhvr>
                                            <p:cTn id="63"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8" dur="13">
                                              <p:stCondLst>
                                                <p:cond delay="325"/>
                                              </p:stCondLst>
                                            </p:cTn>
                                            <p:tgtEl>
                                              <p:spTgt spid="19"/>
                                            </p:tgtEl>
                                          </p:cBhvr>
                                          <p:to x="100000" y="60000"/>
                                        </p:animScale>
                                        <p:animScale>
                                          <p:cBhvr>
                                            <p:cTn id="69" dur="83" decel="50000">
                                              <p:stCondLst>
                                                <p:cond delay="338"/>
                                              </p:stCondLst>
                                            </p:cTn>
                                            <p:tgtEl>
                                              <p:spTgt spid="19"/>
                                            </p:tgtEl>
                                          </p:cBhvr>
                                          <p:to x="100000" y="100000"/>
                                        </p:animScale>
                                        <p:animScale>
                                          <p:cBhvr>
                                            <p:cTn id="70" dur="13">
                                              <p:stCondLst>
                                                <p:cond delay="656"/>
                                              </p:stCondLst>
                                            </p:cTn>
                                            <p:tgtEl>
                                              <p:spTgt spid="19"/>
                                            </p:tgtEl>
                                          </p:cBhvr>
                                          <p:to x="100000" y="80000"/>
                                        </p:animScale>
                                        <p:animScale>
                                          <p:cBhvr>
                                            <p:cTn id="71" dur="83" decel="50000">
                                              <p:stCondLst>
                                                <p:cond delay="669"/>
                                              </p:stCondLst>
                                            </p:cTn>
                                            <p:tgtEl>
                                              <p:spTgt spid="19"/>
                                            </p:tgtEl>
                                          </p:cBhvr>
                                          <p:to x="100000" y="100000"/>
                                        </p:animScale>
                                        <p:animScale>
                                          <p:cBhvr>
                                            <p:cTn id="72" dur="13">
                                              <p:stCondLst>
                                                <p:cond delay="821"/>
                                              </p:stCondLst>
                                            </p:cTn>
                                            <p:tgtEl>
                                              <p:spTgt spid="19"/>
                                            </p:tgtEl>
                                          </p:cBhvr>
                                          <p:to x="100000" y="90000"/>
                                        </p:animScale>
                                        <p:animScale>
                                          <p:cBhvr>
                                            <p:cTn id="73" dur="83" decel="50000">
                                              <p:stCondLst>
                                                <p:cond delay="834"/>
                                              </p:stCondLst>
                                            </p:cTn>
                                            <p:tgtEl>
                                              <p:spTgt spid="19"/>
                                            </p:tgtEl>
                                          </p:cBhvr>
                                          <p:to x="100000" y="100000"/>
                                        </p:animScale>
                                        <p:animScale>
                                          <p:cBhvr>
                                            <p:cTn id="74" dur="13">
                                              <p:stCondLst>
                                                <p:cond delay="904"/>
                                              </p:stCondLst>
                                            </p:cTn>
                                            <p:tgtEl>
                                              <p:spTgt spid="19"/>
                                            </p:tgtEl>
                                          </p:cBhvr>
                                          <p:to x="100000" y="95000"/>
                                        </p:animScale>
                                        <p:animScale>
                                          <p:cBhvr>
                                            <p:cTn id="75" dur="83" decel="50000">
                                              <p:stCondLst>
                                                <p:cond delay="917"/>
                                              </p:stCondLst>
                                            </p:cTn>
                                            <p:tgtEl>
                                              <p:spTgt spid="19"/>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290">
                                              <p:stCondLst>
                                                <p:cond delay="0"/>
                                              </p:stCondLst>
                                            </p:cTn>
                                            <p:tgtEl>
                                              <p:spTgt spid="20"/>
                                            </p:tgtEl>
                                          </p:cBhvr>
                                        </p:animEffect>
                                        <p:anim calcmode="lin" valueType="num">
                                          <p:cBhvr>
                                            <p:cTn id="79"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84" dur="13">
                                              <p:stCondLst>
                                                <p:cond delay="325"/>
                                              </p:stCondLst>
                                            </p:cTn>
                                            <p:tgtEl>
                                              <p:spTgt spid="20"/>
                                            </p:tgtEl>
                                          </p:cBhvr>
                                          <p:to x="100000" y="60000"/>
                                        </p:animScale>
                                        <p:animScale>
                                          <p:cBhvr>
                                            <p:cTn id="85" dur="83" decel="50000">
                                              <p:stCondLst>
                                                <p:cond delay="338"/>
                                              </p:stCondLst>
                                            </p:cTn>
                                            <p:tgtEl>
                                              <p:spTgt spid="20"/>
                                            </p:tgtEl>
                                          </p:cBhvr>
                                          <p:to x="100000" y="100000"/>
                                        </p:animScale>
                                        <p:animScale>
                                          <p:cBhvr>
                                            <p:cTn id="86" dur="13">
                                              <p:stCondLst>
                                                <p:cond delay="656"/>
                                              </p:stCondLst>
                                            </p:cTn>
                                            <p:tgtEl>
                                              <p:spTgt spid="20"/>
                                            </p:tgtEl>
                                          </p:cBhvr>
                                          <p:to x="100000" y="80000"/>
                                        </p:animScale>
                                        <p:animScale>
                                          <p:cBhvr>
                                            <p:cTn id="87" dur="83" decel="50000">
                                              <p:stCondLst>
                                                <p:cond delay="669"/>
                                              </p:stCondLst>
                                            </p:cTn>
                                            <p:tgtEl>
                                              <p:spTgt spid="20"/>
                                            </p:tgtEl>
                                          </p:cBhvr>
                                          <p:to x="100000" y="100000"/>
                                        </p:animScale>
                                        <p:animScale>
                                          <p:cBhvr>
                                            <p:cTn id="88" dur="13">
                                              <p:stCondLst>
                                                <p:cond delay="821"/>
                                              </p:stCondLst>
                                            </p:cTn>
                                            <p:tgtEl>
                                              <p:spTgt spid="20"/>
                                            </p:tgtEl>
                                          </p:cBhvr>
                                          <p:to x="100000" y="90000"/>
                                        </p:animScale>
                                        <p:animScale>
                                          <p:cBhvr>
                                            <p:cTn id="89" dur="83" decel="50000">
                                              <p:stCondLst>
                                                <p:cond delay="834"/>
                                              </p:stCondLst>
                                            </p:cTn>
                                            <p:tgtEl>
                                              <p:spTgt spid="20"/>
                                            </p:tgtEl>
                                          </p:cBhvr>
                                          <p:to x="100000" y="100000"/>
                                        </p:animScale>
                                        <p:animScale>
                                          <p:cBhvr>
                                            <p:cTn id="90" dur="13">
                                              <p:stCondLst>
                                                <p:cond delay="904"/>
                                              </p:stCondLst>
                                            </p:cTn>
                                            <p:tgtEl>
                                              <p:spTgt spid="20"/>
                                            </p:tgtEl>
                                          </p:cBhvr>
                                          <p:to x="100000" y="95000"/>
                                        </p:animScale>
                                        <p:animScale>
                                          <p:cBhvr>
                                            <p:cTn id="91" dur="83" decel="50000">
                                              <p:stCondLst>
                                                <p:cond delay="917"/>
                                              </p:stCondLst>
                                            </p:cTn>
                                            <p:tgtEl>
                                              <p:spTgt spid="20"/>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290">
                                              <p:stCondLst>
                                                <p:cond delay="0"/>
                                              </p:stCondLst>
                                            </p:cTn>
                                            <p:tgtEl>
                                              <p:spTgt spid="21"/>
                                            </p:tgtEl>
                                          </p:cBhvr>
                                        </p:animEffect>
                                        <p:anim calcmode="lin" valueType="num">
                                          <p:cBhvr>
                                            <p:cTn id="9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00" dur="13">
                                              <p:stCondLst>
                                                <p:cond delay="325"/>
                                              </p:stCondLst>
                                            </p:cTn>
                                            <p:tgtEl>
                                              <p:spTgt spid="21"/>
                                            </p:tgtEl>
                                          </p:cBhvr>
                                          <p:to x="100000" y="60000"/>
                                        </p:animScale>
                                        <p:animScale>
                                          <p:cBhvr>
                                            <p:cTn id="101" dur="83" decel="50000">
                                              <p:stCondLst>
                                                <p:cond delay="338"/>
                                              </p:stCondLst>
                                            </p:cTn>
                                            <p:tgtEl>
                                              <p:spTgt spid="21"/>
                                            </p:tgtEl>
                                          </p:cBhvr>
                                          <p:to x="100000" y="100000"/>
                                        </p:animScale>
                                        <p:animScale>
                                          <p:cBhvr>
                                            <p:cTn id="102" dur="13">
                                              <p:stCondLst>
                                                <p:cond delay="656"/>
                                              </p:stCondLst>
                                            </p:cTn>
                                            <p:tgtEl>
                                              <p:spTgt spid="21"/>
                                            </p:tgtEl>
                                          </p:cBhvr>
                                          <p:to x="100000" y="80000"/>
                                        </p:animScale>
                                        <p:animScale>
                                          <p:cBhvr>
                                            <p:cTn id="103" dur="83" decel="50000">
                                              <p:stCondLst>
                                                <p:cond delay="669"/>
                                              </p:stCondLst>
                                            </p:cTn>
                                            <p:tgtEl>
                                              <p:spTgt spid="21"/>
                                            </p:tgtEl>
                                          </p:cBhvr>
                                          <p:to x="100000" y="100000"/>
                                        </p:animScale>
                                        <p:animScale>
                                          <p:cBhvr>
                                            <p:cTn id="104" dur="13">
                                              <p:stCondLst>
                                                <p:cond delay="821"/>
                                              </p:stCondLst>
                                            </p:cTn>
                                            <p:tgtEl>
                                              <p:spTgt spid="21"/>
                                            </p:tgtEl>
                                          </p:cBhvr>
                                          <p:to x="100000" y="90000"/>
                                        </p:animScale>
                                        <p:animScale>
                                          <p:cBhvr>
                                            <p:cTn id="105" dur="83" decel="50000">
                                              <p:stCondLst>
                                                <p:cond delay="834"/>
                                              </p:stCondLst>
                                            </p:cTn>
                                            <p:tgtEl>
                                              <p:spTgt spid="21"/>
                                            </p:tgtEl>
                                          </p:cBhvr>
                                          <p:to x="100000" y="100000"/>
                                        </p:animScale>
                                        <p:animScale>
                                          <p:cBhvr>
                                            <p:cTn id="106" dur="13">
                                              <p:stCondLst>
                                                <p:cond delay="904"/>
                                              </p:stCondLst>
                                            </p:cTn>
                                            <p:tgtEl>
                                              <p:spTgt spid="21"/>
                                            </p:tgtEl>
                                          </p:cBhvr>
                                          <p:to x="100000" y="95000"/>
                                        </p:animScale>
                                        <p:animScale>
                                          <p:cBhvr>
                                            <p:cTn id="107" dur="83" decel="50000">
                                              <p:stCondLst>
                                                <p:cond delay="917"/>
                                              </p:stCondLst>
                                            </p:cTn>
                                            <p:tgtEl>
                                              <p:spTgt spid="21"/>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90">
                                              <p:stCondLst>
                                                <p:cond delay="0"/>
                                              </p:stCondLst>
                                            </p:cTn>
                                            <p:tgtEl>
                                              <p:spTgt spid="22"/>
                                            </p:tgtEl>
                                          </p:cBhvr>
                                        </p:animEffect>
                                        <p:anim calcmode="lin" valueType="num">
                                          <p:cBhvr>
                                            <p:cTn id="111"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16" dur="13">
                                              <p:stCondLst>
                                                <p:cond delay="325"/>
                                              </p:stCondLst>
                                            </p:cTn>
                                            <p:tgtEl>
                                              <p:spTgt spid="22"/>
                                            </p:tgtEl>
                                          </p:cBhvr>
                                          <p:to x="100000" y="60000"/>
                                        </p:animScale>
                                        <p:animScale>
                                          <p:cBhvr>
                                            <p:cTn id="117" dur="83" decel="50000">
                                              <p:stCondLst>
                                                <p:cond delay="338"/>
                                              </p:stCondLst>
                                            </p:cTn>
                                            <p:tgtEl>
                                              <p:spTgt spid="22"/>
                                            </p:tgtEl>
                                          </p:cBhvr>
                                          <p:to x="100000" y="100000"/>
                                        </p:animScale>
                                        <p:animScale>
                                          <p:cBhvr>
                                            <p:cTn id="118" dur="13">
                                              <p:stCondLst>
                                                <p:cond delay="656"/>
                                              </p:stCondLst>
                                            </p:cTn>
                                            <p:tgtEl>
                                              <p:spTgt spid="22"/>
                                            </p:tgtEl>
                                          </p:cBhvr>
                                          <p:to x="100000" y="80000"/>
                                        </p:animScale>
                                        <p:animScale>
                                          <p:cBhvr>
                                            <p:cTn id="119" dur="83" decel="50000">
                                              <p:stCondLst>
                                                <p:cond delay="669"/>
                                              </p:stCondLst>
                                            </p:cTn>
                                            <p:tgtEl>
                                              <p:spTgt spid="22"/>
                                            </p:tgtEl>
                                          </p:cBhvr>
                                          <p:to x="100000" y="100000"/>
                                        </p:animScale>
                                        <p:animScale>
                                          <p:cBhvr>
                                            <p:cTn id="120" dur="13">
                                              <p:stCondLst>
                                                <p:cond delay="821"/>
                                              </p:stCondLst>
                                            </p:cTn>
                                            <p:tgtEl>
                                              <p:spTgt spid="22"/>
                                            </p:tgtEl>
                                          </p:cBhvr>
                                          <p:to x="100000" y="90000"/>
                                        </p:animScale>
                                        <p:animScale>
                                          <p:cBhvr>
                                            <p:cTn id="121" dur="83" decel="50000">
                                              <p:stCondLst>
                                                <p:cond delay="834"/>
                                              </p:stCondLst>
                                            </p:cTn>
                                            <p:tgtEl>
                                              <p:spTgt spid="22"/>
                                            </p:tgtEl>
                                          </p:cBhvr>
                                          <p:to x="100000" y="100000"/>
                                        </p:animScale>
                                        <p:animScale>
                                          <p:cBhvr>
                                            <p:cTn id="122" dur="13">
                                              <p:stCondLst>
                                                <p:cond delay="904"/>
                                              </p:stCondLst>
                                            </p:cTn>
                                            <p:tgtEl>
                                              <p:spTgt spid="22"/>
                                            </p:tgtEl>
                                          </p:cBhvr>
                                          <p:to x="100000" y="95000"/>
                                        </p:animScale>
                                        <p:animScale>
                                          <p:cBhvr>
                                            <p:cTn id="123" dur="83" decel="50000">
                                              <p:stCondLst>
                                                <p:cond delay="917"/>
                                              </p:stCondLst>
                                            </p:cTn>
                                            <p:tgtEl>
                                              <p:spTgt spid="22"/>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3"/>
                                            </p:tgtEl>
                                            <p:attrNameLst>
                                              <p:attrName>style.visibility</p:attrName>
                                            </p:attrNameLst>
                                          </p:cBhvr>
                                          <p:to>
                                            <p:strVal val="visible"/>
                                          </p:to>
                                        </p:set>
                                        <p:animEffect transition="in" filter="wipe(down)">
                                          <p:cBhvr>
                                            <p:cTn id="126" dur="290">
                                              <p:stCondLst>
                                                <p:cond delay="0"/>
                                              </p:stCondLst>
                                            </p:cTn>
                                            <p:tgtEl>
                                              <p:spTgt spid="23"/>
                                            </p:tgtEl>
                                          </p:cBhvr>
                                        </p:animEffect>
                                        <p:anim calcmode="lin" valueType="num">
                                          <p:cBhvr>
                                            <p:cTn id="127"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2" dur="13">
                                              <p:stCondLst>
                                                <p:cond delay="325"/>
                                              </p:stCondLst>
                                            </p:cTn>
                                            <p:tgtEl>
                                              <p:spTgt spid="23"/>
                                            </p:tgtEl>
                                          </p:cBhvr>
                                          <p:to x="100000" y="60000"/>
                                        </p:animScale>
                                        <p:animScale>
                                          <p:cBhvr>
                                            <p:cTn id="133" dur="83" decel="50000">
                                              <p:stCondLst>
                                                <p:cond delay="338"/>
                                              </p:stCondLst>
                                            </p:cTn>
                                            <p:tgtEl>
                                              <p:spTgt spid="23"/>
                                            </p:tgtEl>
                                          </p:cBhvr>
                                          <p:to x="100000" y="100000"/>
                                        </p:animScale>
                                        <p:animScale>
                                          <p:cBhvr>
                                            <p:cTn id="134" dur="13">
                                              <p:stCondLst>
                                                <p:cond delay="656"/>
                                              </p:stCondLst>
                                            </p:cTn>
                                            <p:tgtEl>
                                              <p:spTgt spid="23"/>
                                            </p:tgtEl>
                                          </p:cBhvr>
                                          <p:to x="100000" y="80000"/>
                                        </p:animScale>
                                        <p:animScale>
                                          <p:cBhvr>
                                            <p:cTn id="135" dur="83" decel="50000">
                                              <p:stCondLst>
                                                <p:cond delay="669"/>
                                              </p:stCondLst>
                                            </p:cTn>
                                            <p:tgtEl>
                                              <p:spTgt spid="23"/>
                                            </p:tgtEl>
                                          </p:cBhvr>
                                          <p:to x="100000" y="100000"/>
                                        </p:animScale>
                                        <p:animScale>
                                          <p:cBhvr>
                                            <p:cTn id="136" dur="13">
                                              <p:stCondLst>
                                                <p:cond delay="821"/>
                                              </p:stCondLst>
                                            </p:cTn>
                                            <p:tgtEl>
                                              <p:spTgt spid="23"/>
                                            </p:tgtEl>
                                          </p:cBhvr>
                                          <p:to x="100000" y="90000"/>
                                        </p:animScale>
                                        <p:animScale>
                                          <p:cBhvr>
                                            <p:cTn id="137" dur="83" decel="50000">
                                              <p:stCondLst>
                                                <p:cond delay="834"/>
                                              </p:stCondLst>
                                            </p:cTn>
                                            <p:tgtEl>
                                              <p:spTgt spid="23"/>
                                            </p:tgtEl>
                                          </p:cBhvr>
                                          <p:to x="100000" y="100000"/>
                                        </p:animScale>
                                        <p:animScale>
                                          <p:cBhvr>
                                            <p:cTn id="138" dur="13">
                                              <p:stCondLst>
                                                <p:cond delay="904"/>
                                              </p:stCondLst>
                                            </p:cTn>
                                            <p:tgtEl>
                                              <p:spTgt spid="23"/>
                                            </p:tgtEl>
                                          </p:cBhvr>
                                          <p:to x="100000" y="95000"/>
                                        </p:animScale>
                                        <p:animScale>
                                          <p:cBhvr>
                                            <p:cTn id="139" dur="83" decel="50000">
                                              <p:stCondLst>
                                                <p:cond delay="917"/>
                                              </p:stCondLst>
                                            </p:cTn>
                                            <p:tgtEl>
                                              <p:spTgt spid="23"/>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up)">
                                          <p:cBhvr>
                                            <p:cTn id="1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7" grpId="0"/>
          <p:bldP spid="18" grpId="0"/>
          <p:bldP spid="19" grpId="0"/>
          <p:bldP spid="20" grpId="0"/>
          <p:bldP spid="21" grpId="0"/>
          <p:bldP spid="22" grpId="0"/>
          <p:bldP spid="23" grpId="0"/>
          <p:bldP spid="2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1597966"/>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4" name="矩形 3"/>
          <p:cNvSpPr/>
          <p:nvPr/>
        </p:nvSpPr>
        <p:spPr>
          <a:xfrm>
            <a:off x="2320929" y="1597966"/>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5" name="矩形 4"/>
          <p:cNvSpPr/>
          <p:nvPr/>
        </p:nvSpPr>
        <p:spPr>
          <a:xfrm>
            <a:off x="3238210" y="1597966"/>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6" name="矩形 5"/>
          <p:cNvSpPr/>
          <p:nvPr/>
        </p:nvSpPr>
        <p:spPr>
          <a:xfrm>
            <a:off x="1403648" y="2507882"/>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7" name="矩形 6"/>
          <p:cNvSpPr/>
          <p:nvPr/>
        </p:nvSpPr>
        <p:spPr>
          <a:xfrm>
            <a:off x="2320929" y="2507882"/>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8" name="矩形 7"/>
          <p:cNvSpPr/>
          <p:nvPr/>
        </p:nvSpPr>
        <p:spPr>
          <a:xfrm>
            <a:off x="3238210" y="2507882"/>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9" name="矩形 8"/>
          <p:cNvSpPr/>
          <p:nvPr/>
        </p:nvSpPr>
        <p:spPr>
          <a:xfrm>
            <a:off x="1403648" y="3417798"/>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0" name="矩形 9"/>
          <p:cNvSpPr/>
          <p:nvPr/>
        </p:nvSpPr>
        <p:spPr>
          <a:xfrm>
            <a:off x="2320929" y="3417798"/>
            <a:ext cx="850848" cy="850848"/>
          </a:xfrm>
          <a:prstGeom prst="rect">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1" name="矩形 10"/>
          <p:cNvSpPr/>
          <p:nvPr/>
        </p:nvSpPr>
        <p:spPr>
          <a:xfrm>
            <a:off x="3238210" y="3417798"/>
            <a:ext cx="850848" cy="850848"/>
          </a:xfrm>
          <a:prstGeom prst="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2" name="矩形 11"/>
          <p:cNvSpPr/>
          <p:nvPr/>
        </p:nvSpPr>
        <p:spPr>
          <a:xfrm>
            <a:off x="1403648" y="1597966"/>
            <a:ext cx="850848" cy="850848"/>
          </a:xfrm>
          <a:prstGeom prst="rect">
            <a:avLst/>
          </a:prstGeom>
          <a:blipFill>
            <a:blip r:embed="rId1"/>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3" name="矩形 12"/>
          <p:cNvSpPr/>
          <p:nvPr/>
        </p:nvSpPr>
        <p:spPr>
          <a:xfrm>
            <a:off x="2320929" y="2507882"/>
            <a:ext cx="850848" cy="850848"/>
          </a:xfrm>
          <a:prstGeom prst="rect">
            <a:avLst/>
          </a:prstGeom>
          <a:blipFill>
            <a:blip r:embed="rId2"/>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4" name="矩形 13"/>
          <p:cNvSpPr/>
          <p:nvPr/>
        </p:nvSpPr>
        <p:spPr>
          <a:xfrm>
            <a:off x="3238210" y="1597966"/>
            <a:ext cx="850848" cy="850848"/>
          </a:xfrm>
          <a:prstGeom prst="rect">
            <a:avLst/>
          </a:prstGeom>
          <a:blipFill>
            <a:blip r:embed="rId3"/>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5" name="矩形 14"/>
          <p:cNvSpPr/>
          <p:nvPr/>
        </p:nvSpPr>
        <p:spPr>
          <a:xfrm>
            <a:off x="3238210" y="3417798"/>
            <a:ext cx="850848" cy="850848"/>
          </a:xfrm>
          <a:prstGeom prst="rect">
            <a:avLst/>
          </a:prstGeom>
          <a:blipFill>
            <a:blip r:embed="rId4"/>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6" name="矩形 15"/>
          <p:cNvSpPr/>
          <p:nvPr/>
        </p:nvSpPr>
        <p:spPr>
          <a:xfrm>
            <a:off x="1403648" y="3417798"/>
            <a:ext cx="850848" cy="850848"/>
          </a:xfrm>
          <a:prstGeom prst="rect">
            <a:avLst/>
          </a:prstGeom>
          <a:blipFill>
            <a:blip r:embed="rId5"/>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7" name="线形标注 2(带强调线) 2"/>
          <p:cNvSpPr/>
          <p:nvPr/>
        </p:nvSpPr>
        <p:spPr bwMode="auto">
          <a:xfrm>
            <a:off x="4840790" y="1643086"/>
            <a:ext cx="3145172" cy="428210"/>
          </a:xfrm>
          <a:prstGeom prst="accentCallout2">
            <a:avLst>
              <a:gd name="adj1" fmla="val 21366"/>
              <a:gd name="adj2" fmla="val -1991"/>
              <a:gd name="adj3" fmla="val 18745"/>
              <a:gd name="adj4" fmla="val -80296"/>
              <a:gd name="adj5" fmla="val 66369"/>
              <a:gd name="adj6" fmla="val -86411"/>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56639" tIns="28319" rIns="56639" bIns="28319" anchor="ctr"/>
          <a:lstStyle/>
          <a:p>
            <a:pPr>
              <a:lnSpc>
                <a:spcPct val="120000"/>
              </a:lnSpc>
              <a:spcBef>
                <a:spcPct val="0"/>
              </a:spcBef>
              <a:buNone/>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线形标注 2(带强调线) 3"/>
          <p:cNvSpPr/>
          <p:nvPr/>
        </p:nvSpPr>
        <p:spPr bwMode="auto">
          <a:xfrm>
            <a:off x="4840791" y="2181978"/>
            <a:ext cx="3145171" cy="429610"/>
          </a:xfrm>
          <a:prstGeom prst="accentCallout2">
            <a:avLst>
              <a:gd name="adj1" fmla="val 21366"/>
              <a:gd name="adj2" fmla="val -1991"/>
              <a:gd name="adj3" fmla="val 20681"/>
              <a:gd name="adj4" fmla="val -22926"/>
              <a:gd name="adj5" fmla="val -57167"/>
              <a:gd name="adj6" fmla="val -31815"/>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56639" tIns="28319" rIns="56639" bIns="28319" anchor="ctr"/>
          <a:lstStyle/>
          <a:p>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线形标注 2(带强调线) 4"/>
          <p:cNvSpPr/>
          <p:nvPr/>
        </p:nvSpPr>
        <p:spPr bwMode="auto">
          <a:xfrm>
            <a:off x="4840791" y="2714392"/>
            <a:ext cx="3145171" cy="429610"/>
          </a:xfrm>
          <a:prstGeom prst="accentCallout2">
            <a:avLst>
              <a:gd name="adj1" fmla="val 21366"/>
              <a:gd name="adj2" fmla="val -1991"/>
              <a:gd name="adj3" fmla="val 22171"/>
              <a:gd name="adj4" fmla="val -43032"/>
              <a:gd name="adj5" fmla="val 22153"/>
              <a:gd name="adj6" fmla="val -59153"/>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56639" tIns="28319" rIns="56639" bIns="28319" anchor="ctr"/>
          <a:lstStyle/>
          <a:p>
            <a:pPr>
              <a:lnSpc>
                <a:spcPct val="120000"/>
              </a:lnSpc>
              <a:spcBef>
                <a:spcPct val="0"/>
              </a:spcBef>
              <a:buNone/>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线形标注 2(带强调线) 5"/>
          <p:cNvSpPr/>
          <p:nvPr/>
        </p:nvSpPr>
        <p:spPr bwMode="auto">
          <a:xfrm>
            <a:off x="4840790" y="3254581"/>
            <a:ext cx="3145172" cy="428210"/>
          </a:xfrm>
          <a:prstGeom prst="accentCallout2">
            <a:avLst>
              <a:gd name="adj1" fmla="val 48468"/>
              <a:gd name="adj2" fmla="val -1968"/>
              <a:gd name="adj3" fmla="val 47782"/>
              <a:gd name="adj4" fmla="val -82347"/>
              <a:gd name="adj5" fmla="val 82199"/>
              <a:gd name="adj6" fmla="val -85088"/>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56639" tIns="28319" rIns="56639" bIns="28319" anchor="ctr"/>
          <a:lstStyle/>
          <a:p>
            <a:pPr>
              <a:lnSpc>
                <a:spcPct val="120000"/>
              </a:lnSpc>
              <a:spcBef>
                <a:spcPct val="0"/>
              </a:spcBef>
              <a:buNone/>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线形标注 2(带强调线) 6"/>
          <p:cNvSpPr/>
          <p:nvPr/>
        </p:nvSpPr>
        <p:spPr bwMode="auto">
          <a:xfrm>
            <a:off x="4840793" y="3793476"/>
            <a:ext cx="3145171" cy="429610"/>
          </a:xfrm>
          <a:prstGeom prst="accentCallout2">
            <a:avLst>
              <a:gd name="adj1" fmla="val 21366"/>
              <a:gd name="adj2" fmla="val -1991"/>
              <a:gd name="adj3" fmla="val 22616"/>
              <a:gd name="adj4" fmla="val -23181"/>
              <a:gd name="adj5" fmla="val -39750"/>
              <a:gd name="adj6" fmla="val -31556"/>
            </a:avLst>
          </a:prstGeom>
          <a:noFill/>
          <a:ln w="15875" cmpd="sng">
            <a:solidFill>
              <a:schemeClr val="bg1">
                <a:lumMod val="50000"/>
              </a:schemeClr>
            </a:solidFill>
            <a:miter lim="800000"/>
            <a:headEnd type="oval" w="med" len="med"/>
          </a:ln>
          <a:extLst>
            <a:ext uri="{909E8E84-426E-40DD-AFC4-6F175D3DCCD1}">
              <a14:hiddenFill xmlns:a14="http://schemas.microsoft.com/office/drawing/2010/main">
                <a:solidFill>
                  <a:srgbClr val="FFFFFF"/>
                </a:solidFill>
              </a14:hiddenFill>
            </a:ext>
          </a:extLst>
        </p:spPr>
        <p:txBody>
          <a:bodyPr lIns="56639" tIns="28319" rIns="56639" bIns="28319" anchor="ctr"/>
          <a:lstStyle/>
          <a:p>
            <a:pPr>
              <a:lnSpc>
                <a:spcPct val="120000"/>
              </a:lnSpc>
              <a:spcBef>
                <a:spcPct val="0"/>
              </a:spcBef>
              <a:buNone/>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ppt_x</p:attrName>
                                        </p:attrNameLst>
                                      </p:cBhvr>
                                      <p:tavLst>
                                        <p:tav tm="0">
                                          <p:val>
                                            <p:fltVal val="0.5"/>
                                          </p:val>
                                        </p:tav>
                                        <p:tav tm="100000">
                                          <p:val>
                                            <p:strVal val="#ppt_x"/>
                                          </p:val>
                                        </p:tav>
                                      </p:tavLst>
                                    </p:anim>
                                    <p:anim calcmode="lin" valueType="num">
                                      <p:cBhvr>
                                        <p:cTn id="10" dur="300" fill="hold"/>
                                        <p:tgtEl>
                                          <p:spTgt spid="3"/>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3"/>
                                        </p:tgtEl>
                                      </p:cBhvr>
                                    </p:animEffect>
                                    <p:animScale>
                                      <p:cBhvr>
                                        <p:cTn id="13" dur="150" autoRev="1" fill="hold"/>
                                        <p:tgtEl>
                                          <p:spTgt spid="3"/>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ppt_x</p:attrName>
                                        </p:attrNameLst>
                                      </p:cBhvr>
                                      <p:tavLst>
                                        <p:tav tm="0">
                                          <p:val>
                                            <p:fltVal val="0.5"/>
                                          </p:val>
                                        </p:tav>
                                        <p:tav tm="100000">
                                          <p:val>
                                            <p:strVal val="#ppt_x"/>
                                          </p:val>
                                        </p:tav>
                                      </p:tavLst>
                                    </p:anim>
                                    <p:anim calcmode="lin" valueType="num">
                                      <p:cBhvr>
                                        <p:cTn id="19" dur="300" fill="hold"/>
                                        <p:tgtEl>
                                          <p:spTgt spid="4"/>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4"/>
                                        </p:tgtEl>
                                      </p:cBhvr>
                                    </p:animEffect>
                                    <p:animScale>
                                      <p:cBhvr>
                                        <p:cTn id="22" dur="150" autoRev="1" fill="hold"/>
                                        <p:tgtEl>
                                          <p:spTgt spid="4"/>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 fill="hold"/>
                                        <p:tgtEl>
                                          <p:spTgt spid="5"/>
                                        </p:tgtEl>
                                        <p:attrNameLst>
                                          <p:attrName>ppt_w</p:attrName>
                                        </p:attrNameLst>
                                      </p:cBhvr>
                                      <p:tavLst>
                                        <p:tav tm="0">
                                          <p:val>
                                            <p:fltVal val="0"/>
                                          </p:val>
                                        </p:tav>
                                        <p:tav tm="100000">
                                          <p:val>
                                            <p:strVal val="#ppt_w"/>
                                          </p:val>
                                        </p:tav>
                                      </p:tavLst>
                                    </p:anim>
                                    <p:anim calcmode="lin" valueType="num">
                                      <p:cBhvr>
                                        <p:cTn id="26" dur="300" fill="hold"/>
                                        <p:tgtEl>
                                          <p:spTgt spid="5"/>
                                        </p:tgtEl>
                                        <p:attrNameLst>
                                          <p:attrName>ppt_h</p:attrName>
                                        </p:attrNameLst>
                                      </p:cBhvr>
                                      <p:tavLst>
                                        <p:tav tm="0">
                                          <p:val>
                                            <p:fltVal val="0"/>
                                          </p:val>
                                        </p:tav>
                                        <p:tav tm="100000">
                                          <p:val>
                                            <p:strVal val="#ppt_h"/>
                                          </p:val>
                                        </p:tav>
                                      </p:tavLst>
                                    </p:anim>
                                    <p:anim calcmode="lin" valueType="num">
                                      <p:cBhvr>
                                        <p:cTn id="27" dur="300" fill="hold"/>
                                        <p:tgtEl>
                                          <p:spTgt spid="5"/>
                                        </p:tgtEl>
                                        <p:attrNameLst>
                                          <p:attrName>ppt_x</p:attrName>
                                        </p:attrNameLst>
                                      </p:cBhvr>
                                      <p:tavLst>
                                        <p:tav tm="0">
                                          <p:val>
                                            <p:fltVal val="0.5"/>
                                          </p:val>
                                        </p:tav>
                                        <p:tav tm="100000">
                                          <p:val>
                                            <p:strVal val="#ppt_x"/>
                                          </p:val>
                                        </p:tav>
                                      </p:tavLst>
                                    </p:anim>
                                    <p:anim calcmode="lin" valueType="num">
                                      <p:cBhvr>
                                        <p:cTn id="28" dur="300" fill="hold"/>
                                        <p:tgtEl>
                                          <p:spTgt spid="5"/>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5"/>
                                        </p:tgtEl>
                                      </p:cBhvr>
                                    </p:animEffect>
                                    <p:animScale>
                                      <p:cBhvr>
                                        <p:cTn id="31" dur="150" autoRev="1" fill="hold"/>
                                        <p:tgtEl>
                                          <p:spTgt spid="5"/>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p:cTn id="34" dur="300" fill="hold"/>
                                        <p:tgtEl>
                                          <p:spTgt spid="6"/>
                                        </p:tgtEl>
                                        <p:attrNameLst>
                                          <p:attrName>ppt_w</p:attrName>
                                        </p:attrNameLst>
                                      </p:cBhvr>
                                      <p:tavLst>
                                        <p:tav tm="0">
                                          <p:val>
                                            <p:fltVal val="0"/>
                                          </p:val>
                                        </p:tav>
                                        <p:tav tm="100000">
                                          <p:val>
                                            <p:strVal val="#ppt_w"/>
                                          </p:val>
                                        </p:tav>
                                      </p:tavLst>
                                    </p:anim>
                                    <p:anim calcmode="lin" valueType="num">
                                      <p:cBhvr>
                                        <p:cTn id="35" dur="300" fill="hold"/>
                                        <p:tgtEl>
                                          <p:spTgt spid="6"/>
                                        </p:tgtEl>
                                        <p:attrNameLst>
                                          <p:attrName>ppt_h</p:attrName>
                                        </p:attrNameLst>
                                      </p:cBhvr>
                                      <p:tavLst>
                                        <p:tav tm="0">
                                          <p:val>
                                            <p:fltVal val="0"/>
                                          </p:val>
                                        </p:tav>
                                        <p:tav tm="100000">
                                          <p:val>
                                            <p:strVal val="#ppt_h"/>
                                          </p:val>
                                        </p:tav>
                                      </p:tavLst>
                                    </p:anim>
                                    <p:anim calcmode="lin" valueType="num">
                                      <p:cBhvr>
                                        <p:cTn id="36" dur="300" fill="hold"/>
                                        <p:tgtEl>
                                          <p:spTgt spid="6"/>
                                        </p:tgtEl>
                                        <p:attrNameLst>
                                          <p:attrName>ppt_x</p:attrName>
                                        </p:attrNameLst>
                                      </p:cBhvr>
                                      <p:tavLst>
                                        <p:tav tm="0">
                                          <p:val>
                                            <p:fltVal val="0.5"/>
                                          </p:val>
                                        </p:tav>
                                        <p:tav tm="100000">
                                          <p:val>
                                            <p:strVal val="#ppt_x"/>
                                          </p:val>
                                        </p:tav>
                                      </p:tavLst>
                                    </p:anim>
                                    <p:anim calcmode="lin" valueType="num">
                                      <p:cBhvr>
                                        <p:cTn id="37" dur="300" fill="hold"/>
                                        <p:tgtEl>
                                          <p:spTgt spid="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6"/>
                                        </p:tgtEl>
                                      </p:cBhvr>
                                    </p:animEffect>
                                    <p:animScale>
                                      <p:cBhvr>
                                        <p:cTn id="40" dur="150" autoRev="1" fill="hold"/>
                                        <p:tgtEl>
                                          <p:spTgt spid="6"/>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 fill="hold"/>
                                        <p:tgtEl>
                                          <p:spTgt spid="7"/>
                                        </p:tgtEl>
                                        <p:attrNameLst>
                                          <p:attrName>ppt_w</p:attrName>
                                        </p:attrNameLst>
                                      </p:cBhvr>
                                      <p:tavLst>
                                        <p:tav tm="0">
                                          <p:val>
                                            <p:fltVal val="0"/>
                                          </p:val>
                                        </p:tav>
                                        <p:tav tm="100000">
                                          <p:val>
                                            <p:strVal val="#ppt_w"/>
                                          </p:val>
                                        </p:tav>
                                      </p:tavLst>
                                    </p:anim>
                                    <p:anim calcmode="lin" valueType="num">
                                      <p:cBhvr>
                                        <p:cTn id="44" dur="300" fill="hold"/>
                                        <p:tgtEl>
                                          <p:spTgt spid="7"/>
                                        </p:tgtEl>
                                        <p:attrNameLst>
                                          <p:attrName>ppt_h</p:attrName>
                                        </p:attrNameLst>
                                      </p:cBhvr>
                                      <p:tavLst>
                                        <p:tav tm="0">
                                          <p:val>
                                            <p:fltVal val="0"/>
                                          </p:val>
                                        </p:tav>
                                        <p:tav tm="100000">
                                          <p:val>
                                            <p:strVal val="#ppt_h"/>
                                          </p:val>
                                        </p:tav>
                                      </p:tavLst>
                                    </p:anim>
                                    <p:anim calcmode="lin" valueType="num">
                                      <p:cBhvr>
                                        <p:cTn id="45" dur="300" fill="hold"/>
                                        <p:tgtEl>
                                          <p:spTgt spid="7"/>
                                        </p:tgtEl>
                                        <p:attrNameLst>
                                          <p:attrName>ppt_x</p:attrName>
                                        </p:attrNameLst>
                                      </p:cBhvr>
                                      <p:tavLst>
                                        <p:tav tm="0">
                                          <p:val>
                                            <p:fltVal val="0.5"/>
                                          </p:val>
                                        </p:tav>
                                        <p:tav tm="100000">
                                          <p:val>
                                            <p:strVal val="#ppt_x"/>
                                          </p:val>
                                        </p:tav>
                                      </p:tavLst>
                                    </p:anim>
                                    <p:anim calcmode="lin" valueType="num">
                                      <p:cBhvr>
                                        <p:cTn id="46" dur="300" fill="hold"/>
                                        <p:tgtEl>
                                          <p:spTgt spid="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7"/>
                                        </p:tgtEl>
                                      </p:cBhvr>
                                    </p:animEffect>
                                    <p:animScale>
                                      <p:cBhvr>
                                        <p:cTn id="49" dur="150" autoRev="1" fill="hold"/>
                                        <p:tgtEl>
                                          <p:spTgt spid="7"/>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 calcmode="lin" valueType="num">
                                      <p:cBhvr>
                                        <p:cTn id="54" dur="300" fill="hold"/>
                                        <p:tgtEl>
                                          <p:spTgt spid="8"/>
                                        </p:tgtEl>
                                        <p:attrNameLst>
                                          <p:attrName>ppt_x</p:attrName>
                                        </p:attrNameLst>
                                      </p:cBhvr>
                                      <p:tavLst>
                                        <p:tav tm="0">
                                          <p:val>
                                            <p:fltVal val="0.5"/>
                                          </p:val>
                                        </p:tav>
                                        <p:tav tm="100000">
                                          <p:val>
                                            <p:strVal val="#ppt_x"/>
                                          </p:val>
                                        </p:tav>
                                      </p:tavLst>
                                    </p:anim>
                                    <p:anim calcmode="lin" valueType="num">
                                      <p:cBhvr>
                                        <p:cTn id="55" dur="300" fill="hold"/>
                                        <p:tgtEl>
                                          <p:spTgt spid="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8"/>
                                        </p:tgtEl>
                                      </p:cBhvr>
                                    </p:animEffect>
                                    <p:animScale>
                                      <p:cBhvr>
                                        <p:cTn id="58" dur="150" autoRev="1" fill="hold"/>
                                        <p:tgtEl>
                                          <p:spTgt spid="8"/>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9"/>
                                        </p:tgtEl>
                                        <p:attrNameLst>
                                          <p:attrName>style.visibility</p:attrName>
                                        </p:attrNameLst>
                                      </p:cBhvr>
                                      <p:to>
                                        <p:strVal val="visible"/>
                                      </p:to>
                                    </p:set>
                                    <p:anim calcmode="lin" valueType="num">
                                      <p:cBhvr>
                                        <p:cTn id="61" dur="300" fill="hold"/>
                                        <p:tgtEl>
                                          <p:spTgt spid="9"/>
                                        </p:tgtEl>
                                        <p:attrNameLst>
                                          <p:attrName>ppt_w</p:attrName>
                                        </p:attrNameLst>
                                      </p:cBhvr>
                                      <p:tavLst>
                                        <p:tav tm="0">
                                          <p:val>
                                            <p:fltVal val="0"/>
                                          </p:val>
                                        </p:tav>
                                        <p:tav tm="100000">
                                          <p:val>
                                            <p:strVal val="#ppt_w"/>
                                          </p:val>
                                        </p:tav>
                                      </p:tavLst>
                                    </p:anim>
                                    <p:anim calcmode="lin" valueType="num">
                                      <p:cBhvr>
                                        <p:cTn id="62" dur="300" fill="hold"/>
                                        <p:tgtEl>
                                          <p:spTgt spid="9"/>
                                        </p:tgtEl>
                                        <p:attrNameLst>
                                          <p:attrName>ppt_h</p:attrName>
                                        </p:attrNameLst>
                                      </p:cBhvr>
                                      <p:tavLst>
                                        <p:tav tm="0">
                                          <p:val>
                                            <p:fltVal val="0"/>
                                          </p:val>
                                        </p:tav>
                                        <p:tav tm="100000">
                                          <p:val>
                                            <p:strVal val="#ppt_h"/>
                                          </p:val>
                                        </p:tav>
                                      </p:tavLst>
                                    </p:anim>
                                    <p:anim calcmode="lin" valueType="num">
                                      <p:cBhvr>
                                        <p:cTn id="63" dur="300" fill="hold"/>
                                        <p:tgtEl>
                                          <p:spTgt spid="9"/>
                                        </p:tgtEl>
                                        <p:attrNameLst>
                                          <p:attrName>ppt_x</p:attrName>
                                        </p:attrNameLst>
                                      </p:cBhvr>
                                      <p:tavLst>
                                        <p:tav tm="0">
                                          <p:val>
                                            <p:fltVal val="0.5"/>
                                          </p:val>
                                        </p:tav>
                                        <p:tav tm="100000">
                                          <p:val>
                                            <p:strVal val="#ppt_x"/>
                                          </p:val>
                                        </p:tav>
                                      </p:tavLst>
                                    </p:anim>
                                    <p:anim calcmode="lin" valueType="num">
                                      <p:cBhvr>
                                        <p:cTn id="64" dur="300" fill="hold"/>
                                        <p:tgtEl>
                                          <p:spTgt spid="9"/>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9"/>
                                        </p:tgtEl>
                                      </p:cBhvr>
                                    </p:animEffect>
                                    <p:animScale>
                                      <p:cBhvr>
                                        <p:cTn id="67" dur="150" autoRev="1" fill="hold"/>
                                        <p:tgtEl>
                                          <p:spTgt spid="9"/>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10"/>
                                        </p:tgtEl>
                                        <p:attrNameLst>
                                          <p:attrName>style.visibility</p:attrName>
                                        </p:attrNameLst>
                                      </p:cBhvr>
                                      <p:to>
                                        <p:strVal val="visible"/>
                                      </p:to>
                                    </p:set>
                                    <p:anim calcmode="lin" valueType="num">
                                      <p:cBhvr>
                                        <p:cTn id="70" dur="300" fill="hold"/>
                                        <p:tgtEl>
                                          <p:spTgt spid="10"/>
                                        </p:tgtEl>
                                        <p:attrNameLst>
                                          <p:attrName>ppt_w</p:attrName>
                                        </p:attrNameLst>
                                      </p:cBhvr>
                                      <p:tavLst>
                                        <p:tav tm="0">
                                          <p:val>
                                            <p:fltVal val="0"/>
                                          </p:val>
                                        </p:tav>
                                        <p:tav tm="100000">
                                          <p:val>
                                            <p:strVal val="#ppt_w"/>
                                          </p:val>
                                        </p:tav>
                                      </p:tavLst>
                                    </p:anim>
                                    <p:anim calcmode="lin" valueType="num">
                                      <p:cBhvr>
                                        <p:cTn id="71" dur="300" fill="hold"/>
                                        <p:tgtEl>
                                          <p:spTgt spid="10"/>
                                        </p:tgtEl>
                                        <p:attrNameLst>
                                          <p:attrName>ppt_h</p:attrName>
                                        </p:attrNameLst>
                                      </p:cBhvr>
                                      <p:tavLst>
                                        <p:tav tm="0">
                                          <p:val>
                                            <p:fltVal val="0"/>
                                          </p:val>
                                        </p:tav>
                                        <p:tav tm="100000">
                                          <p:val>
                                            <p:strVal val="#ppt_h"/>
                                          </p:val>
                                        </p:tav>
                                      </p:tavLst>
                                    </p:anim>
                                    <p:anim calcmode="lin" valueType="num">
                                      <p:cBhvr>
                                        <p:cTn id="72" dur="300" fill="hold"/>
                                        <p:tgtEl>
                                          <p:spTgt spid="10"/>
                                        </p:tgtEl>
                                        <p:attrNameLst>
                                          <p:attrName>ppt_x</p:attrName>
                                        </p:attrNameLst>
                                      </p:cBhvr>
                                      <p:tavLst>
                                        <p:tav tm="0">
                                          <p:val>
                                            <p:fltVal val="0.5"/>
                                          </p:val>
                                        </p:tav>
                                        <p:tav tm="100000">
                                          <p:val>
                                            <p:strVal val="#ppt_x"/>
                                          </p:val>
                                        </p:tav>
                                      </p:tavLst>
                                    </p:anim>
                                    <p:anim calcmode="lin" valueType="num">
                                      <p:cBhvr>
                                        <p:cTn id="73" dur="300" fill="hold"/>
                                        <p:tgtEl>
                                          <p:spTgt spid="10"/>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10"/>
                                        </p:tgtEl>
                                      </p:cBhvr>
                                    </p:animEffect>
                                    <p:animScale>
                                      <p:cBhvr>
                                        <p:cTn id="76" dur="150" autoRev="1" fill="hold"/>
                                        <p:tgtEl>
                                          <p:spTgt spid="10"/>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300" fill="hold"/>
                                        <p:tgtEl>
                                          <p:spTgt spid="11"/>
                                        </p:tgtEl>
                                        <p:attrNameLst>
                                          <p:attrName>ppt_w</p:attrName>
                                        </p:attrNameLst>
                                      </p:cBhvr>
                                      <p:tavLst>
                                        <p:tav tm="0">
                                          <p:val>
                                            <p:fltVal val="0"/>
                                          </p:val>
                                        </p:tav>
                                        <p:tav tm="100000">
                                          <p:val>
                                            <p:strVal val="#ppt_w"/>
                                          </p:val>
                                        </p:tav>
                                      </p:tavLst>
                                    </p:anim>
                                    <p:anim calcmode="lin" valueType="num">
                                      <p:cBhvr>
                                        <p:cTn id="80" dur="300" fill="hold"/>
                                        <p:tgtEl>
                                          <p:spTgt spid="11"/>
                                        </p:tgtEl>
                                        <p:attrNameLst>
                                          <p:attrName>ppt_h</p:attrName>
                                        </p:attrNameLst>
                                      </p:cBhvr>
                                      <p:tavLst>
                                        <p:tav tm="0">
                                          <p:val>
                                            <p:fltVal val="0"/>
                                          </p:val>
                                        </p:tav>
                                        <p:tav tm="100000">
                                          <p:val>
                                            <p:strVal val="#ppt_h"/>
                                          </p:val>
                                        </p:tav>
                                      </p:tavLst>
                                    </p:anim>
                                    <p:anim calcmode="lin" valueType="num">
                                      <p:cBhvr>
                                        <p:cTn id="81" dur="300" fill="hold"/>
                                        <p:tgtEl>
                                          <p:spTgt spid="11"/>
                                        </p:tgtEl>
                                        <p:attrNameLst>
                                          <p:attrName>ppt_x</p:attrName>
                                        </p:attrNameLst>
                                      </p:cBhvr>
                                      <p:tavLst>
                                        <p:tav tm="0">
                                          <p:val>
                                            <p:fltVal val="0.5"/>
                                          </p:val>
                                        </p:tav>
                                        <p:tav tm="100000">
                                          <p:val>
                                            <p:strVal val="#ppt_x"/>
                                          </p:val>
                                        </p:tav>
                                      </p:tavLst>
                                    </p:anim>
                                    <p:anim calcmode="lin" valueType="num">
                                      <p:cBhvr>
                                        <p:cTn id="82" dur="300" fill="hold"/>
                                        <p:tgtEl>
                                          <p:spTgt spid="11"/>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1"/>
                                        </p:tgtEl>
                                      </p:cBhvr>
                                    </p:animEffect>
                                    <p:animScale>
                                      <p:cBhvr>
                                        <p:cTn id="85" dur="150" autoRev="1" fill="hold"/>
                                        <p:tgtEl>
                                          <p:spTgt spid="11"/>
                                        </p:tgtEl>
                                      </p:cBhvr>
                                      <p:by x="105000" y="105000"/>
                                    </p:animScale>
                                  </p:childTnLst>
                                </p:cTn>
                              </p:par>
                            </p:childTnLst>
                          </p:cTn>
                        </p:par>
                        <p:par>
                          <p:cTn id="86" fill="hold">
                            <p:stCondLst>
                              <p:cond delay="600"/>
                            </p:stCondLst>
                            <p:childTnLst>
                              <p:par>
                                <p:cTn id="87" presetID="14" presetClass="entr" presetSubtype="1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randombar(horizontal)">
                                      <p:cBhvr>
                                        <p:cTn id="89" dur="500"/>
                                        <p:tgtEl>
                                          <p:spTgt spid="12"/>
                                        </p:tgtEl>
                                      </p:cBhvr>
                                    </p:animEffect>
                                  </p:childTnLst>
                                </p:cTn>
                              </p:par>
                              <p:par>
                                <p:cTn id="90" presetID="14" presetClass="entr" presetSubtype="10" fill="hold" grpId="0"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grpId="0"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grpId="0" nodeType="withEffect">
                                  <p:stCondLst>
                                    <p:cond delay="300"/>
                                  </p:stCondLst>
                                  <p:childTnLst>
                                    <p:set>
                                      <p:cBhvr>
                                        <p:cTn id="97" dur="1" fill="hold">
                                          <p:stCondLst>
                                            <p:cond delay="0"/>
                                          </p:stCondLst>
                                        </p:cTn>
                                        <p:tgtEl>
                                          <p:spTgt spid="14"/>
                                        </p:tgtEl>
                                        <p:attrNameLst>
                                          <p:attrName>style.visibility</p:attrName>
                                        </p:attrNameLst>
                                      </p:cBhvr>
                                      <p:to>
                                        <p:strVal val="visible"/>
                                      </p:to>
                                    </p:set>
                                    <p:animEffect transition="in" filter="randombar(horizontal)">
                                      <p:cBhvr>
                                        <p:cTn id="98" dur="500"/>
                                        <p:tgtEl>
                                          <p:spTgt spid="14"/>
                                        </p:tgtEl>
                                      </p:cBhvr>
                                    </p:animEffect>
                                  </p:childTnLst>
                                </p:cTn>
                              </p:par>
                              <p:par>
                                <p:cTn id="99" presetID="14" presetClass="entr" presetSubtype="10" fill="hold" grpId="0" nodeType="withEffect">
                                  <p:stCondLst>
                                    <p:cond delay="500"/>
                                  </p:stCondLst>
                                  <p:childTnLst>
                                    <p:set>
                                      <p:cBhvr>
                                        <p:cTn id="100" dur="1" fill="hold">
                                          <p:stCondLst>
                                            <p:cond delay="0"/>
                                          </p:stCondLst>
                                        </p:cTn>
                                        <p:tgtEl>
                                          <p:spTgt spid="16"/>
                                        </p:tgtEl>
                                        <p:attrNameLst>
                                          <p:attrName>style.visibility</p:attrName>
                                        </p:attrNameLst>
                                      </p:cBhvr>
                                      <p:to>
                                        <p:strVal val="visible"/>
                                      </p:to>
                                    </p:set>
                                    <p:animEffect transition="in" filter="randombar(horizontal)">
                                      <p:cBhvr>
                                        <p:cTn id="101" dur="500"/>
                                        <p:tgtEl>
                                          <p:spTgt spid="16"/>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1000"/>
                                        <p:tgtEl>
                                          <p:spTgt spid="17"/>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1000"/>
                                        <p:tgtEl>
                                          <p:spTgt spid="18"/>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000"/>
                                        <p:tgtEl>
                                          <p:spTgt spid="19"/>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ipe(left)">
                                      <p:cBhvr>
                                        <p:cTn id="117" dur="1000"/>
                                        <p:tgtEl>
                                          <p:spTgt spid="20"/>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943708" y="1363871"/>
              <a:ext cx="936104" cy="2215991"/>
            </a:xfrm>
            <a:prstGeom prst="rect">
              <a:avLst/>
            </a:prstGeom>
            <a:noFill/>
          </p:spPr>
          <p:txBody>
            <a:bodyPr wrap="square" rtlCol="0">
              <a:spAutoFit/>
            </a:bodyPr>
            <a:lstStyle/>
            <a:p>
              <a:pPr algn="ctr"/>
              <a:r>
                <a:rPr lang="en-US" altLang="zh-CN" sz="13800" dirty="0" smtClean="0">
                  <a:solidFill>
                    <a:schemeClr val="bg1"/>
                  </a:solidFill>
                  <a:latin typeface="DFGothic-EB" pitchFamily="1" charset="-128"/>
                  <a:ea typeface="DFGothic-EB" pitchFamily="1" charset="-128"/>
                </a:rPr>
                <a:t>4</a:t>
              </a:r>
              <a:endParaRPr lang="zh-CN" altLang="en-US" sz="13800" dirty="0">
                <a:solidFill>
                  <a:schemeClr val="bg1"/>
                </a:solidFill>
                <a:latin typeface="DFGothic-EB" pitchFamily="1" charset="-128"/>
                <a:ea typeface="DFGothic-EB" pitchFamily="1" charset="-128"/>
              </a:endParaRPr>
            </a:p>
          </p:txBody>
        </p:sp>
      </p:grpSp>
      <p:sp>
        <p:nvSpPr>
          <p:cNvPr id="30" name="矩形 29"/>
          <p:cNvSpPr/>
          <p:nvPr/>
        </p:nvSpPr>
        <p:spPr>
          <a:xfrm>
            <a:off x="3707904" y="2279362"/>
            <a:ext cx="1826141"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国际业务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6"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9"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2"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5"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46" name="TextBox 45"/>
          <p:cNvSpPr txBox="1"/>
          <p:nvPr/>
        </p:nvSpPr>
        <p:spPr>
          <a:xfrm>
            <a:off x="3707905" y="3363838"/>
            <a:ext cx="4104456" cy="738664"/>
          </a:xfrm>
          <a:prstGeom prst="rect">
            <a:avLst/>
          </a:prstGeom>
          <a:noFill/>
          <a:ln>
            <a:solidFill>
              <a:schemeClr val="tx1"/>
            </a:solidFill>
          </a:ln>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、国际业务：我们走出去找市场，开发出了一些国际业务，了解了更多的市场信息，使国际业务增长很快，国际业务完成计划进度居全省前三。</a:t>
            </a:r>
            <a:endParaRPr lang="zh-CN" altLang="en-US" sz="1400" dirty="0" smtClean="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9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4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3"/>
          <p:cNvSpPr>
            <a:spLocks noChangeArrowheads="1"/>
          </p:cNvSpPr>
          <p:nvPr/>
        </p:nvSpPr>
        <p:spPr bwMode="auto">
          <a:xfrm>
            <a:off x="2119424" y="2018987"/>
            <a:ext cx="1932568" cy="1933127"/>
          </a:xfrm>
          <a:prstGeom prst="ellipse">
            <a:avLst/>
          </a:prstGeom>
          <a:solidFill>
            <a:srgbClr val="C00000">
              <a:alpha val="74000"/>
            </a:srgbClr>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 name="椭圆 3"/>
          <p:cNvSpPr>
            <a:spLocks noChangeArrowheads="1"/>
          </p:cNvSpPr>
          <p:nvPr/>
        </p:nvSpPr>
        <p:spPr bwMode="auto">
          <a:xfrm>
            <a:off x="1926643" y="1827341"/>
            <a:ext cx="2318130" cy="2318801"/>
          </a:xfrm>
          <a:prstGeom prst="ellipse">
            <a:avLst/>
          </a:prstGeom>
          <a:noFill/>
          <a:ln w="25400" cap="flat" cmpd="sng">
            <a:solidFill>
              <a:srgbClr val="E62129"/>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5" name="椭圆 4"/>
          <p:cNvSpPr>
            <a:spLocks noChangeArrowheads="1"/>
          </p:cNvSpPr>
          <p:nvPr/>
        </p:nvSpPr>
        <p:spPr bwMode="auto">
          <a:xfrm>
            <a:off x="1764802" y="1664262"/>
            <a:ext cx="2641812" cy="2642576"/>
          </a:xfrm>
          <a:prstGeom prst="ellipse">
            <a:avLst/>
          </a:prstGeom>
          <a:noFill/>
          <a:ln w="25400" cap="flat" cmpd="sng">
            <a:solidFill>
              <a:srgbClr val="E62129"/>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 name="椭圆 10"/>
          <p:cNvSpPr>
            <a:spLocks noChangeArrowheads="1"/>
          </p:cNvSpPr>
          <p:nvPr/>
        </p:nvSpPr>
        <p:spPr bwMode="auto">
          <a:xfrm>
            <a:off x="7268081" y="1348755"/>
            <a:ext cx="587863" cy="588033"/>
          </a:xfrm>
          <a:prstGeom prst="ellipse">
            <a:avLst/>
          </a:prstGeom>
          <a:solidFill>
            <a:srgbClr val="2F318B"/>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7" name="椭圆 11"/>
          <p:cNvSpPr>
            <a:spLocks noChangeArrowheads="1"/>
          </p:cNvSpPr>
          <p:nvPr/>
        </p:nvSpPr>
        <p:spPr bwMode="auto">
          <a:xfrm>
            <a:off x="7268081" y="2272541"/>
            <a:ext cx="587863" cy="588033"/>
          </a:xfrm>
          <a:prstGeom prst="ellipse">
            <a:avLst/>
          </a:prstGeom>
          <a:solidFill>
            <a:srgbClr val="2F318B"/>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8" name="椭圆 12"/>
          <p:cNvSpPr>
            <a:spLocks noChangeArrowheads="1"/>
          </p:cNvSpPr>
          <p:nvPr/>
        </p:nvSpPr>
        <p:spPr bwMode="auto">
          <a:xfrm>
            <a:off x="7268081" y="3136437"/>
            <a:ext cx="587863" cy="588033"/>
          </a:xfrm>
          <a:prstGeom prst="ellipse">
            <a:avLst/>
          </a:prstGeom>
          <a:solidFill>
            <a:srgbClr val="2F318B"/>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9" name="椭圆 13"/>
          <p:cNvSpPr>
            <a:spLocks noChangeArrowheads="1"/>
          </p:cNvSpPr>
          <p:nvPr/>
        </p:nvSpPr>
        <p:spPr bwMode="auto">
          <a:xfrm>
            <a:off x="7268081" y="4000332"/>
            <a:ext cx="587863" cy="588033"/>
          </a:xfrm>
          <a:prstGeom prst="ellipse">
            <a:avLst/>
          </a:prstGeom>
          <a:solidFill>
            <a:srgbClr val="2F318B"/>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Freeform 145"/>
          <p:cNvSpPr>
            <a:spLocks noEditPoints="1" noChangeArrowheads="1"/>
          </p:cNvSpPr>
          <p:nvPr/>
        </p:nvSpPr>
        <p:spPr bwMode="auto">
          <a:xfrm>
            <a:off x="7394221" y="3291182"/>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Calibri" panose="020F0502020204030204" pitchFamily="34" charset="0"/>
              <a:sym typeface="宋体" panose="02010600030101010101" pitchFamily="2" charset="-122"/>
            </a:endParaRPr>
          </a:p>
        </p:txBody>
      </p:sp>
      <p:grpSp>
        <p:nvGrpSpPr>
          <p:cNvPr id="11" name="Group 32"/>
          <p:cNvGrpSpPr/>
          <p:nvPr/>
        </p:nvGrpSpPr>
        <p:grpSpPr bwMode="auto">
          <a:xfrm>
            <a:off x="7463242" y="1478504"/>
            <a:ext cx="197541" cy="358295"/>
            <a:chOff x="0" y="0"/>
            <a:chExt cx="409575" cy="742950"/>
          </a:xfrm>
        </p:grpSpPr>
        <p:sp>
          <p:nvSpPr>
            <p:cNvPr id="1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grpSp>
      <p:sp>
        <p:nvSpPr>
          <p:cNvPr id="14" name="Freeform 755"/>
          <p:cNvSpPr>
            <a:spLocks noChangeArrowheads="1"/>
          </p:cNvSpPr>
          <p:nvPr/>
        </p:nvSpPr>
        <p:spPr bwMode="auto">
          <a:xfrm>
            <a:off x="7477522"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Calibri" panose="020F0502020204030204" pitchFamily="34" charset="0"/>
              <a:sym typeface="宋体" panose="02010600030101010101" pitchFamily="2" charset="-122"/>
            </a:endParaRPr>
          </a:p>
        </p:txBody>
      </p:sp>
      <p:grpSp>
        <p:nvGrpSpPr>
          <p:cNvPr id="15" name="Group 36"/>
          <p:cNvGrpSpPr/>
          <p:nvPr/>
        </p:nvGrpSpPr>
        <p:grpSpPr bwMode="auto">
          <a:xfrm>
            <a:off x="7390652" y="2435618"/>
            <a:ext cx="357002" cy="333298"/>
            <a:chOff x="0" y="0"/>
            <a:chExt cx="739775" cy="690562"/>
          </a:xfrm>
        </p:grpSpPr>
        <p:sp>
          <p:nvSpPr>
            <p:cNvPr id="1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8"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9"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0"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1"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2"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3"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grpSp>
      <p:sp>
        <p:nvSpPr>
          <p:cNvPr id="24" name="矩形 23"/>
          <p:cNvSpPr>
            <a:spLocks noChangeArrowheads="1"/>
          </p:cNvSpPr>
          <p:nvPr/>
        </p:nvSpPr>
        <p:spPr bwMode="auto">
          <a:xfrm>
            <a:off x="4891817" y="1347630"/>
            <a:ext cx="2318390"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smtClean="0">
                <a:latin typeface="Adobe 黑体 Std R" pitchFamily="34" charset="-122"/>
                <a:ea typeface="Adobe 黑体 Std R" pitchFamily="34" charset="-122"/>
              </a:rPr>
              <a:t>此处输入您的文字文本，或者复制您的文字文本粘贴到此处。</a:t>
            </a:r>
            <a:endParaRPr lang="zh-CN" altLang="en-US" sz="1800" dirty="0"/>
          </a:p>
        </p:txBody>
      </p:sp>
      <p:sp>
        <p:nvSpPr>
          <p:cNvPr id="25" name="矩形 24"/>
          <p:cNvSpPr>
            <a:spLocks noChangeArrowheads="1"/>
          </p:cNvSpPr>
          <p:nvPr/>
        </p:nvSpPr>
        <p:spPr bwMode="auto">
          <a:xfrm>
            <a:off x="4891817" y="2242773"/>
            <a:ext cx="2318390"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smtClean="0">
                <a:latin typeface="Adobe 黑体 Std R" pitchFamily="34" charset="-122"/>
                <a:ea typeface="Adobe 黑体 Std R" pitchFamily="34" charset="-122"/>
              </a:rPr>
              <a:t>此处输入您的文字文本，或者复制您的文字文本粘贴到此处。</a:t>
            </a:r>
            <a:endParaRPr lang="zh-CN" altLang="en-US" sz="1200" dirty="0"/>
          </a:p>
        </p:txBody>
      </p:sp>
      <p:sp>
        <p:nvSpPr>
          <p:cNvPr id="26" name="矩形 25"/>
          <p:cNvSpPr>
            <a:spLocks noChangeArrowheads="1"/>
          </p:cNvSpPr>
          <p:nvPr/>
        </p:nvSpPr>
        <p:spPr bwMode="auto">
          <a:xfrm>
            <a:off x="4891817" y="3128393"/>
            <a:ext cx="2318390"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smtClean="0">
                <a:latin typeface="Adobe 黑体 Std R" pitchFamily="34" charset="-122"/>
                <a:ea typeface="Adobe 黑体 Std R" pitchFamily="34" charset="-122"/>
              </a:rPr>
              <a:t>此处输入您的文字文本，或者复制您的文字文本粘贴到此处。</a:t>
            </a:r>
            <a:endParaRPr lang="zh-CN" altLang="en-US" sz="1200" dirty="0"/>
          </a:p>
        </p:txBody>
      </p:sp>
      <p:sp>
        <p:nvSpPr>
          <p:cNvPr id="27" name="矩形 26"/>
          <p:cNvSpPr>
            <a:spLocks noChangeArrowheads="1"/>
          </p:cNvSpPr>
          <p:nvPr/>
        </p:nvSpPr>
        <p:spPr bwMode="auto">
          <a:xfrm>
            <a:off x="4891817" y="3974732"/>
            <a:ext cx="2318390"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smtClean="0">
                <a:latin typeface="Adobe 黑体 Std R" pitchFamily="34" charset="-122"/>
                <a:ea typeface="Adobe 黑体 Std R" pitchFamily="34" charset="-122"/>
              </a:rPr>
              <a:t>此处输入您的文字文本，或者复制您的文字文本粘贴到此处。</a:t>
            </a:r>
            <a:endParaRPr lang="zh-CN" altLang="en-US" sz="1200" dirty="0"/>
          </a:p>
        </p:txBody>
      </p:sp>
      <p:sp>
        <p:nvSpPr>
          <p:cNvPr id="28" name="TextBox 27"/>
          <p:cNvSpPr txBox="1"/>
          <p:nvPr/>
        </p:nvSpPr>
        <p:spPr>
          <a:xfrm>
            <a:off x="2662717" y="2392646"/>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331640" y="1203598"/>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solidFill>
              <a:srgbClr val="2F318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1" name="椭圆 7"/>
            <p:cNvSpPr>
              <a:spLocks noChangeArrowheads="1"/>
            </p:cNvSpPr>
            <p:nvPr/>
          </p:nvSpPr>
          <p:spPr bwMode="auto">
            <a:xfrm>
              <a:off x="2737296" y="1628006"/>
              <a:ext cx="1373188" cy="1373187"/>
            </a:xfrm>
            <a:prstGeom prst="ellipse">
              <a:avLst/>
            </a:prstGeom>
            <a:solidFill>
              <a:srgbClr val="2F318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2" name="椭圆 8"/>
            <p:cNvSpPr>
              <a:spLocks noChangeArrowheads="1"/>
            </p:cNvSpPr>
            <p:nvPr/>
          </p:nvSpPr>
          <p:spPr bwMode="auto">
            <a:xfrm>
              <a:off x="4410521" y="3318693"/>
              <a:ext cx="1374775" cy="1373188"/>
            </a:xfrm>
            <a:prstGeom prst="ellipse">
              <a:avLst/>
            </a:prstGeom>
            <a:solidFill>
              <a:srgbClr val="2F318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3" name="椭圆 9"/>
            <p:cNvSpPr>
              <a:spLocks noChangeArrowheads="1"/>
            </p:cNvSpPr>
            <p:nvPr/>
          </p:nvSpPr>
          <p:spPr bwMode="auto">
            <a:xfrm>
              <a:off x="2772221" y="4864918"/>
              <a:ext cx="1373188" cy="1373188"/>
            </a:xfrm>
            <a:prstGeom prst="ellipse">
              <a:avLst/>
            </a:prstGeom>
            <a:solidFill>
              <a:srgbClr val="2F318B"/>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4" name="矩形 33"/>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矩形 34"/>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35"/>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矩形 36"/>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8" name="TextBox 37"/>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Effect transition="in" filter="fade">
                                      <p:cBhvr>
                                        <p:cTn id="33" dur="1000"/>
                                        <p:tgtEl>
                                          <p:spTgt spid="29"/>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十字箭头 2"/>
          <p:cNvSpPr/>
          <p:nvPr/>
        </p:nvSpPr>
        <p:spPr>
          <a:xfrm>
            <a:off x="3138091" y="1314938"/>
            <a:ext cx="2867819" cy="2867819"/>
          </a:xfrm>
          <a:prstGeom prst="quadArrow">
            <a:avLst>
              <a:gd name="adj1" fmla="val 2000"/>
              <a:gd name="adj2" fmla="val 4000"/>
              <a:gd name="adj3" fmla="val 5000"/>
            </a:avLst>
          </a:pr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组合 3"/>
          <p:cNvGrpSpPr/>
          <p:nvPr/>
        </p:nvGrpSpPr>
        <p:grpSpPr>
          <a:xfrm>
            <a:off x="3324500" y="1501347"/>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dirty="0">
                <a:solidFill>
                  <a:schemeClr val="tx1"/>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7" name="组合 6"/>
          <p:cNvGrpSpPr/>
          <p:nvPr/>
        </p:nvGrpSpPr>
        <p:grpSpPr>
          <a:xfrm>
            <a:off x="3324500" y="2849221"/>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5" y="1501347"/>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5" y="2849221"/>
            <a:ext cx="1147127" cy="1147127"/>
            <a:chOff x="6229832" y="3750686"/>
            <a:chExt cx="1529503" cy="1529503"/>
          </a:xfrm>
        </p:grpSpPr>
        <p:sp>
          <p:nvSpPr>
            <p:cNvPr id="14" name="任意多边形 13"/>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F318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5" y="1480060"/>
            <a:ext cx="2106059" cy="718402"/>
            <a:chOff x="1127500" y="1925139"/>
            <a:chExt cx="2808078" cy="957870"/>
          </a:xfrm>
        </p:grpSpPr>
        <p:sp>
          <p:nvSpPr>
            <p:cNvPr id="17"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18" name="文本框 34"/>
            <p:cNvSpPr txBox="1"/>
            <p:nvPr/>
          </p:nvSpPr>
          <p:spPr>
            <a:xfrm>
              <a:off x="1127500" y="2201626"/>
              <a:ext cx="2808078" cy="681383"/>
            </a:xfrm>
            <a:prstGeom prst="rect">
              <a:avLst/>
            </a:prstGeom>
            <a:noFill/>
          </p:spPr>
          <p:txBody>
            <a:bodyPr wrap="square" rtlCol="0">
              <a:spAutoFit/>
            </a:bodyPr>
            <a:lstStyle/>
            <a:p>
              <a:pPr algn="just">
                <a:lnSpc>
                  <a:spcPct val="130000"/>
                </a:lnSpc>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45625" y="2827935"/>
            <a:ext cx="2106059" cy="718403"/>
            <a:chOff x="1127500" y="3722304"/>
            <a:chExt cx="2808078" cy="957871"/>
          </a:xfrm>
        </p:grpSpPr>
        <p:sp>
          <p:nvSpPr>
            <p:cNvPr id="20"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1" name="文本框 38"/>
            <p:cNvSpPr txBox="1"/>
            <p:nvPr/>
          </p:nvSpPr>
          <p:spPr>
            <a:xfrm>
              <a:off x="1127500" y="3998792"/>
              <a:ext cx="2808078" cy="681383"/>
            </a:xfrm>
            <a:prstGeom prst="rect">
              <a:avLst/>
            </a:prstGeom>
            <a:noFill/>
          </p:spPr>
          <p:txBody>
            <a:bodyPr wrap="square" rtlCol="0">
              <a:spAutoFit/>
            </a:bodyPr>
            <a:lstStyle/>
            <a:p>
              <a:pPr algn="just">
                <a:lnSpc>
                  <a:spcPct val="130000"/>
                </a:lnSpc>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86610" y="1480060"/>
            <a:ext cx="2106059" cy="718402"/>
            <a:chOff x="8248814" y="1925139"/>
            <a:chExt cx="2808078" cy="957870"/>
          </a:xfrm>
        </p:grpSpPr>
        <p:sp>
          <p:nvSpPr>
            <p:cNvPr id="23"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4" name="文本框 40"/>
            <p:cNvSpPr txBox="1"/>
            <p:nvPr/>
          </p:nvSpPr>
          <p:spPr>
            <a:xfrm>
              <a:off x="8248814" y="2201626"/>
              <a:ext cx="2808078" cy="681383"/>
            </a:xfrm>
            <a:prstGeom prst="rect">
              <a:avLst/>
            </a:prstGeom>
            <a:noFill/>
          </p:spPr>
          <p:txBody>
            <a:bodyPr wrap="square" rtlCol="0">
              <a:spAutoFit/>
            </a:bodyPr>
            <a:lstStyle/>
            <a:p>
              <a:pPr algn="just">
                <a:lnSpc>
                  <a:spcPct val="130000"/>
                </a:lnSpc>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86610" y="2827935"/>
            <a:ext cx="2106059" cy="718403"/>
            <a:chOff x="8248814" y="3722304"/>
            <a:chExt cx="2808078" cy="957871"/>
          </a:xfrm>
        </p:grpSpPr>
        <p:sp>
          <p:nvSpPr>
            <p:cNvPr id="26"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7" name="文本框 42"/>
            <p:cNvSpPr txBox="1"/>
            <p:nvPr/>
          </p:nvSpPr>
          <p:spPr>
            <a:xfrm>
              <a:off x="8248814" y="3998792"/>
              <a:ext cx="2808078" cy="681383"/>
            </a:xfrm>
            <a:prstGeom prst="rect">
              <a:avLst/>
            </a:prstGeom>
            <a:noFill/>
          </p:spPr>
          <p:txBody>
            <a:bodyPr wrap="square" rtlCol="0">
              <a:spAutoFit/>
            </a:bodyPr>
            <a:lstStyle/>
            <a:p>
              <a:pPr algn="just">
                <a:lnSpc>
                  <a:spcPct val="130000"/>
                </a:lnSpc>
              </a:pPr>
              <a:r>
                <a:rPr lang="zh-CN" altLang="en-US" sz="1100" dirty="0" smtClean="0">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100" dirty="0">
                <a:latin typeface="微软雅黑" panose="020B0503020204020204" pitchFamily="34" charset="-122"/>
                <a:ea typeface="微软雅黑" panose="020B0503020204020204" pitchFamily="34" charset="-122"/>
              </a:endParaRPr>
            </a:p>
          </p:txBody>
        </p:sp>
      </p:grpSp>
      <p:sp>
        <p:nvSpPr>
          <p:cNvPr id="28" name="TextBox 27"/>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par>
                                <p:cTn id="12" presetID="18" presetClass="entr" presetSubtype="3"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Right)">
                                      <p:cBhvr>
                                        <p:cTn id="14" dur="500"/>
                                        <p:tgtEl>
                                          <p:spTgt spid="10"/>
                                        </p:tgtEl>
                                      </p:cBhvr>
                                    </p:animEffect>
                                  </p:childTnLst>
                                </p:cTn>
                              </p:par>
                              <p:par>
                                <p:cTn id="15" presetID="18" presetClass="entr" presetSubtype="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style.rotation</p:attrName>
                                        </p:attrNameLst>
                                      </p:cBhvr>
                                      <p:tavLst>
                                        <p:tav tm="0">
                                          <p:val>
                                            <p:fltVal val="360"/>
                                          </p:val>
                                        </p:tav>
                                        <p:tav tm="100000">
                                          <p:val>
                                            <p:fltVal val="0"/>
                                          </p:val>
                                        </p:tav>
                                      </p:tavLst>
                                    </p:anim>
                                    <p:animEffect transition="in" filter="fade">
                                      <p:cBhvr>
                                        <p:cTn id="27" dur="500"/>
                                        <p:tgtEl>
                                          <p:spTgt spid="1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 calcmode="lin" valueType="num">
                                      <p:cBhvr>
                                        <p:cTn id="32" dur="500" fill="hold"/>
                                        <p:tgtEl>
                                          <p:spTgt spid="19"/>
                                        </p:tgtEl>
                                        <p:attrNameLst>
                                          <p:attrName>style.rotation</p:attrName>
                                        </p:attrNameLst>
                                      </p:cBhvr>
                                      <p:tavLst>
                                        <p:tav tm="0">
                                          <p:val>
                                            <p:fltVal val="360"/>
                                          </p:val>
                                        </p:tav>
                                        <p:tav tm="100000">
                                          <p:val>
                                            <p:fltVal val="0"/>
                                          </p:val>
                                        </p:tav>
                                      </p:tavLst>
                                    </p:anim>
                                    <p:animEffect transition="in" filter="fade">
                                      <p:cBhvr>
                                        <p:cTn id="33" dur="500"/>
                                        <p:tgtEl>
                                          <p:spTgt spid="19"/>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360"/>
                                          </p:val>
                                        </p:tav>
                                        <p:tav tm="100000">
                                          <p:val>
                                            <p:fltVal val="0"/>
                                          </p:val>
                                        </p:tav>
                                      </p:tavLst>
                                    </p:anim>
                                    <p:animEffect transition="in" filter="fade">
                                      <p:cBhvr>
                                        <p:cTn id="39" dur="500"/>
                                        <p:tgtEl>
                                          <p:spTgt spid="2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360"/>
                                          </p:val>
                                        </p:tav>
                                        <p:tav tm="100000">
                                          <p:val>
                                            <p:fltVal val="0"/>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8818" y="385088"/>
            <a:ext cx="4765003" cy="476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10"/>
          <p:cNvSpPr>
            <a:spLocks noChangeArrowheads="1"/>
          </p:cNvSpPr>
          <p:nvPr/>
        </p:nvSpPr>
        <p:spPr bwMode="auto">
          <a:xfrm>
            <a:off x="4035308" y="1160959"/>
            <a:ext cx="439112" cy="439239"/>
          </a:xfrm>
          <a:prstGeom prst="ellipse">
            <a:avLst/>
          </a:prstGeom>
          <a:solidFill>
            <a:srgbClr val="2F318B"/>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4" name="Oval 11"/>
          <p:cNvSpPr>
            <a:spLocks noChangeArrowheads="1"/>
          </p:cNvSpPr>
          <p:nvPr/>
        </p:nvSpPr>
        <p:spPr bwMode="auto">
          <a:xfrm>
            <a:off x="4035308" y="4148735"/>
            <a:ext cx="439112" cy="439239"/>
          </a:xfrm>
          <a:prstGeom prst="ellipse">
            <a:avLst/>
          </a:prstGeom>
          <a:solidFill>
            <a:srgbClr val="2F318B"/>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5</a:t>
            </a:r>
            <a:endParaRPr lang="zh-CN" altLang="en-US" sz="1800" b="1">
              <a:solidFill>
                <a:schemeClr val="bg1"/>
              </a:solidFill>
              <a:latin typeface="微软雅黑" panose="020B0503020204020204" pitchFamily="34" charset="-122"/>
            </a:endParaRPr>
          </a:p>
        </p:txBody>
      </p:sp>
      <p:sp>
        <p:nvSpPr>
          <p:cNvPr id="5" name="Oval 12"/>
          <p:cNvSpPr>
            <a:spLocks noChangeArrowheads="1"/>
          </p:cNvSpPr>
          <p:nvPr/>
        </p:nvSpPr>
        <p:spPr bwMode="auto">
          <a:xfrm>
            <a:off x="4563671" y="3454762"/>
            <a:ext cx="440302" cy="439239"/>
          </a:xfrm>
          <a:prstGeom prst="ellipse">
            <a:avLst/>
          </a:prstGeom>
          <a:solidFill>
            <a:srgbClr val="2F318B"/>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6" name="Oval 13"/>
          <p:cNvSpPr>
            <a:spLocks noChangeArrowheads="1"/>
          </p:cNvSpPr>
          <p:nvPr/>
        </p:nvSpPr>
        <p:spPr bwMode="auto">
          <a:xfrm>
            <a:off x="4563671" y="1854933"/>
            <a:ext cx="440302" cy="439239"/>
          </a:xfrm>
          <a:prstGeom prst="ellipse">
            <a:avLst/>
          </a:prstGeom>
          <a:solidFill>
            <a:srgbClr val="2F318B"/>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7" name="Oval 14"/>
          <p:cNvSpPr>
            <a:spLocks noChangeArrowheads="1"/>
          </p:cNvSpPr>
          <p:nvPr/>
        </p:nvSpPr>
        <p:spPr bwMode="auto">
          <a:xfrm>
            <a:off x="4735032" y="2654847"/>
            <a:ext cx="439112" cy="439239"/>
          </a:xfrm>
          <a:prstGeom prst="ellipse">
            <a:avLst/>
          </a:prstGeom>
          <a:solidFill>
            <a:srgbClr val="2F318B"/>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8" name="TextBox 19"/>
          <p:cNvSpPr txBox="1">
            <a:spLocks noChangeArrowheads="1"/>
          </p:cNvSpPr>
          <p:nvPr/>
        </p:nvSpPr>
        <p:spPr bwMode="auto">
          <a:xfrm>
            <a:off x="4670670" y="1192083"/>
            <a:ext cx="1557514" cy="376990"/>
          </a:xfrm>
          <a:prstGeom prst="rect">
            <a:avLst/>
          </a:prstGeom>
        </p:spPr>
        <p:style>
          <a:lnRef idx="2">
            <a:schemeClr val="dk1"/>
          </a:lnRef>
          <a:fillRef idx="1">
            <a:schemeClr val="lt1"/>
          </a:fillRef>
          <a:effectRef idx="0">
            <a:schemeClr val="dk1"/>
          </a:effectRef>
          <a:fontRef idx="minor">
            <a:schemeClr val="dk1"/>
          </a:fontRef>
        </p:style>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2F318B"/>
                </a:solidFill>
                <a:latin typeface="微软雅黑" panose="020B0503020204020204" pitchFamily="34" charset="-122"/>
              </a:rPr>
              <a:t>速递专业</a:t>
            </a:r>
            <a:endParaRPr lang="zh-CN" altLang="en-US" b="1" dirty="0">
              <a:solidFill>
                <a:srgbClr val="2F318B"/>
              </a:solidFill>
              <a:latin typeface="微软雅黑" panose="020B0503020204020204" pitchFamily="34" charset="-122"/>
            </a:endParaRPr>
          </a:p>
        </p:txBody>
      </p:sp>
      <p:sp>
        <p:nvSpPr>
          <p:cNvPr id="9" name="TextBox 19"/>
          <p:cNvSpPr txBox="1">
            <a:spLocks noChangeArrowheads="1"/>
          </p:cNvSpPr>
          <p:nvPr/>
        </p:nvSpPr>
        <p:spPr bwMode="auto">
          <a:xfrm>
            <a:off x="5102718" y="1886057"/>
            <a:ext cx="2061570" cy="376990"/>
          </a:xfrm>
          <a:prstGeom prst="rect">
            <a:avLst/>
          </a:prstGeom>
        </p:spPr>
        <p:style>
          <a:lnRef idx="2">
            <a:schemeClr val="dk1"/>
          </a:lnRef>
          <a:fillRef idx="1">
            <a:schemeClr val="lt1"/>
          </a:fillRef>
          <a:effectRef idx="0">
            <a:schemeClr val="dk1"/>
          </a:effectRef>
          <a:fontRef idx="minor">
            <a:schemeClr val="dk1"/>
          </a:fontRef>
        </p:style>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2F318B"/>
                </a:solidFill>
                <a:latin typeface="微软雅黑" panose="020B0503020204020204" pitchFamily="34" charset="-122"/>
              </a:rPr>
              <a:t>代收货款类业务</a:t>
            </a:r>
            <a:endParaRPr lang="zh-CN" altLang="en-US" b="1" dirty="0">
              <a:solidFill>
                <a:srgbClr val="2F318B"/>
              </a:solidFill>
              <a:latin typeface="微软雅黑" panose="020B0503020204020204" pitchFamily="34" charset="-122"/>
            </a:endParaRPr>
          </a:p>
        </p:txBody>
      </p:sp>
      <p:sp>
        <p:nvSpPr>
          <p:cNvPr id="10" name="TextBox 9"/>
          <p:cNvSpPr txBox="1">
            <a:spLocks noChangeArrowheads="1"/>
          </p:cNvSpPr>
          <p:nvPr/>
        </p:nvSpPr>
        <p:spPr bwMode="auto">
          <a:xfrm>
            <a:off x="5292080" y="2681210"/>
            <a:ext cx="1872208" cy="376990"/>
          </a:xfrm>
          <a:prstGeom prst="rect">
            <a:avLst/>
          </a:prstGeom>
        </p:spPr>
        <p:style>
          <a:lnRef idx="2">
            <a:schemeClr val="dk1"/>
          </a:lnRef>
          <a:fillRef idx="1">
            <a:schemeClr val="lt1"/>
          </a:fillRef>
          <a:effectRef idx="0">
            <a:schemeClr val="dk1"/>
          </a:effectRef>
          <a:fontRef idx="minor">
            <a:schemeClr val="dk1"/>
          </a:fontRef>
        </p:style>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2F318B"/>
                </a:solidFill>
                <a:latin typeface="微软雅黑" panose="020B0503020204020204" pitchFamily="34" charset="-122"/>
              </a:rPr>
              <a:t>单证照类业务</a:t>
            </a:r>
            <a:endParaRPr lang="zh-CN" altLang="en-US" b="1" dirty="0">
              <a:solidFill>
                <a:srgbClr val="2F318B"/>
              </a:solidFill>
              <a:latin typeface="微软雅黑" panose="020B0503020204020204" pitchFamily="34" charset="-122"/>
            </a:endParaRPr>
          </a:p>
        </p:txBody>
      </p:sp>
      <p:sp>
        <p:nvSpPr>
          <p:cNvPr id="11" name="TextBox 19"/>
          <p:cNvSpPr txBox="1">
            <a:spLocks noChangeArrowheads="1"/>
          </p:cNvSpPr>
          <p:nvPr/>
        </p:nvSpPr>
        <p:spPr bwMode="auto">
          <a:xfrm>
            <a:off x="5076056" y="3485886"/>
            <a:ext cx="1800200" cy="376990"/>
          </a:xfrm>
          <a:prstGeom prst="rect">
            <a:avLst/>
          </a:prstGeom>
        </p:spPr>
        <p:style>
          <a:lnRef idx="2">
            <a:schemeClr val="dk1"/>
          </a:lnRef>
          <a:fillRef idx="1">
            <a:schemeClr val="lt1"/>
          </a:fillRef>
          <a:effectRef idx="0">
            <a:schemeClr val="dk1"/>
          </a:effectRef>
          <a:fontRef idx="minor">
            <a:schemeClr val="dk1"/>
          </a:fontRef>
        </p:style>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2F318B"/>
                </a:solidFill>
                <a:latin typeface="微软雅黑" panose="020B0503020204020204" pitchFamily="34" charset="-122"/>
              </a:rPr>
              <a:t>国际业务</a:t>
            </a:r>
            <a:endParaRPr lang="zh-CN" altLang="en-US" b="1" dirty="0">
              <a:solidFill>
                <a:srgbClr val="2F318B"/>
              </a:solidFill>
              <a:latin typeface="微软雅黑" panose="020B0503020204020204" pitchFamily="34" charset="-122"/>
            </a:endParaRPr>
          </a:p>
        </p:txBody>
      </p:sp>
      <p:sp>
        <p:nvSpPr>
          <p:cNvPr id="12" name="TextBox 19"/>
          <p:cNvSpPr txBox="1">
            <a:spLocks noChangeArrowheads="1"/>
          </p:cNvSpPr>
          <p:nvPr/>
        </p:nvSpPr>
        <p:spPr bwMode="auto">
          <a:xfrm>
            <a:off x="4670670" y="4179859"/>
            <a:ext cx="1773538" cy="376990"/>
          </a:xfrm>
          <a:prstGeom prst="rect">
            <a:avLst/>
          </a:prstGeom>
        </p:spPr>
        <p:style>
          <a:lnRef idx="2">
            <a:schemeClr val="dk1"/>
          </a:lnRef>
          <a:fillRef idx="1">
            <a:schemeClr val="lt1"/>
          </a:fillRef>
          <a:effectRef idx="0">
            <a:schemeClr val="dk1"/>
          </a:effectRef>
          <a:fontRef idx="minor">
            <a:schemeClr val="dk1"/>
          </a:fontRef>
        </p:style>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2F318B"/>
                </a:solidFill>
                <a:latin typeface="微软雅黑" panose="020B0503020204020204" pitchFamily="34" charset="-122"/>
              </a:rPr>
              <a:t>礼仪业务</a:t>
            </a:r>
            <a:endParaRPr lang="zh-CN" altLang="en-US" b="1" dirty="0">
              <a:solidFill>
                <a:srgbClr val="2F318B"/>
              </a:solidFill>
              <a:latin typeface="微软雅黑" panose="020B0503020204020204" pitchFamily="34" charset="-122"/>
            </a:endParaRPr>
          </a:p>
        </p:txBody>
      </p:sp>
      <p:sp>
        <p:nvSpPr>
          <p:cNvPr id="13" name="TextBox 12"/>
          <p:cNvSpPr txBox="1"/>
          <p:nvPr/>
        </p:nvSpPr>
        <p:spPr>
          <a:xfrm>
            <a:off x="189301" y="123478"/>
            <a:ext cx="2628292"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目  录</a:t>
            </a:r>
            <a:endParaRPr lang="en-US" altLang="zh-CN"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1" nodeType="withEffect">
                                  <p:stCondLst>
                                    <p:cond delay="0"/>
                                  </p:stCondLst>
                                  <p:childTnLst>
                                    <p:animMotion origin="layout" path="M 2.29608E-6 1.11111E-6 L -0.17354 0.29051 " pathEditMode="relative" rAng="0" ptsTypes="AA">
                                      <p:cBhvr>
                                        <p:cTn id="26" dur="500" spd="-99900" fill="hold"/>
                                        <p:tgtEl>
                                          <p:spTgt spid="3"/>
                                        </p:tgtEl>
                                        <p:attrNameLst>
                                          <p:attrName>ppt_x</p:attrName>
                                          <p:attrName>ppt_y</p:attrName>
                                        </p:attrNameLst>
                                      </p:cBhvr>
                                      <p:rCtr x="-8600" y="14500"/>
                                    </p:animMotion>
                                  </p:childTnLst>
                                </p:cTn>
                              </p:par>
                              <p:par>
                                <p:cTn id="27" presetID="35" presetClass="path" presetSubtype="0" accel="50000" decel="50000" fill="hold" grpId="1" nodeType="withEffect">
                                  <p:stCondLst>
                                    <p:cond delay="0"/>
                                  </p:stCondLst>
                                  <p:childTnLst>
                                    <p:animMotion origin="layout" path="M 2.35202E-6 -2.59259E-6 L -0.23143 0.15556 " pathEditMode="relative" rAng="0" ptsTypes="AA">
                                      <p:cBhvr>
                                        <p:cTn id="28" dur="500" spd="-99900" fill="hold"/>
                                        <p:tgtEl>
                                          <p:spTgt spid="6"/>
                                        </p:tgtEl>
                                        <p:attrNameLst>
                                          <p:attrName>ppt_x</p:attrName>
                                          <p:attrName>ppt_y</p:attrName>
                                        </p:attrNameLst>
                                      </p:cBhvr>
                                      <p:rCtr x="-11500" y="7800"/>
                                    </p:animMotion>
                                  </p:childTnLst>
                                </p:cTn>
                              </p:par>
                              <p:par>
                                <p:cTn id="29" presetID="35" presetClass="path" presetSubtype="0" accel="50000" decel="50000" fill="hold" grpId="1" nodeType="withEffect">
                                  <p:stCondLst>
                                    <p:cond delay="0"/>
                                  </p:stCondLst>
                                  <p:childTnLst>
                                    <p:animMotion origin="layout" path="M 0 0 L -0.25 0 E" pathEditMode="relative" rAng="0" ptsTypes="">
                                      <p:cBhvr>
                                        <p:cTn id="30" dur="500" spd="-99900" fill="hold"/>
                                        <p:tgtEl>
                                          <p:spTgt spid="7"/>
                                        </p:tgtEl>
                                        <p:attrNameLst>
                                          <p:attrName>ppt_x</p:attrName>
                                          <p:attrName>ppt_y</p:attrName>
                                        </p:attrNameLst>
                                      </p:cBhvr>
                                      <p:rCtr x="0" y="0"/>
                                    </p:animMotion>
                                  </p:childTnLst>
                                </p:cTn>
                              </p:par>
                              <p:par>
                                <p:cTn id="31" presetID="35" presetClass="path" presetSubtype="0" accel="50000" decel="50000" fill="hold" grpId="1" nodeType="withEffect">
                                  <p:stCondLst>
                                    <p:cond delay="0"/>
                                  </p:stCondLst>
                                  <p:childTnLst>
                                    <p:animMotion origin="layout" path="M 2.35202E-6 -3.7037E-6 L -0.23143 -0.15555 " pathEditMode="relative" rAng="0" ptsTypes="AA">
                                      <p:cBhvr>
                                        <p:cTn id="32" dur="500" spd="-99900" fill="hold"/>
                                        <p:tgtEl>
                                          <p:spTgt spid="5"/>
                                        </p:tgtEl>
                                        <p:attrNameLst>
                                          <p:attrName>ppt_x</p:attrName>
                                          <p:attrName>ppt_y</p:attrName>
                                        </p:attrNameLst>
                                      </p:cBhvr>
                                      <p:rCtr x="-11500" y="-7700"/>
                                    </p:animMotion>
                                  </p:childTnLst>
                                </p:cTn>
                              </p:par>
                              <p:par>
                                <p:cTn id="33" presetID="35" presetClass="path" presetSubtype="0" accel="50000" decel="50000" fill="hold" grpId="1" nodeType="withEffect">
                                  <p:stCondLst>
                                    <p:cond delay="0"/>
                                  </p:stCondLst>
                                  <p:childTnLst>
                                    <p:animMotion origin="layout" path="M 2.29608E-6 2.59259E-6 L -0.17354 -0.29051 " pathEditMode="relative" rAng="0" ptsTypes="AA">
                                      <p:cBhvr>
                                        <p:cTn id="34" dur="500" spd="-99900" fill="hold"/>
                                        <p:tgtEl>
                                          <p:spTgt spid="4"/>
                                        </p:tgtEl>
                                        <p:attrNameLst>
                                          <p:attrName>ppt_x</p:attrName>
                                          <p:attrName>ppt_y</p:attrName>
                                        </p:attrNameLst>
                                      </p:cBhvr>
                                      <p:rCtr x="-8600" y="-14400"/>
                                    </p:animMotion>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3" grpId="1" animBg="1" autoUpdateAnimBg="0"/>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8" grpId="0" animBg="1" autoUpdateAnimBg="0"/>
      <p:bldP spid="9" grpId="0" animBg="1" autoUpdateAnimBg="0"/>
      <p:bldP spid="10" grpId="0" animBg="1" autoUpdateAnimBg="0"/>
      <p:bldP spid="11" grpId="0" animBg="1" autoUpdateAnimBg="0"/>
      <p:bldP spid="12" grpId="0" animBg="1" autoUpdateAnimBg="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6307263" y="1697313"/>
            <a:ext cx="1185864" cy="3113506"/>
          </a:xfrm>
          <a:prstGeom prst="trapezoid">
            <a:avLst>
              <a:gd name="adj" fmla="val 15639"/>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梯形 3"/>
          <p:cNvSpPr/>
          <p:nvPr/>
        </p:nvSpPr>
        <p:spPr>
          <a:xfrm rot="16200000">
            <a:off x="6307263" y="-76530"/>
            <a:ext cx="1185864" cy="3113506"/>
          </a:xfrm>
          <a:prstGeom prst="trapezoid">
            <a:avLst>
              <a:gd name="adj" fmla="val 15639"/>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梯形 4"/>
          <p:cNvSpPr/>
          <p:nvPr/>
        </p:nvSpPr>
        <p:spPr>
          <a:xfrm rot="5400000" flipH="1">
            <a:off x="1650875" y="2582305"/>
            <a:ext cx="1185864" cy="3113506"/>
          </a:xfrm>
          <a:prstGeom prst="trapezoid">
            <a:avLst>
              <a:gd name="adj" fmla="val 15639"/>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梯形 5"/>
          <p:cNvSpPr/>
          <p:nvPr/>
        </p:nvSpPr>
        <p:spPr>
          <a:xfrm rot="5400000" flipH="1">
            <a:off x="1650875" y="809749"/>
            <a:ext cx="1185864" cy="3113506"/>
          </a:xfrm>
          <a:prstGeom prst="trapezoid">
            <a:avLst>
              <a:gd name="adj" fmla="val 15639"/>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 name="组合 6"/>
          <p:cNvGrpSpPr/>
          <p:nvPr/>
        </p:nvGrpSpPr>
        <p:grpSpPr>
          <a:xfrm>
            <a:off x="3800560" y="1075223"/>
            <a:ext cx="1350000" cy="810000"/>
            <a:chOff x="5067414" y="1325994"/>
            <a:chExt cx="1800000" cy="1080000"/>
          </a:xfrm>
          <a:solidFill>
            <a:srgbClr val="E62129"/>
          </a:solidFill>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biLevel thresh="25000"/>
            </a:blip>
            <a:stretch>
              <a:fillRect/>
            </a:stretch>
          </p:blipFill>
          <p:spPr>
            <a:xfrm>
              <a:off x="5644794" y="1553735"/>
              <a:ext cx="844962" cy="551062"/>
            </a:xfrm>
            <a:prstGeom prst="rect">
              <a:avLst/>
            </a:prstGeom>
            <a:grpFill/>
          </p:spPr>
        </p:pic>
      </p:grpSp>
      <p:grpSp>
        <p:nvGrpSpPr>
          <p:cNvPr id="10" name="组合 9"/>
          <p:cNvGrpSpPr/>
          <p:nvPr/>
        </p:nvGrpSpPr>
        <p:grpSpPr>
          <a:xfrm>
            <a:off x="3993442" y="1961502"/>
            <a:ext cx="1350000" cy="810000"/>
            <a:chOff x="5324589" y="2507698"/>
            <a:chExt cx="1800000" cy="1080000"/>
          </a:xfrm>
          <a:solidFill>
            <a:srgbClr val="E62129"/>
          </a:solidFill>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biLevel thresh="25000"/>
            </a:blip>
            <a:stretch>
              <a:fillRect/>
            </a:stretch>
          </p:blipFill>
          <p:spPr>
            <a:xfrm>
              <a:off x="5793579" y="2605663"/>
              <a:ext cx="698315" cy="711327"/>
            </a:xfrm>
            <a:prstGeom prst="rect">
              <a:avLst/>
            </a:prstGeom>
            <a:grpFill/>
          </p:spPr>
        </p:pic>
      </p:grpSp>
      <p:grpSp>
        <p:nvGrpSpPr>
          <p:cNvPr id="13" name="组合 12"/>
          <p:cNvGrpSpPr/>
          <p:nvPr/>
        </p:nvGrpSpPr>
        <p:grpSpPr>
          <a:xfrm>
            <a:off x="3993442" y="3734058"/>
            <a:ext cx="1350000" cy="810000"/>
            <a:chOff x="5324589" y="4871107"/>
            <a:chExt cx="1800000" cy="1080000"/>
          </a:xfrm>
          <a:solidFill>
            <a:srgbClr val="E62129"/>
          </a:solidFill>
        </p:grpSpPr>
        <p:sp>
          <p:nvSpPr>
            <p:cNvPr id="14" name="矩形 13"/>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biLevel thresh="25000"/>
            </a:blip>
            <a:stretch>
              <a:fillRect/>
            </a:stretch>
          </p:blipFill>
          <p:spPr>
            <a:xfrm>
              <a:off x="5736436" y="5117683"/>
              <a:ext cx="877882" cy="586845"/>
            </a:xfrm>
            <a:prstGeom prst="rect">
              <a:avLst/>
            </a:prstGeom>
            <a:grpFill/>
          </p:spPr>
        </p:pic>
      </p:grpSp>
      <p:grpSp>
        <p:nvGrpSpPr>
          <p:cNvPr id="16" name="组合 15"/>
          <p:cNvGrpSpPr/>
          <p:nvPr/>
        </p:nvGrpSpPr>
        <p:grpSpPr>
          <a:xfrm>
            <a:off x="3800560" y="2847779"/>
            <a:ext cx="1350000" cy="810000"/>
            <a:chOff x="5067414" y="3689402"/>
            <a:chExt cx="1800000" cy="1080000"/>
          </a:xfrm>
          <a:solidFill>
            <a:srgbClr val="E62129"/>
          </a:solidFill>
        </p:grpSpPr>
        <p:sp>
          <p:nvSpPr>
            <p:cNvPr id="17" name="矩形 16"/>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a:biLevel thresh="25000"/>
            </a:blip>
            <a:stretch>
              <a:fillRect/>
            </a:stretch>
          </p:blipFill>
          <p:spPr>
            <a:xfrm>
              <a:off x="5617572" y="3836879"/>
              <a:ext cx="899408" cy="703885"/>
            </a:xfrm>
            <a:prstGeom prst="rect">
              <a:avLst/>
            </a:prstGeom>
            <a:grpFill/>
          </p:spPr>
        </p:pic>
      </p:grpSp>
      <p:grpSp>
        <p:nvGrpSpPr>
          <p:cNvPr id="19" name="组合 18"/>
          <p:cNvGrpSpPr/>
          <p:nvPr/>
        </p:nvGrpSpPr>
        <p:grpSpPr>
          <a:xfrm>
            <a:off x="6256542" y="1054223"/>
            <a:ext cx="2058785" cy="663516"/>
            <a:chOff x="8342056" y="1297995"/>
            <a:chExt cx="2745046" cy="884689"/>
          </a:xfrm>
        </p:grpSpPr>
        <p:sp>
          <p:nvSpPr>
            <p:cNvPr id="20" name="文本框 35"/>
            <p:cNvSpPr txBox="1"/>
            <p:nvPr/>
          </p:nvSpPr>
          <p:spPr>
            <a:xfrm flipH="1">
              <a:off x="8342056" y="1297995"/>
              <a:ext cx="2320903"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endParaRPr lang="zh-CN" altLang="en-US" sz="1400" b="1" dirty="0">
                <a:solidFill>
                  <a:srgbClr val="F0FAFA"/>
                </a:solidFill>
                <a:latin typeface="微软雅黑" panose="020B0503020204020204" pitchFamily="34" charset="-122"/>
                <a:ea typeface="微软雅黑" panose="020B0503020204020204" pitchFamily="34" charset="-122"/>
              </a:endParaRPr>
            </a:p>
          </p:txBody>
        </p:sp>
        <p:sp>
          <p:nvSpPr>
            <p:cNvPr id="21" name="文本框 36"/>
            <p:cNvSpPr txBox="1"/>
            <p:nvPr/>
          </p:nvSpPr>
          <p:spPr>
            <a:xfrm flipH="1">
              <a:off x="8346043" y="1587990"/>
              <a:ext cx="2741059" cy="594694"/>
            </a:xfrm>
            <a:prstGeom prst="rect">
              <a:avLst/>
            </a:prstGeom>
            <a:noFill/>
          </p:spPr>
          <p:txBody>
            <a:bodyPr wrap="square" rtlCol="0">
              <a:spAutoFit/>
            </a:bodyPr>
            <a:lstStyle/>
            <a:p>
              <a:pPr>
                <a:lnSpc>
                  <a:spcPct val="120000"/>
                </a:lnSpc>
              </a:pPr>
              <a:r>
                <a:rPr lang="zh-CN" altLang="en-US" sz="1000" dirty="0" smtClean="0">
                  <a:solidFill>
                    <a:srgbClr val="F0FAFA"/>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
        <p:nvSpPr>
          <p:cNvPr id="22" name="文本框 37"/>
          <p:cNvSpPr txBox="1"/>
          <p:nvPr/>
        </p:nvSpPr>
        <p:spPr>
          <a:xfrm>
            <a:off x="5462570" y="1168388"/>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01</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3" name="文本框 38"/>
          <p:cNvSpPr txBox="1"/>
          <p:nvPr/>
        </p:nvSpPr>
        <p:spPr>
          <a:xfrm>
            <a:off x="3011091" y="2054877"/>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02</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4" name="文本框 39"/>
          <p:cNvSpPr txBox="1"/>
          <p:nvPr/>
        </p:nvSpPr>
        <p:spPr>
          <a:xfrm>
            <a:off x="5459225" y="2941155"/>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03</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5" name="文本框 40"/>
          <p:cNvSpPr txBox="1"/>
          <p:nvPr/>
        </p:nvSpPr>
        <p:spPr>
          <a:xfrm>
            <a:off x="3006191" y="3827433"/>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04</a:t>
            </a:r>
            <a:endParaRPr lang="zh-CN" altLang="en-US" sz="3600" b="1" dirty="0">
              <a:solidFill>
                <a:schemeClr val="bg1"/>
              </a:solidFill>
              <a:latin typeface="Batang" panose="02030600000101010101" pitchFamily="18" charset="-127"/>
              <a:ea typeface="Batang" panose="02030600000101010101" pitchFamily="18" charset="-127"/>
            </a:endParaRPr>
          </a:p>
        </p:txBody>
      </p:sp>
      <p:grpSp>
        <p:nvGrpSpPr>
          <p:cNvPr id="26" name="组合 25"/>
          <p:cNvGrpSpPr/>
          <p:nvPr/>
        </p:nvGrpSpPr>
        <p:grpSpPr>
          <a:xfrm>
            <a:off x="6256543" y="2826779"/>
            <a:ext cx="2058784" cy="663516"/>
            <a:chOff x="7656515" y="2131419"/>
            <a:chExt cx="2830606" cy="884689"/>
          </a:xfrm>
        </p:grpSpPr>
        <p:sp>
          <p:nvSpPr>
            <p:cNvPr id="27" name="文本框 42"/>
            <p:cNvSpPr txBox="1"/>
            <p:nvPr/>
          </p:nvSpPr>
          <p:spPr>
            <a:xfrm flipH="1">
              <a:off x="7656515" y="2131419"/>
              <a:ext cx="2393245"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endParaRPr lang="zh-CN" altLang="en-US" sz="1400" b="1" dirty="0">
                <a:solidFill>
                  <a:srgbClr val="F0FAFA"/>
                </a:solidFill>
                <a:latin typeface="微软雅黑" panose="020B0503020204020204" pitchFamily="34" charset="-122"/>
                <a:ea typeface="微软雅黑" panose="020B0503020204020204" pitchFamily="34" charset="-122"/>
              </a:endParaRPr>
            </a:p>
          </p:txBody>
        </p:sp>
        <p:sp>
          <p:nvSpPr>
            <p:cNvPr id="28" name="文本框 43"/>
            <p:cNvSpPr txBox="1"/>
            <p:nvPr/>
          </p:nvSpPr>
          <p:spPr>
            <a:xfrm flipH="1">
              <a:off x="7660625" y="2421414"/>
              <a:ext cx="2826496" cy="594694"/>
            </a:xfrm>
            <a:prstGeom prst="rect">
              <a:avLst/>
            </a:prstGeom>
            <a:noFill/>
          </p:spPr>
          <p:txBody>
            <a:bodyPr wrap="square" rtlCol="0">
              <a:spAutoFit/>
            </a:bodyPr>
            <a:lstStyle/>
            <a:p>
              <a:pPr>
                <a:lnSpc>
                  <a:spcPct val="120000"/>
                </a:lnSpc>
              </a:pPr>
              <a:r>
                <a:rPr lang="zh-CN" altLang="en-US" sz="1000" dirty="0" smtClean="0">
                  <a:solidFill>
                    <a:srgbClr val="F0FAFA"/>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75898" y="1940500"/>
            <a:ext cx="2064143" cy="663516"/>
            <a:chOff x="7649148" y="2131419"/>
            <a:chExt cx="2837973" cy="884689"/>
          </a:xfrm>
        </p:grpSpPr>
        <p:sp>
          <p:nvSpPr>
            <p:cNvPr id="30" name="文本框 45"/>
            <p:cNvSpPr txBox="1"/>
            <p:nvPr/>
          </p:nvSpPr>
          <p:spPr>
            <a:xfrm flipH="1">
              <a:off x="7649148"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endParaRPr lang="zh-CN" altLang="en-US" sz="1400" b="1" dirty="0">
                <a:solidFill>
                  <a:srgbClr val="F0FAFA"/>
                </a:solidFill>
                <a:latin typeface="微软雅黑" panose="020B0503020204020204" pitchFamily="34" charset="-122"/>
                <a:ea typeface="微软雅黑" panose="020B0503020204020204" pitchFamily="34" charset="-122"/>
              </a:endParaRPr>
            </a:p>
          </p:txBody>
        </p:sp>
        <p:sp>
          <p:nvSpPr>
            <p:cNvPr id="31" name="文本框 46"/>
            <p:cNvSpPr txBox="1"/>
            <p:nvPr/>
          </p:nvSpPr>
          <p:spPr>
            <a:xfrm flipH="1">
              <a:off x="7660624" y="2421414"/>
              <a:ext cx="2826497" cy="594694"/>
            </a:xfrm>
            <a:prstGeom prst="rect">
              <a:avLst/>
            </a:prstGeom>
            <a:noFill/>
          </p:spPr>
          <p:txBody>
            <a:bodyPr wrap="square" rtlCol="0">
              <a:spAutoFit/>
            </a:bodyPr>
            <a:lstStyle/>
            <a:p>
              <a:pPr>
                <a:lnSpc>
                  <a:spcPct val="120000"/>
                </a:lnSpc>
              </a:pPr>
              <a:r>
                <a:rPr lang="zh-CN" altLang="en-US" sz="1000" dirty="0" smtClean="0">
                  <a:solidFill>
                    <a:srgbClr val="F0FAFA"/>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75898" y="3713056"/>
            <a:ext cx="2064142" cy="663516"/>
            <a:chOff x="7649149" y="2131419"/>
            <a:chExt cx="2837972" cy="884689"/>
          </a:xfrm>
        </p:grpSpPr>
        <p:sp>
          <p:nvSpPr>
            <p:cNvPr id="33" name="文本框 48"/>
            <p:cNvSpPr txBox="1"/>
            <p:nvPr/>
          </p:nvSpPr>
          <p:spPr>
            <a:xfrm flipH="1">
              <a:off x="7649149"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endParaRPr lang="zh-CN" altLang="en-US" sz="1400" b="1" dirty="0">
                <a:solidFill>
                  <a:srgbClr val="F0FAFA"/>
                </a:solidFill>
                <a:latin typeface="微软雅黑" panose="020B0503020204020204" pitchFamily="34" charset="-122"/>
                <a:ea typeface="微软雅黑" panose="020B0503020204020204" pitchFamily="34" charset="-122"/>
              </a:endParaRPr>
            </a:p>
          </p:txBody>
        </p:sp>
        <p:sp>
          <p:nvSpPr>
            <p:cNvPr id="34" name="文本框 49"/>
            <p:cNvSpPr txBox="1"/>
            <p:nvPr/>
          </p:nvSpPr>
          <p:spPr>
            <a:xfrm flipH="1">
              <a:off x="7660624" y="2421414"/>
              <a:ext cx="2826497" cy="594694"/>
            </a:xfrm>
            <a:prstGeom prst="rect">
              <a:avLst/>
            </a:prstGeom>
            <a:noFill/>
          </p:spPr>
          <p:txBody>
            <a:bodyPr wrap="square" rtlCol="0">
              <a:spAutoFit/>
            </a:bodyPr>
            <a:lstStyle/>
            <a:p>
              <a:pPr>
                <a:lnSpc>
                  <a:spcPct val="120000"/>
                </a:lnSpc>
              </a:pPr>
              <a:r>
                <a:rPr lang="zh-CN" altLang="en-US" sz="1000" dirty="0" smtClean="0">
                  <a:solidFill>
                    <a:srgbClr val="F0FAFA"/>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
        <p:nvSpPr>
          <p:cNvPr id="35" name="TextBox 34"/>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par>
                          <p:cTn id="25" fill="hold">
                            <p:stCondLst>
                              <p:cond delay="1000"/>
                            </p:stCondLst>
                            <p:childTnLst>
                              <p:par>
                                <p:cTn id="26" presetID="17"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ppt_w/2"/>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17"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250"/>
                                        <p:tgtEl>
                                          <p:spTgt spid="6"/>
                                        </p:tgtEl>
                                      </p:cBhvr>
                                    </p:animEffect>
                                  </p:childTnLst>
                                </p:cTn>
                              </p:par>
                            </p:childTnLst>
                          </p:cTn>
                        </p:par>
                        <p:par>
                          <p:cTn id="43" fill="hold">
                            <p:stCondLst>
                              <p:cond delay="2500"/>
                            </p:stCondLst>
                            <p:childTnLst>
                              <p:par>
                                <p:cTn id="44" presetID="17"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ppt_w/2"/>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ppt_x</p:attrName>
                                        </p:attrNameLst>
                                      </p:cBhvr>
                                      <p:tavLst>
                                        <p:tav tm="0">
                                          <p:val>
                                            <p:strVal val="#ppt_x+#ppt_w/2"/>
                                          </p:val>
                                        </p:tav>
                                        <p:tav tm="100000">
                                          <p:val>
                                            <p:strVal val="#ppt_x"/>
                                          </p:val>
                                        </p:tav>
                                      </p:tavLst>
                                    </p:anim>
                                    <p:anim calcmode="lin" valueType="num">
                                      <p:cBhvr>
                                        <p:cTn id="54" dur="500" fill="hold"/>
                                        <p:tgtEl>
                                          <p:spTgt spid="29"/>
                                        </p:tgtEl>
                                        <p:attrNameLst>
                                          <p:attrName>ppt_y</p:attrName>
                                        </p:attrNameLst>
                                      </p:cBhvr>
                                      <p:tavLst>
                                        <p:tav tm="0">
                                          <p:val>
                                            <p:strVal val="#ppt_y"/>
                                          </p:val>
                                        </p:tav>
                                        <p:tav tm="100000">
                                          <p:val>
                                            <p:strVal val="#ppt_y"/>
                                          </p:val>
                                        </p:tav>
                                      </p:tavLst>
                                    </p:anim>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50"/>
                                        <p:tgtEl>
                                          <p:spTgt spid="3"/>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ppt_w/2"/>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ppt_x</p:attrName>
                                        </p:attrNameLst>
                                      </p:cBhvr>
                                      <p:tavLst>
                                        <p:tav tm="0">
                                          <p:val>
                                            <p:strVal val="#ppt_x-#ppt_w/2"/>
                                          </p:val>
                                        </p:tav>
                                        <p:tav tm="100000">
                                          <p:val>
                                            <p:strVal val="#ppt_x"/>
                                          </p:val>
                                        </p:tav>
                                      </p:tavLst>
                                    </p:anim>
                                    <p:anim calcmode="lin" valueType="num">
                                      <p:cBhvr>
                                        <p:cTn id="72" dur="500" fill="hold"/>
                                        <p:tgtEl>
                                          <p:spTgt spid="26"/>
                                        </p:tgtEl>
                                        <p:attrNameLst>
                                          <p:attrName>ppt_y</p:attrName>
                                        </p:attrNameLst>
                                      </p:cBhvr>
                                      <p:tavLst>
                                        <p:tav tm="0">
                                          <p:val>
                                            <p:strVal val="#ppt_y"/>
                                          </p:val>
                                        </p:tav>
                                        <p:tav tm="100000">
                                          <p:val>
                                            <p:strVal val="#ppt_y"/>
                                          </p:val>
                                        </p:tav>
                                      </p:tavLst>
                                    </p:anim>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250"/>
                                        <p:tgtEl>
                                          <p:spTgt spid="5"/>
                                        </p:tgtEl>
                                      </p:cBhvr>
                                    </p:animEffect>
                                  </p:childTnLst>
                                </p:cTn>
                              </p:par>
                            </p:childTnLst>
                          </p:cTn>
                        </p:par>
                        <p:par>
                          <p:cTn id="79" fill="hold">
                            <p:stCondLst>
                              <p:cond delay="5500"/>
                            </p:stCondLst>
                            <p:childTnLst>
                              <p:par>
                                <p:cTn id="80" presetID="17" presetClass="entr" presetSubtype="2"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ppt_x</p:attrName>
                                        </p:attrNameLst>
                                      </p:cBhvr>
                                      <p:tavLst>
                                        <p:tav tm="0">
                                          <p:val>
                                            <p:strVal val="#ppt_x+#ppt_w/2"/>
                                          </p:val>
                                        </p:tav>
                                        <p:tav tm="100000">
                                          <p:val>
                                            <p:strVal val="#ppt_x"/>
                                          </p:val>
                                        </p:tav>
                                      </p:tavLst>
                                    </p:anim>
                                    <p:anim calcmode="lin" valueType="num">
                                      <p:cBhvr>
                                        <p:cTn id="83" dur="500" fill="hold"/>
                                        <p:tgtEl>
                                          <p:spTgt spid="25"/>
                                        </p:tgtEl>
                                        <p:attrNameLst>
                                          <p:attrName>ppt_y</p:attrName>
                                        </p:attrNameLst>
                                      </p:cBhvr>
                                      <p:tavLst>
                                        <p:tav tm="0">
                                          <p:val>
                                            <p:strVal val="#ppt_y"/>
                                          </p:val>
                                        </p:tav>
                                        <p:tav tm="100000">
                                          <p:val>
                                            <p:strVal val="#ppt_y"/>
                                          </p:val>
                                        </p:tav>
                                      </p:tavLst>
                                    </p:anim>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7" presetClass="entr" presetSubtype="2"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p:cTn id="89" dur="500" fill="hold"/>
                                        <p:tgtEl>
                                          <p:spTgt spid="32"/>
                                        </p:tgtEl>
                                        <p:attrNameLst>
                                          <p:attrName>ppt_x</p:attrName>
                                        </p:attrNameLst>
                                      </p:cBhvr>
                                      <p:tavLst>
                                        <p:tav tm="0">
                                          <p:val>
                                            <p:strVal val="#ppt_x+#ppt_w/2"/>
                                          </p:val>
                                        </p:tav>
                                        <p:tav tm="100000">
                                          <p:val>
                                            <p:strVal val="#ppt_x"/>
                                          </p:val>
                                        </p:tav>
                                      </p:tavLst>
                                    </p:anim>
                                    <p:anim calcmode="lin" valueType="num">
                                      <p:cBhvr>
                                        <p:cTn id="90" dur="500" fill="hold"/>
                                        <p:tgtEl>
                                          <p:spTgt spid="32"/>
                                        </p:tgtEl>
                                        <p:attrNameLst>
                                          <p:attrName>ppt_y</p:attrName>
                                        </p:attrNameLst>
                                      </p:cBhvr>
                                      <p:tavLst>
                                        <p:tav tm="0">
                                          <p:val>
                                            <p:strVal val="#ppt_y"/>
                                          </p:val>
                                        </p:tav>
                                        <p:tav tm="100000">
                                          <p:val>
                                            <p:strVal val="#ppt_y"/>
                                          </p:val>
                                        </p:tav>
                                      </p:tavLst>
                                    </p:anim>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p:bldP spid="23"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92617" y="1591518"/>
            <a:ext cx="2658957" cy="2658957"/>
          </a:xfrm>
          <a:prstGeom prst="ellipse">
            <a:avLst/>
          </a:prstGeom>
          <a:no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6049690" y="2048591"/>
            <a:ext cx="1744812" cy="1744812"/>
          </a:xfrm>
          <a:prstGeom prst="ellipse">
            <a:avLst/>
          </a:prstGeom>
          <a:solidFill>
            <a:srgbClr val="E62129">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5433236" y="3248238"/>
            <a:ext cx="674996" cy="674997"/>
            <a:chOff x="7244314" y="4054233"/>
            <a:chExt cx="899995" cy="899996"/>
          </a:xfrm>
          <a:solidFill>
            <a:srgbClr val="2F318B"/>
          </a:solidFill>
        </p:grpSpPr>
        <p:sp>
          <p:nvSpPr>
            <p:cNvPr id="6" name="任意多边形 5"/>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a:grpFill/>
          </p:spPr>
        </p:pic>
      </p:grpSp>
      <p:grpSp>
        <p:nvGrpSpPr>
          <p:cNvPr id="8" name="组合 7"/>
          <p:cNvGrpSpPr/>
          <p:nvPr/>
        </p:nvGrpSpPr>
        <p:grpSpPr>
          <a:xfrm>
            <a:off x="6584599" y="1254021"/>
            <a:ext cx="674996" cy="674997"/>
            <a:chOff x="8779464" y="1395277"/>
            <a:chExt cx="899995" cy="899996"/>
          </a:xfrm>
          <a:solidFill>
            <a:srgbClr val="2F318B"/>
          </a:solidFill>
        </p:grpSpPr>
        <p:sp>
          <p:nvSpPr>
            <p:cNvPr id="9" name="任意多边形 8"/>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a:grpFill/>
          </p:spPr>
        </p:pic>
      </p:grpSp>
      <p:grpSp>
        <p:nvGrpSpPr>
          <p:cNvPr id="11" name="组合 10"/>
          <p:cNvGrpSpPr/>
          <p:nvPr/>
        </p:nvGrpSpPr>
        <p:grpSpPr>
          <a:xfrm>
            <a:off x="7735960" y="3248238"/>
            <a:ext cx="674996" cy="674997"/>
            <a:chOff x="10314613" y="4054233"/>
            <a:chExt cx="899995" cy="899996"/>
          </a:xfrm>
          <a:solidFill>
            <a:srgbClr val="2F318B"/>
          </a:solidFill>
        </p:grpSpPr>
        <p:sp>
          <p:nvSpPr>
            <p:cNvPr id="12" name="任意多边形 11"/>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a:grpFill/>
          </p:spPr>
        </p:pic>
      </p:grpSp>
      <p:grpSp>
        <p:nvGrpSpPr>
          <p:cNvPr id="14" name="组合 13"/>
          <p:cNvGrpSpPr/>
          <p:nvPr/>
        </p:nvGrpSpPr>
        <p:grpSpPr>
          <a:xfrm>
            <a:off x="6584599" y="3912977"/>
            <a:ext cx="674996" cy="674997"/>
            <a:chOff x="8779464" y="4940552"/>
            <a:chExt cx="899995" cy="899996"/>
          </a:xfrm>
          <a:solidFill>
            <a:srgbClr val="2F318B"/>
          </a:solidFill>
        </p:grpSpPr>
        <p:sp>
          <p:nvSpPr>
            <p:cNvPr id="15" name="任意多边形 14"/>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291" tIns="242291" rIns="242291" bIns="242291" numCol="1" spcCol="1270" anchor="ctr" anchorCtr="0">
              <a:noAutofit/>
            </a:bodyPr>
            <a:lstStyle/>
            <a:p>
              <a:pPr algn="ctr" defTabSz="967105">
                <a:lnSpc>
                  <a:spcPct val="90000"/>
                </a:lnSpc>
                <a:spcBef>
                  <a:spcPct val="0"/>
                </a:spcBef>
                <a:spcAft>
                  <a:spcPct val="35000"/>
                </a:spcAft>
              </a:pPr>
              <a:endParaRPr lang="zh-CN" altLang="en-US" sz="2200"/>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a:grpFill/>
          </p:spPr>
        </p:pic>
      </p:grpSp>
      <p:grpSp>
        <p:nvGrpSpPr>
          <p:cNvPr id="17" name="组合 16"/>
          <p:cNvGrpSpPr/>
          <p:nvPr/>
        </p:nvGrpSpPr>
        <p:grpSpPr>
          <a:xfrm>
            <a:off x="7735960" y="1918759"/>
            <a:ext cx="674996" cy="674997"/>
            <a:chOff x="10314613" y="2281595"/>
            <a:chExt cx="899995" cy="899996"/>
          </a:xfrm>
          <a:solidFill>
            <a:srgbClr val="2F318B"/>
          </a:solidFill>
        </p:grpSpPr>
        <p:sp>
          <p:nvSpPr>
            <p:cNvPr id="18" name="任意多边形 17"/>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a:grpFill/>
          </p:spPr>
        </p:pic>
      </p:grpSp>
      <p:grpSp>
        <p:nvGrpSpPr>
          <p:cNvPr id="20" name="组合 19"/>
          <p:cNvGrpSpPr/>
          <p:nvPr/>
        </p:nvGrpSpPr>
        <p:grpSpPr>
          <a:xfrm>
            <a:off x="5433236" y="1918759"/>
            <a:ext cx="674996" cy="674997"/>
            <a:chOff x="7244314" y="2281595"/>
            <a:chExt cx="899995" cy="899996"/>
          </a:xfrm>
          <a:solidFill>
            <a:srgbClr val="2F318B"/>
          </a:solidFill>
        </p:grpSpPr>
        <p:sp>
          <p:nvSpPr>
            <p:cNvPr id="21" name="任意多边形 20"/>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a:grpFill/>
          </p:spPr>
        </p:pic>
      </p:grpSp>
      <p:cxnSp>
        <p:nvCxnSpPr>
          <p:cNvPr id="23" name="直接连接符 22"/>
          <p:cNvCxnSpPr/>
          <p:nvPr/>
        </p:nvCxnSpPr>
        <p:spPr>
          <a:xfrm>
            <a:off x="2843808" y="1724946"/>
            <a:ext cx="0" cy="2453840"/>
          </a:xfrm>
          <a:prstGeom prst="line">
            <a:avLst/>
          </a:prstGeom>
          <a:ln>
            <a:solidFill>
              <a:srgbClr val="2F318B"/>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70816" y="1718961"/>
            <a:ext cx="1884364" cy="715420"/>
            <a:chOff x="1294421" y="2015194"/>
            <a:chExt cx="2512484" cy="953892"/>
          </a:xfrm>
        </p:grpSpPr>
        <p:sp>
          <p:nvSpPr>
            <p:cNvPr id="25" name="文本框 72"/>
            <p:cNvSpPr txBox="1"/>
            <p:nvPr/>
          </p:nvSpPr>
          <p:spPr>
            <a:xfrm>
              <a:off x="1294421"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6" name="文本框 73"/>
            <p:cNvSpPr txBox="1"/>
            <p:nvPr/>
          </p:nvSpPr>
          <p:spPr>
            <a:xfrm>
              <a:off x="1301340" y="2287704"/>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70816" y="2574934"/>
            <a:ext cx="1884364" cy="715420"/>
            <a:chOff x="1294421" y="3156490"/>
            <a:chExt cx="2512484" cy="953892"/>
          </a:xfrm>
        </p:grpSpPr>
        <p:sp>
          <p:nvSpPr>
            <p:cNvPr id="28" name="文本框 74"/>
            <p:cNvSpPr txBox="1"/>
            <p:nvPr/>
          </p:nvSpPr>
          <p:spPr>
            <a:xfrm>
              <a:off x="1294421"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9" name="文本框 75"/>
            <p:cNvSpPr txBox="1"/>
            <p:nvPr/>
          </p:nvSpPr>
          <p:spPr>
            <a:xfrm>
              <a:off x="1301340" y="3429000"/>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970816" y="3418282"/>
            <a:ext cx="1884363" cy="715420"/>
            <a:chOff x="1294421" y="4280954"/>
            <a:chExt cx="2512483" cy="953892"/>
          </a:xfrm>
        </p:grpSpPr>
        <p:sp>
          <p:nvSpPr>
            <p:cNvPr id="31" name="文本框 76"/>
            <p:cNvSpPr txBox="1"/>
            <p:nvPr/>
          </p:nvSpPr>
          <p:spPr>
            <a:xfrm>
              <a:off x="1294421"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2" name="文本框 77"/>
            <p:cNvSpPr txBox="1"/>
            <p:nvPr/>
          </p:nvSpPr>
          <p:spPr>
            <a:xfrm>
              <a:off x="1301338" y="4553464"/>
              <a:ext cx="2505566"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205627" y="1718961"/>
            <a:ext cx="1942439" cy="715420"/>
            <a:chOff x="4274170" y="2015194"/>
            <a:chExt cx="2589918" cy="953892"/>
          </a:xfrm>
        </p:grpSpPr>
        <p:sp>
          <p:nvSpPr>
            <p:cNvPr id="34" name="文本框 78"/>
            <p:cNvSpPr txBox="1"/>
            <p:nvPr/>
          </p:nvSpPr>
          <p:spPr>
            <a:xfrm>
              <a:off x="4274170"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5" name="文本框 79"/>
            <p:cNvSpPr txBox="1"/>
            <p:nvPr/>
          </p:nvSpPr>
          <p:spPr>
            <a:xfrm>
              <a:off x="4281089" y="228770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205628" y="2574934"/>
            <a:ext cx="1942438" cy="715420"/>
            <a:chOff x="4274170" y="3156490"/>
            <a:chExt cx="2589916" cy="953892"/>
          </a:xfrm>
        </p:grpSpPr>
        <p:sp>
          <p:nvSpPr>
            <p:cNvPr id="37" name="文本框 80"/>
            <p:cNvSpPr txBox="1"/>
            <p:nvPr/>
          </p:nvSpPr>
          <p:spPr>
            <a:xfrm>
              <a:off x="4274170"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8" name="文本框 81"/>
            <p:cNvSpPr txBox="1"/>
            <p:nvPr/>
          </p:nvSpPr>
          <p:spPr>
            <a:xfrm>
              <a:off x="4281089" y="3429000"/>
              <a:ext cx="2582997"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205627" y="3418282"/>
            <a:ext cx="1942439" cy="715420"/>
            <a:chOff x="4274170" y="4280954"/>
            <a:chExt cx="2589918" cy="953892"/>
          </a:xfrm>
        </p:grpSpPr>
        <p:sp>
          <p:nvSpPr>
            <p:cNvPr id="40" name="文本框 82"/>
            <p:cNvSpPr txBox="1"/>
            <p:nvPr/>
          </p:nvSpPr>
          <p:spPr>
            <a:xfrm>
              <a:off x="4274170"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41" name="文本框 83"/>
            <p:cNvSpPr txBox="1"/>
            <p:nvPr/>
          </p:nvSpPr>
          <p:spPr>
            <a:xfrm>
              <a:off x="4281089" y="455346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335044" y="2404304"/>
            <a:ext cx="1173491" cy="1033385"/>
            <a:chOff x="8446724" y="2928989"/>
            <a:chExt cx="1564655" cy="1377846"/>
          </a:xfrm>
        </p:grpSpPr>
        <p:sp>
          <p:nvSpPr>
            <p:cNvPr id="43" name="椭圆 42"/>
            <p:cNvSpPr/>
            <p:nvPr/>
          </p:nvSpPr>
          <p:spPr>
            <a:xfrm>
              <a:off x="8540538" y="2928989"/>
              <a:ext cx="1377846" cy="13778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84"/>
            <p:cNvSpPr txBox="1"/>
            <p:nvPr/>
          </p:nvSpPr>
          <p:spPr>
            <a:xfrm>
              <a:off x="8446724" y="3408623"/>
              <a:ext cx="1564655" cy="418576"/>
            </a:xfrm>
            <a:prstGeom prst="rect">
              <a:avLst/>
            </a:prstGeom>
            <a:noFill/>
          </p:spPr>
          <p:txBody>
            <a:bodyPr wrap="square" rtlCol="0" anchor="ctr">
              <a:spAutoFit/>
            </a:bodyPr>
            <a:lstStyle/>
            <a:p>
              <a:pPr algn="ctr">
                <a:lnSpc>
                  <a:spcPct val="90000"/>
                </a:lnSpc>
                <a:spcBef>
                  <a:spcPts val="750"/>
                </a:spcBef>
              </a:pPr>
              <a:r>
                <a:rPr lang="zh-CN" altLang="en-US" sz="1600" b="1" dirty="0">
                  <a:solidFill>
                    <a:srgbClr val="DBF3F5"/>
                  </a:solidFill>
                  <a:latin typeface="微软雅黑" panose="020B0503020204020204" pitchFamily="34" charset="-122"/>
                  <a:ea typeface="微软雅黑" panose="020B0503020204020204" pitchFamily="34" charset="-122"/>
                </a:rPr>
                <a:t>添加标题</a:t>
              </a:r>
              <a:endParaRPr lang="zh-CN" altLang="en-US" sz="1600" b="1" dirty="0">
                <a:solidFill>
                  <a:srgbClr val="DBF3F5"/>
                </a:solidFill>
                <a:latin typeface="微软雅黑" panose="020B0503020204020204" pitchFamily="34" charset="-122"/>
                <a:ea typeface="微软雅黑" panose="020B0503020204020204" pitchFamily="34" charset="-122"/>
              </a:endParaRPr>
            </a:p>
          </p:txBody>
        </p:sp>
      </p:grpSp>
      <p:pic>
        <p:nvPicPr>
          <p:cNvPr id="45" name="图片 44"/>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flipH="1">
            <a:off x="5621752" y="2107758"/>
            <a:ext cx="295913" cy="297000"/>
          </a:xfrm>
          <a:prstGeom prst="rect">
            <a:avLst/>
          </a:prstGeom>
          <a:solidFill>
            <a:srgbClr val="2F318B"/>
          </a:solidFill>
        </p:spPr>
      </p:pic>
      <p:pic>
        <p:nvPicPr>
          <p:cNvPr id="46" name="图片 45"/>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785674" y="1456777"/>
            <a:ext cx="272700" cy="272700"/>
          </a:xfrm>
          <a:prstGeom prst="rect">
            <a:avLst/>
          </a:prstGeom>
          <a:solidFill>
            <a:srgbClr val="2F318B"/>
          </a:solidFill>
        </p:spPr>
      </p:pic>
      <p:pic>
        <p:nvPicPr>
          <p:cNvPr id="47" name="图片 46"/>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7929196" y="2115834"/>
            <a:ext cx="294300" cy="294300"/>
          </a:xfrm>
          <a:prstGeom prst="rect">
            <a:avLst/>
          </a:prstGeom>
          <a:solidFill>
            <a:srgbClr val="2F318B"/>
          </a:solidFill>
        </p:spPr>
      </p:pic>
      <p:pic>
        <p:nvPicPr>
          <p:cNvPr id="48" name="图片 47"/>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629308" y="3445418"/>
            <a:ext cx="280800" cy="280800"/>
          </a:xfrm>
          <a:prstGeom prst="rect">
            <a:avLst/>
          </a:prstGeom>
          <a:solidFill>
            <a:srgbClr val="2F318B"/>
          </a:solidFill>
        </p:spPr>
      </p:pic>
      <p:pic>
        <p:nvPicPr>
          <p:cNvPr id="49" name="图片 48"/>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6785510" y="4113483"/>
            <a:ext cx="275400" cy="276221"/>
          </a:xfrm>
          <a:prstGeom prst="rect">
            <a:avLst/>
          </a:prstGeom>
          <a:solidFill>
            <a:srgbClr val="2F318B"/>
          </a:solidFill>
        </p:spPr>
      </p:pic>
      <p:pic>
        <p:nvPicPr>
          <p:cNvPr id="50" name="图片 49"/>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913114" y="3461052"/>
            <a:ext cx="316800" cy="237600"/>
          </a:xfrm>
          <a:prstGeom prst="rect">
            <a:avLst/>
          </a:prstGeom>
          <a:solidFill>
            <a:srgbClr val="2F318B"/>
          </a:solidFill>
        </p:spPr>
      </p:pic>
      <p:sp>
        <p:nvSpPr>
          <p:cNvPr id="51" name="TextBox 50"/>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anim calcmode="lin" valueType="num">
                                      <p:cBhvr>
                                        <p:cTn id="8" dur="250" fill="hold"/>
                                        <p:tgtEl>
                                          <p:spTgt spid="42"/>
                                        </p:tgtEl>
                                        <p:attrNameLst>
                                          <p:attrName>ppt_x</p:attrName>
                                        </p:attrNameLst>
                                      </p:cBhvr>
                                      <p:tavLst>
                                        <p:tav tm="0">
                                          <p:val>
                                            <p:strVal val="#ppt_x"/>
                                          </p:val>
                                        </p:tav>
                                        <p:tav tm="100000">
                                          <p:val>
                                            <p:strVal val="#ppt_x"/>
                                          </p:val>
                                        </p:tav>
                                      </p:tavLst>
                                    </p:anim>
                                    <p:anim calcmode="lin" valueType="num">
                                      <p:cBhvr>
                                        <p:cTn id="9" dur="250" fill="hold"/>
                                        <p:tgtEl>
                                          <p:spTgt spid="4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10" presetClass="entr" presetSubtype="0" fill="hold" nodeType="with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childTnLst>
                                </p:cTn>
                              </p:par>
                              <p:par>
                                <p:cTn id="25" presetID="10" presetClass="entr" presetSubtype="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par>
                                <p:cTn id="28" presetID="10" presetClass="entr" presetSubtype="0" fill="hold"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50"/>
                                        <p:tgtEl>
                                          <p:spTgt spid="5"/>
                                        </p:tgtEl>
                                      </p:cBhvr>
                                    </p:animEffect>
                                  </p:childTnLst>
                                </p:cTn>
                              </p:par>
                              <p:par>
                                <p:cTn id="34" presetID="10" presetClass="entr" presetSubtype="0" fill="hold" nodeType="withEffect">
                                  <p:stCondLst>
                                    <p:cond delay="125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50"/>
                                        <p:tgtEl>
                                          <p:spTgt spid="20"/>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360"/>
                                          </p:val>
                                        </p:tav>
                                        <p:tav tm="100000">
                                          <p:val>
                                            <p:fltVal val="0"/>
                                          </p:val>
                                        </p:tav>
                                      </p:tavLst>
                                    </p:anim>
                                    <p:animEffect transition="in" filter="fade">
                                      <p:cBhvr>
                                        <p:cTn id="43" dur="500"/>
                                        <p:tgtEl>
                                          <p:spTgt spid="23"/>
                                        </p:tgtEl>
                                      </p:cBhvr>
                                    </p:animEffect>
                                  </p:childTnLst>
                                </p:cTn>
                              </p:par>
                            </p:childTnLst>
                          </p:cTn>
                        </p:par>
                        <p:par>
                          <p:cTn id="44" fill="hold">
                            <p:stCondLst>
                              <p:cond delay="3000"/>
                            </p:stCondLst>
                            <p:childTnLst>
                              <p:par>
                                <p:cTn id="45" presetID="1"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6" presetClass="emph" presetSubtype="0" fill="hold" nodeType="withEffect">
                                  <p:stCondLst>
                                    <p:cond delay="0"/>
                                  </p:stCondLst>
                                  <p:childTnLst>
                                    <p:animScale>
                                      <p:cBhvr>
                                        <p:cTn id="48" dur="750" fill="hold"/>
                                        <p:tgtEl>
                                          <p:spTgt spid="45"/>
                                        </p:tgtEl>
                                      </p:cBhvr>
                                      <p:by x="50000" y="50000"/>
                                    </p:animScale>
                                  </p:childTnLst>
                                </p:cTn>
                              </p:par>
                              <p:par>
                                <p:cTn id="49" presetID="35" presetClass="path" presetSubtype="0" accel="50000" decel="50000" fill="hold" nodeType="withEffect">
                                  <p:stCondLst>
                                    <p:cond delay="0"/>
                                  </p:stCondLst>
                                  <p:childTnLst>
                                    <p:animMotion origin="layout" path="M 4.16667E-7 1.85185E-6 L -0.53724 -0.08148 " pathEditMode="relative" rAng="0" ptsTypes="AA">
                                      <p:cBhvr>
                                        <p:cTn id="50" dur="1000" fill="hold"/>
                                        <p:tgtEl>
                                          <p:spTgt spid="45"/>
                                        </p:tgtEl>
                                        <p:attrNameLst>
                                          <p:attrName>ppt_x</p:attrName>
                                          <p:attrName>ppt_y</p:attrName>
                                        </p:attrNameLst>
                                      </p:cBhvr>
                                      <p:rCtr x="-26862" y="-4074"/>
                                    </p:animMotion>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500"/>
                            </p:stCondLst>
                            <p:childTnLst>
                              <p:par>
                                <p:cTn id="56" presetID="1" presetClass="entr" presetSubtype="0"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par>
                                <p:cTn id="58" presetID="6" presetClass="emph" presetSubtype="0" fill="hold" nodeType="withEffect">
                                  <p:stCondLst>
                                    <p:cond delay="0"/>
                                  </p:stCondLst>
                                  <p:childTnLst>
                                    <p:animScale>
                                      <p:cBhvr>
                                        <p:cTn id="59" dur="750" fill="hold"/>
                                        <p:tgtEl>
                                          <p:spTgt spid="46"/>
                                        </p:tgtEl>
                                      </p:cBhvr>
                                      <p:by x="50000" y="50000"/>
                                    </p:animScale>
                                  </p:childTnLst>
                                </p:cTn>
                              </p:par>
                              <p:par>
                                <p:cTn id="60" presetID="35" presetClass="path" presetSubtype="0" accel="50000" decel="50000" fill="hold" nodeType="withEffect">
                                  <p:stCondLst>
                                    <p:cond delay="0"/>
                                  </p:stCondLst>
                                  <p:childTnLst>
                                    <p:animMotion origin="layout" path="M -1.04167E-6 -2.96296E-6 L -0.6638 0.21505 " pathEditMode="relative" rAng="0" ptsTypes="AA">
                                      <p:cBhvr>
                                        <p:cTn id="61" dur="1000" fill="hold"/>
                                        <p:tgtEl>
                                          <p:spTgt spid="46"/>
                                        </p:tgtEl>
                                        <p:attrNameLst>
                                          <p:attrName>ppt_x</p:attrName>
                                          <p:attrName>ppt_y</p:attrName>
                                        </p:attrNameLst>
                                      </p:cBhvr>
                                      <p:rCtr x="-33190" y="10741"/>
                                    </p:animMotion>
                                  </p:childTnLst>
                                </p:cTn>
                              </p:par>
                            </p:childTnLst>
                          </p:cTn>
                        </p:par>
                        <p:par>
                          <p:cTn id="62" fill="hold">
                            <p:stCondLst>
                              <p:cond delay="3500"/>
                            </p:stCondLst>
                            <p:childTnLst>
                              <p:par>
                                <p:cTn id="63" presetID="2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4000"/>
                            </p:stCondLst>
                            <p:childTnLst>
                              <p:par>
                                <p:cTn id="67" presetID="1" presetClass="entr" presetSubtype="0"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6" presetClass="emph" presetSubtype="0" fill="hold" nodeType="withEffect">
                                  <p:stCondLst>
                                    <p:cond delay="0"/>
                                  </p:stCondLst>
                                  <p:childTnLst>
                                    <p:animScale>
                                      <p:cBhvr>
                                        <p:cTn id="70" dur="750" fill="hold"/>
                                        <p:tgtEl>
                                          <p:spTgt spid="47"/>
                                        </p:tgtEl>
                                      </p:cBhvr>
                                      <p:by x="50000" y="50000"/>
                                    </p:animScale>
                                  </p:childTnLst>
                                </p:cTn>
                              </p:par>
                              <p:par>
                                <p:cTn id="71" presetID="35" presetClass="path" presetSubtype="0" accel="50000" decel="50000" fill="hold" nodeType="withEffect">
                                  <p:stCondLst>
                                    <p:cond delay="0"/>
                                  </p:stCondLst>
                                  <p:childTnLst>
                                    <p:animMotion origin="layout" path="M -3.125E-6 2.96296E-6 L -0.79101 0.24884 " pathEditMode="relative" rAng="0" ptsTypes="AA">
                                      <p:cBhvr>
                                        <p:cTn id="72" dur="1000" fill="hold"/>
                                        <p:tgtEl>
                                          <p:spTgt spid="47"/>
                                        </p:tgtEl>
                                        <p:attrNameLst>
                                          <p:attrName>ppt_x</p:attrName>
                                          <p:attrName>ppt_y</p:attrName>
                                        </p:attrNameLst>
                                      </p:cBhvr>
                                      <p:rCtr x="-39557" y="12431"/>
                                    </p:animMotion>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par>
                          <p:cTn id="77" fill="hold">
                            <p:stCondLst>
                              <p:cond delay="4500"/>
                            </p:stCondLst>
                            <p:childTnLst>
                              <p:par>
                                <p:cTn id="78" presetID="1" presetClass="entr" presetSubtype="0"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par>
                                <p:cTn id="80" presetID="6" presetClass="emph" presetSubtype="0" fill="hold" nodeType="withEffect">
                                  <p:stCondLst>
                                    <p:cond delay="0"/>
                                  </p:stCondLst>
                                  <p:childTnLst>
                                    <p:animScale>
                                      <p:cBhvr>
                                        <p:cTn id="81" dur="750" fill="hold"/>
                                        <p:tgtEl>
                                          <p:spTgt spid="48"/>
                                        </p:tgtEl>
                                      </p:cBhvr>
                                      <p:by x="50000" y="50000"/>
                                    </p:animScale>
                                  </p:childTnLst>
                                </p:cTn>
                              </p:par>
                              <p:par>
                                <p:cTn id="82" presetID="35" presetClass="path" presetSubtype="0" accel="50000" decel="50000" fill="hold" nodeType="withEffect">
                                  <p:stCondLst>
                                    <p:cond delay="0"/>
                                  </p:stCondLst>
                                  <p:childTnLst>
                                    <p:animMotion origin="layout" path="M 4.16667E-7 -2.96296E-6 L -0.29453 -0.33981 " pathEditMode="relative" rAng="0" ptsTypes="AA">
                                      <p:cBhvr>
                                        <p:cTn id="83" dur="1000" fill="hold"/>
                                        <p:tgtEl>
                                          <p:spTgt spid="48"/>
                                        </p:tgtEl>
                                        <p:attrNameLst>
                                          <p:attrName>ppt_x</p:attrName>
                                          <p:attrName>ppt_y</p:attrName>
                                        </p:attrNameLst>
                                      </p:cBhvr>
                                      <p:rCtr x="-14727" y="-16991"/>
                                    </p:animMotion>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par>
                          <p:cTn id="88" fill="hold">
                            <p:stCondLst>
                              <p:cond delay="5000"/>
                            </p:stCondLst>
                            <p:childTnLst>
                              <p:par>
                                <p:cTn id="89" presetID="1" presetClass="entr" presetSubtype="0"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6" presetClass="emph" presetSubtype="0" fill="hold" nodeType="withEffect">
                                  <p:stCondLst>
                                    <p:cond delay="0"/>
                                  </p:stCondLst>
                                  <p:childTnLst>
                                    <p:animScale>
                                      <p:cBhvr>
                                        <p:cTn id="92" dur="750" fill="hold"/>
                                        <p:tgtEl>
                                          <p:spTgt spid="49"/>
                                        </p:tgtEl>
                                      </p:cBhvr>
                                      <p:by x="50000" y="50000"/>
                                    </p:animScale>
                                  </p:childTnLst>
                                </p:cTn>
                              </p:par>
                              <p:par>
                                <p:cTn id="93" presetID="35" presetClass="path" presetSubtype="0" accel="50000" decel="50000" fill="hold" nodeType="withEffect">
                                  <p:stCondLst>
                                    <p:cond delay="0"/>
                                  </p:stCondLst>
                                  <p:childTnLst>
                                    <p:animMotion origin="layout" path="M -1.25E-6 -2.59259E-6 L -0.42057 -0.30301 " pathEditMode="relative" rAng="0" ptsTypes="AA">
                                      <p:cBhvr>
                                        <p:cTn id="94" dur="1000" fill="hold"/>
                                        <p:tgtEl>
                                          <p:spTgt spid="49"/>
                                        </p:tgtEl>
                                        <p:attrNameLst>
                                          <p:attrName>ppt_x</p:attrName>
                                          <p:attrName>ppt_y</p:attrName>
                                        </p:attrNameLst>
                                      </p:cBhvr>
                                      <p:rCtr x="-21029" y="-15162"/>
                                    </p:animMotion>
                                  </p:childTnLst>
                                </p:cTn>
                              </p:par>
                            </p:childTnLst>
                          </p:cTn>
                        </p:par>
                        <p:par>
                          <p:cTn id="95" fill="hold">
                            <p:stCondLst>
                              <p:cond delay="5000"/>
                            </p:stCondLst>
                            <p:childTnLst>
                              <p:par>
                                <p:cTn id="96" presetID="22" presetClass="entr" presetSubtype="8" fill="hold"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par>
                          <p:cTn id="99" fill="hold">
                            <p:stCondLst>
                              <p:cond delay="5500"/>
                            </p:stCondLst>
                            <p:childTnLst>
                              <p:par>
                                <p:cTn id="100" presetID="1" presetClass="entr" presetSubtype="0"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childTnLst>
                                </p:cTn>
                              </p:par>
                              <p:par>
                                <p:cTn id="102" presetID="6" presetClass="emph" presetSubtype="0" fill="hold" nodeType="withEffect">
                                  <p:stCondLst>
                                    <p:cond delay="0"/>
                                  </p:stCondLst>
                                  <p:childTnLst>
                                    <p:animScale>
                                      <p:cBhvr>
                                        <p:cTn id="103" dur="750" fill="hold"/>
                                        <p:tgtEl>
                                          <p:spTgt spid="50"/>
                                        </p:tgtEl>
                                      </p:cBhvr>
                                      <p:by x="50000" y="50000"/>
                                    </p:animScale>
                                  </p:childTnLst>
                                </p:cTn>
                              </p:par>
                              <p:par>
                                <p:cTn id="104" presetID="35" presetClass="path" presetSubtype="0" accel="50000" decel="50000" fill="hold" nodeType="withEffect">
                                  <p:stCondLst>
                                    <p:cond delay="0"/>
                                  </p:stCondLst>
                                  <p:childTnLst>
                                    <p:animMotion origin="layout" path="M -2.29167E-6 4.44444E-6 L -0.54544 -0.00764 " pathEditMode="relative" rAng="0" ptsTypes="AA">
                                      <p:cBhvr>
                                        <p:cTn id="105" dur="1000" fill="hold"/>
                                        <p:tgtEl>
                                          <p:spTgt spid="50"/>
                                        </p:tgtEl>
                                        <p:attrNameLst>
                                          <p:attrName>ppt_x</p:attrName>
                                          <p:attrName>ppt_y</p:attrName>
                                        </p:attrNameLst>
                                      </p:cBhvr>
                                      <p:rCtr x="-27279" y="-394"/>
                                    </p:animMotion>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left)">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3515" y="1131590"/>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868143" y="2107268"/>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985371" y="3503449"/>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2F318B"/>
                </a:solidFill>
                <a:latin typeface="微软雅黑" panose="020B0503020204020204" pitchFamily="34" charset="-122"/>
                <a:ea typeface="微软雅黑" panose="020B0503020204020204" pitchFamily="34" charset="-122"/>
              </a:rPr>
              <a:t>此处添加标题内容</a:t>
            </a:r>
            <a:endParaRPr lang="zh-CN" altLang="en-US" sz="1500" b="1" dirty="0">
              <a:solidFill>
                <a:srgbClr val="2F318B"/>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995935" y="2427734"/>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E62129"/>
                </a:solidFill>
                <a:latin typeface="微软雅黑" panose="020B0503020204020204" pitchFamily="34" charset="-122"/>
                <a:ea typeface="微软雅黑" panose="020B0503020204020204" pitchFamily="34" charset="-122"/>
              </a:rPr>
              <a:t>此处添加标题内容</a:t>
            </a:r>
            <a:endParaRPr lang="en-US" altLang="zh-CN" sz="1500" b="1" dirty="0">
              <a:solidFill>
                <a:srgbClr val="E62129"/>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824442" y="1392341"/>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2F318B"/>
                </a:solidFill>
                <a:latin typeface="微软雅黑" panose="020B0503020204020204" pitchFamily="34" charset="-122"/>
                <a:ea typeface="微软雅黑" panose="020B0503020204020204" pitchFamily="34" charset="-122"/>
              </a:rPr>
              <a:t>此处添加标题内容</a:t>
            </a:r>
            <a:endParaRPr lang="zh-CN" altLang="en-US" sz="1500" b="1" dirty="0">
              <a:solidFill>
                <a:srgbClr val="2F318B"/>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847399" y="1183731"/>
            <a:ext cx="874116" cy="874116"/>
            <a:chOff x="5125542" y="1399140"/>
            <a:chExt cx="874116" cy="874116"/>
          </a:xfrm>
          <a:solidFill>
            <a:srgbClr val="2F318B"/>
          </a:solidFill>
        </p:grpSpPr>
        <p:sp>
          <p:nvSpPr>
            <p:cNvPr id="9" name="椭圆 8"/>
            <p:cNvSpPr/>
            <p:nvPr/>
          </p:nvSpPr>
          <p:spPr>
            <a:xfrm>
              <a:off x="5125542" y="1399140"/>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314943" y="1628156"/>
              <a:ext cx="502061"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987086" y="2136513"/>
            <a:ext cx="874116" cy="874116"/>
            <a:chOff x="3265229" y="2351922"/>
            <a:chExt cx="874116" cy="874116"/>
          </a:xfrm>
          <a:solidFill>
            <a:srgbClr val="E62129"/>
          </a:solidFill>
        </p:grpSpPr>
        <p:sp>
          <p:nvSpPr>
            <p:cNvPr id="12" name="椭圆 11"/>
            <p:cNvSpPr/>
            <p:nvPr/>
          </p:nvSpPr>
          <p:spPr>
            <a:xfrm>
              <a:off x="3265229" y="2351922"/>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24802" y="2571135"/>
              <a:ext cx="489236"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020600" y="3139446"/>
            <a:ext cx="874116" cy="874116"/>
            <a:chOff x="1298743" y="3354855"/>
            <a:chExt cx="874116" cy="874116"/>
          </a:xfrm>
          <a:solidFill>
            <a:srgbClr val="2F318B"/>
          </a:solidFill>
          <a:effectLst/>
        </p:grpSpPr>
        <p:sp>
          <p:nvSpPr>
            <p:cNvPr id="15" name="椭圆 14"/>
            <p:cNvSpPr/>
            <p:nvPr/>
          </p:nvSpPr>
          <p:spPr>
            <a:xfrm>
              <a:off x="1298743" y="3354855"/>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483792" y="3591858"/>
              <a:ext cx="486030"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5868143" y="2888338"/>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868143" y="3691444"/>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4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4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upRight)">
                                          <p:cBhvr>
                                            <p:cTn id="32" dur="500"/>
                                            <p:tgtEl>
                                              <p:spTgt spid="3"/>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4"/>
                                            </p:tgtEl>
                                            <p:attrNameLst>
                                              <p:attrName>style.visibility</p:attrName>
                                            </p:attrNameLst>
                                          </p:cBhvr>
                                          <p:to>
                                            <p:strVal val="visible"/>
                                          </p:to>
                                        </p:set>
                                        <p:animEffect transition="in" filter="strips(upRight)">
                                          <p:cBhvr>
                                            <p:cTn id="35" dur="500"/>
                                            <p:tgtEl>
                                              <p:spTgt spid="4"/>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17"/>
                                            </p:tgtEl>
                                            <p:attrNameLst>
                                              <p:attrName>style.visibility</p:attrName>
                                            </p:attrNameLst>
                                          </p:cBhvr>
                                          <p:to>
                                            <p:strVal val="visible"/>
                                          </p:to>
                                        </p:set>
                                        <p:animEffect transition="in" filter="strips(upRight)">
                                          <p:cBhvr>
                                            <p:cTn id="38" dur="500"/>
                                            <p:tgtEl>
                                              <p:spTgt spid="17"/>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18"/>
                                            </p:tgtEl>
                                            <p:attrNameLst>
                                              <p:attrName>style.visibility</p:attrName>
                                            </p:attrNameLst>
                                          </p:cBhvr>
                                          <p:to>
                                            <p:strVal val="visible"/>
                                          </p:to>
                                        </p:set>
                                        <p:animEffect transition="in" filter="strips(upRigh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2" presetClass="entr" presetSubtype="4" fill="hold"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upRight)">
                                          <p:cBhvr>
                                            <p:cTn id="32" dur="500"/>
                                            <p:tgtEl>
                                              <p:spTgt spid="3"/>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4"/>
                                            </p:tgtEl>
                                            <p:attrNameLst>
                                              <p:attrName>style.visibility</p:attrName>
                                            </p:attrNameLst>
                                          </p:cBhvr>
                                          <p:to>
                                            <p:strVal val="visible"/>
                                          </p:to>
                                        </p:set>
                                        <p:animEffect transition="in" filter="strips(upRight)">
                                          <p:cBhvr>
                                            <p:cTn id="35" dur="500"/>
                                            <p:tgtEl>
                                              <p:spTgt spid="4"/>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17"/>
                                            </p:tgtEl>
                                            <p:attrNameLst>
                                              <p:attrName>style.visibility</p:attrName>
                                            </p:attrNameLst>
                                          </p:cBhvr>
                                          <p:to>
                                            <p:strVal val="visible"/>
                                          </p:to>
                                        </p:set>
                                        <p:animEffect transition="in" filter="strips(upRight)">
                                          <p:cBhvr>
                                            <p:cTn id="38" dur="500"/>
                                            <p:tgtEl>
                                              <p:spTgt spid="17"/>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18"/>
                                            </p:tgtEl>
                                            <p:attrNameLst>
                                              <p:attrName>style.visibility</p:attrName>
                                            </p:attrNameLst>
                                          </p:cBhvr>
                                          <p:to>
                                            <p:strVal val="visible"/>
                                          </p:to>
                                        </p:set>
                                        <p:animEffect transition="in" filter="strips(upRight)">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P spid="1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bwMode="auto">
          <a:xfrm rot="-1142007">
            <a:off x="1134728" y="1781130"/>
            <a:ext cx="1718368" cy="1718864"/>
            <a:chOff x="0" y="0"/>
            <a:chExt cx="1200" cy="1200"/>
          </a:xfrm>
          <a:solidFill>
            <a:srgbClr val="2F318B"/>
          </a:solidFill>
        </p:grpSpPr>
        <p:sp>
          <p:nvSpPr>
            <p:cNvPr id="4"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5" name="Group 4"/>
            <p:cNvGrpSpPr/>
            <p:nvPr/>
          </p:nvGrpSpPr>
          <p:grpSpPr bwMode="auto">
            <a:xfrm>
              <a:off x="456" y="0"/>
              <a:ext cx="288" cy="1200"/>
              <a:chOff x="0" y="0"/>
              <a:chExt cx="288" cy="1200"/>
            </a:xfrm>
            <a:grpFill/>
          </p:grpSpPr>
          <p:sp>
            <p:nvSpPr>
              <p:cNvPr id="15"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6"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 name="Group 7"/>
            <p:cNvGrpSpPr/>
            <p:nvPr/>
          </p:nvGrpSpPr>
          <p:grpSpPr bwMode="auto">
            <a:xfrm rot="-5400000">
              <a:off x="456" y="0"/>
              <a:ext cx="288" cy="1200"/>
              <a:chOff x="0" y="0"/>
              <a:chExt cx="288" cy="1200"/>
            </a:xfrm>
            <a:grpFill/>
          </p:grpSpPr>
          <p:sp>
            <p:nvSpPr>
              <p:cNvPr id="13"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4"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 name="Group 10"/>
            <p:cNvGrpSpPr/>
            <p:nvPr/>
          </p:nvGrpSpPr>
          <p:grpSpPr bwMode="auto">
            <a:xfrm rot="-2700000">
              <a:off x="456" y="0"/>
              <a:ext cx="288" cy="1200"/>
              <a:chOff x="0" y="0"/>
              <a:chExt cx="288" cy="1200"/>
            </a:xfrm>
            <a:grpFill/>
          </p:grpSpPr>
          <p:sp>
            <p:nvSpPr>
              <p:cNvPr id="11"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2"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8" name="Group 13"/>
            <p:cNvGrpSpPr/>
            <p:nvPr/>
          </p:nvGrpSpPr>
          <p:grpSpPr bwMode="auto">
            <a:xfrm rot="2700000" flipH="1">
              <a:off x="457" y="0"/>
              <a:ext cx="288" cy="1200"/>
              <a:chOff x="0" y="0"/>
              <a:chExt cx="288" cy="1200"/>
            </a:xfrm>
            <a:grpFill/>
          </p:grpSpPr>
          <p:sp>
            <p:nvSpPr>
              <p:cNvPr id="9"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17" name="Group 16"/>
          <p:cNvGrpSpPr/>
          <p:nvPr/>
        </p:nvGrpSpPr>
        <p:grpSpPr bwMode="auto">
          <a:xfrm rot="-1142007">
            <a:off x="1134728" y="1781130"/>
            <a:ext cx="1718368" cy="1718864"/>
            <a:chOff x="0" y="0"/>
            <a:chExt cx="1200" cy="1200"/>
          </a:xfrm>
          <a:solidFill>
            <a:srgbClr val="2F318B"/>
          </a:solidFill>
        </p:grpSpPr>
        <p:sp>
          <p:nvSpPr>
            <p:cNvPr id="18"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19" name="Group 18"/>
            <p:cNvGrpSpPr/>
            <p:nvPr/>
          </p:nvGrpSpPr>
          <p:grpSpPr bwMode="auto">
            <a:xfrm>
              <a:off x="456" y="0"/>
              <a:ext cx="288" cy="1200"/>
              <a:chOff x="0" y="0"/>
              <a:chExt cx="288" cy="1200"/>
            </a:xfrm>
            <a:grpFill/>
          </p:grpSpPr>
          <p:sp>
            <p:nvSpPr>
              <p:cNvPr id="29"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30"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0" name="Group 21"/>
            <p:cNvGrpSpPr/>
            <p:nvPr/>
          </p:nvGrpSpPr>
          <p:grpSpPr bwMode="auto">
            <a:xfrm rot="-5400000">
              <a:off x="456" y="0"/>
              <a:ext cx="288" cy="1200"/>
              <a:chOff x="0" y="0"/>
              <a:chExt cx="288" cy="1200"/>
            </a:xfrm>
            <a:grpFill/>
          </p:grpSpPr>
          <p:sp>
            <p:nvSpPr>
              <p:cNvPr id="27"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8"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1" name="Group 24"/>
            <p:cNvGrpSpPr/>
            <p:nvPr/>
          </p:nvGrpSpPr>
          <p:grpSpPr bwMode="auto">
            <a:xfrm rot="-2700000">
              <a:off x="456" y="0"/>
              <a:ext cx="288" cy="1200"/>
              <a:chOff x="0" y="0"/>
              <a:chExt cx="288" cy="1200"/>
            </a:xfrm>
            <a:grpFill/>
          </p:grpSpPr>
          <p:sp>
            <p:nvSpPr>
              <p:cNvPr id="25"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6"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2" name="Group 27"/>
            <p:cNvGrpSpPr/>
            <p:nvPr/>
          </p:nvGrpSpPr>
          <p:grpSpPr bwMode="auto">
            <a:xfrm rot="2700000" flipH="1">
              <a:off x="457" y="0"/>
              <a:ext cx="288" cy="1200"/>
              <a:chOff x="0" y="0"/>
              <a:chExt cx="288" cy="1200"/>
            </a:xfrm>
            <a:grpFill/>
          </p:grpSpPr>
          <p:sp>
            <p:nvSpPr>
              <p:cNvPr id="23"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4"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31" name="Group 30"/>
          <p:cNvGrpSpPr/>
          <p:nvPr/>
        </p:nvGrpSpPr>
        <p:grpSpPr bwMode="auto">
          <a:xfrm>
            <a:off x="2575825" y="2220370"/>
            <a:ext cx="2359780" cy="2360462"/>
            <a:chOff x="0" y="0"/>
            <a:chExt cx="1200" cy="1200"/>
          </a:xfrm>
          <a:solidFill>
            <a:srgbClr val="2F318B"/>
          </a:solidFill>
        </p:grpSpPr>
        <p:sp>
          <p:nvSpPr>
            <p:cNvPr id="32"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33" name="Group 32"/>
            <p:cNvGrpSpPr/>
            <p:nvPr/>
          </p:nvGrpSpPr>
          <p:grpSpPr bwMode="auto">
            <a:xfrm>
              <a:off x="456" y="0"/>
              <a:ext cx="288" cy="1200"/>
              <a:chOff x="0" y="0"/>
              <a:chExt cx="288" cy="1200"/>
            </a:xfrm>
            <a:grpFill/>
          </p:grpSpPr>
          <p:sp>
            <p:nvSpPr>
              <p:cNvPr id="43"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4"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4" name="Group 35"/>
            <p:cNvGrpSpPr/>
            <p:nvPr/>
          </p:nvGrpSpPr>
          <p:grpSpPr bwMode="auto">
            <a:xfrm rot="-5400000">
              <a:off x="456" y="0"/>
              <a:ext cx="288" cy="1200"/>
              <a:chOff x="0" y="0"/>
              <a:chExt cx="288" cy="1200"/>
            </a:xfrm>
            <a:grpFill/>
          </p:grpSpPr>
          <p:sp>
            <p:nvSpPr>
              <p:cNvPr id="41"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2"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5" name="Group 38"/>
            <p:cNvGrpSpPr/>
            <p:nvPr/>
          </p:nvGrpSpPr>
          <p:grpSpPr bwMode="auto">
            <a:xfrm rot="-2700000">
              <a:off x="456" y="0"/>
              <a:ext cx="288" cy="1200"/>
              <a:chOff x="0" y="0"/>
              <a:chExt cx="288" cy="1200"/>
            </a:xfrm>
            <a:grpFill/>
          </p:grpSpPr>
          <p:sp>
            <p:nvSpPr>
              <p:cNvPr id="39"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0"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6" name="Group 41"/>
            <p:cNvGrpSpPr/>
            <p:nvPr/>
          </p:nvGrpSpPr>
          <p:grpSpPr bwMode="auto">
            <a:xfrm rot="2700000" flipH="1">
              <a:off x="457" y="0"/>
              <a:ext cx="288" cy="1200"/>
              <a:chOff x="0" y="0"/>
              <a:chExt cx="288" cy="1200"/>
            </a:xfrm>
            <a:grpFill/>
          </p:grpSpPr>
          <p:sp>
            <p:nvSpPr>
              <p:cNvPr id="37"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38"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45" name="Group 44"/>
          <p:cNvGrpSpPr/>
          <p:nvPr/>
        </p:nvGrpSpPr>
        <p:grpSpPr bwMode="auto">
          <a:xfrm>
            <a:off x="2571065" y="2221559"/>
            <a:ext cx="2365730" cy="2366415"/>
            <a:chOff x="0" y="0"/>
            <a:chExt cx="1200" cy="1200"/>
          </a:xfrm>
          <a:solidFill>
            <a:srgbClr val="2F318B"/>
          </a:solidFill>
        </p:grpSpPr>
        <p:sp>
          <p:nvSpPr>
            <p:cNvPr id="46"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47" name="Group 46"/>
            <p:cNvGrpSpPr/>
            <p:nvPr/>
          </p:nvGrpSpPr>
          <p:grpSpPr bwMode="auto">
            <a:xfrm>
              <a:off x="456" y="0"/>
              <a:ext cx="288" cy="1200"/>
              <a:chOff x="0" y="0"/>
              <a:chExt cx="288" cy="1200"/>
            </a:xfrm>
            <a:grpFill/>
          </p:grpSpPr>
          <p:sp>
            <p:nvSpPr>
              <p:cNvPr id="57"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8"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48" name="Group 49"/>
            <p:cNvGrpSpPr/>
            <p:nvPr/>
          </p:nvGrpSpPr>
          <p:grpSpPr bwMode="auto">
            <a:xfrm rot="-5400000">
              <a:off x="456" y="0"/>
              <a:ext cx="288" cy="1200"/>
              <a:chOff x="0" y="0"/>
              <a:chExt cx="288" cy="1200"/>
            </a:xfrm>
            <a:grpFill/>
          </p:grpSpPr>
          <p:sp>
            <p:nvSpPr>
              <p:cNvPr id="55"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6"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49" name="Group 52"/>
            <p:cNvGrpSpPr/>
            <p:nvPr/>
          </p:nvGrpSpPr>
          <p:grpSpPr bwMode="auto">
            <a:xfrm rot="-2700000">
              <a:off x="456" y="0"/>
              <a:ext cx="288" cy="1200"/>
              <a:chOff x="0" y="0"/>
              <a:chExt cx="288" cy="1200"/>
            </a:xfrm>
            <a:grpFill/>
          </p:grpSpPr>
          <p:sp>
            <p:nvSpPr>
              <p:cNvPr id="53"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4"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50" name="Group 55"/>
            <p:cNvGrpSpPr/>
            <p:nvPr/>
          </p:nvGrpSpPr>
          <p:grpSpPr bwMode="auto">
            <a:xfrm rot="2700000" flipH="1">
              <a:off x="457" y="0"/>
              <a:ext cx="288" cy="1200"/>
              <a:chOff x="0" y="0"/>
              <a:chExt cx="288" cy="1200"/>
            </a:xfrm>
            <a:grpFill/>
          </p:grpSpPr>
          <p:sp>
            <p:nvSpPr>
              <p:cNvPr id="51"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2"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59" name="Group 58"/>
          <p:cNvGrpSpPr/>
          <p:nvPr/>
        </p:nvGrpSpPr>
        <p:grpSpPr bwMode="auto">
          <a:xfrm rot="1282349">
            <a:off x="4642863" y="1522825"/>
            <a:ext cx="2100360" cy="2100966"/>
            <a:chOff x="0" y="0"/>
            <a:chExt cx="1200" cy="1200"/>
          </a:xfrm>
          <a:solidFill>
            <a:srgbClr val="E62129"/>
          </a:solidFill>
        </p:grpSpPr>
        <p:sp>
          <p:nvSpPr>
            <p:cNvPr id="60"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61" name="Group 60"/>
            <p:cNvGrpSpPr/>
            <p:nvPr/>
          </p:nvGrpSpPr>
          <p:grpSpPr bwMode="auto">
            <a:xfrm>
              <a:off x="456" y="0"/>
              <a:ext cx="288" cy="1200"/>
              <a:chOff x="0" y="0"/>
              <a:chExt cx="288" cy="1200"/>
            </a:xfrm>
            <a:grpFill/>
          </p:grpSpPr>
          <p:sp>
            <p:nvSpPr>
              <p:cNvPr id="71"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72"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2" name="Group 63"/>
            <p:cNvGrpSpPr/>
            <p:nvPr/>
          </p:nvGrpSpPr>
          <p:grpSpPr bwMode="auto">
            <a:xfrm rot="-5400000">
              <a:off x="456" y="0"/>
              <a:ext cx="288" cy="1200"/>
              <a:chOff x="0" y="0"/>
              <a:chExt cx="288" cy="1200"/>
            </a:xfrm>
            <a:grpFill/>
          </p:grpSpPr>
          <p:sp>
            <p:nvSpPr>
              <p:cNvPr id="69"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70"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3" name="Group 66"/>
            <p:cNvGrpSpPr/>
            <p:nvPr/>
          </p:nvGrpSpPr>
          <p:grpSpPr bwMode="auto">
            <a:xfrm rot="-2700000">
              <a:off x="456" y="0"/>
              <a:ext cx="288" cy="1200"/>
              <a:chOff x="0" y="0"/>
              <a:chExt cx="288" cy="1200"/>
            </a:xfrm>
            <a:grpFill/>
          </p:grpSpPr>
          <p:sp>
            <p:nvSpPr>
              <p:cNvPr id="67"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68"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4" name="Group 69"/>
            <p:cNvGrpSpPr/>
            <p:nvPr/>
          </p:nvGrpSpPr>
          <p:grpSpPr bwMode="auto">
            <a:xfrm rot="2700000" flipH="1">
              <a:off x="457" y="0"/>
              <a:ext cx="288" cy="1200"/>
              <a:chOff x="0" y="0"/>
              <a:chExt cx="288" cy="1200"/>
            </a:xfrm>
            <a:grpFill/>
          </p:grpSpPr>
          <p:sp>
            <p:nvSpPr>
              <p:cNvPr id="65"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66"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73" name="Group 72"/>
          <p:cNvGrpSpPr/>
          <p:nvPr/>
        </p:nvGrpSpPr>
        <p:grpSpPr bwMode="auto">
          <a:xfrm rot="1283135">
            <a:off x="4638103" y="1524015"/>
            <a:ext cx="2105120" cy="2105728"/>
            <a:chOff x="0" y="0"/>
            <a:chExt cx="1200" cy="1200"/>
          </a:xfrm>
          <a:solidFill>
            <a:srgbClr val="C00000"/>
          </a:solidFill>
        </p:grpSpPr>
        <p:sp>
          <p:nvSpPr>
            <p:cNvPr id="74"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75" name="Group 74"/>
            <p:cNvGrpSpPr/>
            <p:nvPr/>
          </p:nvGrpSpPr>
          <p:grpSpPr bwMode="auto">
            <a:xfrm>
              <a:off x="456" y="0"/>
              <a:ext cx="288" cy="1200"/>
              <a:chOff x="0" y="0"/>
              <a:chExt cx="288" cy="1200"/>
            </a:xfrm>
            <a:grpFill/>
          </p:grpSpPr>
          <p:sp>
            <p:nvSpPr>
              <p:cNvPr id="85"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6"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6" name="Group 77"/>
            <p:cNvGrpSpPr/>
            <p:nvPr/>
          </p:nvGrpSpPr>
          <p:grpSpPr bwMode="auto">
            <a:xfrm rot="-5400000">
              <a:off x="456" y="0"/>
              <a:ext cx="288" cy="1200"/>
              <a:chOff x="0" y="0"/>
              <a:chExt cx="288" cy="1200"/>
            </a:xfrm>
            <a:grpFill/>
          </p:grpSpPr>
          <p:sp>
            <p:nvSpPr>
              <p:cNvPr id="83"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4"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7" name="Group 80"/>
            <p:cNvGrpSpPr/>
            <p:nvPr/>
          </p:nvGrpSpPr>
          <p:grpSpPr bwMode="auto">
            <a:xfrm rot="-2700000">
              <a:off x="456" y="0"/>
              <a:ext cx="288" cy="1200"/>
              <a:chOff x="0" y="0"/>
              <a:chExt cx="288" cy="1200"/>
            </a:xfrm>
            <a:grpFill/>
          </p:grpSpPr>
          <p:sp>
            <p:nvSpPr>
              <p:cNvPr id="81"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2"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8" name="Group 83"/>
            <p:cNvGrpSpPr/>
            <p:nvPr/>
          </p:nvGrpSpPr>
          <p:grpSpPr bwMode="auto">
            <a:xfrm rot="2700000" flipH="1">
              <a:off x="457" y="0"/>
              <a:ext cx="288" cy="1200"/>
              <a:chOff x="0" y="0"/>
              <a:chExt cx="288" cy="1200"/>
            </a:xfrm>
            <a:grpFill/>
          </p:grpSpPr>
          <p:sp>
            <p:nvSpPr>
              <p:cNvPr id="79"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0"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87" name="Group 86"/>
          <p:cNvGrpSpPr/>
          <p:nvPr/>
        </p:nvGrpSpPr>
        <p:grpSpPr bwMode="auto">
          <a:xfrm>
            <a:off x="6537352" y="2427490"/>
            <a:ext cx="1669578" cy="1670060"/>
            <a:chOff x="0" y="0"/>
            <a:chExt cx="1200" cy="1200"/>
          </a:xfrm>
          <a:solidFill>
            <a:srgbClr val="2F318B"/>
          </a:solidFill>
        </p:grpSpPr>
        <p:sp>
          <p:nvSpPr>
            <p:cNvPr id="88"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89" name="Group 88"/>
            <p:cNvGrpSpPr/>
            <p:nvPr/>
          </p:nvGrpSpPr>
          <p:grpSpPr bwMode="auto">
            <a:xfrm>
              <a:off x="456" y="0"/>
              <a:ext cx="288" cy="1200"/>
              <a:chOff x="0" y="0"/>
              <a:chExt cx="288" cy="1200"/>
            </a:xfrm>
            <a:grpFill/>
          </p:grpSpPr>
          <p:sp>
            <p:nvSpPr>
              <p:cNvPr id="99"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0"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0" name="Group 91"/>
            <p:cNvGrpSpPr/>
            <p:nvPr/>
          </p:nvGrpSpPr>
          <p:grpSpPr bwMode="auto">
            <a:xfrm rot="-5400000">
              <a:off x="456" y="0"/>
              <a:ext cx="288" cy="1200"/>
              <a:chOff x="0" y="0"/>
              <a:chExt cx="288" cy="1200"/>
            </a:xfrm>
            <a:grpFill/>
          </p:grpSpPr>
          <p:sp>
            <p:nvSpPr>
              <p:cNvPr id="97"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8"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1" name="Group 94"/>
            <p:cNvGrpSpPr/>
            <p:nvPr/>
          </p:nvGrpSpPr>
          <p:grpSpPr bwMode="auto">
            <a:xfrm rot="-2700000">
              <a:off x="456" y="0"/>
              <a:ext cx="288" cy="1200"/>
              <a:chOff x="0" y="0"/>
              <a:chExt cx="288" cy="1200"/>
            </a:xfrm>
            <a:grpFill/>
          </p:grpSpPr>
          <p:sp>
            <p:nvSpPr>
              <p:cNvPr id="95"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6"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2" name="Group 97"/>
            <p:cNvGrpSpPr/>
            <p:nvPr/>
          </p:nvGrpSpPr>
          <p:grpSpPr bwMode="auto">
            <a:xfrm rot="2700000" flipH="1">
              <a:off x="457" y="0"/>
              <a:ext cx="288" cy="1200"/>
              <a:chOff x="0" y="0"/>
              <a:chExt cx="288" cy="1200"/>
            </a:xfrm>
            <a:grpFill/>
          </p:grpSpPr>
          <p:sp>
            <p:nvSpPr>
              <p:cNvPr id="93"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4"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101" name="Group 100"/>
          <p:cNvGrpSpPr/>
          <p:nvPr/>
        </p:nvGrpSpPr>
        <p:grpSpPr bwMode="auto">
          <a:xfrm>
            <a:off x="6532592" y="2428680"/>
            <a:ext cx="1674338" cy="1674822"/>
            <a:chOff x="0" y="0"/>
            <a:chExt cx="1200" cy="1200"/>
          </a:xfrm>
          <a:solidFill>
            <a:srgbClr val="2F318B"/>
          </a:solidFill>
        </p:grpSpPr>
        <p:sp>
          <p:nvSpPr>
            <p:cNvPr id="102"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103" name="Group 102"/>
            <p:cNvGrpSpPr/>
            <p:nvPr/>
          </p:nvGrpSpPr>
          <p:grpSpPr bwMode="auto">
            <a:xfrm>
              <a:off x="456" y="0"/>
              <a:ext cx="288" cy="1200"/>
              <a:chOff x="0" y="0"/>
              <a:chExt cx="288" cy="1200"/>
            </a:xfrm>
            <a:grpFill/>
          </p:grpSpPr>
          <p:sp>
            <p:nvSpPr>
              <p:cNvPr id="113"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4"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4" name="Group 105"/>
            <p:cNvGrpSpPr/>
            <p:nvPr/>
          </p:nvGrpSpPr>
          <p:grpSpPr bwMode="auto">
            <a:xfrm rot="-5400000">
              <a:off x="456" y="0"/>
              <a:ext cx="288" cy="1200"/>
              <a:chOff x="0" y="0"/>
              <a:chExt cx="288" cy="1200"/>
            </a:xfrm>
            <a:grpFill/>
          </p:grpSpPr>
          <p:sp>
            <p:nvSpPr>
              <p:cNvPr id="111"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2"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5" name="Group 108"/>
            <p:cNvGrpSpPr/>
            <p:nvPr/>
          </p:nvGrpSpPr>
          <p:grpSpPr bwMode="auto">
            <a:xfrm rot="-2700000">
              <a:off x="456" y="0"/>
              <a:ext cx="288" cy="1200"/>
              <a:chOff x="0" y="0"/>
              <a:chExt cx="288" cy="1200"/>
            </a:xfrm>
            <a:grpFill/>
          </p:grpSpPr>
          <p:sp>
            <p:nvSpPr>
              <p:cNvPr id="109"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0"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6" name="Group 111"/>
            <p:cNvGrpSpPr/>
            <p:nvPr/>
          </p:nvGrpSpPr>
          <p:grpSpPr bwMode="auto">
            <a:xfrm rot="2700000" flipH="1">
              <a:off x="457" y="0"/>
              <a:ext cx="288" cy="1200"/>
              <a:chOff x="0" y="0"/>
              <a:chExt cx="288" cy="1200"/>
            </a:xfrm>
            <a:grpFill/>
          </p:grpSpPr>
          <p:sp>
            <p:nvSpPr>
              <p:cNvPr id="107"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8"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sp>
        <p:nvSpPr>
          <p:cNvPr id="115" name="AutoShape 143"/>
          <p:cNvSpPr>
            <a:spLocks noChangeArrowheads="1"/>
          </p:cNvSpPr>
          <p:nvPr/>
        </p:nvSpPr>
        <p:spPr bwMode="auto">
          <a:xfrm>
            <a:off x="1296569" y="1362128"/>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solidFill>
                  <a:schemeClr val="tx1">
                    <a:lumMod val="75000"/>
                    <a:lumOff val="25000"/>
                  </a:schemeClr>
                </a:solidFill>
                <a:ea typeface="黑体" panose="02010609060101010101" charset="-122"/>
              </a:rPr>
              <a:t>添加段落文字</a:t>
            </a:r>
            <a:endParaRPr lang="zh-CN" altLang="en-US" sz="1300" dirty="0">
              <a:solidFill>
                <a:schemeClr val="tx1">
                  <a:lumMod val="75000"/>
                  <a:lumOff val="25000"/>
                </a:schemeClr>
              </a:solidFill>
              <a:ea typeface="黑体" panose="02010609060101010101" charset="-122"/>
            </a:endParaRPr>
          </a:p>
        </p:txBody>
      </p:sp>
      <p:sp>
        <p:nvSpPr>
          <p:cNvPr id="116" name="AutoShape 144"/>
          <p:cNvSpPr>
            <a:spLocks noChangeArrowheads="1"/>
          </p:cNvSpPr>
          <p:nvPr/>
        </p:nvSpPr>
        <p:spPr bwMode="auto">
          <a:xfrm>
            <a:off x="2993516" y="1704948"/>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solidFill>
                  <a:schemeClr val="tx1">
                    <a:lumMod val="75000"/>
                    <a:lumOff val="25000"/>
                  </a:schemeClr>
                </a:solidFill>
                <a:ea typeface="黑体" panose="02010609060101010101" charset="-122"/>
              </a:rPr>
              <a:t>添加段落文字</a:t>
            </a:r>
            <a:endParaRPr lang="zh-CN" altLang="en-US" sz="1300">
              <a:solidFill>
                <a:schemeClr val="tx1">
                  <a:lumMod val="75000"/>
                  <a:lumOff val="25000"/>
                </a:schemeClr>
              </a:solidFill>
              <a:ea typeface="黑体" panose="02010609060101010101" charset="-122"/>
            </a:endParaRPr>
          </a:p>
        </p:txBody>
      </p:sp>
      <p:sp>
        <p:nvSpPr>
          <p:cNvPr id="117" name="AutoShape 145"/>
          <p:cNvSpPr>
            <a:spLocks noChangeArrowheads="1"/>
          </p:cNvSpPr>
          <p:nvPr/>
        </p:nvSpPr>
        <p:spPr bwMode="auto">
          <a:xfrm>
            <a:off x="4948695" y="3754730"/>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solidFill>
                  <a:schemeClr val="tx1">
                    <a:lumMod val="75000"/>
                    <a:lumOff val="25000"/>
                  </a:schemeClr>
                </a:solidFill>
                <a:ea typeface="黑体" panose="02010609060101010101" charset="-122"/>
              </a:rPr>
              <a:t>添加段落文字</a:t>
            </a:r>
            <a:endParaRPr lang="zh-CN" altLang="en-US" sz="1300">
              <a:solidFill>
                <a:schemeClr val="tx1">
                  <a:lumMod val="75000"/>
                  <a:lumOff val="25000"/>
                </a:schemeClr>
              </a:solidFill>
              <a:ea typeface="黑体" panose="02010609060101010101" charset="-122"/>
            </a:endParaRPr>
          </a:p>
        </p:txBody>
      </p:sp>
      <p:sp>
        <p:nvSpPr>
          <p:cNvPr id="118" name="AutoShape 146"/>
          <p:cNvSpPr>
            <a:spLocks noChangeArrowheads="1"/>
          </p:cNvSpPr>
          <p:nvPr/>
        </p:nvSpPr>
        <p:spPr bwMode="auto">
          <a:xfrm>
            <a:off x="6579002" y="1806128"/>
            <a:ext cx="1542247" cy="43090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solidFill>
                  <a:schemeClr val="tx1">
                    <a:lumMod val="75000"/>
                    <a:lumOff val="25000"/>
                  </a:schemeClr>
                </a:solidFill>
                <a:ea typeface="黑体" panose="02010609060101010101" charset="-122"/>
              </a:rPr>
              <a:t>添加段落文字</a:t>
            </a:r>
            <a:endParaRPr lang="zh-CN" altLang="en-US" sz="1300">
              <a:solidFill>
                <a:schemeClr val="tx1">
                  <a:lumMod val="75000"/>
                  <a:lumOff val="25000"/>
                </a:schemeClr>
              </a:solidFill>
              <a:ea typeface="黑体" panose="02010609060101010101" charset="-122"/>
            </a:endParaRPr>
          </a:p>
        </p:txBody>
      </p:sp>
      <p:sp>
        <p:nvSpPr>
          <p:cNvPr id="119" name="Rectangle 147"/>
          <p:cNvSpPr>
            <a:spLocks noChangeArrowheads="1"/>
          </p:cNvSpPr>
          <p:nvPr/>
        </p:nvSpPr>
        <p:spPr bwMode="auto">
          <a:xfrm>
            <a:off x="1434610" y="2207276"/>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p:txBody>
      </p:sp>
      <p:sp>
        <p:nvSpPr>
          <p:cNvPr id="120" name="Rectangle 148"/>
          <p:cNvSpPr>
            <a:spLocks noChangeArrowheads="1"/>
          </p:cNvSpPr>
          <p:nvPr/>
        </p:nvSpPr>
        <p:spPr bwMode="auto">
          <a:xfrm>
            <a:off x="3185108" y="2981003"/>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p:txBody>
      </p:sp>
      <p:sp>
        <p:nvSpPr>
          <p:cNvPr id="121" name="Rectangle 149"/>
          <p:cNvSpPr>
            <a:spLocks noChangeArrowheads="1"/>
          </p:cNvSpPr>
          <p:nvPr/>
        </p:nvSpPr>
        <p:spPr bwMode="auto">
          <a:xfrm>
            <a:off x="5122436" y="2140616"/>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a:p>
            <a:pPr algn="ctr" eaLnBrk="1" hangingPunct="1"/>
            <a:r>
              <a:rPr lang="zh-CN" altLang="en-US" sz="1300" b="0" dirty="0">
                <a:solidFill>
                  <a:schemeClr val="tx1">
                    <a:lumMod val="75000"/>
                    <a:lumOff val="25000"/>
                  </a:schemeClr>
                </a:solidFill>
                <a:ea typeface="黑体" panose="02010609060101010101" charset="-122"/>
              </a:rPr>
              <a:t>点击添加文本</a:t>
            </a:r>
            <a:endParaRPr lang="zh-CN" altLang="en-US" sz="1300" b="0" dirty="0">
              <a:solidFill>
                <a:schemeClr val="tx1">
                  <a:lumMod val="75000"/>
                  <a:lumOff val="25000"/>
                </a:schemeClr>
              </a:solidFill>
              <a:ea typeface="黑体" panose="02010609060101010101" charset="-122"/>
            </a:endParaRPr>
          </a:p>
        </p:txBody>
      </p:sp>
      <p:sp>
        <p:nvSpPr>
          <p:cNvPr id="122" name="Rectangle 150"/>
          <p:cNvSpPr>
            <a:spLocks noChangeArrowheads="1"/>
          </p:cNvSpPr>
          <p:nvPr/>
        </p:nvSpPr>
        <p:spPr bwMode="auto">
          <a:xfrm>
            <a:off x="6814624" y="2831019"/>
            <a:ext cx="1092425" cy="845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a:p>
            <a:pPr algn="ctr" eaLnBrk="1" hangingPunct="1"/>
            <a:r>
              <a:rPr lang="zh-CN" altLang="en-US" sz="1000" b="0" dirty="0">
                <a:solidFill>
                  <a:schemeClr val="tx1">
                    <a:lumMod val="75000"/>
                    <a:lumOff val="25000"/>
                  </a:schemeClr>
                </a:solidFill>
                <a:ea typeface="黑体" panose="02010609060101010101" charset="-122"/>
              </a:rPr>
              <a:t>点击添加文本</a:t>
            </a:r>
            <a:endParaRPr lang="zh-CN" altLang="en-US" sz="1000" b="0" dirty="0">
              <a:solidFill>
                <a:schemeClr val="tx1">
                  <a:lumMod val="75000"/>
                  <a:lumOff val="25000"/>
                </a:schemeClr>
              </a:solidFill>
              <a:ea typeface="黑体" panose="02010609060101010101" charset="-122"/>
            </a:endParaRPr>
          </a:p>
        </p:txBody>
      </p:sp>
      <p:sp>
        <p:nvSpPr>
          <p:cNvPr id="123" name="TextBox 122"/>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7"/>
                                        </p:tgtEl>
                                      </p:cBhvr>
                                    </p:animEffect>
                                    <p:set>
                                      <p:cBhvr>
                                        <p:cTn id="15" dur="1" fill="hold">
                                          <p:stCondLst>
                                            <p:cond delay="1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300" fill="hold"/>
                                        <p:tgtEl>
                                          <p:spTgt spid="31"/>
                                        </p:tgtEl>
                                        <p:attrNameLst>
                                          <p:attrName>ppt_w</p:attrName>
                                        </p:attrNameLst>
                                      </p:cBhvr>
                                      <p:tavLst>
                                        <p:tav tm="0">
                                          <p:val>
                                            <p:fltVal val="0"/>
                                          </p:val>
                                        </p:tav>
                                        <p:tav tm="100000">
                                          <p:val>
                                            <p:strVal val="#ppt_w"/>
                                          </p:val>
                                        </p:tav>
                                      </p:tavLst>
                                    </p:anim>
                                    <p:anim calcmode="lin" valueType="num">
                                      <p:cBhvr>
                                        <p:cTn id="20" dur="300" fill="hold"/>
                                        <p:tgtEl>
                                          <p:spTgt spid="31"/>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45"/>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45"/>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45"/>
                                        </p:tgtEl>
                                      </p:cBhvr>
                                    </p:animEffect>
                                    <p:set>
                                      <p:cBhvr>
                                        <p:cTn id="27" dur="1" fill="hold">
                                          <p:stCondLst>
                                            <p:cond delay="199"/>
                                          </p:stCondLst>
                                        </p:cTn>
                                        <p:tgtEl>
                                          <p:spTgt spid="45"/>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300" fill="hold"/>
                                        <p:tgtEl>
                                          <p:spTgt spid="59"/>
                                        </p:tgtEl>
                                        <p:attrNameLst>
                                          <p:attrName>ppt_w</p:attrName>
                                        </p:attrNameLst>
                                      </p:cBhvr>
                                      <p:tavLst>
                                        <p:tav tm="0">
                                          <p:val>
                                            <p:fltVal val="0"/>
                                          </p:val>
                                        </p:tav>
                                        <p:tav tm="100000">
                                          <p:val>
                                            <p:strVal val="#ppt_w"/>
                                          </p:val>
                                        </p:tav>
                                      </p:tavLst>
                                    </p:anim>
                                    <p:anim calcmode="lin" valueType="num">
                                      <p:cBhvr>
                                        <p:cTn id="32" dur="300" fill="hold"/>
                                        <p:tgtEl>
                                          <p:spTgt spid="59"/>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73"/>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73"/>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73"/>
                                        </p:tgtEl>
                                      </p:cBhvr>
                                    </p:animEffect>
                                    <p:set>
                                      <p:cBhvr>
                                        <p:cTn id="39" dur="1" fill="hold">
                                          <p:stCondLst>
                                            <p:cond delay="199"/>
                                          </p:stCondLst>
                                        </p:cTn>
                                        <p:tgtEl>
                                          <p:spTgt spid="73"/>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101"/>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101"/>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101"/>
                                        </p:tgtEl>
                                      </p:cBhvr>
                                    </p:animEffect>
                                    <p:set>
                                      <p:cBhvr>
                                        <p:cTn id="51" dur="1" fill="hold">
                                          <p:stCondLst>
                                            <p:cond delay="199"/>
                                          </p:stCondLst>
                                        </p:cTn>
                                        <p:tgtEl>
                                          <p:spTgt spid="101"/>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3"/>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31"/>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59"/>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87"/>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anim calcmode="lin" valueType="num">
                                      <p:cBhvr>
                                        <p:cTn id="64" dur="1000" fill="hold"/>
                                        <p:tgtEl>
                                          <p:spTgt spid="115"/>
                                        </p:tgtEl>
                                        <p:attrNameLst>
                                          <p:attrName>ppt_x</p:attrName>
                                        </p:attrNameLst>
                                      </p:cBhvr>
                                      <p:tavLst>
                                        <p:tav tm="0">
                                          <p:val>
                                            <p:strVal val="#ppt_x"/>
                                          </p:val>
                                        </p:tav>
                                        <p:tav tm="100000">
                                          <p:val>
                                            <p:strVal val="#ppt_x"/>
                                          </p:val>
                                        </p:tav>
                                      </p:tavLst>
                                    </p:anim>
                                    <p:anim calcmode="lin" valueType="num">
                                      <p:cBhvr>
                                        <p:cTn id="65" dur="1000" fill="hold"/>
                                        <p:tgtEl>
                                          <p:spTgt spid="1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116"/>
                                        </p:tgtEl>
                                        <p:attrNameLst>
                                          <p:attrName>style.visibility</p:attrName>
                                        </p:attrNameLst>
                                      </p:cBhvr>
                                      <p:to>
                                        <p:strVal val="visible"/>
                                      </p:to>
                                    </p:set>
                                    <p:animEffect transition="in" filter="fade">
                                      <p:cBhvr>
                                        <p:cTn id="68" dur="1000"/>
                                        <p:tgtEl>
                                          <p:spTgt spid="116"/>
                                        </p:tgtEl>
                                      </p:cBhvr>
                                    </p:animEffect>
                                    <p:anim calcmode="lin" valueType="num">
                                      <p:cBhvr>
                                        <p:cTn id="69" dur="1000" fill="hold"/>
                                        <p:tgtEl>
                                          <p:spTgt spid="116"/>
                                        </p:tgtEl>
                                        <p:attrNameLst>
                                          <p:attrName>ppt_x</p:attrName>
                                        </p:attrNameLst>
                                      </p:cBhvr>
                                      <p:tavLst>
                                        <p:tav tm="0">
                                          <p:val>
                                            <p:strVal val="#ppt_x"/>
                                          </p:val>
                                        </p:tav>
                                        <p:tav tm="100000">
                                          <p:val>
                                            <p:strVal val="#ppt_x"/>
                                          </p:val>
                                        </p:tav>
                                      </p:tavLst>
                                    </p:anim>
                                    <p:anim calcmode="lin" valueType="num">
                                      <p:cBhvr>
                                        <p:cTn id="70" dur="1000" fill="hold"/>
                                        <p:tgtEl>
                                          <p:spTgt spid="11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anim calcmode="lin" valueType="num">
                                      <p:cBhvr>
                                        <p:cTn id="74" dur="1000" fill="hold"/>
                                        <p:tgtEl>
                                          <p:spTgt spid="117"/>
                                        </p:tgtEl>
                                        <p:attrNameLst>
                                          <p:attrName>ppt_x</p:attrName>
                                        </p:attrNameLst>
                                      </p:cBhvr>
                                      <p:tavLst>
                                        <p:tav tm="0">
                                          <p:val>
                                            <p:strVal val="#ppt_x"/>
                                          </p:val>
                                        </p:tav>
                                        <p:tav tm="100000">
                                          <p:val>
                                            <p:strVal val="#ppt_x"/>
                                          </p:val>
                                        </p:tav>
                                      </p:tavLst>
                                    </p:anim>
                                    <p:anim calcmode="lin" valueType="num">
                                      <p:cBhvr>
                                        <p:cTn id="75" dur="1000" fill="hold"/>
                                        <p:tgtEl>
                                          <p:spTgt spid="1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118"/>
                                        </p:tgtEl>
                                        <p:attrNameLst>
                                          <p:attrName>style.visibility</p:attrName>
                                        </p:attrNameLst>
                                      </p:cBhvr>
                                      <p:to>
                                        <p:strVal val="visible"/>
                                      </p:to>
                                    </p:set>
                                    <p:animEffect transition="in" filter="fade">
                                      <p:cBhvr>
                                        <p:cTn id="78" dur="1000"/>
                                        <p:tgtEl>
                                          <p:spTgt spid="118"/>
                                        </p:tgtEl>
                                      </p:cBhvr>
                                    </p:animEffect>
                                    <p:anim calcmode="lin" valueType="num">
                                      <p:cBhvr>
                                        <p:cTn id="79" dur="1000" fill="hold"/>
                                        <p:tgtEl>
                                          <p:spTgt spid="118"/>
                                        </p:tgtEl>
                                        <p:attrNameLst>
                                          <p:attrName>ppt_x</p:attrName>
                                        </p:attrNameLst>
                                      </p:cBhvr>
                                      <p:tavLst>
                                        <p:tav tm="0">
                                          <p:val>
                                            <p:strVal val="#ppt_x"/>
                                          </p:val>
                                        </p:tav>
                                        <p:tav tm="100000">
                                          <p:val>
                                            <p:strVal val="#ppt_x"/>
                                          </p:val>
                                        </p:tav>
                                      </p:tavLst>
                                    </p:anim>
                                    <p:anim calcmode="lin" valueType="num">
                                      <p:cBhvr>
                                        <p:cTn id="80" dur="1000" fill="hold"/>
                                        <p:tgtEl>
                                          <p:spTgt spid="118"/>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800"/>
                                        <p:tgtEl>
                                          <p:spTgt spid="119"/>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800"/>
                                        <p:tgtEl>
                                          <p:spTgt spid="120"/>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121"/>
                                        </p:tgtEl>
                                        <p:attrNameLst>
                                          <p:attrName>style.visibility</p:attrName>
                                        </p:attrNameLst>
                                      </p:cBhvr>
                                      <p:to>
                                        <p:strVal val="visible"/>
                                      </p:to>
                                    </p:set>
                                    <p:animEffect transition="in" filter="fade">
                                      <p:cBhvr>
                                        <p:cTn id="89" dur="800"/>
                                        <p:tgtEl>
                                          <p:spTgt spid="121"/>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122"/>
                                        </p:tgtEl>
                                        <p:attrNameLst>
                                          <p:attrName>style.visibility</p:attrName>
                                        </p:attrNameLst>
                                      </p:cBhvr>
                                      <p:to>
                                        <p:strVal val="visible"/>
                                      </p:to>
                                    </p:set>
                                    <p:animEffect transition="in" filter="fade">
                                      <p:cBhvr>
                                        <p:cTn id="92" dur="8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utoUpdateAnimBg="0"/>
      <p:bldP spid="116" grpId="0" autoUpdateAnimBg="0"/>
      <p:bldP spid="117" grpId="0" autoUpdateAnimBg="0"/>
      <p:bldP spid="118" grpId="0" autoUpdateAnimBg="0"/>
      <p:bldP spid="119" grpId="0" autoUpdateAnimBg="0"/>
      <p:bldP spid="120" grpId="0" autoUpdateAnimBg="0"/>
      <p:bldP spid="121" grpId="0" autoUpdateAnimBg="0"/>
      <p:bldP spid="12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rot="1723431">
            <a:off x="2648146" y="241712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anose="020B0503020204020204" pitchFamily="34" charset="-122"/>
              <a:ea typeface="微软雅黑" panose="020B0503020204020204" pitchFamily="34" charset="-122"/>
            </a:endParaRPr>
          </a:p>
        </p:txBody>
      </p:sp>
      <p:sp>
        <p:nvSpPr>
          <p:cNvPr id="4" name="任意多边形 3"/>
          <p:cNvSpPr/>
          <p:nvPr/>
        </p:nvSpPr>
        <p:spPr>
          <a:xfrm rot="1723431">
            <a:off x="796628" y="1061384"/>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5" name="任意多边形 4"/>
          <p:cNvSpPr/>
          <p:nvPr/>
        </p:nvSpPr>
        <p:spPr>
          <a:xfrm rot="1723431">
            <a:off x="796628" y="1061384"/>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6" name="任意多边形 5"/>
          <p:cNvSpPr/>
          <p:nvPr/>
        </p:nvSpPr>
        <p:spPr>
          <a:xfrm rot="1723431">
            <a:off x="796628" y="1061384"/>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7" name="任意多边形 6"/>
          <p:cNvSpPr/>
          <p:nvPr/>
        </p:nvSpPr>
        <p:spPr>
          <a:xfrm rot="1723431">
            <a:off x="796628" y="1061384"/>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8" name="任意多边形 7"/>
          <p:cNvSpPr/>
          <p:nvPr/>
        </p:nvSpPr>
        <p:spPr>
          <a:xfrm rot="1723431">
            <a:off x="796628" y="1061384"/>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2F318B"/>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9" name="椭圆 8"/>
          <p:cNvSpPr/>
          <p:nvPr/>
        </p:nvSpPr>
        <p:spPr>
          <a:xfrm>
            <a:off x="2374489" y="2647805"/>
            <a:ext cx="507037" cy="507037"/>
          </a:xfrm>
          <a:prstGeom prst="ellipse">
            <a:avLst/>
          </a:prstGeom>
          <a:solidFill>
            <a:srgbClr val="2F318B"/>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38138" y="228042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10"/>
          <p:cNvSpPr txBox="1"/>
          <p:nvPr/>
        </p:nvSpPr>
        <p:spPr>
          <a:xfrm>
            <a:off x="2064262" y="242208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TextBox 11"/>
          <p:cNvSpPr txBox="1"/>
          <p:nvPr/>
        </p:nvSpPr>
        <p:spPr>
          <a:xfrm>
            <a:off x="1987837" y="279169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12"/>
          <p:cNvSpPr txBox="1"/>
          <p:nvPr/>
        </p:nvSpPr>
        <p:spPr>
          <a:xfrm>
            <a:off x="2205150" y="309583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extBox 13"/>
          <p:cNvSpPr txBox="1"/>
          <p:nvPr/>
        </p:nvSpPr>
        <p:spPr>
          <a:xfrm>
            <a:off x="2585690" y="312937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14"/>
          <p:cNvSpPr txBox="1"/>
          <p:nvPr/>
        </p:nvSpPr>
        <p:spPr>
          <a:xfrm>
            <a:off x="2870736" y="2826231"/>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2223287" y="1165219"/>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92735" y="2655786"/>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91071" y="3590304"/>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248717" y="1666888"/>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662296" y="3653407"/>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335873" y="2755170"/>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208602" y="98757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2F318B"/>
                </a:solidFill>
                <a:latin typeface="微软雅黑" panose="020B0503020204020204" pitchFamily="34" charset="-122"/>
                <a:ea typeface="微软雅黑" panose="020B0503020204020204" pitchFamily="34" charset="-122"/>
              </a:rPr>
              <a:t>您的标题打在这里</a:t>
            </a:r>
            <a:endParaRPr lang="zh-CN" altLang="en-US" sz="2800" b="1" dirty="0">
              <a:solidFill>
                <a:srgbClr val="2F318B"/>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685365" y="1556343"/>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3899678" y="1576560"/>
            <a:ext cx="3730566" cy="0"/>
          </a:xfrm>
          <a:prstGeom prst="line">
            <a:avLst/>
          </a:prstGeom>
          <a:noFill/>
          <a:ln w="19050" cap="flat" cmpd="sng" algn="ctr">
            <a:solidFill>
              <a:srgbClr val="2F318B"/>
            </a:solidFill>
            <a:prstDash val="solid"/>
          </a:ln>
          <a:effectLst/>
        </p:spPr>
      </p:cxnSp>
      <p:sp>
        <p:nvSpPr>
          <p:cNvPr id="25" name="六边形 24"/>
          <p:cNvSpPr/>
          <p:nvPr/>
        </p:nvSpPr>
        <p:spPr>
          <a:xfrm>
            <a:off x="5436651" y="2296310"/>
            <a:ext cx="1497221" cy="1290708"/>
          </a:xfrm>
          <a:prstGeom prst="hexagon">
            <a:avLst/>
          </a:prstGeom>
          <a:blipFill>
            <a:blip r:embed="rId1"/>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六边形 25"/>
          <p:cNvSpPr/>
          <p:nvPr/>
        </p:nvSpPr>
        <p:spPr>
          <a:xfrm>
            <a:off x="6661457" y="3130356"/>
            <a:ext cx="1106131" cy="953562"/>
          </a:xfrm>
          <a:prstGeom prst="hexagon">
            <a:avLst/>
          </a:prstGeom>
          <a:blipFill dpi="0" rotWithShape="1">
            <a:blip r:embed="rId2"/>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六边形 26"/>
          <p:cNvSpPr/>
          <p:nvPr/>
        </p:nvSpPr>
        <p:spPr>
          <a:xfrm>
            <a:off x="4899282" y="3249038"/>
            <a:ext cx="808660" cy="697121"/>
          </a:xfrm>
          <a:prstGeom prst="hexagon">
            <a:avLst/>
          </a:prstGeom>
          <a:blipFill dpi="0" rotWithShape="1">
            <a:blip r:embed="rId3"/>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6845887" y="2415075"/>
            <a:ext cx="615484" cy="530590"/>
          </a:xfrm>
          <a:prstGeom prst="hexagon">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4D93"/>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 calcmode="lin" valueType="num">
                                      <p:cBhvr>
                                        <p:cTn id="55" dur="500" fill="hold"/>
                                        <p:tgtEl>
                                          <p:spTgt spid="19"/>
                                        </p:tgtEl>
                                        <p:attrNameLst>
                                          <p:attrName>style.rotation</p:attrName>
                                        </p:attrNameLst>
                                      </p:cBhvr>
                                      <p:tavLst>
                                        <p:tav tm="0">
                                          <p:val>
                                            <p:fltVal val="90"/>
                                          </p:val>
                                        </p:tav>
                                        <p:tav tm="100000">
                                          <p:val>
                                            <p:fltVal val="0"/>
                                          </p:val>
                                        </p:tav>
                                      </p:tavLst>
                                    </p:anim>
                                    <p:animEffect transition="in" filter="fade">
                                      <p:cBhvr>
                                        <p:cTn id="56" dur="500"/>
                                        <p:tgtEl>
                                          <p:spTgt spid="19"/>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style.rotation</p:attrName>
                                        </p:attrNameLst>
                                      </p:cBhvr>
                                      <p:tavLst>
                                        <p:tav tm="0">
                                          <p:val>
                                            <p:fltVal val="90"/>
                                          </p:val>
                                        </p:tav>
                                        <p:tav tm="100000">
                                          <p:val>
                                            <p:fltVal val="0"/>
                                          </p:val>
                                        </p:tav>
                                      </p:tavLst>
                                    </p:anim>
                                    <p:animEffect transition="in" filter="fade">
                                      <p:cBhvr>
                                        <p:cTn id="62" dur="500"/>
                                        <p:tgtEl>
                                          <p:spTgt spid="17"/>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 calcmode="lin" valueType="num">
                                      <p:cBhvr>
                                        <p:cTn id="73" dur="500" fill="hold"/>
                                        <p:tgtEl>
                                          <p:spTgt spid="20"/>
                                        </p:tgtEl>
                                        <p:attrNameLst>
                                          <p:attrName>style.rotation</p:attrName>
                                        </p:attrNameLst>
                                      </p:cBhvr>
                                      <p:tavLst>
                                        <p:tav tm="0">
                                          <p:val>
                                            <p:fltVal val="90"/>
                                          </p:val>
                                        </p:tav>
                                        <p:tav tm="100000">
                                          <p:val>
                                            <p:fltVal val="0"/>
                                          </p:val>
                                        </p:tav>
                                      </p:tavLst>
                                    </p:anim>
                                    <p:animEffect transition="in" filter="fade">
                                      <p:cBhvr>
                                        <p:cTn id="74" dur="500"/>
                                        <p:tgtEl>
                                          <p:spTgt spid="20"/>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90"/>
                                          </p:val>
                                        </p:tav>
                                        <p:tav tm="100000">
                                          <p:val>
                                            <p:fltVal val="0"/>
                                          </p:val>
                                        </p:tav>
                                      </p:tavLst>
                                    </p:anim>
                                    <p:animEffect transition="in" filter="fade">
                                      <p:cBhvr>
                                        <p:cTn id="80" dur="500"/>
                                        <p:tgtEl>
                                          <p:spTgt spid="21"/>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right)">
                                      <p:cBhvr>
                                        <p:cTn id="84" dur="500"/>
                                        <p:tgtEl>
                                          <p:spTgt spid="24"/>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animBg="1"/>
      <p:bldP spid="26"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31640" y="1363871"/>
            <a:ext cx="2160240" cy="2287879"/>
            <a:chOff x="1331640" y="1363871"/>
            <a:chExt cx="2160240" cy="2287879"/>
          </a:xfrm>
        </p:grpSpPr>
        <p:sp>
          <p:nvSpPr>
            <p:cNvPr id="27" name="椭圆 26"/>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943708" y="1363871"/>
              <a:ext cx="936104" cy="2215991"/>
            </a:xfrm>
            <a:prstGeom prst="rect">
              <a:avLst/>
            </a:prstGeom>
            <a:noFill/>
          </p:spPr>
          <p:txBody>
            <a:bodyPr wrap="square" rtlCol="0">
              <a:spAutoFit/>
            </a:bodyPr>
            <a:lstStyle/>
            <a:p>
              <a:pPr algn="ctr"/>
              <a:r>
                <a:rPr lang="en-US" altLang="zh-CN" sz="13800" dirty="0" smtClean="0">
                  <a:solidFill>
                    <a:schemeClr val="bg1"/>
                  </a:solidFill>
                  <a:latin typeface="DFGothic-EB" pitchFamily="1" charset="-128"/>
                  <a:ea typeface="DFGothic-EB" pitchFamily="1" charset="-128"/>
                </a:rPr>
                <a:t>5</a:t>
              </a:r>
              <a:endParaRPr lang="zh-CN" altLang="en-US" sz="13800" dirty="0">
                <a:solidFill>
                  <a:schemeClr val="bg1"/>
                </a:solidFill>
                <a:latin typeface="DFGothic-EB" pitchFamily="1" charset="-128"/>
                <a:ea typeface="DFGothic-EB" pitchFamily="1" charset="-128"/>
              </a:endParaRPr>
            </a:p>
          </p:txBody>
        </p:sp>
      </p:grpSp>
      <p:sp>
        <p:nvSpPr>
          <p:cNvPr id="30" name="矩形 29"/>
          <p:cNvSpPr/>
          <p:nvPr/>
        </p:nvSpPr>
        <p:spPr>
          <a:xfrm>
            <a:off x="3707904" y="2279362"/>
            <a:ext cx="1826141"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礼仪业务</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75471" y="1469202"/>
            <a:ext cx="343825" cy="309997"/>
            <a:chOff x="4634991" y="2138335"/>
            <a:chExt cx="428348" cy="386204"/>
          </a:xfrm>
        </p:grpSpPr>
        <p:sp>
          <p:nvSpPr>
            <p:cNvPr id="32"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4" name="组合 33"/>
          <p:cNvGrpSpPr/>
          <p:nvPr/>
        </p:nvGrpSpPr>
        <p:grpSpPr>
          <a:xfrm>
            <a:off x="5405067" y="1469202"/>
            <a:ext cx="343825" cy="309997"/>
            <a:chOff x="5076056" y="2138335"/>
            <a:chExt cx="428348" cy="386204"/>
          </a:xfrm>
        </p:grpSpPr>
        <p:sp>
          <p:nvSpPr>
            <p:cNvPr id="35"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6"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37" name="组合 36"/>
          <p:cNvGrpSpPr/>
          <p:nvPr/>
        </p:nvGrpSpPr>
        <p:grpSpPr>
          <a:xfrm>
            <a:off x="4165480" y="1469176"/>
            <a:ext cx="343825" cy="309997"/>
            <a:chOff x="5557128" y="2138335"/>
            <a:chExt cx="428348" cy="386204"/>
          </a:xfrm>
        </p:grpSpPr>
        <p:sp>
          <p:nvSpPr>
            <p:cNvPr id="38"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39"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0" name="组合 39"/>
          <p:cNvGrpSpPr/>
          <p:nvPr/>
        </p:nvGrpSpPr>
        <p:grpSpPr>
          <a:xfrm>
            <a:off x="4969630" y="1469202"/>
            <a:ext cx="343825" cy="309997"/>
            <a:chOff x="6068610" y="2138335"/>
            <a:chExt cx="428348" cy="386204"/>
          </a:xfrm>
        </p:grpSpPr>
        <p:sp>
          <p:nvSpPr>
            <p:cNvPr id="41"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2"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3" name="组合 42"/>
          <p:cNvGrpSpPr/>
          <p:nvPr/>
        </p:nvGrpSpPr>
        <p:grpSpPr>
          <a:xfrm>
            <a:off x="4572000" y="1465352"/>
            <a:ext cx="343825" cy="309997"/>
            <a:chOff x="6623914" y="2138335"/>
            <a:chExt cx="428348" cy="386204"/>
          </a:xfrm>
        </p:grpSpPr>
        <p:sp>
          <p:nvSpPr>
            <p:cNvPr id="44"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5"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46" name="TextBox 45"/>
          <p:cNvSpPr txBox="1"/>
          <p:nvPr/>
        </p:nvSpPr>
        <p:spPr>
          <a:xfrm>
            <a:off x="3707905" y="3363838"/>
            <a:ext cx="4104456" cy="954107"/>
          </a:xfrm>
          <a:prstGeom prst="rect">
            <a:avLst/>
          </a:prstGeom>
          <a:noFill/>
          <a:ln>
            <a:solidFill>
              <a:schemeClr val="tx1"/>
            </a:solidFill>
          </a:ln>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、礼仪业务：围绕生日礼仪、节日营销做文章，新增生日礼仪用户</a:t>
            </a:r>
            <a:r>
              <a:rPr lang="en-US" altLang="zh-CN" sz="1400" dirty="0">
                <a:latin typeface="微软雅黑" panose="020B0503020204020204" pitchFamily="34" charset="-122"/>
                <a:ea typeface="微软雅黑" panose="020B0503020204020204" pitchFamily="34" charset="-122"/>
              </a:rPr>
              <a:t>1200</a:t>
            </a:r>
            <a:r>
              <a:rPr lang="zh-CN" altLang="en-US" sz="1400" dirty="0">
                <a:latin typeface="微软雅黑" panose="020B0503020204020204" pitchFamily="34" charset="-122"/>
                <a:ea typeface="微软雅黑" panose="020B0503020204020204" pitchFamily="34" charset="-122"/>
              </a:rPr>
              <a:t>余户；节日营销围绕“五节联送”、“中秋节”营销等节日，开发重点产品和市场，确保“巩固一批，开发一批，储备一批”。</a:t>
            </a:r>
            <a:endParaRPr lang="zh-CN" altLang="en-US" sz="1400" dirty="0" smtClean="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9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4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613145" y="1402599"/>
            <a:ext cx="4379219" cy="2891359"/>
            <a:chOff x="0" y="0"/>
            <a:chExt cx="5166566" cy="3409678"/>
          </a:xfrm>
        </p:grpSpPr>
        <p:sp>
          <p:nvSpPr>
            <p:cNvPr id="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2F318B"/>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E62129"/>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F318B"/>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F318B"/>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9" name="KSO_GN4"/>
          <p:cNvSpPr>
            <a:spLocks noChangeArrowheads="1"/>
          </p:cNvSpPr>
          <p:nvPr/>
        </p:nvSpPr>
        <p:spPr bwMode="auto">
          <a:xfrm>
            <a:off x="725005" y="1519254"/>
            <a:ext cx="1664817" cy="1665299"/>
          </a:xfrm>
          <a:prstGeom prst="ellipse">
            <a:avLst/>
          </a:prstGeom>
          <a:solidFill>
            <a:srgbClr val="2F318B"/>
          </a:solidFill>
          <a:ln>
            <a:noFill/>
          </a:ln>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5400" dirty="0">
                <a:solidFill>
                  <a:schemeClr val="bg1"/>
                </a:solidFill>
                <a:latin typeface="Impact" panose="020B0806030902050204" pitchFamily="34" charset="0"/>
              </a:rPr>
              <a:t>04</a:t>
            </a:r>
            <a:endParaRPr lang="en-US" altLang="zh-CN" sz="5400" dirty="0">
              <a:solidFill>
                <a:schemeClr val="bg1"/>
              </a:solidFill>
              <a:latin typeface="Impact" panose="020B0806030902050204" pitchFamily="34" charset="0"/>
            </a:endParaRPr>
          </a:p>
        </p:txBody>
      </p:sp>
      <p:sp>
        <p:nvSpPr>
          <p:cNvPr id="10" name="KSO_GN3"/>
          <p:cNvSpPr>
            <a:spLocks noChangeArrowheads="1"/>
          </p:cNvSpPr>
          <p:nvPr/>
        </p:nvSpPr>
        <p:spPr bwMode="auto">
          <a:xfrm>
            <a:off x="2257732" y="2739362"/>
            <a:ext cx="1178105" cy="1178446"/>
          </a:xfrm>
          <a:prstGeom prst="ellipse">
            <a:avLst/>
          </a:prstGeom>
          <a:solidFill>
            <a:srgbClr val="C00000"/>
          </a:solidFill>
          <a:ln>
            <a:noFill/>
          </a:ln>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000" dirty="0">
                <a:solidFill>
                  <a:schemeClr val="bg1"/>
                </a:solidFill>
                <a:latin typeface="Impact" panose="020B0806030902050204" pitchFamily="34" charset="0"/>
              </a:rPr>
              <a:t>03</a:t>
            </a:r>
            <a:endParaRPr lang="en-US" altLang="zh-CN" sz="4000" dirty="0">
              <a:solidFill>
                <a:schemeClr val="bg1"/>
              </a:solidFill>
              <a:latin typeface="Impact" panose="020B0806030902050204" pitchFamily="34" charset="0"/>
            </a:endParaRPr>
          </a:p>
        </p:txBody>
      </p:sp>
      <p:sp>
        <p:nvSpPr>
          <p:cNvPr id="11" name="KSO_GN2"/>
          <p:cNvSpPr>
            <a:spLocks noChangeArrowheads="1"/>
          </p:cNvSpPr>
          <p:nvPr/>
        </p:nvSpPr>
        <p:spPr bwMode="auto">
          <a:xfrm rot="10800000" flipV="1">
            <a:off x="3479867" y="3390483"/>
            <a:ext cx="840144" cy="840387"/>
          </a:xfrm>
          <a:prstGeom prst="ellipse">
            <a:avLst/>
          </a:prstGeom>
          <a:solidFill>
            <a:srgbClr val="2F318B"/>
          </a:solidFill>
          <a:ln>
            <a:noFill/>
          </a:ln>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12" name="KSO_GN1"/>
          <p:cNvSpPr>
            <a:spLocks noChangeArrowheads="1"/>
          </p:cNvSpPr>
          <p:nvPr/>
        </p:nvSpPr>
        <p:spPr bwMode="auto">
          <a:xfrm>
            <a:off x="4280741" y="4008274"/>
            <a:ext cx="579532" cy="579700"/>
          </a:xfrm>
          <a:prstGeom prst="ellipse">
            <a:avLst/>
          </a:prstGeom>
          <a:solidFill>
            <a:srgbClr val="2F318B"/>
          </a:solidFill>
          <a:ln>
            <a:noFill/>
          </a:ln>
          <a:effectLst/>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endParaRPr lang="en-US" altLang="zh-CN" sz="2700" dirty="0">
              <a:solidFill>
                <a:schemeClr val="bg1"/>
              </a:solidFill>
              <a:latin typeface="Impact" panose="020B0806030902050204" pitchFamily="34" charset="0"/>
            </a:endParaRPr>
          </a:p>
        </p:txBody>
      </p:sp>
      <p:sp>
        <p:nvSpPr>
          <p:cNvPr id="13" name="文本框 11"/>
          <p:cNvSpPr txBox="1">
            <a:spLocks noChangeArrowheads="1"/>
          </p:cNvSpPr>
          <p:nvPr/>
        </p:nvSpPr>
        <p:spPr bwMode="auto">
          <a:xfrm>
            <a:off x="2397229" y="1124621"/>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zh-CN" altLang="en-US" sz="1200" dirty="0"/>
          </a:p>
        </p:txBody>
      </p:sp>
      <p:sp>
        <p:nvSpPr>
          <p:cNvPr id="14" name="文本框 12"/>
          <p:cNvSpPr txBox="1">
            <a:spLocks noChangeArrowheads="1"/>
          </p:cNvSpPr>
          <p:nvPr/>
        </p:nvSpPr>
        <p:spPr bwMode="auto">
          <a:xfrm>
            <a:off x="3330509" y="2256935"/>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zh-CN" altLang="en-US" sz="1200" dirty="0"/>
          </a:p>
        </p:txBody>
      </p:sp>
      <p:sp>
        <p:nvSpPr>
          <p:cNvPr id="15" name="文本框 13"/>
          <p:cNvSpPr txBox="1">
            <a:spLocks noChangeArrowheads="1"/>
          </p:cNvSpPr>
          <p:nvPr/>
        </p:nvSpPr>
        <p:spPr bwMode="auto">
          <a:xfrm>
            <a:off x="4302111" y="3174824"/>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zh-CN" altLang="en-US" sz="1200" dirty="0"/>
          </a:p>
        </p:txBody>
      </p:sp>
      <p:sp>
        <p:nvSpPr>
          <p:cNvPr id="16" name="文本框 14"/>
          <p:cNvSpPr txBox="1">
            <a:spLocks noChangeArrowheads="1"/>
          </p:cNvSpPr>
          <p:nvPr/>
        </p:nvSpPr>
        <p:spPr bwMode="auto">
          <a:xfrm>
            <a:off x="4988167" y="3984727"/>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zh-CN" altLang="en-US" sz="1200" dirty="0"/>
          </a:p>
        </p:txBody>
      </p:sp>
      <p:sp>
        <p:nvSpPr>
          <p:cNvPr id="17" name="TextBox 16"/>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1" grpId="0" animBg="1" autoUpdateAnimBg="0"/>
      <p:bldP spid="12" grpId="0" animBg="1" autoUpdateAnimBg="0"/>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p:nvPr/>
        </p:nvGrpSpPr>
        <p:grpSpPr bwMode="auto">
          <a:xfrm>
            <a:off x="7048500" y="2151608"/>
            <a:ext cx="1485900" cy="1217612"/>
            <a:chOff x="7647017" y="2699415"/>
            <a:chExt cx="2617944" cy="2145185"/>
          </a:xfrm>
        </p:grpSpPr>
        <p:sp>
          <p:nvSpPr>
            <p:cNvPr id="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19"/>
            <p:cNvSpPr>
              <a:spLocks noChangeArrowheads="1"/>
            </p:cNvSpPr>
            <p:nvPr/>
          </p:nvSpPr>
          <p:spPr bwMode="auto">
            <a:xfrm>
              <a:off x="8011516" y="2699415"/>
              <a:ext cx="1931237" cy="1931674"/>
            </a:xfrm>
            <a:prstGeom prst="ellipse">
              <a:avLst/>
            </a:prstGeom>
            <a:solidFill>
              <a:srgbClr val="2F318B"/>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AutoShape 7"/>
          <p:cNvSpPr>
            <a:spLocks noChangeArrowheads="1"/>
          </p:cNvSpPr>
          <p:nvPr/>
        </p:nvSpPr>
        <p:spPr bwMode="auto">
          <a:xfrm>
            <a:off x="851694" y="2295006"/>
            <a:ext cx="5916612" cy="809625"/>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ln>
          <a:effectLst>
            <a:outerShdw blurRad="57785" dist="33020" dir="3180000" algn="ctr">
              <a:srgbClr val="000000">
                <a:alpha val="30000"/>
              </a:srgb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5FA776"/>
              </a:solidFill>
              <a:latin typeface="微软雅黑" panose="020B0503020204020204" pitchFamily="34" charset="-122"/>
              <a:ea typeface="微软雅黑" panose="020B0503020204020204" pitchFamily="34" charset="-122"/>
            </a:endParaRPr>
          </a:p>
        </p:txBody>
      </p:sp>
      <p:sp>
        <p:nvSpPr>
          <p:cNvPr id="8" name="AutoShape 8"/>
          <p:cNvSpPr>
            <a:spLocks noChangeArrowheads="1"/>
          </p:cNvSpPr>
          <p:nvPr/>
        </p:nvSpPr>
        <p:spPr bwMode="auto">
          <a:xfrm>
            <a:off x="4840288" y="2295005"/>
            <a:ext cx="503237" cy="828675"/>
          </a:xfrm>
          <a:prstGeom prst="chevron">
            <a:avLst>
              <a:gd name="adj" fmla="val 55472"/>
            </a:avLst>
          </a:prstGeom>
          <a:solidFill>
            <a:srgbClr val="E62129"/>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5FA776"/>
              </a:solidFill>
              <a:latin typeface="微软雅黑" panose="020B0503020204020204" pitchFamily="34" charset="-122"/>
              <a:ea typeface="微软雅黑" panose="020B0503020204020204" pitchFamily="34" charset="-122"/>
            </a:endParaRPr>
          </a:p>
        </p:txBody>
      </p:sp>
      <p:sp>
        <p:nvSpPr>
          <p:cNvPr id="9" name="AutoShape 8"/>
          <p:cNvSpPr>
            <a:spLocks noChangeArrowheads="1"/>
          </p:cNvSpPr>
          <p:nvPr/>
        </p:nvSpPr>
        <p:spPr bwMode="auto">
          <a:xfrm>
            <a:off x="3265132" y="2287876"/>
            <a:ext cx="501650" cy="828675"/>
          </a:xfrm>
          <a:prstGeom prst="chevron">
            <a:avLst>
              <a:gd name="adj" fmla="val 55472"/>
            </a:avLst>
          </a:prstGeom>
          <a:solidFill>
            <a:srgbClr val="2F318B"/>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5FA776"/>
              </a:solidFill>
              <a:latin typeface="微软雅黑" panose="020B0503020204020204" pitchFamily="34" charset="-122"/>
              <a:ea typeface="微软雅黑" panose="020B0503020204020204" pitchFamily="34" charset="-122"/>
            </a:endParaRPr>
          </a:p>
        </p:txBody>
      </p:sp>
      <p:sp>
        <p:nvSpPr>
          <p:cNvPr id="10" name="AutoShape 8"/>
          <p:cNvSpPr>
            <a:spLocks noChangeArrowheads="1"/>
          </p:cNvSpPr>
          <p:nvPr/>
        </p:nvSpPr>
        <p:spPr bwMode="auto">
          <a:xfrm>
            <a:off x="1679575" y="2295006"/>
            <a:ext cx="503238" cy="828675"/>
          </a:xfrm>
          <a:prstGeom prst="chevron">
            <a:avLst>
              <a:gd name="adj" fmla="val 55472"/>
            </a:avLst>
          </a:prstGeom>
          <a:solidFill>
            <a:srgbClr val="2F318B"/>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2F318B"/>
              </a:solidFill>
              <a:latin typeface="微软雅黑" panose="020B0503020204020204" pitchFamily="34" charset="-122"/>
              <a:ea typeface="微软雅黑" panose="020B0503020204020204" pitchFamily="34" charset="-122"/>
            </a:endParaRPr>
          </a:p>
        </p:txBody>
      </p:sp>
      <p:sp>
        <p:nvSpPr>
          <p:cNvPr id="11" name="AutoShape 8"/>
          <p:cNvSpPr>
            <a:spLocks noChangeArrowheads="1"/>
          </p:cNvSpPr>
          <p:nvPr/>
        </p:nvSpPr>
        <p:spPr bwMode="auto">
          <a:xfrm>
            <a:off x="6410325" y="2295004"/>
            <a:ext cx="501650" cy="828675"/>
          </a:xfrm>
          <a:prstGeom prst="chevron">
            <a:avLst>
              <a:gd name="adj" fmla="val 55472"/>
            </a:avLst>
          </a:prstGeom>
          <a:solidFill>
            <a:srgbClr val="2F318B"/>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5FA776"/>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66847" y="2572295"/>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b="1" i="1" dirty="0" smtClean="0">
                <a:solidFill>
                  <a:srgbClr val="2F318B"/>
                </a:solidFill>
                <a:latin typeface="微软雅黑" panose="020B0503020204020204" pitchFamily="34" charset="-122"/>
                <a:ea typeface="微软雅黑" panose="020B0503020204020204" pitchFamily="34" charset="-122"/>
              </a:rPr>
              <a:t>2013</a:t>
            </a:r>
            <a:endParaRPr lang="zh-CN" altLang="en-US" sz="1800" b="1" i="1" dirty="0">
              <a:solidFill>
                <a:srgbClr val="2F318B"/>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433638" y="2572295"/>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rgbClr val="2F318B"/>
                </a:solidFill>
                <a:latin typeface="微软雅黑" panose="020B0503020204020204" pitchFamily="34" charset="-122"/>
                <a:ea typeface="微软雅黑" panose="020B0503020204020204" pitchFamily="34" charset="-122"/>
              </a:rPr>
              <a:t>2014</a:t>
            </a:r>
            <a:endParaRPr lang="zh-CN" altLang="en-US" sz="1800" b="1" i="1" dirty="0">
              <a:solidFill>
                <a:srgbClr val="2F318B"/>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013200" y="2572295"/>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rgbClr val="2F318B"/>
                </a:solidFill>
                <a:latin typeface="微软雅黑" panose="020B0503020204020204" pitchFamily="34" charset="-122"/>
                <a:ea typeface="微软雅黑" panose="020B0503020204020204" pitchFamily="34" charset="-122"/>
              </a:rPr>
              <a:t>2015</a:t>
            </a:r>
            <a:endParaRPr lang="zh-CN" altLang="en-US" sz="1800" b="1" i="1" dirty="0">
              <a:solidFill>
                <a:srgbClr val="2F318B"/>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592763" y="2572295"/>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smtClean="0">
                <a:solidFill>
                  <a:srgbClr val="2F318B"/>
                </a:solidFill>
                <a:latin typeface="微软雅黑" panose="020B0503020204020204" pitchFamily="34" charset="-122"/>
                <a:ea typeface="微软雅黑" panose="020B0503020204020204" pitchFamily="34" charset="-122"/>
              </a:rPr>
              <a:t>2016</a:t>
            </a:r>
            <a:endParaRPr lang="zh-CN" altLang="en-US" sz="1800" b="1" i="1" dirty="0">
              <a:solidFill>
                <a:srgbClr val="2F318B"/>
              </a:solidFill>
              <a:latin typeface="微软雅黑" panose="020B0503020204020204" pitchFamily="34" charset="-122"/>
              <a:ea typeface="微软雅黑" panose="020B0503020204020204" pitchFamily="34" charset="-122"/>
            </a:endParaRPr>
          </a:p>
        </p:txBody>
      </p:sp>
      <p:grpSp>
        <p:nvGrpSpPr>
          <p:cNvPr id="16" name="组合 13"/>
          <p:cNvGrpSpPr/>
          <p:nvPr/>
        </p:nvGrpSpPr>
        <p:grpSpPr bwMode="auto">
          <a:xfrm>
            <a:off x="1085850" y="3005683"/>
            <a:ext cx="2419350" cy="1417637"/>
            <a:chOff x="941884" y="3983470"/>
            <a:chExt cx="1925931" cy="1602874"/>
          </a:xfrm>
        </p:grpSpPr>
        <p:cxnSp>
          <p:nvCxnSpPr>
            <p:cNvPr id="17" name="直接连接符 23"/>
            <p:cNvCxnSpPr>
              <a:cxnSpLocks noChangeShapeType="1"/>
            </p:cNvCxnSpPr>
            <p:nvPr/>
          </p:nvCxnSpPr>
          <p:spPr bwMode="auto">
            <a:xfrm>
              <a:off x="941884" y="3983470"/>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18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4"/>
          <p:cNvGrpSpPr/>
          <p:nvPr/>
        </p:nvGrpSpPr>
        <p:grpSpPr bwMode="auto">
          <a:xfrm>
            <a:off x="2667000" y="1176883"/>
            <a:ext cx="2286000" cy="1330325"/>
            <a:chOff x="2293144" y="1916832"/>
            <a:chExt cx="1925931" cy="1502549"/>
          </a:xfrm>
        </p:grpSpPr>
        <p:cxnSp>
          <p:nvCxnSpPr>
            <p:cNvPr id="20" name="直接连接符 21"/>
            <p:cNvCxnSpPr>
              <a:cxnSpLocks noChangeShapeType="1"/>
            </p:cNvCxnSpPr>
            <p:nvPr/>
          </p:nvCxnSpPr>
          <p:spPr bwMode="auto">
            <a:xfrm>
              <a:off x="2293144" y="2060848"/>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18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15"/>
          <p:cNvGrpSpPr/>
          <p:nvPr/>
        </p:nvGrpSpPr>
        <p:grpSpPr bwMode="auto">
          <a:xfrm>
            <a:off x="4214813" y="3024733"/>
            <a:ext cx="2109787" cy="1419225"/>
            <a:chOff x="3641104" y="3980384"/>
            <a:chExt cx="1925931" cy="1603059"/>
          </a:xfrm>
        </p:grpSpPr>
        <p:cxnSp>
          <p:nvCxnSpPr>
            <p:cNvPr id="23" name="直接连接符 19"/>
            <p:cNvCxnSpPr>
              <a:cxnSpLocks noChangeShapeType="1"/>
            </p:cNvCxnSpPr>
            <p:nvPr/>
          </p:nvCxnSpPr>
          <p:spPr bwMode="auto">
            <a:xfrm>
              <a:off x="3648596" y="3980384"/>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24" name="TextBox 23"/>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18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16"/>
          <p:cNvGrpSpPr/>
          <p:nvPr/>
        </p:nvGrpSpPr>
        <p:grpSpPr bwMode="auto">
          <a:xfrm>
            <a:off x="5822950" y="1176883"/>
            <a:ext cx="2178050" cy="1330325"/>
            <a:chOff x="5044092" y="1916832"/>
            <a:chExt cx="1925931" cy="1502549"/>
          </a:xfrm>
        </p:grpSpPr>
        <p:cxnSp>
          <p:nvCxnSpPr>
            <p:cNvPr id="26" name="直接连接符 17"/>
            <p:cNvCxnSpPr>
              <a:cxnSpLocks noChangeShapeType="1"/>
            </p:cNvCxnSpPr>
            <p:nvPr/>
          </p:nvCxnSpPr>
          <p:spPr bwMode="auto">
            <a:xfrm>
              <a:off x="5044092" y="2060848"/>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27" name="TextBox 26"/>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18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Rectangle 162"/>
          <p:cNvSpPr>
            <a:spLocks noChangeArrowheads="1"/>
          </p:cNvSpPr>
          <p:nvPr/>
        </p:nvSpPr>
        <p:spPr bwMode="auto">
          <a:xfrm>
            <a:off x="7297543" y="2490081"/>
            <a:ext cx="1005403" cy="461665"/>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style.rotation</p:attrName>
                                        </p:attrNameLst>
                                      </p:cBhvr>
                                      <p:tavLst>
                                        <p:tav tm="0">
                                          <p:val>
                                            <p:fltVal val="360"/>
                                          </p:val>
                                        </p:tav>
                                        <p:tav tm="100000">
                                          <p:val>
                                            <p:fltVal val="0"/>
                                          </p:val>
                                        </p:tav>
                                      </p:tavLst>
                                    </p:anim>
                                    <p:animEffect transition="in" filter="fade">
                                      <p:cBhvr>
                                        <p:cTn id="38" dur="500"/>
                                        <p:tgtEl>
                                          <p:spTgt spid="13"/>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 calcmode="lin" valueType="num">
                                      <p:cBhvr>
                                        <p:cTn id="43" dur="500" fill="hold"/>
                                        <p:tgtEl>
                                          <p:spTgt spid="14"/>
                                        </p:tgtEl>
                                        <p:attrNameLst>
                                          <p:attrName>style.rotation</p:attrName>
                                        </p:attrNameLst>
                                      </p:cBhvr>
                                      <p:tavLst>
                                        <p:tav tm="0">
                                          <p:val>
                                            <p:fltVal val="360"/>
                                          </p:val>
                                        </p:tav>
                                        <p:tav tm="100000">
                                          <p:val>
                                            <p:fltVal val="0"/>
                                          </p:val>
                                        </p:tav>
                                      </p:tavLst>
                                    </p:anim>
                                    <p:animEffect transition="in" filter="fade">
                                      <p:cBhvr>
                                        <p:cTn id="44" dur="500"/>
                                        <p:tgtEl>
                                          <p:spTgt spid="14"/>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style.rotation</p:attrName>
                                        </p:attrNameLst>
                                      </p:cBhvr>
                                      <p:tavLst>
                                        <p:tav tm="0">
                                          <p:val>
                                            <p:fltVal val="360"/>
                                          </p:val>
                                        </p:tav>
                                        <p:tav tm="100000">
                                          <p:val>
                                            <p:fltVal val="0"/>
                                          </p:val>
                                        </p:tav>
                                      </p:tavLst>
                                    </p:anim>
                                    <p:animEffect transition="in" filter="fade">
                                      <p:cBhvr>
                                        <p:cTn id="50" dur="500"/>
                                        <p:tgtEl>
                                          <p:spTgt spid="15"/>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632" y="1131590"/>
            <a:ext cx="4175854" cy="3573567"/>
            <a:chOff x="1259632" y="1131590"/>
            <a:chExt cx="4175854" cy="3573567"/>
          </a:xfrm>
          <a:solidFill>
            <a:srgbClr val="2F318B"/>
          </a:solidFill>
        </p:grpSpPr>
        <p:grpSp>
          <p:nvGrpSpPr>
            <p:cNvPr id="4" name="组合 1"/>
            <p:cNvGrpSpPr/>
            <p:nvPr/>
          </p:nvGrpSpPr>
          <p:grpSpPr>
            <a:xfrm>
              <a:off x="1259632" y="1131590"/>
              <a:ext cx="4175854" cy="3573567"/>
              <a:chOff x="1243649" y="1306887"/>
              <a:chExt cx="6153580" cy="5266736"/>
            </a:xfrm>
            <a:grpFill/>
          </p:grpSpPr>
          <p:sp>
            <p:nvSpPr>
              <p:cNvPr id="5" name="任意多边形 4"/>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6" name="任意多边形 5"/>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7"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8"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9"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0"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1"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E62129"/>
              </a:solid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2"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3"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4"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5"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E62129"/>
              </a:solid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6"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7"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8"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E62129"/>
              </a:solid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9"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0"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1"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2"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3"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4"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5"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6"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7"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8"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29"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0"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1"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2"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E62129"/>
              </a:solid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3"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4"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5"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6"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37"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grpSp>
        <p:sp>
          <p:nvSpPr>
            <p:cNvPr id="54" name="Freeform 12"/>
            <p:cNvSpPr/>
            <p:nvPr/>
          </p:nvSpPr>
          <p:spPr bwMode="gray">
            <a:xfrm>
              <a:off x="4473473" y="2629291"/>
              <a:ext cx="115770" cy="155271"/>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grpSp>
      <p:sp>
        <p:nvSpPr>
          <p:cNvPr id="38" name="Line 548"/>
          <p:cNvSpPr>
            <a:spLocks noChangeShapeType="1"/>
          </p:cNvSpPr>
          <p:nvPr/>
        </p:nvSpPr>
        <p:spPr bwMode="auto">
          <a:xfrm flipV="1">
            <a:off x="4975355" y="274335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39" name="Line 548"/>
          <p:cNvSpPr>
            <a:spLocks noChangeShapeType="1"/>
          </p:cNvSpPr>
          <p:nvPr/>
        </p:nvSpPr>
        <p:spPr bwMode="auto">
          <a:xfrm flipV="1">
            <a:off x="4975355" y="306839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40" name="Line 548"/>
          <p:cNvSpPr>
            <a:spLocks noChangeShapeType="1"/>
          </p:cNvSpPr>
          <p:nvPr/>
        </p:nvSpPr>
        <p:spPr bwMode="auto">
          <a:xfrm flipV="1">
            <a:off x="4975355" y="339224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41" name="Line 548"/>
          <p:cNvSpPr>
            <a:spLocks noChangeShapeType="1"/>
          </p:cNvSpPr>
          <p:nvPr/>
        </p:nvSpPr>
        <p:spPr bwMode="auto">
          <a:xfrm flipV="1">
            <a:off x="4921771" y="3769670"/>
            <a:ext cx="1403929"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42" name="Rectangle 23"/>
          <p:cNvSpPr>
            <a:spLocks noChangeArrowheads="1"/>
          </p:cNvSpPr>
          <p:nvPr/>
        </p:nvSpPr>
        <p:spPr bwMode="auto">
          <a:xfrm>
            <a:off x="5354024" y="243498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anose="020B0503020204020204" pitchFamily="34" charset="-122"/>
                <a:ea typeface="微软雅黑" panose="020B0503020204020204" pitchFamily="34" charset="-122"/>
              </a:rPr>
              <a:t>添加文本内容</a:t>
            </a:r>
            <a:endParaRPr lang="zh-CN" altLang="en-US" sz="1100">
              <a:latin typeface="微软雅黑" panose="020B0503020204020204" pitchFamily="34" charset="-122"/>
              <a:ea typeface="微软雅黑" panose="020B0503020204020204" pitchFamily="34" charset="-122"/>
            </a:endParaRPr>
          </a:p>
        </p:txBody>
      </p:sp>
      <p:sp>
        <p:nvSpPr>
          <p:cNvPr id="43" name="Rectangle 24"/>
          <p:cNvSpPr>
            <a:spLocks noChangeArrowheads="1"/>
          </p:cNvSpPr>
          <p:nvPr/>
        </p:nvSpPr>
        <p:spPr bwMode="auto">
          <a:xfrm>
            <a:off x="5354024" y="279812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anose="020B0503020204020204" pitchFamily="34" charset="-122"/>
                <a:ea typeface="微软雅黑" panose="020B0503020204020204" pitchFamily="34" charset="-122"/>
              </a:rPr>
              <a:t>添加文本内容</a:t>
            </a:r>
            <a:endParaRPr lang="zh-CN" altLang="en-US" sz="1100">
              <a:latin typeface="微软雅黑" panose="020B0503020204020204" pitchFamily="34" charset="-122"/>
              <a:ea typeface="微软雅黑" panose="020B0503020204020204" pitchFamily="34" charset="-122"/>
            </a:endParaRPr>
          </a:p>
        </p:txBody>
      </p:sp>
      <p:sp>
        <p:nvSpPr>
          <p:cNvPr id="44" name="Rectangle 25"/>
          <p:cNvSpPr>
            <a:spLocks noChangeArrowheads="1"/>
          </p:cNvSpPr>
          <p:nvPr/>
        </p:nvSpPr>
        <p:spPr bwMode="auto">
          <a:xfrm>
            <a:off x="5354024" y="312197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anose="020B0503020204020204" pitchFamily="34" charset="-122"/>
                <a:ea typeface="微软雅黑" panose="020B0503020204020204" pitchFamily="34" charset="-122"/>
              </a:rPr>
              <a:t>添加文本内容</a:t>
            </a:r>
            <a:endParaRPr lang="zh-CN" altLang="en-US" sz="1100">
              <a:latin typeface="微软雅黑" panose="020B0503020204020204" pitchFamily="34" charset="-122"/>
              <a:ea typeface="微软雅黑" panose="020B0503020204020204" pitchFamily="34" charset="-122"/>
            </a:endParaRPr>
          </a:p>
        </p:txBody>
      </p:sp>
      <p:sp>
        <p:nvSpPr>
          <p:cNvPr id="45" name="Rectangle 26"/>
          <p:cNvSpPr>
            <a:spLocks noChangeArrowheads="1"/>
          </p:cNvSpPr>
          <p:nvPr/>
        </p:nvSpPr>
        <p:spPr bwMode="auto">
          <a:xfrm>
            <a:off x="5354024" y="3499399"/>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anose="020B0503020204020204" pitchFamily="34" charset="-122"/>
                <a:ea typeface="微软雅黑" panose="020B0503020204020204" pitchFamily="34" charset="-122"/>
              </a:rPr>
              <a:t>添加文本内容</a:t>
            </a:r>
            <a:endParaRPr lang="zh-CN" altLang="en-US" sz="1100">
              <a:latin typeface="微软雅黑" panose="020B0503020204020204" pitchFamily="34" charset="-122"/>
              <a:ea typeface="微软雅黑" panose="020B0503020204020204" pitchFamily="34" charset="-122"/>
            </a:endParaRPr>
          </a:p>
        </p:txBody>
      </p:sp>
      <p:pic>
        <p:nvPicPr>
          <p:cNvPr id="46" name="圆角矩形 5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724228">
            <a:off x="4212076" y="2368294"/>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47" name="圆角矩形 5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724228">
            <a:off x="4325200" y="3232688"/>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48" name="圆角矩形 5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724228">
            <a:off x="4594316" y="3448191"/>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49" name="圆角矩形 5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724228">
            <a:off x="4270424" y="3988735"/>
            <a:ext cx="161925" cy="157183"/>
          </a:xfrm>
          <a:prstGeom prst="rect">
            <a:avLst/>
          </a:prstGeom>
          <a:noFill/>
          <a:extLst>
            <a:ext uri="{909E8E84-426E-40DD-AFC4-6F175D3DCCD1}">
              <a14:hiddenFill xmlns:a14="http://schemas.microsoft.com/office/drawing/2010/main">
                <a:solidFill>
                  <a:srgbClr val="FFFFFF"/>
                </a:solidFill>
              </a14:hiddenFill>
            </a:ext>
          </a:extLst>
        </p:spPr>
      </p:pic>
      <p:sp>
        <p:nvSpPr>
          <p:cNvPr id="50" name="Line 548"/>
          <p:cNvSpPr>
            <a:spLocks noChangeShapeType="1"/>
          </p:cNvSpPr>
          <p:nvPr/>
        </p:nvSpPr>
        <p:spPr bwMode="auto">
          <a:xfrm>
            <a:off x="4327571" y="2474271"/>
            <a:ext cx="647784" cy="269081"/>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51" name="Line 548"/>
          <p:cNvSpPr>
            <a:spLocks noChangeShapeType="1"/>
          </p:cNvSpPr>
          <p:nvPr/>
        </p:nvSpPr>
        <p:spPr bwMode="auto">
          <a:xfrm flipV="1">
            <a:off x="4434741" y="3068392"/>
            <a:ext cx="540614" cy="269081"/>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52" name="Line 548"/>
          <p:cNvSpPr>
            <a:spLocks noChangeShapeType="1"/>
          </p:cNvSpPr>
          <p:nvPr/>
        </p:nvSpPr>
        <p:spPr bwMode="auto">
          <a:xfrm flipV="1">
            <a:off x="4381157" y="3769670"/>
            <a:ext cx="540614" cy="32385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53" name="Line 548"/>
          <p:cNvSpPr>
            <a:spLocks noChangeShapeType="1"/>
          </p:cNvSpPr>
          <p:nvPr/>
        </p:nvSpPr>
        <p:spPr bwMode="auto">
          <a:xfrm flipV="1">
            <a:off x="4705048" y="3392242"/>
            <a:ext cx="270307" cy="161925"/>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sp>
        <p:nvSpPr>
          <p:cNvPr id="55" name="TextBox 54"/>
          <p:cNvSpPr txBox="1"/>
          <p:nvPr/>
        </p:nvSpPr>
        <p:spPr>
          <a:xfrm>
            <a:off x="6680808" y="1353003"/>
            <a:ext cx="1347576" cy="2953116"/>
          </a:xfrm>
          <a:prstGeom prst="rect">
            <a:avLst/>
          </a:prstGeom>
          <a:noFill/>
          <a:ln>
            <a:noFill/>
          </a:ln>
        </p:spPr>
        <p:txBody>
          <a:bodyPr wrap="square" rtlCol="0">
            <a:spAutoFit/>
          </a:bodyPr>
          <a:lstStyle/>
          <a:p>
            <a:pPr>
              <a:lnSpc>
                <a:spcPct val="130000"/>
              </a:lnSpc>
              <a:defRPr/>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smtClean="0">
                <a:latin typeface="微软雅黑" panose="020B0503020204020204" pitchFamily="34" charset="-122"/>
                <a:ea typeface="微软雅黑" panose="020B0503020204020204" pitchFamily="34" charset="-122"/>
              </a:rPr>
              <a:t>……</a:t>
            </a:r>
            <a:endParaRPr lang="en-US" altLang="zh-CN" sz="1100" dirty="0" smtClean="0">
              <a:latin typeface="微软雅黑" panose="020B0503020204020204" pitchFamily="34" charset="-122"/>
              <a:ea typeface="微软雅黑" panose="020B0503020204020204" pitchFamily="34" charset="-122"/>
            </a:endParaRPr>
          </a:p>
          <a:p>
            <a:pPr>
              <a:lnSpc>
                <a:spcPct val="130000"/>
              </a:lnSpc>
              <a:defRPr/>
            </a:pPr>
            <a:endParaRPr lang="en-US" altLang="zh-CN" sz="1100" dirty="0" smtClean="0">
              <a:latin typeface="微软雅黑" panose="020B0503020204020204" pitchFamily="34" charset="-122"/>
              <a:ea typeface="微软雅黑" panose="020B0503020204020204" pitchFamily="34" charset="-122"/>
            </a:endParaRPr>
          </a:p>
          <a:p>
            <a:pP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smtClean="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000" fill="hold"/>
                                        <p:tgtEl>
                                          <p:spTgt spid="46"/>
                                        </p:tgtEl>
                                        <p:attrNameLst>
                                          <p:attrName>ppt_x</p:attrName>
                                        </p:attrNameLst>
                                      </p:cBhvr>
                                      <p:tavLst>
                                        <p:tav tm="0">
                                          <p:val>
                                            <p:strVal val="#ppt_x-.2"/>
                                          </p:val>
                                        </p:tav>
                                        <p:tav tm="100000">
                                          <p:val>
                                            <p:strVal val="#ppt_x"/>
                                          </p:val>
                                        </p:tav>
                                      </p:tavLst>
                                    </p:anim>
                                    <p:anim calcmode="lin" valueType="num">
                                      <p:cBhvr>
                                        <p:cTn id="1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6"/>
                                        </p:tgtEl>
                                      </p:cBhvr>
                                    </p:animEffect>
                                  </p:childTnLst>
                                </p:cTn>
                              </p:par>
                              <p:par>
                                <p:cTn id="14" presetID="29"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1000" fill="hold"/>
                                        <p:tgtEl>
                                          <p:spTgt spid="47"/>
                                        </p:tgtEl>
                                        <p:attrNameLst>
                                          <p:attrName>ppt_x</p:attrName>
                                        </p:attrNameLst>
                                      </p:cBhvr>
                                      <p:tavLst>
                                        <p:tav tm="0">
                                          <p:val>
                                            <p:strVal val="#ppt_x-.2"/>
                                          </p:val>
                                        </p:tav>
                                        <p:tav tm="100000">
                                          <p:val>
                                            <p:strVal val="#ppt_x"/>
                                          </p:val>
                                        </p:tav>
                                      </p:tavLst>
                                    </p:anim>
                                    <p:anim calcmode="lin" valueType="num">
                                      <p:cBhvr>
                                        <p:cTn id="17"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7"/>
                                        </p:tgtEl>
                                      </p:cBhvr>
                                    </p:animEffect>
                                  </p:childTnLst>
                                </p:cTn>
                              </p:par>
                              <p:par>
                                <p:cTn id="19" presetID="29"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1000" fill="hold"/>
                                        <p:tgtEl>
                                          <p:spTgt spid="49"/>
                                        </p:tgtEl>
                                        <p:attrNameLst>
                                          <p:attrName>ppt_x</p:attrName>
                                        </p:attrNameLst>
                                      </p:cBhvr>
                                      <p:tavLst>
                                        <p:tav tm="0">
                                          <p:val>
                                            <p:strVal val="#ppt_x-.2"/>
                                          </p:val>
                                        </p:tav>
                                        <p:tav tm="100000">
                                          <p:val>
                                            <p:strVal val="#ppt_x"/>
                                          </p:val>
                                        </p:tav>
                                      </p:tavLst>
                                    </p:anim>
                                    <p:anim calcmode="lin" valueType="num">
                                      <p:cBhvr>
                                        <p:cTn id="22"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9"/>
                                        </p:tgtEl>
                                      </p:cBhvr>
                                    </p:animEffect>
                                  </p:childTnLst>
                                </p:cTn>
                              </p:par>
                              <p:par>
                                <p:cTn id="24" presetID="29"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1000" fill="hold"/>
                                        <p:tgtEl>
                                          <p:spTgt spid="48"/>
                                        </p:tgtEl>
                                        <p:attrNameLst>
                                          <p:attrName>ppt_x</p:attrName>
                                        </p:attrNameLst>
                                      </p:cBhvr>
                                      <p:tavLst>
                                        <p:tav tm="0">
                                          <p:val>
                                            <p:strVal val="#ppt_x-.2"/>
                                          </p:val>
                                        </p:tav>
                                        <p:tav tm="100000">
                                          <p:val>
                                            <p:strVal val="#ppt_x"/>
                                          </p:val>
                                        </p:tav>
                                      </p:tavLst>
                                    </p:anim>
                                    <p:anim calcmode="lin" valueType="num">
                                      <p:cBhvr>
                                        <p:cTn id="27"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8"/>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strips(downRight)">
                                      <p:cBhvr>
                                        <p:cTn id="32" dur="500"/>
                                        <p:tgtEl>
                                          <p:spTgt spid="50"/>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Right)">
                                      <p:cBhvr>
                                        <p:cTn id="35" dur="500"/>
                                        <p:tgtEl>
                                          <p:spTgt spid="38"/>
                                        </p:tgtEl>
                                      </p:cBhvr>
                                    </p:animEffect>
                                  </p:childTnLst>
                                </p:cTn>
                              </p:par>
                            </p:childTnLst>
                          </p:cTn>
                        </p:par>
                        <p:par>
                          <p:cTn id="36" fill="hold">
                            <p:stCondLst>
                              <p:cond delay="2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2"/>
                                        </p:tgtEl>
                                        <p:attrNameLst>
                                          <p:attrName>ppt_y</p:attrName>
                                        </p:attrNameLst>
                                      </p:cBhvr>
                                      <p:tavLst>
                                        <p:tav tm="0">
                                          <p:val>
                                            <p:strVal val="#ppt_y"/>
                                          </p:val>
                                        </p:tav>
                                        <p:tav tm="100000">
                                          <p:val>
                                            <p:strVal val="#ppt_y"/>
                                          </p:val>
                                        </p:tav>
                                      </p:tavLst>
                                    </p:anim>
                                    <p:anim calcmode="lin" valueType="num">
                                      <p:cBhvr>
                                        <p:cTn id="41"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2"/>
                                        </p:tgtEl>
                                      </p:cBhvr>
                                    </p:animEffect>
                                  </p:childTnLst>
                                </p:cTn>
                              </p:par>
                            </p:childTnLst>
                          </p:cTn>
                        </p:par>
                        <p:par>
                          <p:cTn id="44" fill="hold">
                            <p:stCondLst>
                              <p:cond delay="3250"/>
                            </p:stCondLst>
                            <p:childTnLst>
                              <p:par>
                                <p:cTn id="45" presetID="18" presetClass="entr" presetSubtype="6"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downRight)">
                                      <p:cBhvr>
                                        <p:cTn id="47" dur="500"/>
                                        <p:tgtEl>
                                          <p:spTgt spid="51"/>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strips(downRight)">
                                      <p:cBhvr>
                                        <p:cTn id="50" dur="500"/>
                                        <p:tgtEl>
                                          <p:spTgt spid="39"/>
                                        </p:tgtEl>
                                      </p:cBhvr>
                                    </p:animEffect>
                                  </p:childTnLst>
                                </p:cTn>
                              </p:par>
                            </p:childTnLst>
                          </p:cTn>
                        </p:par>
                        <p:par>
                          <p:cTn id="51" fill="hold">
                            <p:stCondLst>
                              <p:cond delay="375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43">
                                            <p:txEl>
                                              <p:pRg st="0" end="0"/>
                                            </p:txEl>
                                          </p:spTgt>
                                        </p:tgtEl>
                                        <p:attrNameLst>
                                          <p:attrName>style.visibility</p:attrName>
                                        </p:attrNameLst>
                                      </p:cBhvr>
                                      <p:to>
                                        <p:strVal val="visible"/>
                                      </p:to>
                                    </p:set>
                                    <p:anim calcmode="lin" valueType="num">
                                      <p:cBhvr>
                                        <p:cTn id="54" dur="500" fill="hold"/>
                                        <p:tgtEl>
                                          <p:spTgt spid="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3">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3">
                                            <p:txEl>
                                              <p:pRg st="0" end="0"/>
                                            </p:txEl>
                                          </p:spTgt>
                                        </p:tgtEl>
                                      </p:cBhvr>
                                    </p:animEffect>
                                  </p:childTnLst>
                                </p:cTn>
                              </p:par>
                            </p:childTnLst>
                          </p:cTn>
                        </p:par>
                        <p:par>
                          <p:cTn id="59" fill="hold">
                            <p:stCondLst>
                              <p:cond delay="4500"/>
                            </p:stCondLst>
                            <p:childTnLst>
                              <p:par>
                                <p:cTn id="60" presetID="18" presetClass="entr" presetSubtype="6"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strips(downRight)">
                                      <p:cBhvr>
                                        <p:cTn id="62" dur="500"/>
                                        <p:tgtEl>
                                          <p:spTgt spid="53"/>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strips(downRight)">
                                      <p:cBhvr>
                                        <p:cTn id="65" dur="500"/>
                                        <p:tgtEl>
                                          <p:spTgt spid="40"/>
                                        </p:tgtEl>
                                      </p:cBhvr>
                                    </p:animEffect>
                                  </p:childTnLst>
                                </p:cTn>
                              </p:par>
                            </p:childTnLst>
                          </p:cTn>
                        </p:par>
                        <p:par>
                          <p:cTn id="66" fill="hold">
                            <p:stCondLst>
                              <p:cond delay="5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4"/>
                                        </p:tgtEl>
                                        <p:attrNameLst>
                                          <p:attrName>ppt_y</p:attrName>
                                        </p:attrNameLst>
                                      </p:cBhvr>
                                      <p:tavLst>
                                        <p:tav tm="0">
                                          <p:val>
                                            <p:strVal val="#ppt_y"/>
                                          </p:val>
                                        </p:tav>
                                        <p:tav tm="100000">
                                          <p:val>
                                            <p:strVal val="#ppt_y"/>
                                          </p:val>
                                        </p:tav>
                                      </p:tavLst>
                                    </p:anim>
                                    <p:anim calcmode="lin" valueType="num">
                                      <p:cBhvr>
                                        <p:cTn id="71"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4"/>
                                        </p:tgtEl>
                                      </p:cBhvr>
                                    </p:animEffect>
                                  </p:childTnLst>
                                </p:cTn>
                              </p:par>
                            </p:childTnLst>
                          </p:cTn>
                        </p:par>
                        <p:par>
                          <p:cTn id="74" fill="hold">
                            <p:stCondLst>
                              <p:cond delay="5750"/>
                            </p:stCondLst>
                            <p:childTnLst>
                              <p:par>
                                <p:cTn id="75" presetID="18" presetClass="entr" presetSubtype="6"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strips(downRight)">
                                      <p:cBhvr>
                                        <p:cTn id="77" dur="500"/>
                                        <p:tgtEl>
                                          <p:spTgt spid="52"/>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strips(downRight)">
                                      <p:cBhvr>
                                        <p:cTn id="80" dur="500"/>
                                        <p:tgtEl>
                                          <p:spTgt spid="41"/>
                                        </p:tgtEl>
                                      </p:cBhvr>
                                    </p:animEffect>
                                  </p:childTnLst>
                                </p:cTn>
                              </p:par>
                            </p:childTnLst>
                          </p:cTn>
                        </p:par>
                        <p:par>
                          <p:cTn id="81" fill="hold">
                            <p:stCondLst>
                              <p:cond delay="62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5"/>
                                        </p:tgtEl>
                                        <p:attrNameLst>
                                          <p:attrName>ppt_y</p:attrName>
                                        </p:attrNameLst>
                                      </p:cBhvr>
                                      <p:tavLst>
                                        <p:tav tm="0">
                                          <p:val>
                                            <p:strVal val="#ppt_y"/>
                                          </p:val>
                                        </p:tav>
                                        <p:tav tm="100000">
                                          <p:val>
                                            <p:strVal val="#ppt_y"/>
                                          </p:val>
                                        </p:tav>
                                      </p:tavLst>
                                    </p:anim>
                                    <p:anim calcmode="lin" valueType="num">
                                      <p:cBhvr>
                                        <p:cTn id="86"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5"/>
                                        </p:tgtEl>
                                      </p:cBhvr>
                                    </p:animEffect>
                                  </p:childTnLst>
                                </p:cTn>
                              </p:par>
                            </p:childTnLst>
                          </p:cTn>
                        </p:par>
                        <p:par>
                          <p:cTn id="89" fill="hold">
                            <p:stCondLst>
                              <p:cond delay="7000"/>
                            </p:stCondLst>
                            <p:childTnLst>
                              <p:par>
                                <p:cTn id="90" presetID="22" presetClass="entr" presetSubtype="1"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up)">
                                      <p:cBhvr>
                                        <p:cTn id="9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p:bldP spid="44" grpId="0"/>
      <p:bldP spid="45" grpId="0"/>
      <p:bldP spid="50" grpId="0" animBg="1"/>
      <p:bldP spid="51" grpId="0" animBg="1"/>
      <p:bldP spid="52" grpId="0" animBg="1"/>
      <p:bldP spid="53" grpId="0" animBg="1"/>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肘形连接符 3"/>
          <p:cNvCxnSpPr>
            <a:stCxn id="6" idx="6"/>
            <a:endCxn id="31" idx="2"/>
          </p:cNvCxnSpPr>
          <p:nvPr/>
        </p:nvCxnSpPr>
        <p:spPr>
          <a:xfrm>
            <a:off x="3709823" y="1690122"/>
            <a:ext cx="4019972" cy="82272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142823" y="1406621"/>
            <a:ext cx="567000" cy="567000"/>
            <a:chOff x="4534974" y="2492893"/>
            <a:chExt cx="756000" cy="756000"/>
          </a:xfrm>
        </p:grpSpPr>
        <p:sp>
          <p:nvSpPr>
            <p:cNvPr id="6" name="椭圆 5"/>
            <p:cNvSpPr/>
            <p:nvPr/>
          </p:nvSpPr>
          <p:spPr>
            <a:xfrm>
              <a:off x="4534974" y="2492893"/>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4687974" y="2629656"/>
              <a:ext cx="450000" cy="434596"/>
              <a:chOff x="5512720" y="2152017"/>
              <a:chExt cx="583915" cy="496874"/>
            </a:xfrm>
          </p:grpSpPr>
          <p:sp>
            <p:nvSpPr>
              <p:cNvPr id="8"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9"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grpSp>
      <p:cxnSp>
        <p:nvCxnSpPr>
          <p:cNvPr id="10" name="肘形连接符 9"/>
          <p:cNvCxnSpPr>
            <a:stCxn id="12" idx="6"/>
            <a:endCxn id="33" idx="2"/>
          </p:cNvCxnSpPr>
          <p:nvPr/>
        </p:nvCxnSpPr>
        <p:spPr>
          <a:xfrm>
            <a:off x="3709823" y="3330097"/>
            <a:ext cx="2168946" cy="39879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142823" y="3046595"/>
            <a:ext cx="567000" cy="567000"/>
            <a:chOff x="4534974" y="4368345"/>
            <a:chExt cx="756000" cy="756000"/>
          </a:xfrm>
        </p:grpSpPr>
        <p:sp>
          <p:nvSpPr>
            <p:cNvPr id="12" name="椭圆 11"/>
            <p:cNvSpPr/>
            <p:nvPr/>
          </p:nvSpPr>
          <p:spPr>
            <a:xfrm>
              <a:off x="4534974" y="4368345"/>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900">
                <a:latin typeface="Arial" panose="020B0604020202020204" pitchFamily="34" charset="0"/>
                <a:cs typeface="Arial" panose="020B0604020202020204" pitchFamily="34" charset="0"/>
              </a:endParaRPr>
            </a:p>
          </p:txBody>
        </p:sp>
      </p:grpSp>
      <p:cxnSp>
        <p:nvCxnSpPr>
          <p:cNvPr id="14" name="肘形连接符 13"/>
          <p:cNvCxnSpPr>
            <a:stCxn id="16" idx="6"/>
            <a:endCxn id="32" idx="2"/>
          </p:cNvCxnSpPr>
          <p:nvPr/>
        </p:nvCxnSpPr>
        <p:spPr>
          <a:xfrm>
            <a:off x="3709823" y="2510110"/>
            <a:ext cx="3094460" cy="738805"/>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42823" y="2226608"/>
            <a:ext cx="567000" cy="567000"/>
            <a:chOff x="4534974" y="3430619"/>
            <a:chExt cx="756000" cy="756000"/>
          </a:xfrm>
        </p:grpSpPr>
        <p:sp>
          <p:nvSpPr>
            <p:cNvPr id="16" name="椭圆 15"/>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nvGrpSpPr>
            <p:cNvPr id="17" name="Group 92"/>
            <p:cNvGrpSpPr/>
            <p:nvPr/>
          </p:nvGrpSpPr>
          <p:grpSpPr>
            <a:xfrm>
              <a:off x="4688410" y="3660828"/>
              <a:ext cx="474528" cy="295582"/>
              <a:chOff x="5172076" y="1938338"/>
              <a:chExt cx="471488" cy="293688"/>
            </a:xfrm>
            <a:solidFill>
              <a:schemeClr val="bg1"/>
            </a:solidFill>
          </p:grpSpPr>
          <p:sp>
            <p:nvSpPr>
              <p:cNvPr id="1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p>
            </p:txBody>
          </p:sp>
          <p:sp>
            <p:nvSpPr>
              <p:cNvPr id="19"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sp>
            <p:nvSpPr>
              <p:cNvPr id="20"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grpSp>
      </p:grpSp>
      <p:cxnSp>
        <p:nvCxnSpPr>
          <p:cNvPr id="21" name="直接连接符 20"/>
          <p:cNvCxnSpPr>
            <a:endCxn id="23" idx="6"/>
          </p:cNvCxnSpPr>
          <p:nvPr/>
        </p:nvCxnSpPr>
        <p:spPr>
          <a:xfrm flipH="1" flipV="1">
            <a:off x="3709824" y="4150083"/>
            <a:ext cx="960065"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142823" y="3866582"/>
            <a:ext cx="567000" cy="567000"/>
            <a:chOff x="4534974" y="5306072"/>
            <a:chExt cx="756000" cy="756000"/>
          </a:xfrm>
        </p:grpSpPr>
        <p:sp>
          <p:nvSpPr>
            <p:cNvPr id="23" name="椭圆 22"/>
            <p:cNvSpPr/>
            <p:nvPr/>
          </p:nvSpPr>
          <p:spPr>
            <a:xfrm>
              <a:off x="4534974" y="5306072"/>
              <a:ext cx="756000" cy="75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Group 9"/>
            <p:cNvGrpSpPr/>
            <p:nvPr/>
          </p:nvGrpSpPr>
          <p:grpSpPr>
            <a:xfrm>
              <a:off x="4659950" y="5504420"/>
              <a:ext cx="516045" cy="382660"/>
              <a:chOff x="4572000" y="3414713"/>
              <a:chExt cx="374651" cy="277813"/>
            </a:xfrm>
            <a:solidFill>
              <a:schemeClr val="bg1"/>
            </a:solidFill>
          </p:grpSpPr>
          <p:sp>
            <p:nvSpPr>
              <p:cNvPr id="2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sp>
            <p:nvSpPr>
              <p:cNvPr id="2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grpSp>
      </p:grpSp>
      <p:sp>
        <p:nvSpPr>
          <p:cNvPr id="27" name="任意多边形 26"/>
          <p:cNvSpPr/>
          <p:nvPr/>
        </p:nvSpPr>
        <p:spPr>
          <a:xfrm>
            <a:off x="7394882" y="1627219"/>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8" name="任意多边形 27"/>
          <p:cNvSpPr/>
          <p:nvPr/>
        </p:nvSpPr>
        <p:spPr>
          <a:xfrm>
            <a:off x="6469370" y="2959982"/>
            <a:ext cx="885825"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9" name="任意多边形 28"/>
          <p:cNvSpPr/>
          <p:nvPr/>
        </p:nvSpPr>
        <p:spPr>
          <a:xfrm>
            <a:off x="5543856" y="3530059"/>
            <a:ext cx="885825"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0" name="任意多边形 29"/>
          <p:cNvSpPr/>
          <p:nvPr/>
        </p:nvSpPr>
        <p:spPr>
          <a:xfrm>
            <a:off x="4051607" y="3934062"/>
            <a:ext cx="1452561"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1" name="椭圆 30"/>
          <p:cNvSpPr/>
          <p:nvPr/>
        </p:nvSpPr>
        <p:spPr>
          <a:xfrm>
            <a:off x="7729794" y="2404849"/>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2" name="椭圆 31"/>
          <p:cNvSpPr/>
          <p:nvPr/>
        </p:nvSpPr>
        <p:spPr>
          <a:xfrm>
            <a:off x="6804282" y="3140913"/>
            <a:ext cx="216000" cy="21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3" name="椭圆 32"/>
          <p:cNvSpPr/>
          <p:nvPr/>
        </p:nvSpPr>
        <p:spPr>
          <a:xfrm>
            <a:off x="5878769" y="3620894"/>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4" name="椭圆 33"/>
          <p:cNvSpPr/>
          <p:nvPr/>
        </p:nvSpPr>
        <p:spPr>
          <a:xfrm>
            <a:off x="4669887" y="4046157"/>
            <a:ext cx="216000" cy="216000"/>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5" name="矩形 34"/>
          <p:cNvSpPr/>
          <p:nvPr/>
        </p:nvSpPr>
        <p:spPr>
          <a:xfrm>
            <a:off x="2086556" y="1347614"/>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36" name="矩形 35"/>
          <p:cNvSpPr/>
          <p:nvPr/>
        </p:nvSpPr>
        <p:spPr>
          <a:xfrm>
            <a:off x="1187624" y="1632596"/>
            <a:ext cx="1922270" cy="577079"/>
          </a:xfrm>
          <a:prstGeom prst="rect">
            <a:avLst/>
          </a:prstGeom>
        </p:spPr>
        <p:txBody>
          <a:bodyPr wrap="square" lIns="68579" tIns="34289" rIns="68579" bIns="34289">
            <a:spAutoFit/>
          </a:bodyPr>
          <a:lstStyle/>
          <a:p>
            <a:pPr algn="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latin typeface="微软雅黑" panose="020B0503020204020204" pitchFamily="34" charset="-122"/>
              <a:ea typeface="微软雅黑" panose="020B0503020204020204" pitchFamily="34" charset="-122"/>
            </a:endParaRPr>
          </a:p>
        </p:txBody>
      </p:sp>
      <p:sp>
        <p:nvSpPr>
          <p:cNvPr id="37" name="矩形 36"/>
          <p:cNvSpPr/>
          <p:nvPr/>
        </p:nvSpPr>
        <p:spPr>
          <a:xfrm>
            <a:off x="2086556" y="2173980"/>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38" name="矩形 37"/>
          <p:cNvSpPr/>
          <p:nvPr/>
        </p:nvSpPr>
        <p:spPr>
          <a:xfrm>
            <a:off x="1187624" y="2458962"/>
            <a:ext cx="1922270" cy="577079"/>
          </a:xfrm>
          <a:prstGeom prst="rect">
            <a:avLst/>
          </a:prstGeom>
        </p:spPr>
        <p:txBody>
          <a:bodyPr wrap="square" lIns="68579" tIns="34289" rIns="68579" bIns="34289">
            <a:spAutoFit/>
          </a:bodyPr>
          <a:lstStyle/>
          <a:p>
            <a:pPr algn="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latin typeface="微软雅黑" panose="020B0503020204020204" pitchFamily="34" charset="-122"/>
              <a:ea typeface="微软雅黑" panose="020B0503020204020204" pitchFamily="34" charset="-122"/>
            </a:endParaRPr>
          </a:p>
        </p:txBody>
      </p:sp>
      <p:sp>
        <p:nvSpPr>
          <p:cNvPr id="39" name="矩形 38"/>
          <p:cNvSpPr/>
          <p:nvPr/>
        </p:nvSpPr>
        <p:spPr>
          <a:xfrm>
            <a:off x="2086556" y="3000346"/>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40" name="矩形 39"/>
          <p:cNvSpPr/>
          <p:nvPr/>
        </p:nvSpPr>
        <p:spPr>
          <a:xfrm>
            <a:off x="1187624" y="3285328"/>
            <a:ext cx="1922270" cy="577079"/>
          </a:xfrm>
          <a:prstGeom prst="rect">
            <a:avLst/>
          </a:prstGeom>
        </p:spPr>
        <p:txBody>
          <a:bodyPr wrap="square" lIns="68579" tIns="34289" rIns="68579" bIns="34289">
            <a:spAutoFit/>
          </a:bodyPr>
          <a:lstStyle/>
          <a:p>
            <a:pPr algn="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latin typeface="微软雅黑" panose="020B0503020204020204" pitchFamily="34" charset="-122"/>
              <a:ea typeface="微软雅黑" panose="020B0503020204020204" pitchFamily="34" charset="-122"/>
            </a:endParaRPr>
          </a:p>
        </p:txBody>
      </p:sp>
      <p:sp>
        <p:nvSpPr>
          <p:cNvPr id="41" name="矩形 40"/>
          <p:cNvSpPr/>
          <p:nvPr/>
        </p:nvSpPr>
        <p:spPr>
          <a:xfrm>
            <a:off x="2086556" y="3826711"/>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42" name="矩形 41"/>
          <p:cNvSpPr/>
          <p:nvPr/>
        </p:nvSpPr>
        <p:spPr>
          <a:xfrm>
            <a:off x="1187624" y="4111694"/>
            <a:ext cx="1922270" cy="577079"/>
          </a:xfrm>
          <a:prstGeom prst="rect">
            <a:avLst/>
          </a:prstGeom>
        </p:spPr>
        <p:txBody>
          <a:bodyPr wrap="square" lIns="68579" tIns="34289" rIns="68579" bIns="34289">
            <a:spAutoFit/>
          </a:bodyPr>
          <a:lstStyle/>
          <a:p>
            <a:pPr algn="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此处输入您的文字文本，或者复制您的文字文本粘贴到此处。</a:t>
            </a:r>
            <a:endParaRPr lang="zh-CN" altLang="en-US" sz="11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2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4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6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900"/>
                                        <p:tgtEl>
                                          <p:spTgt spid="2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50"/>
                                        <p:tgtEl>
                                          <p:spTgt spid="3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50"/>
                                        <p:tgtEl>
                                          <p:spTgt spid="3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50"/>
                                        <p:tgtEl>
                                          <p:spTgt spid="31"/>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34"/>
                                        </p:tgtEl>
                                      </p:cBhvr>
                                    </p:animEffect>
                                    <p:animScale>
                                      <p:cBhvr>
                                        <p:cTn id="32" dur="250" autoRev="1" fill="hold"/>
                                        <p:tgtEl>
                                          <p:spTgt spid="34"/>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250"/>
                                        <p:tgtEl>
                                          <p:spTgt spid="21"/>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33"/>
                                        </p:tgtEl>
                                      </p:cBhvr>
                                    </p:animEffect>
                                    <p:animScale>
                                      <p:cBhvr>
                                        <p:cTn id="51" dur="250" autoRev="1" fill="hold"/>
                                        <p:tgtEl>
                                          <p:spTgt spid="33"/>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500"/>
                                        <p:tgtEl>
                                          <p:spTgt spid="39"/>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32"/>
                                        </p:tgtEl>
                                      </p:cBhvr>
                                    </p:animEffect>
                                    <p:animScale>
                                      <p:cBhvr>
                                        <p:cTn id="70" dur="250" autoRev="1" fill="hold"/>
                                        <p:tgtEl>
                                          <p:spTgt spid="32"/>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right)">
                                      <p:cBhvr>
                                        <p:cTn id="74" dur="600"/>
                                        <p:tgtEl>
                                          <p:spTgt spid="14"/>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randombar(horizontal)">
                                      <p:cBhvr>
                                        <p:cTn id="82" dur="500"/>
                                        <p:tgtEl>
                                          <p:spTgt spid="3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randombar(horizontal)">
                                      <p:cBhvr>
                                        <p:cTn id="85" dur="500"/>
                                        <p:tgtEl>
                                          <p:spTgt spid="38"/>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31"/>
                                        </p:tgtEl>
                                      </p:cBhvr>
                                    </p:animEffect>
                                    <p:animScale>
                                      <p:cBhvr>
                                        <p:cTn id="89" dur="250" autoRev="1" fill="hold"/>
                                        <p:tgtEl>
                                          <p:spTgt spid="31"/>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right)">
                                      <p:cBhvr>
                                        <p:cTn id="93" dur="750"/>
                                        <p:tgtEl>
                                          <p:spTgt spid="4"/>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randombar(horizontal)">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4" grpId="1" animBg="1"/>
      <p:bldP spid="35" grpId="0"/>
      <p:bldP spid="36" grpId="0"/>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87674"/>
            <a:ext cx="9144000" cy="1368152"/>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331640" y="1363871"/>
            <a:ext cx="2160240" cy="2287879"/>
            <a:chOff x="1331640" y="1363871"/>
            <a:chExt cx="2160240" cy="2287879"/>
          </a:xfrm>
        </p:grpSpPr>
        <p:sp>
          <p:nvSpPr>
            <p:cNvPr id="3" name="椭圆 2"/>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511760" y="1671750"/>
              <a:ext cx="1800000" cy="1800000"/>
            </a:xfrm>
            <a:prstGeom prst="ellipse">
              <a:avLst/>
            </a:prstGeom>
            <a:solidFill>
              <a:srgbClr val="C00000"/>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943708" y="1363871"/>
              <a:ext cx="936104" cy="2215991"/>
            </a:xfrm>
            <a:prstGeom prst="rect">
              <a:avLst/>
            </a:prstGeom>
            <a:noFill/>
          </p:spPr>
          <p:txBody>
            <a:bodyPr wrap="square" rtlCol="0">
              <a:spAutoFit/>
            </a:bodyPr>
            <a:lstStyle/>
            <a:p>
              <a:pPr algn="ctr"/>
              <a:r>
                <a:rPr lang="en-US" altLang="zh-CN" sz="13800" dirty="0" smtClean="0">
                  <a:solidFill>
                    <a:schemeClr val="bg1"/>
                  </a:solidFill>
                  <a:latin typeface="DFGothic-EB" pitchFamily="1" charset="-128"/>
                  <a:ea typeface="DFGothic-EB" pitchFamily="1" charset="-128"/>
                </a:rPr>
                <a:t>1</a:t>
              </a:r>
              <a:endParaRPr lang="zh-CN" altLang="en-US" sz="13800" dirty="0">
                <a:solidFill>
                  <a:schemeClr val="bg1"/>
                </a:solidFill>
                <a:latin typeface="DFGothic-EB" pitchFamily="1" charset="-128"/>
                <a:ea typeface="DFGothic-EB" pitchFamily="1" charset="-128"/>
              </a:endParaRPr>
            </a:p>
          </p:txBody>
        </p:sp>
      </p:grpSp>
      <p:sp>
        <p:nvSpPr>
          <p:cNvPr id="7" name="矩形 6"/>
          <p:cNvSpPr/>
          <p:nvPr/>
        </p:nvSpPr>
        <p:spPr>
          <a:xfrm>
            <a:off x="3707904" y="2279362"/>
            <a:ext cx="1826141"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速递专业</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775471" y="1469202"/>
            <a:ext cx="343825" cy="309997"/>
            <a:chOff x="4634991" y="2138335"/>
            <a:chExt cx="428348" cy="386204"/>
          </a:xfrm>
        </p:grpSpPr>
        <p:sp>
          <p:nvSpPr>
            <p:cNvPr id="9"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0"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1" name="组合 10"/>
          <p:cNvGrpSpPr/>
          <p:nvPr/>
        </p:nvGrpSpPr>
        <p:grpSpPr>
          <a:xfrm>
            <a:off x="5405067" y="1469202"/>
            <a:ext cx="343825" cy="309997"/>
            <a:chOff x="5076056" y="2138335"/>
            <a:chExt cx="428348" cy="386204"/>
          </a:xfrm>
        </p:grpSpPr>
        <p:sp>
          <p:nvSpPr>
            <p:cNvPr id="12"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3"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4" name="组合 13"/>
          <p:cNvGrpSpPr/>
          <p:nvPr/>
        </p:nvGrpSpPr>
        <p:grpSpPr>
          <a:xfrm>
            <a:off x="4165480" y="1469176"/>
            <a:ext cx="343825" cy="309997"/>
            <a:chOff x="5557128" y="2138335"/>
            <a:chExt cx="428348" cy="386204"/>
          </a:xfrm>
        </p:grpSpPr>
        <p:sp>
          <p:nvSpPr>
            <p:cNvPr id="15"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6"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7" name="组合 16"/>
          <p:cNvGrpSpPr/>
          <p:nvPr/>
        </p:nvGrpSpPr>
        <p:grpSpPr>
          <a:xfrm>
            <a:off x="4969630" y="1469202"/>
            <a:ext cx="343825" cy="309997"/>
            <a:chOff x="6068610" y="2138335"/>
            <a:chExt cx="428348" cy="386204"/>
          </a:xfrm>
        </p:grpSpPr>
        <p:sp>
          <p:nvSpPr>
            <p:cNvPr id="18"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9"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0" name="组合 19"/>
          <p:cNvGrpSpPr/>
          <p:nvPr/>
        </p:nvGrpSpPr>
        <p:grpSpPr>
          <a:xfrm>
            <a:off x="4572000" y="1465352"/>
            <a:ext cx="343825" cy="309997"/>
            <a:chOff x="6623914" y="2138335"/>
            <a:chExt cx="428348" cy="386204"/>
          </a:xfrm>
        </p:grpSpPr>
        <p:sp>
          <p:nvSpPr>
            <p:cNvPr id="21"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318B"/>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2"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3" name="TextBox 22"/>
          <p:cNvSpPr txBox="1"/>
          <p:nvPr/>
        </p:nvSpPr>
        <p:spPr>
          <a:xfrm>
            <a:off x="3707905" y="3363838"/>
            <a:ext cx="4104456" cy="738664"/>
          </a:xfrm>
          <a:prstGeom prst="rect">
            <a:avLst/>
          </a:prstGeom>
          <a:noFill/>
          <a:ln>
            <a:solidFill>
              <a:schemeClr val="tx1"/>
            </a:solidFill>
          </a:ln>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、速递专业。业务收入完成 万元，完成省公司计划的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，排名全省第 ；同比增幅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，排名全省第 。其中，礼仪业务收入完成 万元，同比增幅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4248" y="167465"/>
            <a:ext cx="1990961" cy="3880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6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9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4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3413263" y="1741546"/>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2F318B"/>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3505148" y="1453802"/>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091947" y="2433687"/>
            <a:ext cx="766775" cy="767080"/>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3524201" y="3344514"/>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4657824" y="3344514"/>
            <a:ext cx="766775" cy="767081"/>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Oval 53"/>
          <p:cNvSpPr>
            <a:spLocks noChangeArrowheads="1"/>
          </p:cNvSpPr>
          <p:nvPr/>
        </p:nvSpPr>
        <p:spPr bwMode="auto">
          <a:xfrm>
            <a:off x="5123418" y="2372964"/>
            <a:ext cx="766775" cy="767081"/>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Oval 53"/>
          <p:cNvSpPr>
            <a:spLocks noChangeArrowheads="1"/>
          </p:cNvSpPr>
          <p:nvPr/>
        </p:nvSpPr>
        <p:spPr bwMode="auto">
          <a:xfrm>
            <a:off x="4664968" y="1421656"/>
            <a:ext cx="766775" cy="767080"/>
          </a:xfrm>
          <a:prstGeom prst="ellipse">
            <a:avLst/>
          </a:prstGeom>
          <a:solidFill>
            <a:srgbClr val="E6212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5898421" y="3035756"/>
            <a:ext cx="1836183"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5412583" y="4008496"/>
            <a:ext cx="1727821"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66168" y="2010627"/>
            <a:ext cx="1836183"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a:off x="1739027" y="2010627"/>
            <a:ext cx="1727822"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Rectangle 42"/>
          <p:cNvSpPr>
            <a:spLocks noChangeArrowheads="1"/>
          </p:cNvSpPr>
          <p:nvPr/>
        </p:nvSpPr>
        <p:spPr bwMode="auto">
          <a:xfrm>
            <a:off x="1739026" y="1578431"/>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Rectangle 45"/>
          <p:cNvSpPr>
            <a:spLocks noChangeArrowheads="1"/>
          </p:cNvSpPr>
          <p:nvPr/>
        </p:nvSpPr>
        <p:spPr bwMode="auto">
          <a:xfrm>
            <a:off x="5466168" y="3629877"/>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Rectangle 46"/>
          <p:cNvSpPr>
            <a:spLocks noChangeArrowheads="1"/>
          </p:cNvSpPr>
          <p:nvPr/>
        </p:nvSpPr>
        <p:spPr bwMode="auto">
          <a:xfrm>
            <a:off x="6060368" y="2657137"/>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ectangle 47"/>
          <p:cNvSpPr>
            <a:spLocks noChangeArrowheads="1"/>
          </p:cNvSpPr>
          <p:nvPr/>
        </p:nvSpPr>
        <p:spPr bwMode="auto">
          <a:xfrm>
            <a:off x="5573338" y="1634390"/>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Rectangle 49"/>
          <p:cNvSpPr>
            <a:spLocks noChangeArrowheads="1"/>
          </p:cNvSpPr>
          <p:nvPr/>
        </p:nvSpPr>
        <p:spPr bwMode="auto">
          <a:xfrm>
            <a:off x="2657117" y="1275606"/>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2F318B"/>
                </a:solidFill>
                <a:latin typeface="微软雅黑" panose="020B0503020204020204" pitchFamily="34" charset="-122"/>
                <a:ea typeface="微软雅黑" panose="020B0503020204020204" pitchFamily="34" charset="-122"/>
              </a:rPr>
              <a:t>添加标题</a:t>
            </a:r>
            <a:endParaRPr lang="zh-CN" altLang="en-US" sz="1400" b="1" dirty="0">
              <a:solidFill>
                <a:srgbClr val="2F318B"/>
              </a:solidFill>
              <a:latin typeface="微软雅黑" panose="020B0503020204020204" pitchFamily="34" charset="-122"/>
              <a:ea typeface="微软雅黑" panose="020B0503020204020204" pitchFamily="34" charset="-122"/>
            </a:endParaRPr>
          </a:p>
        </p:txBody>
      </p:sp>
      <p:sp>
        <p:nvSpPr>
          <p:cNvPr id="20" name="Line 548"/>
          <p:cNvSpPr>
            <a:spLocks noChangeShapeType="1"/>
          </p:cNvSpPr>
          <p:nvPr/>
        </p:nvSpPr>
        <p:spPr bwMode="auto">
          <a:xfrm>
            <a:off x="1306773" y="3035756"/>
            <a:ext cx="1729013"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Rectangle 51"/>
          <p:cNvSpPr>
            <a:spLocks noChangeArrowheads="1"/>
          </p:cNvSpPr>
          <p:nvPr/>
        </p:nvSpPr>
        <p:spPr bwMode="auto">
          <a:xfrm>
            <a:off x="1306774" y="2605940"/>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52"/>
          <p:cNvSpPr>
            <a:spLocks noChangeArrowheads="1"/>
          </p:cNvSpPr>
          <p:nvPr/>
        </p:nvSpPr>
        <p:spPr bwMode="auto">
          <a:xfrm>
            <a:off x="2171279" y="2301924"/>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E62129"/>
                </a:solidFill>
                <a:latin typeface="微软雅黑" panose="020B0503020204020204" pitchFamily="34" charset="-122"/>
                <a:ea typeface="微软雅黑" panose="020B0503020204020204" pitchFamily="34" charset="-122"/>
              </a:rPr>
              <a:t>添加标题</a:t>
            </a:r>
            <a:endParaRPr lang="zh-CN" altLang="en-US" sz="1400" b="1" dirty="0">
              <a:solidFill>
                <a:srgbClr val="E62129"/>
              </a:solidFill>
              <a:latin typeface="微软雅黑" panose="020B0503020204020204" pitchFamily="34" charset="-122"/>
              <a:ea typeface="微软雅黑" panose="020B0503020204020204" pitchFamily="34" charset="-122"/>
            </a:endParaRPr>
          </a:p>
        </p:txBody>
      </p:sp>
      <p:sp>
        <p:nvSpPr>
          <p:cNvPr id="23" name="Line 548"/>
          <p:cNvSpPr>
            <a:spLocks noChangeShapeType="1"/>
          </p:cNvSpPr>
          <p:nvPr/>
        </p:nvSpPr>
        <p:spPr bwMode="auto">
          <a:xfrm>
            <a:off x="1792611" y="4011910"/>
            <a:ext cx="1729013" cy="0"/>
          </a:xfrm>
          <a:prstGeom prst="line">
            <a:avLst/>
          </a:prstGeom>
          <a:noFill/>
          <a:ln w="19050">
            <a:solidFill>
              <a:schemeClr val="bg1">
                <a:lumMod val="50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Rectangle 54"/>
          <p:cNvSpPr>
            <a:spLocks noChangeArrowheads="1"/>
          </p:cNvSpPr>
          <p:nvPr/>
        </p:nvSpPr>
        <p:spPr bwMode="auto">
          <a:xfrm>
            <a:off x="1792612" y="362987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55"/>
          <p:cNvSpPr>
            <a:spLocks noChangeArrowheads="1"/>
          </p:cNvSpPr>
          <p:nvPr/>
        </p:nvSpPr>
        <p:spPr bwMode="auto">
          <a:xfrm>
            <a:off x="2602938" y="3308002"/>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2F318B"/>
                </a:solidFill>
                <a:latin typeface="微软雅黑" panose="020B0503020204020204" pitchFamily="34" charset="-122"/>
                <a:ea typeface="微软雅黑" panose="020B0503020204020204" pitchFamily="34" charset="-122"/>
              </a:rPr>
              <a:t>添加标题</a:t>
            </a:r>
            <a:endParaRPr lang="zh-CN" altLang="en-US" sz="1400" b="1" dirty="0">
              <a:solidFill>
                <a:srgbClr val="2F318B"/>
              </a:solidFill>
              <a:latin typeface="微软雅黑" panose="020B0503020204020204" pitchFamily="34" charset="-122"/>
              <a:ea typeface="微软雅黑" panose="020B0503020204020204" pitchFamily="34" charset="-122"/>
            </a:endParaRPr>
          </a:p>
        </p:txBody>
      </p:sp>
      <p:sp>
        <p:nvSpPr>
          <p:cNvPr id="26" name="Rectangle 59"/>
          <p:cNvSpPr>
            <a:spLocks noChangeArrowheads="1"/>
          </p:cNvSpPr>
          <p:nvPr/>
        </p:nvSpPr>
        <p:spPr bwMode="auto">
          <a:xfrm>
            <a:off x="5574529" y="1310133"/>
            <a:ext cx="124198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E62129"/>
                </a:solidFill>
                <a:latin typeface="微软雅黑" panose="020B0503020204020204" pitchFamily="34" charset="-122"/>
                <a:ea typeface="微软雅黑" panose="020B0503020204020204" pitchFamily="34" charset="-122"/>
              </a:rPr>
              <a:t>添加标题</a:t>
            </a:r>
            <a:endParaRPr lang="zh-CN" altLang="en-US" sz="1400" b="1" dirty="0">
              <a:solidFill>
                <a:srgbClr val="E62129"/>
              </a:solidFill>
              <a:latin typeface="微软雅黑" panose="020B0503020204020204" pitchFamily="34" charset="-122"/>
              <a:ea typeface="微软雅黑" panose="020B0503020204020204" pitchFamily="34" charset="-122"/>
            </a:endParaRPr>
          </a:p>
        </p:txBody>
      </p:sp>
      <p:sp>
        <p:nvSpPr>
          <p:cNvPr id="27" name="Rectangle 60"/>
          <p:cNvSpPr>
            <a:spLocks noChangeArrowheads="1"/>
          </p:cNvSpPr>
          <p:nvPr/>
        </p:nvSpPr>
        <p:spPr bwMode="auto">
          <a:xfrm>
            <a:off x="6060367" y="2335262"/>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2F318B"/>
                </a:solidFill>
                <a:latin typeface="微软雅黑" panose="020B0503020204020204" pitchFamily="34" charset="-122"/>
                <a:ea typeface="微软雅黑" panose="020B0503020204020204" pitchFamily="34" charset="-122"/>
              </a:rPr>
              <a:t>添加标题</a:t>
            </a:r>
            <a:endParaRPr lang="zh-CN" altLang="en-US" sz="1400" b="1" dirty="0">
              <a:solidFill>
                <a:srgbClr val="2F318B"/>
              </a:solidFill>
              <a:latin typeface="微软雅黑" panose="020B0503020204020204" pitchFamily="34" charset="-122"/>
              <a:ea typeface="微软雅黑" panose="020B0503020204020204" pitchFamily="34" charset="-122"/>
            </a:endParaRPr>
          </a:p>
        </p:txBody>
      </p:sp>
      <p:sp>
        <p:nvSpPr>
          <p:cNvPr id="28" name="Rectangle 61"/>
          <p:cNvSpPr>
            <a:spLocks noChangeArrowheads="1"/>
          </p:cNvSpPr>
          <p:nvPr/>
        </p:nvSpPr>
        <p:spPr bwMode="auto">
          <a:xfrm>
            <a:off x="5466167" y="3328243"/>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E62129"/>
                </a:solidFill>
                <a:latin typeface="微软雅黑" panose="020B0503020204020204" pitchFamily="34" charset="-122"/>
                <a:ea typeface="微软雅黑" panose="020B0503020204020204" pitchFamily="34" charset="-122"/>
              </a:rPr>
              <a:t>添加标题</a:t>
            </a:r>
            <a:endParaRPr lang="zh-CN" altLang="en-US" sz="1400" b="1" dirty="0">
              <a:solidFill>
                <a:srgbClr val="E62129"/>
              </a:solidFill>
              <a:latin typeface="微软雅黑" panose="020B0503020204020204" pitchFamily="34" charset="-122"/>
              <a:ea typeface="微软雅黑" panose="020B0503020204020204" pitchFamily="34" charset="-122"/>
            </a:endParaRPr>
          </a:p>
        </p:txBody>
      </p:sp>
      <p:sp>
        <p:nvSpPr>
          <p:cNvPr id="29" name="Freeform 34"/>
          <p:cNvSpPr>
            <a:spLocks noEditPoints="1"/>
          </p:cNvSpPr>
          <p:nvPr/>
        </p:nvSpPr>
        <p:spPr bwMode="auto">
          <a:xfrm>
            <a:off x="3765734" y="1707018"/>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0" name="Group 2"/>
          <p:cNvPicPr>
            <a:picLocks noChangeArrowheads="1"/>
          </p:cNvPicPr>
          <p:nvPr/>
        </p:nvPicPr>
        <p:blipFill>
          <a:blip r:embed="rId1"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18001" y="2658327"/>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2">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52916" y="3570346"/>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25553" y="1686777"/>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721675" y="3608446"/>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330419" y="2584509"/>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p:nvPr/>
        </p:nvGrpSpPr>
        <p:grpSpPr bwMode="auto">
          <a:xfrm>
            <a:off x="3590689" y="2010628"/>
            <a:ext cx="1767118" cy="1774031"/>
            <a:chOff x="3840" y="1570"/>
            <a:chExt cx="1770" cy="1776"/>
          </a:xfrm>
        </p:grpSpPr>
        <p:grpSp>
          <p:nvGrpSpPr>
            <p:cNvPr id="36" name="组合 54"/>
            <p:cNvGrpSpPr/>
            <p:nvPr/>
          </p:nvGrpSpPr>
          <p:grpSpPr bwMode="auto">
            <a:xfrm>
              <a:off x="4334" y="1994"/>
              <a:ext cx="776" cy="776"/>
              <a:chOff x="4619504" y="2380975"/>
              <a:chExt cx="3138274" cy="3138274"/>
            </a:xfrm>
          </p:grpSpPr>
          <p:grpSp>
            <p:nvGrpSpPr>
              <p:cNvPr id="45" name="椭圆 56"/>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54"/>
            <p:cNvGrpSpPr/>
            <p:nvPr/>
          </p:nvGrpSpPr>
          <p:grpSpPr bwMode="auto">
            <a:xfrm>
              <a:off x="4289" y="1949"/>
              <a:ext cx="866" cy="866"/>
              <a:chOff x="4619504" y="2380975"/>
              <a:chExt cx="3138274" cy="3138274"/>
            </a:xfrm>
          </p:grpSpPr>
          <p:grpSp>
            <p:nvGrpSpPr>
              <p:cNvPr id="39" name="椭圆 56"/>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49" name="TextBox 48"/>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 calcmode="lin" valueType="num">
                                      <p:cBhvr>
                                        <p:cTn id="26" dur="500" fill="hold"/>
                                        <p:tgtEl>
                                          <p:spTgt spid="35"/>
                                        </p:tgtEl>
                                        <p:attrNameLst>
                                          <p:attrName>style.rotation</p:attrName>
                                        </p:attrNameLst>
                                      </p:cBhvr>
                                      <p:tavLst>
                                        <p:tav tm="0">
                                          <p:val>
                                            <p:fltVal val="360"/>
                                          </p:val>
                                        </p:tav>
                                        <p:tav tm="100000">
                                          <p:val>
                                            <p:fltVal val="0"/>
                                          </p:val>
                                        </p:tav>
                                      </p:tavLst>
                                    </p:anim>
                                    <p:animEffect transition="in" filter="fade">
                                      <p:cBhvr>
                                        <p:cTn id="27" dur="500"/>
                                        <p:tgtEl>
                                          <p:spTgt spid="35"/>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style.rotation</p:attrName>
                                        </p:attrNameLst>
                                      </p:cBhvr>
                                      <p:tavLst>
                                        <p:tav tm="0">
                                          <p:val>
                                            <p:fltVal val="360"/>
                                          </p:val>
                                        </p:tav>
                                        <p:tav tm="100000">
                                          <p:val>
                                            <p:fltVal val="0"/>
                                          </p:val>
                                        </p:tav>
                                      </p:tavLst>
                                    </p:anim>
                                    <p:animEffect transition="in" filter="fade">
                                      <p:cBhvr>
                                        <p:cTn id="58" dur="500"/>
                                        <p:tgtEl>
                                          <p:spTgt spid="33"/>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360"/>
                                          </p:val>
                                        </p:tav>
                                        <p:tav tm="100000">
                                          <p:val>
                                            <p:fltVal val="0"/>
                                          </p:val>
                                        </p:tav>
                                      </p:tavLst>
                                    </p:anim>
                                    <p:animEffect transition="in" filter="fade">
                                      <p:cBhvr>
                                        <p:cTn id="64" dur="500"/>
                                        <p:tgtEl>
                                          <p:spTgt spid="31"/>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 calcmode="lin" valueType="num">
                                      <p:cBhvr>
                                        <p:cTn id="69" dur="500" fill="hold"/>
                                        <p:tgtEl>
                                          <p:spTgt spid="34"/>
                                        </p:tgtEl>
                                        <p:attrNameLst>
                                          <p:attrName>style.rotation</p:attrName>
                                        </p:attrNameLst>
                                      </p:cBhvr>
                                      <p:tavLst>
                                        <p:tav tm="0">
                                          <p:val>
                                            <p:fltVal val="360"/>
                                          </p:val>
                                        </p:tav>
                                        <p:tav tm="100000">
                                          <p:val>
                                            <p:fltVal val="0"/>
                                          </p:val>
                                        </p:tav>
                                      </p:tavLst>
                                    </p:anim>
                                    <p:animEffect transition="in" filter="fade">
                                      <p:cBhvr>
                                        <p:cTn id="70" dur="500"/>
                                        <p:tgtEl>
                                          <p:spTgt spid="34"/>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360"/>
                                          </p:val>
                                        </p:tav>
                                        <p:tav tm="100000">
                                          <p:val>
                                            <p:fltVal val="0"/>
                                          </p:val>
                                        </p:tav>
                                      </p:tavLst>
                                    </p:anim>
                                    <p:animEffect transition="in" filter="fade">
                                      <p:cBhvr>
                                        <p:cTn id="76" dur="500"/>
                                        <p:tgtEl>
                                          <p:spTgt spid="32"/>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 calcmode="lin" valueType="num">
                                      <p:cBhvr>
                                        <p:cTn id="81" dur="500" fill="hold"/>
                                        <p:tgtEl>
                                          <p:spTgt spid="30"/>
                                        </p:tgtEl>
                                        <p:attrNameLst>
                                          <p:attrName>style.rotation</p:attrName>
                                        </p:attrNameLst>
                                      </p:cBhvr>
                                      <p:tavLst>
                                        <p:tav tm="0">
                                          <p:val>
                                            <p:fltVal val="360"/>
                                          </p:val>
                                        </p:tav>
                                        <p:tav tm="100000">
                                          <p:val>
                                            <p:fltVal val="0"/>
                                          </p:val>
                                        </p:tav>
                                      </p:tavLst>
                                    </p:anim>
                                    <p:animEffect transition="in" filter="fade">
                                      <p:cBhvr>
                                        <p:cTn id="82" dur="500"/>
                                        <p:tgtEl>
                                          <p:spTgt spid="30"/>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 calcmode="lin" valueType="num">
                                      <p:cBhvr>
                                        <p:cTn id="87" dur="500" fill="hold"/>
                                        <p:tgtEl>
                                          <p:spTgt spid="29"/>
                                        </p:tgtEl>
                                        <p:attrNameLst>
                                          <p:attrName>style.rotation</p:attrName>
                                        </p:attrNameLst>
                                      </p:cBhvr>
                                      <p:tavLst>
                                        <p:tav tm="0">
                                          <p:val>
                                            <p:fltVal val="360"/>
                                          </p:val>
                                        </p:tav>
                                        <p:tav tm="100000">
                                          <p:val>
                                            <p:fltVal val="0"/>
                                          </p:val>
                                        </p:tav>
                                      </p:tavLst>
                                    </p:anim>
                                    <p:animEffect transition="in" filter="fade">
                                      <p:cBhvr>
                                        <p:cTn id="88" dur="500"/>
                                        <p:tgtEl>
                                          <p:spTgt spid="29"/>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0-#ppt_w/2"/>
                                          </p:val>
                                        </p:tav>
                                        <p:tav tm="100000">
                                          <p:val>
                                            <p:strVal val="#ppt_x"/>
                                          </p:val>
                                        </p:tav>
                                      </p:tavLst>
                                    </p:anim>
                                    <p:anim calcmode="lin" valueType="num">
                                      <p:cBhvr additive="base">
                                        <p:cTn id="93" dur="500" fill="hold"/>
                                        <p:tgtEl>
                                          <p:spTgt spid="14"/>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fill="hold"/>
                                        <p:tgtEl>
                                          <p:spTgt spid="15"/>
                                        </p:tgtEl>
                                        <p:attrNameLst>
                                          <p:attrName>ppt_x</p:attrName>
                                        </p:attrNameLst>
                                      </p:cBhvr>
                                      <p:tavLst>
                                        <p:tav tm="0">
                                          <p:val>
                                            <p:strVal val="0-#ppt_w/2"/>
                                          </p:val>
                                        </p:tav>
                                        <p:tav tm="100000">
                                          <p:val>
                                            <p:strVal val="#ppt_x"/>
                                          </p:val>
                                        </p:tav>
                                      </p:tavLst>
                                    </p:anim>
                                    <p:anim calcmode="lin" valueType="num">
                                      <p:cBhvr additive="base">
                                        <p:cTn id="97" dur="500" fill="hold"/>
                                        <p:tgtEl>
                                          <p:spTgt spid="15"/>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additive="base">
                                        <p:cTn id="100" dur="500" fill="hold"/>
                                        <p:tgtEl>
                                          <p:spTgt spid="19"/>
                                        </p:tgtEl>
                                        <p:attrNameLst>
                                          <p:attrName>ppt_x</p:attrName>
                                        </p:attrNameLst>
                                      </p:cBhvr>
                                      <p:tavLst>
                                        <p:tav tm="0">
                                          <p:val>
                                            <p:strVal val="0-#ppt_w/2"/>
                                          </p:val>
                                        </p:tav>
                                        <p:tav tm="100000">
                                          <p:val>
                                            <p:strVal val="#ppt_x"/>
                                          </p:val>
                                        </p:tav>
                                      </p:tavLst>
                                    </p:anim>
                                    <p:anim calcmode="lin" valueType="num">
                                      <p:cBhvr additive="base">
                                        <p:cTn id="101" dur="500" fill="hold"/>
                                        <p:tgtEl>
                                          <p:spTgt spid="19"/>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0-#ppt_w/2"/>
                                          </p:val>
                                        </p:tav>
                                        <p:tav tm="100000">
                                          <p:val>
                                            <p:strVal val="#ppt_x"/>
                                          </p:val>
                                        </p:tav>
                                      </p:tavLst>
                                    </p:anim>
                                    <p:anim calcmode="lin" valueType="num">
                                      <p:cBhvr additive="base">
                                        <p:cTn id="106" dur="500" fill="hold"/>
                                        <p:tgtEl>
                                          <p:spTgt spid="2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0-#ppt_w/2"/>
                                          </p:val>
                                        </p:tav>
                                        <p:tav tm="100000">
                                          <p:val>
                                            <p:strVal val="#ppt_x"/>
                                          </p:val>
                                        </p:tav>
                                      </p:tavLst>
                                    </p:anim>
                                    <p:anim calcmode="lin" valueType="num">
                                      <p:cBhvr additive="base">
                                        <p:cTn id="110" dur="500" fill="hold"/>
                                        <p:tgtEl>
                                          <p:spTgt spid="21"/>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0-#ppt_w/2"/>
                                          </p:val>
                                        </p:tav>
                                        <p:tav tm="100000">
                                          <p:val>
                                            <p:strVal val="#ppt_x"/>
                                          </p:val>
                                        </p:tav>
                                      </p:tavLst>
                                    </p:anim>
                                    <p:anim calcmode="lin" valueType="num">
                                      <p:cBhvr additive="base">
                                        <p:cTn id="114" dur="500" fill="hold"/>
                                        <p:tgtEl>
                                          <p:spTgt spid="22"/>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4"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500" fill="hold"/>
                                        <p:tgtEl>
                                          <p:spTgt spid="23"/>
                                        </p:tgtEl>
                                        <p:attrNameLst>
                                          <p:attrName>ppt_x</p:attrName>
                                        </p:attrNameLst>
                                      </p:cBhvr>
                                      <p:tavLst>
                                        <p:tav tm="0">
                                          <p:val>
                                            <p:strVal val="#ppt_x"/>
                                          </p:val>
                                        </p:tav>
                                        <p:tav tm="100000">
                                          <p:val>
                                            <p:strVal val="#ppt_x"/>
                                          </p:val>
                                        </p:tav>
                                      </p:tavLst>
                                    </p:anim>
                                    <p:anim calcmode="lin" valueType="num">
                                      <p:cBhvr additive="base">
                                        <p:cTn id="119" dur="500" fill="hold"/>
                                        <p:tgtEl>
                                          <p:spTgt spid="2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additive="base">
                                        <p:cTn id="122" dur="500" fill="hold"/>
                                        <p:tgtEl>
                                          <p:spTgt spid="24"/>
                                        </p:tgtEl>
                                        <p:attrNameLst>
                                          <p:attrName>ppt_x</p:attrName>
                                        </p:attrNameLst>
                                      </p:cBhvr>
                                      <p:tavLst>
                                        <p:tav tm="0">
                                          <p:val>
                                            <p:strVal val="#ppt_x"/>
                                          </p:val>
                                        </p:tav>
                                        <p:tav tm="100000">
                                          <p:val>
                                            <p:strVal val="#ppt_x"/>
                                          </p:val>
                                        </p:tav>
                                      </p:tavLst>
                                    </p:anim>
                                    <p:anim calcmode="lin" valueType="num">
                                      <p:cBhvr additive="base">
                                        <p:cTn id="123" dur="500" fill="hold"/>
                                        <p:tgtEl>
                                          <p:spTgt spid="2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ppt_x"/>
                                          </p:val>
                                        </p:tav>
                                        <p:tav tm="100000">
                                          <p:val>
                                            <p:strVal val="#ppt_x"/>
                                          </p:val>
                                        </p:tav>
                                      </p:tavLst>
                                    </p:anim>
                                    <p:anim calcmode="lin" valueType="num">
                                      <p:cBhvr additive="base">
                                        <p:cTn id="127" dur="500" fill="hold"/>
                                        <p:tgtEl>
                                          <p:spTgt spid="25"/>
                                        </p:tgtEl>
                                        <p:attrNameLst>
                                          <p:attrName>ppt_y</p:attrName>
                                        </p:attrNameLst>
                                      </p:cBhvr>
                                      <p:tavLst>
                                        <p:tav tm="0">
                                          <p:val>
                                            <p:strVal val="1+#ppt_h/2"/>
                                          </p:val>
                                        </p:tav>
                                        <p:tav tm="100000">
                                          <p:val>
                                            <p:strVal val="#ppt_y"/>
                                          </p:val>
                                        </p:tav>
                                      </p:tavLst>
                                    </p:anim>
                                  </p:childTnLst>
                                </p:cTn>
                              </p:par>
                            </p:childTnLst>
                          </p:cTn>
                        </p:par>
                        <p:par>
                          <p:cTn id="128" fill="hold">
                            <p:stCondLst>
                              <p:cond delay="7500"/>
                            </p:stCondLst>
                            <p:childTnLst>
                              <p:par>
                                <p:cTn id="129" presetID="2" presetClass="entr" presetSubtype="2" fill="hold" grpId="0" nodeType="after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additive="base">
                                        <p:cTn id="131" dur="500" fill="hold"/>
                                        <p:tgtEl>
                                          <p:spTgt spid="13"/>
                                        </p:tgtEl>
                                        <p:attrNameLst>
                                          <p:attrName>ppt_x</p:attrName>
                                        </p:attrNameLst>
                                      </p:cBhvr>
                                      <p:tavLst>
                                        <p:tav tm="0">
                                          <p:val>
                                            <p:strVal val="1+#ppt_w/2"/>
                                          </p:val>
                                        </p:tav>
                                        <p:tav tm="100000">
                                          <p:val>
                                            <p:strVal val="#ppt_x"/>
                                          </p:val>
                                        </p:tav>
                                      </p:tavLst>
                                    </p:anim>
                                    <p:anim calcmode="lin" valueType="num">
                                      <p:cBhvr additive="base">
                                        <p:cTn id="132" dur="500" fill="hold"/>
                                        <p:tgtEl>
                                          <p:spTgt spid="13"/>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 calcmode="lin" valueType="num">
                                      <p:cBhvr additive="base">
                                        <p:cTn id="135" dur="500" fill="hold"/>
                                        <p:tgtEl>
                                          <p:spTgt spid="18"/>
                                        </p:tgtEl>
                                        <p:attrNameLst>
                                          <p:attrName>ppt_x</p:attrName>
                                        </p:attrNameLst>
                                      </p:cBhvr>
                                      <p:tavLst>
                                        <p:tav tm="0">
                                          <p:val>
                                            <p:strVal val="1+#ppt_w/2"/>
                                          </p:val>
                                        </p:tav>
                                        <p:tav tm="100000">
                                          <p:val>
                                            <p:strVal val="#ppt_x"/>
                                          </p:val>
                                        </p:tav>
                                      </p:tavLst>
                                    </p:anim>
                                    <p:anim calcmode="lin" valueType="num">
                                      <p:cBhvr additive="base">
                                        <p:cTn id="136" dur="500" fill="hold"/>
                                        <p:tgtEl>
                                          <p:spTgt spid="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1+#ppt_w/2"/>
                                          </p:val>
                                        </p:tav>
                                        <p:tav tm="100000">
                                          <p:val>
                                            <p:strVal val="#ppt_x"/>
                                          </p:val>
                                        </p:tav>
                                      </p:tavLst>
                                    </p:anim>
                                    <p:anim calcmode="lin" valueType="num">
                                      <p:cBhvr additive="base">
                                        <p:cTn id="140" dur="500" fill="hold"/>
                                        <p:tgtEl>
                                          <p:spTgt spid="26"/>
                                        </p:tgtEl>
                                        <p:attrNameLst>
                                          <p:attrName>ppt_y</p:attrName>
                                        </p:attrNameLst>
                                      </p:cBhvr>
                                      <p:tavLst>
                                        <p:tav tm="0">
                                          <p:val>
                                            <p:strVal val="#ppt_y"/>
                                          </p:val>
                                        </p:tav>
                                        <p:tav tm="100000">
                                          <p:val>
                                            <p:strVal val="#ppt_y"/>
                                          </p:val>
                                        </p:tav>
                                      </p:tavLst>
                                    </p:anim>
                                  </p:childTnLst>
                                </p:cTn>
                              </p:par>
                            </p:childTnLst>
                          </p:cTn>
                        </p:par>
                        <p:par>
                          <p:cTn id="141" fill="hold">
                            <p:stCondLst>
                              <p:cond delay="8000"/>
                            </p:stCondLst>
                            <p:childTnLst>
                              <p:par>
                                <p:cTn id="142" presetID="2" presetClass="entr" presetSubtype="2"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 calcmode="lin" valueType="num">
                                      <p:cBhvr additive="base">
                                        <p:cTn id="144" dur="500" fill="hold"/>
                                        <p:tgtEl>
                                          <p:spTgt spid="11"/>
                                        </p:tgtEl>
                                        <p:attrNameLst>
                                          <p:attrName>ppt_x</p:attrName>
                                        </p:attrNameLst>
                                      </p:cBhvr>
                                      <p:tavLst>
                                        <p:tav tm="0">
                                          <p:val>
                                            <p:strVal val="1+#ppt_w/2"/>
                                          </p:val>
                                        </p:tav>
                                        <p:tav tm="100000">
                                          <p:val>
                                            <p:strVal val="#ppt_x"/>
                                          </p:val>
                                        </p:tav>
                                      </p:tavLst>
                                    </p:anim>
                                    <p:anim calcmode="lin" valueType="num">
                                      <p:cBhvr additive="base">
                                        <p:cTn id="145" dur="500" fill="hold"/>
                                        <p:tgtEl>
                                          <p:spTgt spid="11"/>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 calcmode="lin" valueType="num">
                                      <p:cBhvr additive="base">
                                        <p:cTn id="148" dur="500" fill="hold"/>
                                        <p:tgtEl>
                                          <p:spTgt spid="17"/>
                                        </p:tgtEl>
                                        <p:attrNameLst>
                                          <p:attrName>ppt_x</p:attrName>
                                        </p:attrNameLst>
                                      </p:cBhvr>
                                      <p:tavLst>
                                        <p:tav tm="0">
                                          <p:val>
                                            <p:strVal val="1+#ppt_w/2"/>
                                          </p:val>
                                        </p:tav>
                                        <p:tav tm="100000">
                                          <p:val>
                                            <p:strVal val="#ppt_x"/>
                                          </p:val>
                                        </p:tav>
                                      </p:tavLst>
                                    </p:anim>
                                    <p:anim calcmode="lin" valueType="num">
                                      <p:cBhvr additive="base">
                                        <p:cTn id="149" dur="500" fill="hold"/>
                                        <p:tgtEl>
                                          <p:spTgt spid="17"/>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 calcmode="lin" valueType="num">
                                      <p:cBhvr additive="base">
                                        <p:cTn id="152" dur="500" fill="hold"/>
                                        <p:tgtEl>
                                          <p:spTgt spid="27"/>
                                        </p:tgtEl>
                                        <p:attrNameLst>
                                          <p:attrName>ppt_x</p:attrName>
                                        </p:attrNameLst>
                                      </p:cBhvr>
                                      <p:tavLst>
                                        <p:tav tm="0">
                                          <p:val>
                                            <p:strVal val="1+#ppt_w/2"/>
                                          </p:val>
                                        </p:tav>
                                        <p:tav tm="100000">
                                          <p:val>
                                            <p:strVal val="#ppt_x"/>
                                          </p:val>
                                        </p:tav>
                                      </p:tavLst>
                                    </p:anim>
                                    <p:anim calcmode="lin" valueType="num">
                                      <p:cBhvr additive="base">
                                        <p:cTn id="153" dur="500" fill="hold"/>
                                        <p:tgtEl>
                                          <p:spTgt spid="27"/>
                                        </p:tgtEl>
                                        <p:attrNameLst>
                                          <p:attrName>ppt_y</p:attrName>
                                        </p:attrNameLst>
                                      </p:cBhvr>
                                      <p:tavLst>
                                        <p:tav tm="0">
                                          <p:val>
                                            <p:strVal val="#ppt_y"/>
                                          </p:val>
                                        </p:tav>
                                        <p:tav tm="100000">
                                          <p:val>
                                            <p:strVal val="#ppt_y"/>
                                          </p:val>
                                        </p:tav>
                                      </p:tavLst>
                                    </p:anim>
                                  </p:childTnLst>
                                </p:cTn>
                              </p:par>
                            </p:childTnLst>
                          </p:cTn>
                        </p:par>
                        <p:par>
                          <p:cTn id="154" fill="hold">
                            <p:stCondLst>
                              <p:cond delay="8500"/>
                            </p:stCondLst>
                            <p:childTnLst>
                              <p:par>
                                <p:cTn id="155" presetID="2" presetClass="entr" presetSubtype="4" fill="hold" grpId="0" nodeType="afterEffect">
                                  <p:stCondLst>
                                    <p:cond delay="0"/>
                                  </p:stCondLst>
                                  <p:childTnLst>
                                    <p:set>
                                      <p:cBhvr>
                                        <p:cTn id="156" dur="1" fill="hold">
                                          <p:stCondLst>
                                            <p:cond delay="0"/>
                                          </p:stCondLst>
                                        </p:cTn>
                                        <p:tgtEl>
                                          <p:spTgt spid="12"/>
                                        </p:tgtEl>
                                        <p:attrNameLst>
                                          <p:attrName>style.visibility</p:attrName>
                                        </p:attrNameLst>
                                      </p:cBhvr>
                                      <p:to>
                                        <p:strVal val="visible"/>
                                      </p:to>
                                    </p:set>
                                    <p:anim calcmode="lin" valueType="num">
                                      <p:cBhvr additive="base">
                                        <p:cTn id="157" dur="500" fill="hold"/>
                                        <p:tgtEl>
                                          <p:spTgt spid="12"/>
                                        </p:tgtEl>
                                        <p:attrNameLst>
                                          <p:attrName>ppt_x</p:attrName>
                                        </p:attrNameLst>
                                      </p:cBhvr>
                                      <p:tavLst>
                                        <p:tav tm="0">
                                          <p:val>
                                            <p:strVal val="#ppt_x"/>
                                          </p:val>
                                        </p:tav>
                                        <p:tav tm="100000">
                                          <p:val>
                                            <p:strVal val="#ppt_x"/>
                                          </p:val>
                                        </p:tav>
                                      </p:tavLst>
                                    </p:anim>
                                    <p:anim calcmode="lin" valueType="num">
                                      <p:cBhvr additive="base">
                                        <p:cTn id="158" dur="500" fill="hold"/>
                                        <p:tgtEl>
                                          <p:spTgt spid="12"/>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6"/>
                                        </p:tgtEl>
                                        <p:attrNameLst>
                                          <p:attrName>style.visibility</p:attrName>
                                        </p:attrNameLst>
                                      </p:cBhvr>
                                      <p:to>
                                        <p:strVal val="visible"/>
                                      </p:to>
                                    </p:set>
                                    <p:anim calcmode="lin" valueType="num">
                                      <p:cBhvr additive="base">
                                        <p:cTn id="161" dur="500" fill="hold"/>
                                        <p:tgtEl>
                                          <p:spTgt spid="16"/>
                                        </p:tgtEl>
                                        <p:attrNameLst>
                                          <p:attrName>ppt_x</p:attrName>
                                        </p:attrNameLst>
                                      </p:cBhvr>
                                      <p:tavLst>
                                        <p:tav tm="0">
                                          <p:val>
                                            <p:strVal val="#ppt_x"/>
                                          </p:val>
                                        </p:tav>
                                        <p:tav tm="100000">
                                          <p:val>
                                            <p:strVal val="#ppt_x"/>
                                          </p:val>
                                        </p:tav>
                                      </p:tavLst>
                                    </p:anim>
                                    <p:anim calcmode="lin" valueType="num">
                                      <p:cBhvr additive="base">
                                        <p:cTn id="162" dur="500" fill="hold"/>
                                        <p:tgtEl>
                                          <p:spTgt spid="16"/>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8"/>
                                        </p:tgtEl>
                                        <p:attrNameLst>
                                          <p:attrName>style.visibility</p:attrName>
                                        </p:attrNameLst>
                                      </p:cBhvr>
                                      <p:to>
                                        <p:strVal val="visible"/>
                                      </p:to>
                                    </p:set>
                                    <p:anim calcmode="lin" valueType="num">
                                      <p:cBhvr additive="base">
                                        <p:cTn id="165" dur="500" fill="hold"/>
                                        <p:tgtEl>
                                          <p:spTgt spid="28"/>
                                        </p:tgtEl>
                                        <p:attrNameLst>
                                          <p:attrName>ppt_x</p:attrName>
                                        </p:attrNameLst>
                                      </p:cBhvr>
                                      <p:tavLst>
                                        <p:tav tm="0">
                                          <p:val>
                                            <p:strVal val="#ppt_x"/>
                                          </p:val>
                                        </p:tav>
                                        <p:tav tm="100000">
                                          <p:val>
                                            <p:strVal val="#ppt_x"/>
                                          </p:val>
                                        </p:tav>
                                      </p:tavLst>
                                    </p:anim>
                                    <p:anim calcmode="lin" valueType="num">
                                      <p:cBhvr additive="base">
                                        <p:cTn id="1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p:bldP spid="16" grpId="0"/>
      <p:bldP spid="17" grpId="0"/>
      <p:bldP spid="18" grpId="0"/>
      <p:bldP spid="19" grpId="0"/>
      <p:bldP spid="20" grpId="0" animBg="1"/>
      <p:bldP spid="21" grpId="0"/>
      <p:bldP spid="22" grpId="0"/>
      <p:bldP spid="23" grpId="0" animBg="1"/>
      <p:bldP spid="24" grpId="0"/>
      <p:bldP spid="25" grpId="0"/>
      <p:bldP spid="26" grpId="0"/>
      <p:bldP spid="27" grpId="0"/>
      <p:bldP spid="28" grpId="0"/>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84417" y="1528343"/>
            <a:ext cx="3894137" cy="1369219"/>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428728" y="1440237"/>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输入标题</a:t>
            </a:r>
            <a:endParaRPr lang="zh-CN" altLang="en-US" sz="1400" dirty="0">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5796067" y="1460478"/>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ea typeface="微软雅黑" panose="020B0503020204020204" pitchFamily="34" charset="-122"/>
              </a:rPr>
              <a:t>40</a:t>
            </a:r>
            <a:r>
              <a:rPr lang="en-US" altLang="zh-CN" sz="1400" dirty="0">
                <a:ea typeface="微软雅黑" panose="020B0503020204020204" pitchFamily="34" charset="-122"/>
              </a:rPr>
              <a:t>%</a:t>
            </a:r>
            <a:endParaRPr lang="zh-CN" altLang="en-US" sz="1400" dirty="0">
              <a:ea typeface="微软雅黑" panose="020B0503020204020204" pitchFamily="34" charset="-122"/>
            </a:endParaRPr>
          </a:p>
        </p:txBody>
      </p:sp>
      <p:sp>
        <p:nvSpPr>
          <p:cNvPr id="11" name="文本框 23"/>
          <p:cNvSpPr txBox="1">
            <a:spLocks noChangeArrowheads="1"/>
          </p:cNvSpPr>
          <p:nvPr/>
        </p:nvSpPr>
        <p:spPr bwMode="auto">
          <a:xfrm>
            <a:off x="428728" y="1842668"/>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endParaRPr lang="zh-CN" altLang="en-US" sz="1400" dirty="0">
              <a:latin typeface="微软雅黑" panose="020B0503020204020204" pitchFamily="34" charset="-122"/>
              <a:ea typeface="微软雅黑" panose="020B0503020204020204" pitchFamily="34" charset="-122"/>
            </a:endParaRPr>
          </a:p>
        </p:txBody>
      </p:sp>
      <p:sp>
        <p:nvSpPr>
          <p:cNvPr id="12" name="文本框 24"/>
          <p:cNvSpPr txBox="1">
            <a:spLocks noChangeArrowheads="1"/>
          </p:cNvSpPr>
          <p:nvPr/>
        </p:nvSpPr>
        <p:spPr bwMode="auto">
          <a:xfrm>
            <a:off x="5796067" y="1862909"/>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50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3" name="文本框 27"/>
          <p:cNvSpPr txBox="1">
            <a:spLocks noChangeArrowheads="1"/>
          </p:cNvSpPr>
          <p:nvPr/>
        </p:nvSpPr>
        <p:spPr bwMode="auto">
          <a:xfrm>
            <a:off x="428728" y="2245100"/>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endParaRPr lang="zh-CN" altLang="en-US" sz="1400" dirty="0">
              <a:latin typeface="微软雅黑" panose="020B0503020204020204" pitchFamily="34" charset="-122"/>
              <a:ea typeface="微软雅黑" panose="020B0503020204020204" pitchFamily="34" charset="-122"/>
            </a:endParaRPr>
          </a:p>
        </p:txBody>
      </p:sp>
      <p:sp>
        <p:nvSpPr>
          <p:cNvPr id="14" name="文本框 28"/>
          <p:cNvSpPr txBox="1">
            <a:spLocks noChangeArrowheads="1"/>
          </p:cNvSpPr>
          <p:nvPr/>
        </p:nvSpPr>
        <p:spPr bwMode="auto">
          <a:xfrm>
            <a:off x="5796067" y="2266531"/>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80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5" name="文本框 31"/>
          <p:cNvSpPr txBox="1">
            <a:spLocks noChangeArrowheads="1"/>
          </p:cNvSpPr>
          <p:nvPr/>
        </p:nvSpPr>
        <p:spPr bwMode="auto">
          <a:xfrm>
            <a:off x="428728" y="2647531"/>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endParaRPr lang="zh-CN" altLang="en-US" sz="1400" dirty="0">
              <a:latin typeface="微软雅黑" panose="020B0503020204020204" pitchFamily="34" charset="-122"/>
              <a:ea typeface="微软雅黑" panose="020B0503020204020204" pitchFamily="34" charset="-122"/>
            </a:endParaRPr>
          </a:p>
        </p:txBody>
      </p:sp>
      <p:sp>
        <p:nvSpPr>
          <p:cNvPr id="16" name="文本框 32"/>
          <p:cNvSpPr txBox="1">
            <a:spLocks noChangeArrowheads="1"/>
          </p:cNvSpPr>
          <p:nvPr/>
        </p:nvSpPr>
        <p:spPr bwMode="auto">
          <a:xfrm>
            <a:off x="5796067" y="2668963"/>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20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7" name="矩形 16"/>
          <p:cNvSpPr/>
          <p:nvPr/>
        </p:nvSpPr>
        <p:spPr>
          <a:xfrm>
            <a:off x="399433" y="3256052"/>
            <a:ext cx="5991225" cy="950118"/>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4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484416" y="1528343"/>
            <a:ext cx="3346450" cy="1369219"/>
            <a:chOff x="1980252" y="2205769"/>
            <a:chExt cx="4464257" cy="1826048"/>
          </a:xfrm>
        </p:grpSpPr>
        <p:sp>
          <p:nvSpPr>
            <p:cNvPr id="19" name="圆角矩形 18"/>
            <p:cNvSpPr/>
            <p:nvPr/>
          </p:nvSpPr>
          <p:spPr>
            <a:xfrm>
              <a:off x="1980253" y="2737706"/>
              <a:ext cx="2551911" cy="217537"/>
            </a:xfrm>
            <a:prstGeom prst="roundRect">
              <a:avLst>
                <a:gd name="adj" fmla="val 50000"/>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80252" y="3287108"/>
              <a:ext cx="4464257" cy="215950"/>
            </a:xfrm>
            <a:prstGeom prst="roundRect">
              <a:avLst>
                <a:gd name="adj" fmla="val 50000"/>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980253" y="3815867"/>
              <a:ext cx="1274897" cy="215950"/>
            </a:xfrm>
            <a:prstGeom prst="roundRect">
              <a:avLst>
                <a:gd name="adj" fmla="val 50000"/>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980252" y="2205769"/>
              <a:ext cx="1912345" cy="215950"/>
            </a:xfrm>
            <a:prstGeom prst="roundRect">
              <a:avLst>
                <a:gd name="adj" fmla="val 50000"/>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圆角矩形 22"/>
          <p:cNvSpPr>
            <a:spLocks noChangeAspect="1"/>
          </p:cNvSpPr>
          <p:nvPr/>
        </p:nvSpPr>
        <p:spPr>
          <a:xfrm>
            <a:off x="6623159" y="1282155"/>
            <a:ext cx="2081044" cy="2945779"/>
          </a:xfrm>
          <a:prstGeom prst="roundRect">
            <a:avLst>
              <a:gd name="adj" fmla="val 1429"/>
            </a:avLst>
          </a:prstGeom>
          <a:noFill/>
          <a:ln w="3175">
            <a:solidFill>
              <a:srgbClr val="2F318B"/>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5"/>
              </a:spcBef>
              <a:spcAft>
                <a:spcPts val="535"/>
              </a:spcAft>
              <a:defRPr/>
            </a:pPr>
            <a:endParaRPr lang="zh-CN" altLang="en-US" sz="1400" dirty="0">
              <a:solidFill>
                <a:srgbClr val="454545"/>
              </a:solidFill>
              <a:latin typeface="微软雅黑" panose="020B0503020204020204" pitchFamily="34" charset="-122"/>
            </a:endParaRPr>
          </a:p>
        </p:txBody>
      </p:sp>
      <p:sp>
        <p:nvSpPr>
          <p:cNvPr id="24" name="任意多边形 23"/>
          <p:cNvSpPr/>
          <p:nvPr/>
        </p:nvSpPr>
        <p:spPr>
          <a:xfrm>
            <a:off x="6953710" y="1220996"/>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5" name="任意多边形 24"/>
          <p:cNvSpPr/>
          <p:nvPr/>
        </p:nvSpPr>
        <p:spPr>
          <a:xfrm>
            <a:off x="8256361" y="1220996"/>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6" name="任意多边形 25"/>
          <p:cNvSpPr/>
          <p:nvPr/>
        </p:nvSpPr>
        <p:spPr>
          <a:xfrm>
            <a:off x="7031905" y="1220997"/>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2F318B"/>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dirty="0">
                <a:solidFill>
                  <a:schemeClr val="bg1"/>
                </a:solidFill>
                <a:latin typeface="微软雅黑" panose="020B0503020204020204" pitchFamily="34" charset="-122"/>
                <a:ea typeface="微软雅黑" panose="020B0503020204020204" pitchFamily="34" charset="-122"/>
              </a:rPr>
              <a:t>输入标题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785094" y="1626673"/>
            <a:ext cx="1834928" cy="2493274"/>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4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1250"/>
                                        <p:tgtEl>
                                          <p:spTgt spid="4"/>
                                        </p:tgtEl>
                                      </p:cBhvr>
                                    </p:animEffect>
                                  </p:childTnLst>
                                </p:cTn>
                              </p:par>
                              <p:par>
                                <p:cTn id="25" presetID="22" presetClass="entr" presetSubtype="8"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250"/>
                                        <p:tgtEl>
                                          <p:spTgt spid="18"/>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4" presetClass="entr" presetSubtype="1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5"/>
          <p:cNvSpPr txBox="1"/>
          <p:nvPr/>
        </p:nvSpPr>
        <p:spPr>
          <a:xfrm>
            <a:off x="852597" y="3817243"/>
            <a:ext cx="1542454" cy="315471"/>
          </a:xfrm>
          <a:prstGeom prst="rect">
            <a:avLst/>
          </a:prstGeom>
          <a:noFill/>
        </p:spPr>
        <p:txBody>
          <a:bodyPr wrap="square" lIns="68580" tIns="34290" rIns="68580" bIns="34290" rtlCol="0">
            <a:spAutoFit/>
          </a:bodyPr>
          <a:lstStyle/>
          <a:p>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29" name="文本框 26"/>
          <p:cNvSpPr txBox="1"/>
          <p:nvPr/>
        </p:nvSpPr>
        <p:spPr>
          <a:xfrm>
            <a:off x="852598" y="4134584"/>
            <a:ext cx="7452717" cy="669414"/>
          </a:xfrm>
          <a:prstGeom prst="rect">
            <a:avLst/>
          </a:prstGeom>
          <a:noFill/>
        </p:spPr>
        <p:txBody>
          <a:bodyPr wrap="square" lIns="68580" tIns="34290" rIns="68580" bIns="34290" rtlCol="0">
            <a:spAutoFit/>
          </a:bodyPr>
          <a:lstStyle/>
          <a:p>
            <a:pPr algn="just">
              <a:lnSpc>
                <a:spcPct val="130000"/>
              </a:lnSpc>
            </a:pPr>
            <a:r>
              <a:rPr lang="zh-CN" altLang="en-US" sz="10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endParaRPr lang="en-US" altLang="zh-CN" sz="1000" dirty="0">
              <a:latin typeface="微软雅黑" panose="020B0503020204020204" pitchFamily="34" charset="-122"/>
              <a:ea typeface="微软雅黑" panose="020B0503020204020204" pitchFamily="34" charset="-122"/>
            </a:endParaRPr>
          </a:p>
        </p:txBody>
      </p:sp>
      <p:sp>
        <p:nvSpPr>
          <p:cNvPr id="30" name="弧形 29"/>
          <p:cNvSpPr/>
          <p:nvPr/>
        </p:nvSpPr>
        <p:spPr>
          <a:xfrm>
            <a:off x="720328"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31" name="弧形 30"/>
          <p:cNvSpPr/>
          <p:nvPr/>
        </p:nvSpPr>
        <p:spPr>
          <a:xfrm flipV="1">
            <a:off x="3267075"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32" name="弧形 31"/>
          <p:cNvSpPr/>
          <p:nvPr/>
        </p:nvSpPr>
        <p:spPr>
          <a:xfrm>
            <a:off x="5813822"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cxnSp>
        <p:nvCxnSpPr>
          <p:cNvPr id="33" name="直接连接符 32"/>
          <p:cNvCxnSpPr/>
          <p:nvPr/>
        </p:nvCxnSpPr>
        <p:spPr>
          <a:xfrm>
            <a:off x="1452564"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999311"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546058"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a:off x="794803" y="1597021"/>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a:off x="5888297" y="1598450"/>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flipV="1">
            <a:off x="3341549" y="2908612"/>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452562" y="1855489"/>
            <a:ext cx="1749029" cy="1734695"/>
            <a:chOff x="1936749" y="2530375"/>
            <a:chExt cx="2332038" cy="2312926"/>
          </a:xfrm>
        </p:grpSpPr>
        <p:grpSp>
          <p:nvGrpSpPr>
            <p:cNvPr id="40" name="组合 39"/>
            <p:cNvGrpSpPr/>
            <p:nvPr/>
          </p:nvGrpSpPr>
          <p:grpSpPr>
            <a:xfrm>
              <a:off x="2164557" y="2530375"/>
              <a:ext cx="1876425" cy="447741"/>
              <a:chOff x="2164557" y="2530375"/>
              <a:chExt cx="1876425" cy="447741"/>
            </a:xfrm>
          </p:grpSpPr>
          <p:sp>
            <p:nvSpPr>
              <p:cNvPr id="44" name="任意多边形 43"/>
              <p:cNvSpPr/>
              <p:nvPr/>
            </p:nvSpPr>
            <p:spPr>
              <a:xfrm rot="10800000">
                <a:off x="2164557"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文本框 52"/>
              <p:cNvSpPr txBox="1"/>
              <p:nvPr/>
            </p:nvSpPr>
            <p:spPr>
              <a:xfrm>
                <a:off x="2507322" y="2530375"/>
                <a:ext cx="1203748" cy="410369"/>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936749" y="3147133"/>
              <a:ext cx="2332038" cy="1696168"/>
              <a:chOff x="1936749" y="3147133"/>
              <a:chExt cx="2332038" cy="1696168"/>
            </a:xfrm>
          </p:grpSpPr>
          <p:sp>
            <p:nvSpPr>
              <p:cNvPr id="42" name="任意多边形 41"/>
              <p:cNvSpPr/>
              <p:nvPr/>
            </p:nvSpPr>
            <p:spPr>
              <a:xfrm rot="10800000">
                <a:off x="1936749" y="3147133"/>
                <a:ext cx="2332038" cy="1696168"/>
              </a:xfrm>
              <a:custGeom>
                <a:avLst/>
                <a:gdLst>
                  <a:gd name="connsiteX0" fmla="*/ 1165097 w 2332038"/>
                  <a:gd name="connsiteY0" fmla="*/ 1696168 h 1696168"/>
                  <a:gd name="connsiteX1" fmla="*/ 1088911 w 2332038"/>
                  <a:gd name="connsiteY1" fmla="*/ 1614607 h 1696168"/>
                  <a:gd name="connsiteX2" fmla="*/ 0 w 2332038"/>
                  <a:gd name="connsiteY2" fmla="*/ 1614607 h 1696168"/>
                  <a:gd name="connsiteX3" fmla="*/ 0 w 2332038"/>
                  <a:gd name="connsiteY3" fmla="*/ 0 h 1696168"/>
                  <a:gd name="connsiteX4" fmla="*/ 2332038 w 2332038"/>
                  <a:gd name="connsiteY4" fmla="*/ 0 h 1696168"/>
                  <a:gd name="connsiteX5" fmla="*/ 2332038 w 2332038"/>
                  <a:gd name="connsiteY5" fmla="*/ 1614607 h 1696168"/>
                  <a:gd name="connsiteX6" fmla="*/ 1241283 w 2332038"/>
                  <a:gd name="connsiteY6" fmla="*/ 1614607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5097" y="1696168"/>
                    </a:moveTo>
                    <a:lnTo>
                      <a:pt x="1088911" y="1614607"/>
                    </a:lnTo>
                    <a:lnTo>
                      <a:pt x="0" y="1614607"/>
                    </a:lnTo>
                    <a:lnTo>
                      <a:pt x="0" y="0"/>
                    </a:lnTo>
                    <a:lnTo>
                      <a:pt x="2332038" y="0"/>
                    </a:lnTo>
                    <a:lnTo>
                      <a:pt x="2332038" y="1614607"/>
                    </a:lnTo>
                    <a:lnTo>
                      <a:pt x="1241283" y="1614607"/>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53"/>
              <p:cNvSpPr txBox="1"/>
              <p:nvPr/>
            </p:nvSpPr>
            <p:spPr>
              <a:xfrm>
                <a:off x="2042750" y="3320513"/>
                <a:ext cx="2120035" cy="897340"/>
              </a:xfrm>
              <a:prstGeom prst="rect">
                <a:avLst/>
              </a:prstGeom>
              <a:noFill/>
            </p:spPr>
            <p:txBody>
              <a:bodyPr wrap="square" rtlCol="0">
                <a:spAutoFit/>
              </a:bodyPr>
              <a:lstStyle/>
              <a:p>
                <a:pPr algn="just">
                  <a:lnSpc>
                    <a:spcPct val="130000"/>
                  </a:lnSpc>
                  <a:spcBef>
                    <a:spcPts val="750"/>
                  </a:spcBef>
                </a:pPr>
                <a:r>
                  <a:rPr lang="zh-CN" altLang="en-US" sz="1000" dirty="0" smtClean="0">
                    <a:solidFill>
                      <a:srgbClr val="EBF8F9"/>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999310" y="915092"/>
            <a:ext cx="1749029" cy="1760630"/>
            <a:chOff x="5332414" y="1276511"/>
            <a:chExt cx="2332038" cy="2347507"/>
          </a:xfrm>
        </p:grpSpPr>
        <p:grpSp>
          <p:nvGrpSpPr>
            <p:cNvPr id="47" name="组合 46"/>
            <p:cNvGrpSpPr/>
            <p:nvPr/>
          </p:nvGrpSpPr>
          <p:grpSpPr>
            <a:xfrm>
              <a:off x="5560221" y="3141696"/>
              <a:ext cx="1876425" cy="482322"/>
              <a:chOff x="5560221" y="3141696"/>
              <a:chExt cx="1876425" cy="482322"/>
            </a:xfrm>
          </p:grpSpPr>
          <p:sp>
            <p:nvSpPr>
              <p:cNvPr id="51" name="任意多边形 50"/>
              <p:cNvSpPr/>
              <p:nvPr/>
            </p:nvSpPr>
            <p:spPr>
              <a:xfrm rot="10800000">
                <a:off x="5560221" y="3141696"/>
                <a:ext cx="1876425" cy="44156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文本框 56"/>
              <p:cNvSpPr txBox="1"/>
              <p:nvPr/>
            </p:nvSpPr>
            <p:spPr>
              <a:xfrm>
                <a:off x="5895637" y="3213648"/>
                <a:ext cx="1203748" cy="410370"/>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332414" y="1276511"/>
              <a:ext cx="2332038" cy="1696168"/>
              <a:chOff x="5332414" y="1276511"/>
              <a:chExt cx="2332038" cy="1696168"/>
            </a:xfrm>
          </p:grpSpPr>
          <p:sp>
            <p:nvSpPr>
              <p:cNvPr id="49" name="任意多边形 48"/>
              <p:cNvSpPr/>
              <p:nvPr/>
            </p:nvSpPr>
            <p:spPr>
              <a:xfrm rot="10800000">
                <a:off x="5332414" y="1276511"/>
                <a:ext cx="2332038" cy="1696168"/>
              </a:xfrm>
              <a:custGeom>
                <a:avLst/>
                <a:gdLst>
                  <a:gd name="connsiteX0" fmla="*/ 2332038 w 2332038"/>
                  <a:gd name="connsiteY0" fmla="*/ 1696168 h 1696168"/>
                  <a:gd name="connsiteX1" fmla="*/ 0 w 2332038"/>
                  <a:gd name="connsiteY1" fmla="*/ 1696168 h 1696168"/>
                  <a:gd name="connsiteX2" fmla="*/ 0 w 2332038"/>
                  <a:gd name="connsiteY2" fmla="*/ 81561 h 1696168"/>
                  <a:gd name="connsiteX3" fmla="*/ 1090755 w 2332038"/>
                  <a:gd name="connsiteY3" fmla="*/ 81561 h 1696168"/>
                  <a:gd name="connsiteX4" fmla="*/ 1166941 w 2332038"/>
                  <a:gd name="connsiteY4" fmla="*/ 0 h 1696168"/>
                  <a:gd name="connsiteX5" fmla="*/ 1243127 w 2332038"/>
                  <a:gd name="connsiteY5" fmla="*/ 81561 h 1696168"/>
                  <a:gd name="connsiteX6" fmla="*/ 2332038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2332038" y="1696168"/>
                    </a:moveTo>
                    <a:lnTo>
                      <a:pt x="0" y="1696168"/>
                    </a:lnTo>
                    <a:lnTo>
                      <a:pt x="0" y="81561"/>
                    </a:lnTo>
                    <a:lnTo>
                      <a:pt x="1090755" y="81561"/>
                    </a:lnTo>
                    <a:lnTo>
                      <a:pt x="1166941" y="0"/>
                    </a:lnTo>
                    <a:lnTo>
                      <a:pt x="1243127" y="81561"/>
                    </a:lnTo>
                    <a:lnTo>
                      <a:pt x="2332038" y="81561"/>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文本框 58"/>
              <p:cNvSpPr txBox="1"/>
              <p:nvPr/>
            </p:nvSpPr>
            <p:spPr>
              <a:xfrm>
                <a:off x="5434011" y="1362008"/>
                <a:ext cx="2120035" cy="897340"/>
              </a:xfrm>
              <a:prstGeom prst="rect">
                <a:avLst/>
              </a:prstGeom>
              <a:noFill/>
            </p:spPr>
            <p:txBody>
              <a:bodyPr wrap="square" rtlCol="0">
                <a:spAutoFit/>
              </a:bodyPr>
              <a:lstStyle/>
              <a:p>
                <a:pPr algn="just">
                  <a:lnSpc>
                    <a:spcPct val="130000"/>
                  </a:lnSpc>
                  <a:spcBef>
                    <a:spcPts val="750"/>
                  </a:spcBef>
                </a:pPr>
                <a:r>
                  <a:rPr lang="zh-CN" altLang="en-US" sz="1000" dirty="0" smtClean="0">
                    <a:solidFill>
                      <a:srgbClr val="EBF8F9"/>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6545575" y="1855490"/>
            <a:ext cx="1749029" cy="1734694"/>
            <a:chOff x="8727434" y="2530375"/>
            <a:chExt cx="2332038" cy="2312925"/>
          </a:xfrm>
        </p:grpSpPr>
        <p:grpSp>
          <p:nvGrpSpPr>
            <p:cNvPr id="54" name="组合 53"/>
            <p:cNvGrpSpPr/>
            <p:nvPr/>
          </p:nvGrpSpPr>
          <p:grpSpPr>
            <a:xfrm>
              <a:off x="8955242" y="2530375"/>
              <a:ext cx="1876425" cy="447741"/>
              <a:chOff x="8955242" y="2530375"/>
              <a:chExt cx="1876425" cy="447741"/>
            </a:xfrm>
          </p:grpSpPr>
          <p:sp>
            <p:nvSpPr>
              <p:cNvPr id="58" name="任意多边形 57"/>
              <p:cNvSpPr/>
              <p:nvPr/>
            </p:nvSpPr>
            <p:spPr>
              <a:xfrm rot="10800000">
                <a:off x="8955242"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文本框 65"/>
              <p:cNvSpPr txBox="1"/>
              <p:nvPr/>
            </p:nvSpPr>
            <p:spPr>
              <a:xfrm>
                <a:off x="9298007" y="2530375"/>
                <a:ext cx="1203748" cy="410369"/>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727434" y="3147132"/>
              <a:ext cx="2332038" cy="1696168"/>
              <a:chOff x="8727434" y="3147132"/>
              <a:chExt cx="2332038" cy="1696168"/>
            </a:xfrm>
          </p:grpSpPr>
          <p:sp>
            <p:nvSpPr>
              <p:cNvPr id="56" name="任意多边形 55"/>
              <p:cNvSpPr/>
              <p:nvPr/>
            </p:nvSpPr>
            <p:spPr>
              <a:xfrm>
                <a:off x="8727434" y="3147132"/>
                <a:ext cx="2332038" cy="1696168"/>
              </a:xfrm>
              <a:custGeom>
                <a:avLst/>
                <a:gdLst>
                  <a:gd name="connsiteX0" fmla="*/ 1166941 w 2332038"/>
                  <a:gd name="connsiteY0" fmla="*/ 0 h 1696168"/>
                  <a:gd name="connsiteX1" fmla="*/ 1243127 w 2332038"/>
                  <a:gd name="connsiteY1" fmla="*/ 81561 h 1696168"/>
                  <a:gd name="connsiteX2" fmla="*/ 2332038 w 2332038"/>
                  <a:gd name="connsiteY2" fmla="*/ 81561 h 1696168"/>
                  <a:gd name="connsiteX3" fmla="*/ 2332038 w 2332038"/>
                  <a:gd name="connsiteY3" fmla="*/ 1696168 h 1696168"/>
                  <a:gd name="connsiteX4" fmla="*/ 0 w 2332038"/>
                  <a:gd name="connsiteY4" fmla="*/ 1696168 h 1696168"/>
                  <a:gd name="connsiteX5" fmla="*/ 0 w 2332038"/>
                  <a:gd name="connsiteY5" fmla="*/ 81561 h 1696168"/>
                  <a:gd name="connsiteX6" fmla="*/ 1090755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6941" y="0"/>
                    </a:moveTo>
                    <a:lnTo>
                      <a:pt x="1243127" y="81561"/>
                    </a:lnTo>
                    <a:lnTo>
                      <a:pt x="2332038" y="81561"/>
                    </a:lnTo>
                    <a:lnTo>
                      <a:pt x="2332038" y="1696168"/>
                    </a:lnTo>
                    <a:lnTo>
                      <a:pt x="0" y="1696168"/>
                    </a:lnTo>
                    <a:lnTo>
                      <a:pt x="0" y="81561"/>
                    </a:lnTo>
                    <a:lnTo>
                      <a:pt x="1090755" y="81561"/>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文本框 66"/>
              <p:cNvSpPr txBox="1"/>
              <p:nvPr/>
            </p:nvSpPr>
            <p:spPr>
              <a:xfrm>
                <a:off x="8833435" y="3320513"/>
                <a:ext cx="2120035" cy="897340"/>
              </a:xfrm>
              <a:prstGeom prst="rect">
                <a:avLst/>
              </a:prstGeom>
              <a:noFill/>
            </p:spPr>
            <p:txBody>
              <a:bodyPr wrap="square" rtlCol="0">
                <a:spAutoFit/>
              </a:bodyPr>
              <a:lstStyle/>
              <a:p>
                <a:pPr algn="just">
                  <a:lnSpc>
                    <a:spcPct val="130000"/>
                  </a:lnSpc>
                  <a:spcBef>
                    <a:spcPts val="750"/>
                  </a:spcBef>
                </a:pPr>
                <a:r>
                  <a:rPr lang="zh-CN" altLang="en-US" sz="1000" dirty="0" smtClean="0">
                    <a:solidFill>
                      <a:srgbClr val="EBF8F9"/>
                    </a:solidFill>
                    <a:latin typeface="微软雅黑" panose="020B0503020204020204" pitchFamily="34" charset="-122"/>
                    <a:ea typeface="微软雅黑" panose="020B0503020204020204" pitchFamily="34" charset="-122"/>
                  </a:rPr>
                  <a:t>此处输入您的文字文本，或者复制您的文字文本粘贴到此处。</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827484" y="1986533"/>
            <a:ext cx="528638" cy="528638"/>
            <a:chOff x="1103312" y="2705100"/>
            <a:chExt cx="704850" cy="704850"/>
          </a:xfrm>
        </p:grpSpPr>
        <p:sp>
          <p:nvSpPr>
            <p:cNvPr id="61" name="椭圆 60"/>
            <p:cNvSpPr/>
            <p:nvPr/>
          </p:nvSpPr>
          <p:spPr>
            <a:xfrm>
              <a:off x="1103312"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8"/>
            <p:cNvSpPr txBox="1"/>
            <p:nvPr/>
          </p:nvSpPr>
          <p:spPr>
            <a:xfrm>
              <a:off x="1136755" y="2770115"/>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01</a:t>
              </a:r>
              <a:endParaRPr lang="zh-CN" altLang="en-US" sz="2100" b="1" dirty="0">
                <a:solidFill>
                  <a:srgbClr val="E5F5F7"/>
                </a:solidFill>
                <a:latin typeface="Adobe Myungjo Std M" panose="02020600000000000000" pitchFamily="18" charset="-128"/>
              </a:endParaRPr>
            </a:p>
          </p:txBody>
        </p:sp>
      </p:grpSp>
      <p:grpSp>
        <p:nvGrpSpPr>
          <p:cNvPr id="63" name="组合 62"/>
          <p:cNvGrpSpPr/>
          <p:nvPr/>
        </p:nvGrpSpPr>
        <p:grpSpPr>
          <a:xfrm>
            <a:off x="3374231" y="1986533"/>
            <a:ext cx="528638" cy="528638"/>
            <a:chOff x="4498975" y="2705100"/>
            <a:chExt cx="704850" cy="704850"/>
          </a:xfrm>
        </p:grpSpPr>
        <p:sp>
          <p:nvSpPr>
            <p:cNvPr id="64" name="椭圆 63"/>
            <p:cNvSpPr/>
            <p:nvPr/>
          </p:nvSpPr>
          <p:spPr>
            <a:xfrm>
              <a:off x="4498975"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9"/>
            <p:cNvSpPr txBox="1"/>
            <p:nvPr/>
          </p:nvSpPr>
          <p:spPr>
            <a:xfrm>
              <a:off x="4529246" y="2762077"/>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02</a:t>
              </a:r>
              <a:endParaRPr lang="zh-CN" altLang="en-US" sz="2100" b="1" dirty="0">
                <a:solidFill>
                  <a:srgbClr val="E5F5F7"/>
                </a:solidFill>
                <a:latin typeface="Adobe Myungjo Std M" panose="02020600000000000000" pitchFamily="18" charset="-128"/>
              </a:endParaRPr>
            </a:p>
          </p:txBody>
        </p:sp>
      </p:grpSp>
      <p:grpSp>
        <p:nvGrpSpPr>
          <p:cNvPr id="66" name="组合 65"/>
          <p:cNvGrpSpPr/>
          <p:nvPr/>
        </p:nvGrpSpPr>
        <p:grpSpPr>
          <a:xfrm>
            <a:off x="5920978" y="1986533"/>
            <a:ext cx="528638" cy="528638"/>
            <a:chOff x="7894637" y="2705100"/>
            <a:chExt cx="704850" cy="704850"/>
          </a:xfrm>
        </p:grpSpPr>
        <p:sp>
          <p:nvSpPr>
            <p:cNvPr id="67" name="椭圆 66"/>
            <p:cNvSpPr/>
            <p:nvPr/>
          </p:nvSpPr>
          <p:spPr>
            <a:xfrm>
              <a:off x="7894637" y="2705100"/>
              <a:ext cx="704850" cy="704850"/>
            </a:xfrm>
            <a:prstGeom prst="ellipse">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70"/>
            <p:cNvSpPr txBox="1"/>
            <p:nvPr/>
          </p:nvSpPr>
          <p:spPr>
            <a:xfrm>
              <a:off x="7923965" y="2770116"/>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03</a:t>
              </a:r>
              <a:endParaRPr lang="zh-CN" altLang="en-US" sz="2100" b="1" dirty="0">
                <a:solidFill>
                  <a:srgbClr val="E5F5F7"/>
                </a:solidFill>
                <a:latin typeface="Adobe Myungjo Std M" panose="02020600000000000000" pitchFamily="18" charset="-128"/>
              </a:endParaRPr>
            </a:p>
          </p:txBody>
        </p:sp>
      </p:grpSp>
      <p:grpSp>
        <p:nvGrpSpPr>
          <p:cNvPr id="69" name="组合 68"/>
          <p:cNvGrpSpPr/>
          <p:nvPr/>
        </p:nvGrpSpPr>
        <p:grpSpPr>
          <a:xfrm>
            <a:off x="6041231" y="922235"/>
            <a:ext cx="288132" cy="288132"/>
            <a:chOff x="8054974" y="1286036"/>
            <a:chExt cx="384176" cy="384176"/>
          </a:xfrm>
        </p:grpSpPr>
        <p:sp>
          <p:nvSpPr>
            <p:cNvPr id="70" name="椭圆 69"/>
            <p:cNvSpPr/>
            <p:nvPr/>
          </p:nvSpPr>
          <p:spPr>
            <a:xfrm>
              <a:off x="8054974" y="128603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06402" y="1335489"/>
              <a:ext cx="281320" cy="281320"/>
            </a:xfrm>
            <a:prstGeom prst="rect">
              <a:avLst/>
            </a:prstGeom>
          </p:spPr>
        </p:pic>
      </p:grpSp>
      <p:grpSp>
        <p:nvGrpSpPr>
          <p:cNvPr id="72" name="组合 71"/>
          <p:cNvGrpSpPr/>
          <p:nvPr/>
        </p:nvGrpSpPr>
        <p:grpSpPr>
          <a:xfrm>
            <a:off x="3494483" y="3302053"/>
            <a:ext cx="288132" cy="288132"/>
            <a:chOff x="4659311" y="4459126"/>
            <a:chExt cx="384176" cy="384176"/>
          </a:xfrm>
          <a:solidFill>
            <a:srgbClr val="00726E"/>
          </a:solidFill>
        </p:grpSpPr>
        <p:sp>
          <p:nvSpPr>
            <p:cNvPr id="73" name="椭圆 72"/>
            <p:cNvSpPr/>
            <p:nvPr/>
          </p:nvSpPr>
          <p:spPr>
            <a:xfrm>
              <a:off x="4659311" y="445912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409" y="4546224"/>
              <a:ext cx="209979" cy="209979"/>
            </a:xfrm>
            <a:prstGeom prst="rect">
              <a:avLst/>
            </a:prstGeom>
            <a:noFill/>
          </p:spPr>
        </p:pic>
      </p:grpSp>
      <p:grpSp>
        <p:nvGrpSpPr>
          <p:cNvPr id="75" name="组合 74"/>
          <p:cNvGrpSpPr/>
          <p:nvPr/>
        </p:nvGrpSpPr>
        <p:grpSpPr>
          <a:xfrm>
            <a:off x="947737" y="922235"/>
            <a:ext cx="288132" cy="288132"/>
            <a:chOff x="1263649" y="1286036"/>
            <a:chExt cx="384176" cy="384176"/>
          </a:xfrm>
        </p:grpSpPr>
        <p:sp>
          <p:nvSpPr>
            <p:cNvPr id="76" name="椭圆 75"/>
            <p:cNvSpPr/>
            <p:nvPr/>
          </p:nvSpPr>
          <p:spPr>
            <a:xfrm>
              <a:off x="1263649" y="1286036"/>
              <a:ext cx="384176" cy="384176"/>
            </a:xfrm>
            <a:prstGeom prst="ellipse">
              <a:avLst/>
            </a:pr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035" y="1337329"/>
              <a:ext cx="342856" cy="277323"/>
            </a:xfrm>
            <a:prstGeom prst="rect">
              <a:avLst/>
            </a:prstGeom>
            <a:noFill/>
          </p:spPr>
        </p:pic>
      </p:grpSp>
      <p:sp>
        <p:nvSpPr>
          <p:cNvPr id="78" name="TextBox 77"/>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26" presetClass="emph" presetSubtype="0" fill="hold" nodeType="withEffect">
                                  <p:stCondLst>
                                    <p:cond delay="500"/>
                                  </p:stCondLst>
                                  <p:childTnLst>
                                    <p:animEffect transition="out" filter="fade">
                                      <p:cBhvr>
                                        <p:cTn id="11" dur="500" tmFilter="0, 0; .2, .5; .8, .5; 1, 0"/>
                                        <p:tgtEl>
                                          <p:spTgt spid="60"/>
                                        </p:tgtEl>
                                      </p:cBhvr>
                                    </p:animEffect>
                                    <p:animScale>
                                      <p:cBhvr>
                                        <p:cTn id="12" dur="250" autoRev="1" fill="hold"/>
                                        <p:tgtEl>
                                          <p:spTgt spid="60"/>
                                        </p:tgtEl>
                                      </p:cBhvr>
                                      <p:by x="105000" y="105000"/>
                                    </p:animScale>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250"/>
                                        <p:tgtEl>
                                          <p:spTgt spid="75"/>
                                        </p:tgtEl>
                                      </p:cBhvr>
                                    </p:animEffect>
                                  </p:childTnLst>
                                </p:cTn>
                              </p:par>
                              <p:par>
                                <p:cTn id="16" presetID="26" presetClass="emph" presetSubtype="0" fill="hold" nodeType="withEffect">
                                  <p:stCondLst>
                                    <p:cond delay="250"/>
                                  </p:stCondLst>
                                  <p:childTnLst>
                                    <p:animEffect transition="out" filter="fade">
                                      <p:cBhvr>
                                        <p:cTn id="17" dur="500" tmFilter="0, 0; .2, .5; .8, .5; 1, 0"/>
                                        <p:tgtEl>
                                          <p:spTgt spid="75"/>
                                        </p:tgtEl>
                                      </p:cBhvr>
                                    </p:animEffect>
                                    <p:animScale>
                                      <p:cBhvr>
                                        <p:cTn id="18" dur="250" autoRev="1" fill="hold"/>
                                        <p:tgtEl>
                                          <p:spTgt spid="75"/>
                                        </p:tgtEl>
                                      </p:cBhvr>
                                      <p:by x="105000" y="105000"/>
                                    </p:animScale>
                                  </p:childTnLst>
                                </p:cTn>
                              </p:par>
                              <p:par>
                                <p:cTn id="19" presetID="22" presetClass="entr" presetSubtype="1" fill="hold" nodeType="withEffect">
                                  <p:stCondLst>
                                    <p:cond delay="25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250"/>
                                        <p:tgtEl>
                                          <p:spTgt spid="36"/>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250"/>
                                        <p:tgtEl>
                                          <p:spTgt spid="30"/>
                                        </p:tgtEl>
                                      </p:cBhvr>
                                    </p:animEffect>
                                  </p:childTnLst>
                                </p:cTn>
                              </p:par>
                              <p:par>
                                <p:cTn id="25" presetID="22" presetClass="entr" presetSubtype="8" fill="hold"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
                                        <p:tgtEl>
                                          <p:spTgt spid="33"/>
                                        </p:tgtEl>
                                      </p:cBhvr>
                                    </p:animEffect>
                                  </p:childTnLst>
                                </p:cTn>
                              </p:par>
                              <p:par>
                                <p:cTn id="28" presetID="1" presetClass="entr" presetSubtype="0" fill="hold" nodeType="withEffect">
                                  <p:stCondLst>
                                    <p:cond delay="750"/>
                                  </p:stCondLst>
                                  <p:childTnLst>
                                    <p:set>
                                      <p:cBhvr>
                                        <p:cTn id="29" dur="1" fill="hold">
                                          <p:stCondLst>
                                            <p:cond delay="0"/>
                                          </p:stCondLst>
                                        </p:cTn>
                                        <p:tgtEl>
                                          <p:spTgt spid="39"/>
                                        </p:tgtEl>
                                        <p:attrNameLst>
                                          <p:attrName>style.visibility</p:attrName>
                                        </p:attrNameLst>
                                      </p:cBhvr>
                                      <p:to>
                                        <p:strVal val="visible"/>
                                      </p:to>
                                    </p:set>
                                  </p:childTnLst>
                                </p:cTn>
                              </p:par>
                              <p:par>
                                <p:cTn id="30" presetID="26" presetClass="emph" presetSubtype="0" fill="hold" nodeType="withEffect">
                                  <p:stCondLst>
                                    <p:cond delay="750"/>
                                  </p:stCondLst>
                                  <p:childTnLst>
                                    <p:animEffect transition="out" filter="fade">
                                      <p:cBhvr>
                                        <p:cTn id="31" dur="500" tmFilter="0, 0; .2, .5; .8, .5; 1, 0"/>
                                        <p:tgtEl>
                                          <p:spTgt spid="39"/>
                                        </p:tgtEl>
                                      </p:cBhvr>
                                    </p:animEffect>
                                    <p:animScale>
                                      <p:cBhvr>
                                        <p:cTn id="32" dur="250" autoRev="1" fill="hold"/>
                                        <p:tgtEl>
                                          <p:spTgt spid="39"/>
                                        </p:tgtEl>
                                      </p:cBhvr>
                                      <p:by x="105000" y="10500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26" presetClass="emph" presetSubtype="0" fill="hold" nodeType="withEffect">
                                  <p:stCondLst>
                                    <p:cond delay="500"/>
                                  </p:stCondLst>
                                  <p:childTnLst>
                                    <p:animEffect transition="out" filter="fade">
                                      <p:cBhvr>
                                        <p:cTn id="38" dur="500" tmFilter="0, 0; .2, .5; .8, .5; 1, 0"/>
                                        <p:tgtEl>
                                          <p:spTgt spid="63"/>
                                        </p:tgtEl>
                                      </p:cBhvr>
                                    </p:animEffect>
                                    <p:animScale>
                                      <p:cBhvr>
                                        <p:cTn id="39" dur="250" autoRev="1" fill="hold"/>
                                        <p:tgtEl>
                                          <p:spTgt spid="63"/>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26" presetClass="emph" presetSubtype="0" fill="hold" nodeType="withEffect">
                                  <p:stCondLst>
                                    <p:cond delay="500"/>
                                  </p:stCondLst>
                                  <p:childTnLst>
                                    <p:animEffect transition="out" filter="fade">
                                      <p:cBhvr>
                                        <p:cTn id="44" dur="500" tmFilter="0, 0; .2, .5; .8, .5; 1, 0"/>
                                        <p:tgtEl>
                                          <p:spTgt spid="72"/>
                                        </p:tgtEl>
                                      </p:cBhvr>
                                    </p:animEffect>
                                    <p:animScale>
                                      <p:cBhvr>
                                        <p:cTn id="45" dur="250" autoRev="1" fill="hold"/>
                                        <p:tgtEl>
                                          <p:spTgt spid="72"/>
                                        </p:tgtEl>
                                      </p:cBhvr>
                                      <p:by x="105000" y="105000"/>
                                    </p:animScale>
                                  </p:childTnLst>
                                </p:cTn>
                              </p:par>
                              <p:par>
                                <p:cTn id="46" presetID="22" presetClass="entr" presetSubtype="4"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250"/>
                                        <p:tgtEl>
                                          <p:spTgt spid="38"/>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250"/>
                                        <p:tgtEl>
                                          <p:spTgt spid="31"/>
                                        </p:tgtEl>
                                      </p:cBhvr>
                                    </p:animEffect>
                                  </p:childTnLst>
                                </p:cTn>
                              </p:par>
                              <p:par>
                                <p:cTn id="52" presetID="22" presetClass="entr" presetSubtype="8" fill="hold" nodeType="withEffect">
                                  <p:stCondLst>
                                    <p:cond delay="50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250"/>
                                        <p:tgtEl>
                                          <p:spTgt spid="34"/>
                                        </p:tgtEl>
                                      </p:cBhvr>
                                    </p:animEffect>
                                  </p:childTnLst>
                                </p:cTn>
                              </p:par>
                              <p:par>
                                <p:cTn id="55" presetID="10" presetClass="entr" presetSubtype="0" fill="hold"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26" presetClass="emph" presetSubtype="0" fill="hold" nodeType="withEffect">
                                  <p:stCondLst>
                                    <p:cond delay="500"/>
                                  </p:stCondLst>
                                  <p:childTnLst>
                                    <p:animEffect transition="out" filter="fade">
                                      <p:cBhvr>
                                        <p:cTn id="59" dur="500" tmFilter="0, 0; .2, .5; .8, .5; 1, 0"/>
                                        <p:tgtEl>
                                          <p:spTgt spid="46"/>
                                        </p:tgtEl>
                                      </p:cBhvr>
                                    </p:animEffect>
                                    <p:animScale>
                                      <p:cBhvr>
                                        <p:cTn id="60" dur="250" autoRev="1" fill="hold"/>
                                        <p:tgtEl>
                                          <p:spTgt spid="46"/>
                                        </p:tgtEl>
                                      </p:cBhvr>
                                      <p:by x="105000" y="105000"/>
                                    </p:animScale>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 calcmode="lin" valueType="num">
                                      <p:cBhvr>
                                        <p:cTn id="64" dur="500" fill="hold"/>
                                        <p:tgtEl>
                                          <p:spTgt spid="66"/>
                                        </p:tgtEl>
                                        <p:attrNameLst>
                                          <p:attrName>ppt_w</p:attrName>
                                        </p:attrNameLst>
                                      </p:cBhvr>
                                      <p:tavLst>
                                        <p:tav tm="0">
                                          <p:val>
                                            <p:fltVal val="0"/>
                                          </p:val>
                                        </p:tav>
                                        <p:tav tm="100000">
                                          <p:val>
                                            <p:strVal val="#ppt_w"/>
                                          </p:val>
                                        </p:tav>
                                      </p:tavLst>
                                    </p:anim>
                                    <p:anim calcmode="lin" valueType="num">
                                      <p:cBhvr>
                                        <p:cTn id="65" dur="500" fill="hold"/>
                                        <p:tgtEl>
                                          <p:spTgt spid="66"/>
                                        </p:tgtEl>
                                        <p:attrNameLst>
                                          <p:attrName>ppt_h</p:attrName>
                                        </p:attrNameLst>
                                      </p:cBhvr>
                                      <p:tavLst>
                                        <p:tav tm="0">
                                          <p:val>
                                            <p:fltVal val="0"/>
                                          </p:val>
                                        </p:tav>
                                        <p:tav tm="100000">
                                          <p:val>
                                            <p:strVal val="#ppt_h"/>
                                          </p:val>
                                        </p:tav>
                                      </p:tavLst>
                                    </p:anim>
                                    <p:animEffect transition="in" filter="fade">
                                      <p:cBhvr>
                                        <p:cTn id="66" dur="500"/>
                                        <p:tgtEl>
                                          <p:spTgt spid="66"/>
                                        </p:tgtEl>
                                      </p:cBhvr>
                                    </p:animEffect>
                                  </p:childTnLst>
                                </p:cTn>
                              </p:par>
                              <p:par>
                                <p:cTn id="67" presetID="26" presetClass="emph" presetSubtype="0" fill="hold" nodeType="withEffect">
                                  <p:stCondLst>
                                    <p:cond delay="500"/>
                                  </p:stCondLst>
                                  <p:childTnLst>
                                    <p:animEffect transition="out" filter="fade">
                                      <p:cBhvr>
                                        <p:cTn id="68" dur="500" tmFilter="0, 0; .2, .5; .8, .5; 1, 0"/>
                                        <p:tgtEl>
                                          <p:spTgt spid="66"/>
                                        </p:tgtEl>
                                      </p:cBhvr>
                                    </p:animEffect>
                                    <p:animScale>
                                      <p:cBhvr>
                                        <p:cTn id="69" dur="250" autoRev="1" fill="hold"/>
                                        <p:tgtEl>
                                          <p:spTgt spid="66"/>
                                        </p:tgtEl>
                                      </p:cBhvr>
                                      <p:by x="105000" y="105000"/>
                                    </p:animScale>
                                  </p:childTnLst>
                                </p:cTn>
                              </p:par>
                              <p:par>
                                <p:cTn id="70" presetID="10" presetClass="entr" presetSubtype="0"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250"/>
                                        <p:tgtEl>
                                          <p:spTgt spid="69"/>
                                        </p:tgtEl>
                                      </p:cBhvr>
                                    </p:animEffect>
                                  </p:childTnLst>
                                </p:cTn>
                              </p:par>
                              <p:par>
                                <p:cTn id="73" presetID="26" presetClass="emph" presetSubtype="0" fill="hold" nodeType="withEffect">
                                  <p:stCondLst>
                                    <p:cond delay="250"/>
                                  </p:stCondLst>
                                  <p:childTnLst>
                                    <p:animEffect transition="out" filter="fade">
                                      <p:cBhvr>
                                        <p:cTn id="74" dur="500" tmFilter="0, 0; .2, .5; .8, .5; 1, 0"/>
                                        <p:tgtEl>
                                          <p:spTgt spid="69"/>
                                        </p:tgtEl>
                                      </p:cBhvr>
                                    </p:animEffect>
                                    <p:animScale>
                                      <p:cBhvr>
                                        <p:cTn id="75" dur="250" autoRev="1" fill="hold"/>
                                        <p:tgtEl>
                                          <p:spTgt spid="69"/>
                                        </p:tgtEl>
                                      </p:cBhvr>
                                      <p:by x="105000" y="105000"/>
                                    </p:animScale>
                                  </p:childTnLst>
                                </p:cTn>
                              </p:par>
                              <p:par>
                                <p:cTn id="76" presetID="22" presetClass="entr" presetSubtype="1"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250"/>
                                        <p:tgtEl>
                                          <p:spTgt spid="37"/>
                                        </p:tgtEl>
                                      </p:cBhvr>
                                    </p:animEffect>
                                  </p:childTnLst>
                                </p:cTn>
                              </p:par>
                              <p:par>
                                <p:cTn id="79" presetID="22" presetClass="entr" presetSubtype="1" fill="hold" grpId="0" nodeType="withEffect">
                                  <p:stCondLst>
                                    <p:cond delay="250"/>
                                  </p:stCondLst>
                                  <p:childTnLst>
                                    <p:set>
                                      <p:cBhvr>
                                        <p:cTn id="80" dur="1" fill="hold">
                                          <p:stCondLst>
                                            <p:cond delay="0"/>
                                          </p:stCondLst>
                                        </p:cTn>
                                        <p:tgtEl>
                                          <p:spTgt spid="32"/>
                                        </p:tgtEl>
                                        <p:attrNameLst>
                                          <p:attrName>style.visibility</p:attrName>
                                        </p:attrNameLst>
                                      </p:cBhvr>
                                      <p:to>
                                        <p:strVal val="visible"/>
                                      </p:to>
                                    </p:set>
                                    <p:animEffect transition="in" filter="wipe(up)">
                                      <p:cBhvr>
                                        <p:cTn id="81" dur="250"/>
                                        <p:tgtEl>
                                          <p:spTgt spid="32"/>
                                        </p:tgtEl>
                                      </p:cBhvr>
                                    </p:animEffect>
                                  </p:childTnLst>
                                </p:cTn>
                              </p:par>
                              <p:par>
                                <p:cTn id="82" presetID="22" presetClass="entr" presetSubtype="8" fill="hold" nodeType="withEffect">
                                  <p:stCondLst>
                                    <p:cond delay="50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250"/>
                                        <p:tgtEl>
                                          <p:spTgt spid="35"/>
                                        </p:tgtEl>
                                      </p:cBhvr>
                                    </p:animEffect>
                                  </p:childTnLst>
                                </p:cTn>
                              </p:par>
                              <p:par>
                                <p:cTn id="85" presetID="1" presetClass="entr" presetSubtype="0" fill="hold" nodeType="withEffect">
                                  <p:stCondLst>
                                    <p:cond delay="500"/>
                                  </p:stCondLst>
                                  <p:childTnLst>
                                    <p:set>
                                      <p:cBhvr>
                                        <p:cTn id="86" dur="1" fill="hold">
                                          <p:stCondLst>
                                            <p:cond delay="0"/>
                                          </p:stCondLst>
                                        </p:cTn>
                                        <p:tgtEl>
                                          <p:spTgt spid="53"/>
                                        </p:tgtEl>
                                        <p:attrNameLst>
                                          <p:attrName>style.visibility</p:attrName>
                                        </p:attrNameLst>
                                      </p:cBhvr>
                                      <p:to>
                                        <p:strVal val="visible"/>
                                      </p:to>
                                    </p:set>
                                  </p:childTnLst>
                                </p:cTn>
                              </p:par>
                              <p:par>
                                <p:cTn id="87" presetID="26" presetClass="emph" presetSubtype="0" fill="hold" nodeType="withEffect">
                                  <p:stCondLst>
                                    <p:cond delay="500"/>
                                  </p:stCondLst>
                                  <p:childTnLst>
                                    <p:animEffect transition="out" filter="fade">
                                      <p:cBhvr>
                                        <p:cTn id="88" dur="500" tmFilter="0, 0; .2, .5; .8, .5; 1, 0"/>
                                        <p:tgtEl>
                                          <p:spTgt spid="53"/>
                                        </p:tgtEl>
                                      </p:cBhvr>
                                    </p:animEffect>
                                    <p:animScale>
                                      <p:cBhvr>
                                        <p:cTn id="89" dur="250" autoRev="1" fill="hold"/>
                                        <p:tgtEl>
                                          <p:spTgt spid="53"/>
                                        </p:tgtEl>
                                      </p:cBhvr>
                                      <p:by x="105000" y="105000"/>
                                    </p:animScale>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250"/>
                                        <p:tgtEl>
                                          <p:spTgt spid="28"/>
                                        </p:tgtEl>
                                      </p:cBhvr>
                                    </p:animEffect>
                                  </p:childTnLst>
                                </p:cTn>
                              </p:par>
                            </p:childTnLst>
                          </p:cTn>
                        </p:par>
                        <p:par>
                          <p:cTn id="94" fill="hold">
                            <p:stCondLst>
                              <p:cond delay="2000"/>
                            </p:stCondLst>
                            <p:childTnLst>
                              <p:par>
                                <p:cTn id="95" presetID="50" presetClass="entr" presetSubtype="0" decel="10000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strVal val="#ppt_w+.3"/>
                                          </p:val>
                                        </p:tav>
                                        <p:tav tm="100000">
                                          <p:val>
                                            <p:strVal val="#ppt_w"/>
                                          </p:val>
                                        </p:tav>
                                      </p:tavLst>
                                    </p:anim>
                                    <p:anim calcmode="lin" valueType="num">
                                      <p:cBhvr>
                                        <p:cTn id="98" dur="1000" fill="hold"/>
                                        <p:tgtEl>
                                          <p:spTgt spid="29"/>
                                        </p:tgtEl>
                                        <p:attrNameLst>
                                          <p:attrName>ppt_h</p:attrName>
                                        </p:attrNameLst>
                                      </p:cBhvr>
                                      <p:tavLst>
                                        <p:tav tm="0">
                                          <p:val>
                                            <p:strVal val="#ppt_h"/>
                                          </p:val>
                                        </p:tav>
                                        <p:tav tm="100000">
                                          <p:val>
                                            <p:strVal val="#ppt_h"/>
                                          </p:val>
                                        </p:tav>
                                      </p:tavLst>
                                    </p:anim>
                                    <p:animEffect transition="in" filter="fade">
                                      <p:cBhvr>
                                        <p:cTn id="9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075806"/>
            <a:ext cx="9148381" cy="2067694"/>
          </a:xfrm>
          <a:prstGeom prst="rect">
            <a:avLst/>
          </a:prstGeom>
          <a:solidFill>
            <a:srgbClr val="2F318B"/>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29830" y="3465063"/>
            <a:ext cx="5684341" cy="646331"/>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感谢各位领导的认真聆听！</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236122" y="4280197"/>
            <a:ext cx="4680519" cy="307777"/>
          </a:xfrm>
          <a:prstGeom prst="rect">
            <a:avLst/>
          </a:prstGeom>
          <a:noFill/>
        </p:spPr>
        <p:txBody>
          <a:bodyPr wrap="square"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适用于工作计划总结会议汇报述职报告等</a:t>
            </a:r>
            <a:r>
              <a:rPr lang="en-US" altLang="zh-CN" sz="1400" b="1" dirty="0" smtClean="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5307" y="169480"/>
            <a:ext cx="1846945" cy="359991"/>
          </a:xfrm>
          <a:prstGeom prst="rect">
            <a:avLst/>
          </a:prstGeom>
        </p:spPr>
      </p:pic>
      <p:sp>
        <p:nvSpPr>
          <p:cNvPr id="13" name="矩形 12"/>
          <p:cNvSpPr/>
          <p:nvPr/>
        </p:nvSpPr>
        <p:spPr>
          <a:xfrm>
            <a:off x="17451" y="2931790"/>
            <a:ext cx="9148381" cy="45719"/>
          </a:xfrm>
          <a:prstGeom prst="rect">
            <a:avLst/>
          </a:prstGeom>
          <a:solidFill>
            <a:srgbClr val="E62129"/>
          </a:solidFill>
          <a:ln>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081120" y="51470"/>
            <a:ext cx="2648074" cy="2834331"/>
            <a:chOff x="2952975" y="961285"/>
            <a:chExt cx="2406639" cy="2575914"/>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75" y="961285"/>
              <a:ext cx="2406639" cy="257591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399" y="2143039"/>
              <a:ext cx="1308855" cy="67427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
        <p:nvSpPr>
          <p:cNvPr id="3" name="Freeform 42"/>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4" name="Freeform 42"/>
          <p:cNvSpPr/>
          <p:nvPr/>
        </p:nvSpPr>
        <p:spPr bwMode="auto">
          <a:xfrm flipH="1">
            <a:off x="4921582"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5" name="Freeform 42"/>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6" name="Freeform 42"/>
          <p:cNvSpPr/>
          <p:nvPr/>
        </p:nvSpPr>
        <p:spPr bwMode="auto">
          <a:xfrm flipH="1" flipV="1">
            <a:off x="4921582"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7" name="TextBox 33"/>
          <p:cNvSpPr txBox="1">
            <a:spLocks noChangeArrowheads="1"/>
          </p:cNvSpPr>
          <p:nvPr/>
        </p:nvSpPr>
        <p:spPr bwMode="auto">
          <a:xfrm>
            <a:off x="3045530" y="2763078"/>
            <a:ext cx="3160086"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smtClean="0">
                <a:solidFill>
                  <a:schemeClr val="tx1">
                    <a:lumMod val="75000"/>
                    <a:lumOff val="25000"/>
                  </a:schemeClr>
                </a:solidFill>
                <a:latin typeface="微软雅黑" panose="020B0503020204020204" pitchFamily="34" charset="-122"/>
              </a:rPr>
              <a:t>2017</a:t>
            </a:r>
            <a:r>
              <a:rPr lang="zh-CN" altLang="en-US" sz="1800" b="1" dirty="0" smtClean="0">
                <a:solidFill>
                  <a:schemeClr val="tx1">
                    <a:lumMod val="75000"/>
                    <a:lumOff val="25000"/>
                  </a:schemeClr>
                </a:solidFill>
                <a:latin typeface="微软雅黑" panose="020B0503020204020204" pitchFamily="34" charset="-122"/>
              </a:rPr>
              <a:t>年</a:t>
            </a:r>
            <a:r>
              <a:rPr lang="en-US" altLang="zh-CN" sz="1800" b="1" dirty="0">
                <a:solidFill>
                  <a:schemeClr val="tx1">
                    <a:lumMod val="75000"/>
                    <a:lumOff val="25000"/>
                  </a:schemeClr>
                </a:solidFill>
                <a:latin typeface="微软雅黑" panose="020B0503020204020204" pitchFamily="34" charset="-122"/>
              </a:rPr>
              <a:t>1</a:t>
            </a:r>
            <a:r>
              <a:rPr lang="zh-CN" altLang="en-US" sz="1800" b="1" dirty="0" smtClean="0">
                <a:solidFill>
                  <a:schemeClr val="tx1">
                    <a:lumMod val="75000"/>
                    <a:lumOff val="25000"/>
                  </a:schemeClr>
                </a:solidFill>
                <a:latin typeface="微软雅黑" panose="020B0503020204020204" pitchFamily="34" charset="-122"/>
              </a:rPr>
              <a:t>月</a:t>
            </a:r>
            <a:r>
              <a:rPr lang="zh-CN" altLang="en-US" sz="1800" b="1" dirty="0">
                <a:solidFill>
                  <a:schemeClr val="tx1">
                    <a:lumMod val="75000"/>
                    <a:lumOff val="25000"/>
                  </a:schemeClr>
                </a:solidFill>
                <a:latin typeface="微软雅黑" panose="020B0503020204020204" pitchFamily="34" charset="-122"/>
              </a:rPr>
              <a:t>，我们的工作简述</a:t>
            </a:r>
            <a:endParaRPr lang="zh-CN" altLang="en-US" sz="1800" b="1" dirty="0">
              <a:solidFill>
                <a:schemeClr val="tx1">
                  <a:lumMod val="75000"/>
                  <a:lumOff val="25000"/>
                </a:schemeClr>
              </a:solidFill>
              <a:latin typeface="微软雅黑" panose="020B0503020204020204" pitchFamily="34" charset="-122"/>
            </a:endParaRPr>
          </a:p>
        </p:txBody>
      </p:sp>
      <p:grpSp>
        <p:nvGrpSpPr>
          <p:cNvPr id="8" name="组合 34"/>
          <p:cNvGrpSpPr/>
          <p:nvPr/>
        </p:nvGrpSpPr>
        <p:grpSpPr bwMode="auto">
          <a:xfrm>
            <a:off x="1475656" y="1857133"/>
            <a:ext cx="865134" cy="866574"/>
            <a:chOff x="0" y="0"/>
            <a:chExt cx="1154113" cy="1155699"/>
          </a:xfrm>
          <a:solidFill>
            <a:schemeClr val="bg1">
              <a:lumMod val="65000"/>
            </a:schemeClr>
          </a:solidFill>
        </p:grpSpPr>
        <p:sp>
          <p:nvSpPr>
            <p:cNvPr id="9" name="Oval 30"/>
            <p:cNvSpPr>
              <a:spLocks noChangeArrowheads="1"/>
            </p:cNvSpPr>
            <p:nvPr/>
          </p:nvSpPr>
          <p:spPr bwMode="auto">
            <a:xfrm>
              <a:off x="0" y="0"/>
              <a:ext cx="1154113" cy="1155699"/>
            </a:xfrm>
            <a:prstGeom prst="ellipse">
              <a:avLst/>
            </a:prstGeom>
            <a:solidFill>
              <a:srgbClr val="2F318B"/>
            </a:solidFill>
            <a:ln>
              <a:noFill/>
            </a:ln>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1" name="组合 37"/>
          <p:cNvGrpSpPr/>
          <p:nvPr/>
        </p:nvGrpSpPr>
        <p:grpSpPr bwMode="auto">
          <a:xfrm>
            <a:off x="1494696" y="3037959"/>
            <a:ext cx="865134" cy="866574"/>
            <a:chOff x="0" y="0"/>
            <a:chExt cx="1154113" cy="1155698"/>
          </a:xfrm>
          <a:solidFill>
            <a:schemeClr val="bg1">
              <a:lumMod val="65000"/>
            </a:schemeClr>
          </a:solidFill>
        </p:grpSpPr>
        <p:sp>
          <p:nvSpPr>
            <p:cNvPr id="12" name="Oval 31"/>
            <p:cNvSpPr>
              <a:spLocks noChangeArrowheads="1"/>
            </p:cNvSpPr>
            <p:nvPr/>
          </p:nvSpPr>
          <p:spPr bwMode="auto">
            <a:xfrm>
              <a:off x="0" y="0"/>
              <a:ext cx="1154113" cy="1155699"/>
            </a:xfrm>
            <a:prstGeom prst="ellipse">
              <a:avLst/>
            </a:prstGeom>
            <a:solidFill>
              <a:srgbClr val="C00000"/>
            </a:solidFill>
            <a:ln>
              <a:noFill/>
            </a:ln>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3"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4" name="组合 40"/>
          <p:cNvGrpSpPr/>
          <p:nvPr/>
        </p:nvGrpSpPr>
        <p:grpSpPr bwMode="auto">
          <a:xfrm>
            <a:off x="6887471" y="1880940"/>
            <a:ext cx="866324" cy="866574"/>
            <a:chOff x="0" y="0"/>
            <a:chExt cx="1155700" cy="1155698"/>
          </a:xfrm>
          <a:solidFill>
            <a:schemeClr val="bg1">
              <a:lumMod val="65000"/>
            </a:schemeClr>
          </a:solidFill>
        </p:grpSpPr>
        <p:sp>
          <p:nvSpPr>
            <p:cNvPr id="15" name="Oval 33"/>
            <p:cNvSpPr>
              <a:spLocks noChangeArrowheads="1"/>
            </p:cNvSpPr>
            <p:nvPr/>
          </p:nvSpPr>
          <p:spPr bwMode="auto">
            <a:xfrm>
              <a:off x="0" y="0"/>
              <a:ext cx="1155700" cy="1155698"/>
            </a:xfrm>
            <a:prstGeom prst="ellipse">
              <a:avLst/>
            </a:prstGeom>
            <a:solidFill>
              <a:srgbClr val="C00000"/>
            </a:solidFill>
            <a:ln>
              <a:noFill/>
            </a:ln>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6"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7" name="组合 43"/>
          <p:cNvGrpSpPr/>
          <p:nvPr/>
        </p:nvGrpSpPr>
        <p:grpSpPr bwMode="auto">
          <a:xfrm>
            <a:off x="6923171" y="3060576"/>
            <a:ext cx="865134" cy="866574"/>
            <a:chOff x="0" y="0"/>
            <a:chExt cx="1154113" cy="1155698"/>
          </a:xfrm>
          <a:solidFill>
            <a:schemeClr val="bg1">
              <a:lumMod val="65000"/>
            </a:schemeClr>
          </a:solidFill>
        </p:grpSpPr>
        <p:sp>
          <p:nvSpPr>
            <p:cNvPr id="18" name="Oval 32"/>
            <p:cNvSpPr>
              <a:spLocks noChangeArrowheads="1"/>
            </p:cNvSpPr>
            <p:nvPr/>
          </p:nvSpPr>
          <p:spPr bwMode="auto">
            <a:xfrm>
              <a:off x="0" y="0"/>
              <a:ext cx="1154113" cy="1155698"/>
            </a:xfrm>
            <a:prstGeom prst="ellipse">
              <a:avLst/>
            </a:prstGeom>
            <a:solidFill>
              <a:srgbClr val="2F318B"/>
            </a:solidFill>
            <a:ln>
              <a:noFill/>
            </a:ln>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9"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
        <p:nvSpPr>
          <p:cNvPr id="20" name="TextBox 46"/>
          <p:cNvSpPr txBox="1">
            <a:spLocks noChangeArrowheads="1"/>
          </p:cNvSpPr>
          <p:nvPr/>
        </p:nvSpPr>
        <p:spPr bwMode="auto">
          <a:xfrm>
            <a:off x="2412189" y="1016746"/>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anose="020B0503020204020204" pitchFamily="34" charset="-122"/>
              </a:rPr>
              <a:t>添加标题</a:t>
            </a:r>
            <a:endParaRPr lang="en-US" altLang="zh-CN" sz="1400" b="1" dirty="0">
              <a:solidFill>
                <a:schemeClr val="tx1">
                  <a:lumMod val="75000"/>
                  <a:lumOff val="25000"/>
                </a:schemeClr>
              </a:solidFill>
              <a:latin typeface="微软雅黑" panose="020B0503020204020204" pitchFamily="34" charset="-122"/>
            </a:endParaRPr>
          </a:p>
        </p:txBody>
      </p:sp>
      <p:sp>
        <p:nvSpPr>
          <p:cNvPr id="21" name="TextBox 47"/>
          <p:cNvSpPr txBox="1">
            <a:spLocks noChangeArrowheads="1"/>
          </p:cNvSpPr>
          <p:nvPr/>
        </p:nvSpPr>
        <p:spPr bwMode="auto">
          <a:xfrm>
            <a:off x="2355070" y="1403609"/>
            <a:ext cx="1943278" cy="9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200" dirty="0">
                <a:solidFill>
                  <a:schemeClr val="tx1">
                    <a:lumMod val="75000"/>
                    <a:lumOff val="25000"/>
                  </a:schemeClr>
                </a:solidFill>
                <a:latin typeface="微软雅黑" panose="020B0503020204020204" pitchFamily="34" charset="-122"/>
              </a:rPr>
              <a:t>1</a:t>
            </a:r>
            <a:r>
              <a:rPr lang="zh-CN" altLang="en-US" sz="1200" dirty="0">
                <a:solidFill>
                  <a:schemeClr val="tx1">
                    <a:lumMod val="75000"/>
                    <a:lumOff val="25000"/>
                  </a:schemeClr>
                </a:solidFill>
                <a:latin typeface="微软雅黑" panose="020B0503020204020204" pitchFamily="34" charset="-122"/>
              </a:rPr>
              <a:t>、国内异地寄递业务：一是通过邮政特快专递的品牌宣传，提高知名度，提升窗口服务水平，用服务来巩固和扩大用户</a:t>
            </a:r>
            <a:r>
              <a:rPr lang="zh-CN" altLang="en-US" sz="1200" dirty="0" smtClean="0">
                <a:solidFill>
                  <a:schemeClr val="tx1">
                    <a:lumMod val="75000"/>
                    <a:lumOff val="25000"/>
                  </a:schemeClr>
                </a:solidFill>
                <a:latin typeface="微软雅黑" panose="020B0503020204020204" pitchFamily="34" charset="-122"/>
              </a:rPr>
              <a:t>群。</a:t>
            </a:r>
            <a:endParaRPr lang="zh-CN" altLang="en-US" sz="1200" dirty="0">
              <a:solidFill>
                <a:schemeClr val="tx1">
                  <a:lumMod val="75000"/>
                  <a:lumOff val="25000"/>
                </a:schemeClr>
              </a:solidFill>
              <a:latin typeface="微软雅黑" panose="020B0503020204020204" pitchFamily="34" charset="-122"/>
            </a:endParaRPr>
          </a:p>
        </p:txBody>
      </p:sp>
      <p:sp>
        <p:nvSpPr>
          <p:cNvPr id="22" name="TextBox 48"/>
          <p:cNvSpPr txBox="1">
            <a:spLocks noChangeArrowheads="1"/>
          </p:cNvSpPr>
          <p:nvPr/>
        </p:nvSpPr>
        <p:spPr bwMode="auto">
          <a:xfrm>
            <a:off x="5478505" y="1016746"/>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3" name="TextBox 49"/>
          <p:cNvSpPr txBox="1">
            <a:spLocks noChangeArrowheads="1"/>
          </p:cNvSpPr>
          <p:nvPr/>
        </p:nvSpPr>
        <p:spPr bwMode="auto">
          <a:xfrm>
            <a:off x="4926342" y="1403609"/>
            <a:ext cx="1943279" cy="9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dirty="0">
                <a:solidFill>
                  <a:schemeClr val="tx1">
                    <a:lumMod val="75000"/>
                    <a:lumOff val="25000"/>
                  </a:schemeClr>
                </a:solidFill>
                <a:latin typeface="微软雅黑" panose="020B0503020204020204" pitchFamily="34" charset="-122"/>
              </a:rPr>
              <a:t>二是大力开发经济快递市场，借助省公司要求开展的经济快递“健康成长”专项营销活动，用价格策略启动经济快递业务。</a:t>
            </a:r>
            <a:endParaRPr lang="zh-CN" altLang="en-US" sz="1200" dirty="0">
              <a:solidFill>
                <a:schemeClr val="tx1">
                  <a:lumMod val="75000"/>
                  <a:lumOff val="25000"/>
                </a:schemeClr>
              </a:solidFill>
              <a:latin typeface="微软雅黑" panose="020B0503020204020204" pitchFamily="34" charset="-122"/>
            </a:endParaRPr>
          </a:p>
        </p:txBody>
      </p:sp>
      <p:sp>
        <p:nvSpPr>
          <p:cNvPr id="24" name="TextBox 50"/>
          <p:cNvSpPr txBox="1">
            <a:spLocks noChangeArrowheads="1"/>
          </p:cNvSpPr>
          <p:nvPr/>
        </p:nvSpPr>
        <p:spPr bwMode="auto">
          <a:xfrm>
            <a:off x="2412189" y="4447333"/>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5" name="TextBox 51"/>
          <p:cNvSpPr txBox="1">
            <a:spLocks noChangeArrowheads="1"/>
          </p:cNvSpPr>
          <p:nvPr/>
        </p:nvSpPr>
        <p:spPr bwMode="auto">
          <a:xfrm>
            <a:off x="2355070" y="3493863"/>
            <a:ext cx="1943278"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anose="020B0503020204020204" pitchFamily="34" charset="-122"/>
              </a:rPr>
              <a:t>三是大力开发电子商务速递业务。开展电子商务“新领域、新突破”</a:t>
            </a:r>
            <a:r>
              <a:rPr lang="zh-CN" altLang="en-US" sz="1200" dirty="0" smtClean="0">
                <a:solidFill>
                  <a:schemeClr val="tx1">
                    <a:lumMod val="75000"/>
                    <a:lumOff val="25000"/>
                  </a:schemeClr>
                </a:solidFill>
                <a:latin typeface="微软雅黑" panose="020B0503020204020204" pitchFamily="34" charset="-122"/>
              </a:rPr>
              <a:t>活动。</a:t>
            </a:r>
            <a:endParaRPr lang="zh-CN" altLang="en-US" sz="1200" dirty="0">
              <a:solidFill>
                <a:schemeClr val="tx1">
                  <a:lumMod val="75000"/>
                  <a:lumOff val="25000"/>
                </a:schemeClr>
              </a:solidFill>
              <a:latin typeface="微软雅黑" panose="020B0503020204020204" pitchFamily="34" charset="-122"/>
            </a:endParaRPr>
          </a:p>
        </p:txBody>
      </p:sp>
      <p:sp>
        <p:nvSpPr>
          <p:cNvPr id="26" name="TextBox 52"/>
          <p:cNvSpPr txBox="1">
            <a:spLocks noChangeArrowheads="1"/>
          </p:cNvSpPr>
          <p:nvPr/>
        </p:nvSpPr>
        <p:spPr bwMode="auto">
          <a:xfrm>
            <a:off x="5478505" y="4447333"/>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7" name="TextBox 53"/>
          <p:cNvSpPr txBox="1">
            <a:spLocks noChangeArrowheads="1"/>
          </p:cNvSpPr>
          <p:nvPr/>
        </p:nvSpPr>
        <p:spPr bwMode="auto">
          <a:xfrm>
            <a:off x="4926342" y="3493863"/>
            <a:ext cx="1943279"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dirty="0">
                <a:solidFill>
                  <a:schemeClr val="tx1">
                    <a:lumMod val="75000"/>
                    <a:lumOff val="25000"/>
                  </a:schemeClr>
                </a:solidFill>
                <a:latin typeface="微软雅黑" panose="020B0503020204020204" pitchFamily="34" charset="-122"/>
              </a:rPr>
              <a:t>四是指定专人开展网络搜索营销，推行网上找客户、网下揽业务的运作模式。</a:t>
            </a:r>
            <a:endParaRPr lang="zh-CN" altLang="en-US" sz="12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2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17"/>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8"/>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11"/>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14"/>
                                        </p:tgtEl>
                                        <p:attrNameLst>
                                          <p:attrName>ppt_x</p:attrName>
                                          <p:attrName>ppt_y</p:attrName>
                                        </p:attrNameLst>
                                      </p:cBhvr>
                                      <p:rCtr x="-15400" y="6000"/>
                                    </p:animMotion>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par>
                          <p:cTn id="42" fill="hold">
                            <p:stCondLst>
                              <p:cond delay="17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up)">
                                      <p:cBhvr>
                                        <p:cTn id="66" dur="500"/>
                                        <p:tgtEl>
                                          <p:spTgt spid="2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97230" y="1343704"/>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94089" y="1343704"/>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F3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50"/>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6103511" y="1343704"/>
            <a:ext cx="1918068" cy="680813"/>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rgbClr val="7030A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4500370" y="1343704"/>
            <a:ext cx="1918068" cy="680813"/>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56"/>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smtClean="0">
                <a:solidFill>
                  <a:schemeClr val="tx1">
                    <a:lumMod val="65000"/>
                    <a:lumOff val="3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a:t>
            </a:r>
            <a:r>
              <a:rPr lang="zh-CN" altLang="en-US" sz="1100" dirty="0" smtClean="0">
                <a:solidFill>
                  <a:schemeClr val="tx1">
                    <a:lumMod val="85000"/>
                    <a:lumOff val="15000"/>
                  </a:schemeClr>
                </a:solidFill>
                <a:sym typeface="微软雅黑" panose="020B0503020204020204" pitchFamily="34" charset="-122"/>
              </a:rPr>
              <a:t>图表</a:t>
            </a:r>
            <a:r>
              <a:rPr lang="zh-CN" altLang="en-US" sz="1100" dirty="0" smtClean="0">
                <a:solidFill>
                  <a:schemeClr val="tx1">
                    <a:lumMod val="65000"/>
                    <a:lumOff val="35000"/>
                  </a:schemeClr>
                </a:solidFill>
                <a:sym typeface="微软雅黑" panose="020B0503020204020204" pitchFamily="34" charset="-122"/>
              </a:rPr>
              <a:t>的综合描述说明，在此录入上述图表的综合描述说明。</a:t>
            </a:r>
            <a:endParaRPr lang="zh-CN" altLang="en-US" sz="1100" dirty="0">
              <a:solidFill>
                <a:schemeClr val="tx1">
                  <a:lumMod val="65000"/>
                  <a:lumOff val="35000"/>
                </a:schemeClr>
              </a:solidFill>
              <a:sym typeface="微软雅黑" panose="020B0503020204020204" pitchFamily="34" charset="-122"/>
            </a:endParaRPr>
          </a:p>
        </p:txBody>
      </p:sp>
      <p:sp>
        <p:nvSpPr>
          <p:cNvPr id="16" name="矩形 15"/>
          <p:cNvSpPr/>
          <p:nvPr/>
        </p:nvSpPr>
        <p:spPr>
          <a:xfrm>
            <a:off x="1696223" y="2233018"/>
            <a:ext cx="1010520" cy="330854"/>
          </a:xfrm>
          <a:prstGeom prst="rect">
            <a:avLst/>
          </a:prstGeom>
        </p:spPr>
        <p:txBody>
          <a:bodyPr wrap="none" lIns="68573" tIns="34287" rIns="68573" bIns="34287">
            <a:spAutoFit/>
          </a:bodyPr>
          <a:lstStyle/>
          <a:p>
            <a:pPr algn="ct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488256" y="2592358"/>
            <a:ext cx="1430914" cy="6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18" name="矩形 17"/>
          <p:cNvSpPr/>
          <p:nvPr/>
        </p:nvSpPr>
        <p:spPr>
          <a:xfrm>
            <a:off x="3321702" y="2233018"/>
            <a:ext cx="1010520" cy="330854"/>
          </a:xfrm>
          <a:prstGeom prst="rect">
            <a:avLst/>
          </a:prstGeom>
        </p:spPr>
        <p:txBody>
          <a:bodyPr wrap="none" lIns="68573" tIns="34287" rIns="68573" bIns="34287">
            <a:spAutoFit/>
          </a:bodyPr>
          <a:lstStyle/>
          <a:p>
            <a:pPr algn="ct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3145738" y="2592358"/>
            <a:ext cx="1406521" cy="6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20" name="矩形 19"/>
          <p:cNvSpPr/>
          <p:nvPr/>
        </p:nvSpPr>
        <p:spPr>
          <a:xfrm>
            <a:off x="4947181" y="2233018"/>
            <a:ext cx="1010520" cy="330854"/>
          </a:xfrm>
          <a:prstGeom prst="rect">
            <a:avLst/>
          </a:prstGeom>
        </p:spPr>
        <p:txBody>
          <a:bodyPr wrap="none" lIns="68573" tIns="34287" rIns="68573" bIns="34287">
            <a:spAutoFit/>
          </a:bodyPr>
          <a:lstStyle/>
          <a:p>
            <a:pPr algn="ct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4778827" y="2592358"/>
            <a:ext cx="1419455" cy="6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sp>
        <p:nvSpPr>
          <p:cNvPr id="22" name="矩形 21"/>
          <p:cNvSpPr/>
          <p:nvPr/>
        </p:nvSpPr>
        <p:spPr>
          <a:xfrm>
            <a:off x="6572659" y="2233018"/>
            <a:ext cx="1010520" cy="330854"/>
          </a:xfrm>
          <a:prstGeom prst="rect">
            <a:avLst/>
          </a:prstGeom>
        </p:spPr>
        <p:txBody>
          <a:bodyPr wrap="none" lIns="68573" tIns="34287" rIns="68573" bIns="34287">
            <a:spAutoFit/>
          </a:bodyPr>
          <a:lstStyle/>
          <a:p>
            <a:pPr algn="ct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6424851" y="2592358"/>
            <a:ext cx="1406245" cy="6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smtClean="0">
                <a:solidFill>
                  <a:schemeClr val="tx1">
                    <a:lumMod val="75000"/>
                    <a:lumOff val="25000"/>
                  </a:schemeClr>
                </a:solidFill>
                <a:sym typeface="微软雅黑" panose="020B0503020204020204" pitchFamily="34" charset="-122"/>
              </a:rPr>
              <a:t>此处输入您的文字文本，或者复制您的文字文本粘贴到此处。</a:t>
            </a:r>
            <a:endParaRPr lang="zh-CN" altLang="en-US" sz="1100" dirty="0">
              <a:solidFill>
                <a:schemeClr val="tx1">
                  <a:lumMod val="75000"/>
                  <a:lumOff val="25000"/>
                </a:schemeClr>
              </a:solidFill>
              <a:sym typeface="微软雅黑" panose="020B0503020204020204" pitchFamily="34" charset="-122"/>
            </a:endParaRPr>
          </a:p>
        </p:txBody>
      </p:sp>
      <p:cxnSp>
        <p:nvCxnSpPr>
          <p:cNvPr id="24" name="直接连接符 8"/>
          <p:cNvCxnSpPr/>
          <p:nvPr/>
        </p:nvCxnSpPr>
        <p:spPr>
          <a:xfrm>
            <a:off x="1094033" y="3745567"/>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400"/>
                                        <p:tgtEl>
                                          <p:spTgt spid="16"/>
                                        </p:tgtEl>
                                        <p:attrNameLst>
                                          <p:attrName>ppt_y</p:attrName>
                                        </p:attrNameLst>
                                      </p:cBhvr>
                                      <p:tavLst>
                                        <p:tav tm="0">
                                          <p:val>
                                            <p:strVal val="#ppt_y-#ppt_h*1.125000"/>
                                          </p:val>
                                        </p:tav>
                                        <p:tav tm="100000">
                                          <p:val>
                                            <p:strVal val="#ppt_y"/>
                                          </p:val>
                                        </p:tav>
                                      </p:tavLst>
                                    </p:anim>
                                    <p:animEffect transition="in" filter="wipe(down)">
                                      <p:cBhvr>
                                        <p:cTn id="12" dur="400"/>
                                        <p:tgtEl>
                                          <p:spTgt spid="1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p:tgtEl>
                                          <p:spTgt spid="17"/>
                                        </p:tgtEl>
                                        <p:attrNameLst>
                                          <p:attrName>ppt_y</p:attrName>
                                        </p:attrNameLst>
                                      </p:cBhvr>
                                      <p:tavLst>
                                        <p:tav tm="0">
                                          <p:val>
                                            <p:strVal val="#ppt_y-#ppt_h*1.125000"/>
                                          </p:val>
                                        </p:tav>
                                        <p:tav tm="100000">
                                          <p:val>
                                            <p:strVal val="#ppt_y"/>
                                          </p:val>
                                        </p:tav>
                                      </p:tavLst>
                                    </p:anim>
                                    <p:animEffect transition="in" filter="wipe(down)">
                                      <p:cBhvr>
                                        <p:cTn id="16" dur="400"/>
                                        <p:tgtEl>
                                          <p:spTgt spid="1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400"/>
                                        <p:tgtEl>
                                          <p:spTgt spid="18"/>
                                        </p:tgtEl>
                                        <p:attrNameLst>
                                          <p:attrName>ppt_y</p:attrName>
                                        </p:attrNameLst>
                                      </p:cBhvr>
                                      <p:tavLst>
                                        <p:tav tm="0">
                                          <p:val>
                                            <p:strVal val="#ppt_y-#ppt_h*1.125000"/>
                                          </p:val>
                                        </p:tav>
                                        <p:tav tm="100000">
                                          <p:val>
                                            <p:strVal val="#ppt_y"/>
                                          </p:val>
                                        </p:tav>
                                      </p:tavLst>
                                    </p:anim>
                                    <p:animEffect transition="in" filter="wipe(down)">
                                      <p:cBhvr>
                                        <p:cTn id="25" dur="400"/>
                                        <p:tgtEl>
                                          <p:spTgt spid="1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400"/>
                                        <p:tgtEl>
                                          <p:spTgt spid="19"/>
                                        </p:tgtEl>
                                        <p:attrNameLst>
                                          <p:attrName>ppt_y</p:attrName>
                                        </p:attrNameLst>
                                      </p:cBhvr>
                                      <p:tavLst>
                                        <p:tav tm="0">
                                          <p:val>
                                            <p:strVal val="#ppt_y-#ppt_h*1.125000"/>
                                          </p:val>
                                        </p:tav>
                                        <p:tav tm="100000">
                                          <p:val>
                                            <p:strVal val="#ppt_y"/>
                                          </p:val>
                                        </p:tav>
                                      </p:tavLst>
                                    </p:anim>
                                    <p:animEffect transition="in" filter="wipe(down)">
                                      <p:cBhvr>
                                        <p:cTn id="29" dur="400"/>
                                        <p:tgtEl>
                                          <p:spTgt spid="1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400"/>
                                        <p:tgtEl>
                                          <p:spTgt spid="12"/>
                                        </p:tgtEl>
                                        <p:attrNameLst>
                                          <p:attrName>ppt_x</p:attrName>
                                        </p:attrNameLst>
                                      </p:cBhvr>
                                      <p:tavLst>
                                        <p:tav tm="0">
                                          <p:val>
                                            <p:strVal val="#ppt_x-#ppt_w*1.125000"/>
                                          </p:val>
                                        </p:tav>
                                        <p:tav tm="100000">
                                          <p:val>
                                            <p:strVal val="#ppt_x"/>
                                          </p:val>
                                        </p:tav>
                                      </p:tavLst>
                                    </p:anim>
                                    <p:animEffect transition="in" filter="wipe(right)">
                                      <p:cBhvr>
                                        <p:cTn id="34" dur="400"/>
                                        <p:tgtEl>
                                          <p:spTgt spid="1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400"/>
                                        <p:tgtEl>
                                          <p:spTgt spid="20"/>
                                        </p:tgtEl>
                                        <p:attrNameLst>
                                          <p:attrName>ppt_y</p:attrName>
                                        </p:attrNameLst>
                                      </p:cBhvr>
                                      <p:tavLst>
                                        <p:tav tm="0">
                                          <p:val>
                                            <p:strVal val="#ppt_y-#ppt_h*1.125000"/>
                                          </p:val>
                                        </p:tav>
                                        <p:tav tm="100000">
                                          <p:val>
                                            <p:strVal val="#ppt_y"/>
                                          </p:val>
                                        </p:tav>
                                      </p:tavLst>
                                    </p:anim>
                                    <p:animEffect transition="in" filter="wipe(down)">
                                      <p:cBhvr>
                                        <p:cTn id="38" dur="400"/>
                                        <p:tgtEl>
                                          <p:spTgt spid="2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400"/>
                                        <p:tgtEl>
                                          <p:spTgt spid="21"/>
                                        </p:tgtEl>
                                        <p:attrNameLst>
                                          <p:attrName>ppt_y</p:attrName>
                                        </p:attrNameLst>
                                      </p:cBhvr>
                                      <p:tavLst>
                                        <p:tav tm="0">
                                          <p:val>
                                            <p:strVal val="#ppt_y-#ppt_h*1.125000"/>
                                          </p:val>
                                        </p:tav>
                                        <p:tav tm="100000">
                                          <p:val>
                                            <p:strVal val="#ppt_y"/>
                                          </p:val>
                                        </p:tav>
                                      </p:tavLst>
                                    </p:anim>
                                    <p:animEffect transition="in" filter="wipe(down)">
                                      <p:cBhvr>
                                        <p:cTn id="42" dur="400"/>
                                        <p:tgtEl>
                                          <p:spTgt spid="2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400"/>
                                        <p:tgtEl>
                                          <p:spTgt spid="9"/>
                                        </p:tgtEl>
                                        <p:attrNameLst>
                                          <p:attrName>ppt_x</p:attrName>
                                        </p:attrNameLst>
                                      </p:cBhvr>
                                      <p:tavLst>
                                        <p:tav tm="0">
                                          <p:val>
                                            <p:strVal val="#ppt_x-#ppt_w*1.125000"/>
                                          </p:val>
                                        </p:tav>
                                        <p:tav tm="100000">
                                          <p:val>
                                            <p:strVal val="#ppt_x"/>
                                          </p:val>
                                        </p:tav>
                                      </p:tavLst>
                                    </p:anim>
                                    <p:animEffect transition="in" filter="wipe(right)">
                                      <p:cBhvr>
                                        <p:cTn id="47" dur="400"/>
                                        <p:tgtEl>
                                          <p:spTgt spid="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400"/>
                                        <p:tgtEl>
                                          <p:spTgt spid="22"/>
                                        </p:tgtEl>
                                        <p:attrNameLst>
                                          <p:attrName>ppt_y</p:attrName>
                                        </p:attrNameLst>
                                      </p:cBhvr>
                                      <p:tavLst>
                                        <p:tav tm="0">
                                          <p:val>
                                            <p:strVal val="#ppt_y-#ppt_h*1.125000"/>
                                          </p:val>
                                        </p:tav>
                                        <p:tav tm="100000">
                                          <p:val>
                                            <p:strVal val="#ppt_y"/>
                                          </p:val>
                                        </p:tav>
                                      </p:tavLst>
                                    </p:anim>
                                    <p:animEffect transition="in" filter="wipe(down)">
                                      <p:cBhvr>
                                        <p:cTn id="51" dur="400"/>
                                        <p:tgtEl>
                                          <p:spTgt spid="2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400"/>
                                        <p:tgtEl>
                                          <p:spTgt spid="23"/>
                                        </p:tgtEl>
                                        <p:attrNameLst>
                                          <p:attrName>ppt_y</p:attrName>
                                        </p:attrNameLst>
                                      </p:cBhvr>
                                      <p:tavLst>
                                        <p:tav tm="0">
                                          <p:val>
                                            <p:strVal val="#ppt_y-#ppt_h*1.125000"/>
                                          </p:val>
                                        </p:tav>
                                        <p:tav tm="100000">
                                          <p:val>
                                            <p:strVal val="#ppt_y"/>
                                          </p:val>
                                        </p:tav>
                                      </p:tavLst>
                                    </p:anim>
                                    <p:animEffect transition="in" filter="wipe(down)">
                                      <p:cBhvr>
                                        <p:cTn id="55" dur="400"/>
                                        <p:tgtEl>
                                          <p:spTgt spid="23"/>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outVertical)">
                                      <p:cBhvr>
                                        <p:cTn id="59" dur="750"/>
                                        <p:tgtEl>
                                          <p:spTgt spid="24"/>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46924" y="1833642"/>
            <a:ext cx="5939315" cy="1716502"/>
            <a:chOff x="2347913" y="2421930"/>
            <a:chExt cx="7923212" cy="2289200"/>
          </a:xfrm>
        </p:grpSpPr>
        <p:sp>
          <p:nvSpPr>
            <p:cNvPr id="4" name="Line 11"/>
            <p:cNvSpPr>
              <a:spLocks noChangeShapeType="1"/>
            </p:cNvSpPr>
            <p:nvPr/>
          </p:nvSpPr>
          <p:spPr bwMode="auto">
            <a:xfrm>
              <a:off x="2728911" y="4210644"/>
              <a:ext cx="7542213"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5" name="Line 11"/>
            <p:cNvSpPr>
              <a:spLocks noChangeShapeType="1"/>
            </p:cNvSpPr>
            <p:nvPr/>
          </p:nvSpPr>
          <p:spPr bwMode="auto">
            <a:xfrm>
              <a:off x="2728911" y="3709044"/>
              <a:ext cx="7542213"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6" name="Line 11"/>
            <p:cNvSpPr>
              <a:spLocks noChangeShapeType="1"/>
            </p:cNvSpPr>
            <p:nvPr/>
          </p:nvSpPr>
          <p:spPr bwMode="auto">
            <a:xfrm>
              <a:off x="2728911" y="3286026"/>
              <a:ext cx="7542213"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7" name="Line 11"/>
            <p:cNvSpPr>
              <a:spLocks noChangeShapeType="1"/>
            </p:cNvSpPr>
            <p:nvPr/>
          </p:nvSpPr>
          <p:spPr bwMode="auto">
            <a:xfrm>
              <a:off x="2728911" y="2853978"/>
              <a:ext cx="7542213"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8" name="Line 11"/>
            <p:cNvSpPr>
              <a:spLocks noChangeShapeType="1"/>
            </p:cNvSpPr>
            <p:nvPr/>
          </p:nvSpPr>
          <p:spPr bwMode="auto">
            <a:xfrm>
              <a:off x="2728911" y="2421930"/>
              <a:ext cx="7542213"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9" name="Line 11"/>
            <p:cNvSpPr>
              <a:spLocks noChangeShapeType="1"/>
            </p:cNvSpPr>
            <p:nvPr/>
          </p:nvSpPr>
          <p:spPr bwMode="auto">
            <a:xfrm>
              <a:off x="2347913" y="4711130"/>
              <a:ext cx="7923212"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grpSp>
      <p:sp>
        <p:nvSpPr>
          <p:cNvPr id="10" name="Line 12"/>
          <p:cNvSpPr>
            <a:spLocks noChangeShapeType="1"/>
          </p:cNvSpPr>
          <p:nvPr/>
        </p:nvSpPr>
        <p:spPr bwMode="auto">
          <a:xfrm rot="16200000" flipV="1">
            <a:off x="861816" y="2549653"/>
            <a:ext cx="2341417" cy="0"/>
          </a:xfrm>
          <a:prstGeom prst="line">
            <a:avLst/>
          </a:prstGeom>
          <a:noFill/>
          <a:ln w="12700">
            <a:solidFill>
              <a:schemeClr val="bg1">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solidFill>
                <a:schemeClr val="tx1">
                  <a:lumMod val="75000"/>
                  <a:lumOff val="25000"/>
                </a:schemeClr>
              </a:solidFill>
            </a:endParaRPr>
          </a:p>
        </p:txBody>
      </p:sp>
      <p:sp>
        <p:nvSpPr>
          <p:cNvPr id="11" name="Rectangle 13"/>
          <p:cNvSpPr>
            <a:spLocks noChangeArrowheads="1"/>
          </p:cNvSpPr>
          <p:nvPr/>
        </p:nvSpPr>
        <p:spPr bwMode="auto">
          <a:xfrm>
            <a:off x="2585874" y="2293135"/>
            <a:ext cx="399842" cy="1257009"/>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2" name="Rectangle 14"/>
          <p:cNvSpPr>
            <a:spLocks noChangeArrowheads="1"/>
          </p:cNvSpPr>
          <p:nvPr/>
        </p:nvSpPr>
        <p:spPr bwMode="auto">
          <a:xfrm>
            <a:off x="3396268" y="2064586"/>
            <a:ext cx="399842" cy="1485556"/>
          </a:xfrm>
          <a:prstGeom prst="rect">
            <a:avLst/>
          </a:prstGeom>
          <a:solidFill>
            <a:srgbClr val="2F318B"/>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3" name="Rectangle 15"/>
          <p:cNvSpPr>
            <a:spLocks noChangeArrowheads="1"/>
          </p:cNvSpPr>
          <p:nvPr/>
        </p:nvSpPr>
        <p:spPr bwMode="auto">
          <a:xfrm>
            <a:off x="4206662" y="2578816"/>
            <a:ext cx="399842" cy="971326"/>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4" name="Rectangle 16"/>
          <p:cNvSpPr>
            <a:spLocks noChangeArrowheads="1"/>
          </p:cNvSpPr>
          <p:nvPr/>
        </p:nvSpPr>
        <p:spPr bwMode="auto">
          <a:xfrm>
            <a:off x="5018246" y="1778903"/>
            <a:ext cx="399842" cy="1771240"/>
          </a:xfrm>
          <a:prstGeom prst="rect">
            <a:avLst/>
          </a:prstGeom>
          <a:solidFill>
            <a:srgbClr val="2F318B"/>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5" name="Rectangle 17"/>
          <p:cNvSpPr>
            <a:spLocks noChangeArrowheads="1"/>
          </p:cNvSpPr>
          <p:nvPr/>
        </p:nvSpPr>
        <p:spPr bwMode="auto">
          <a:xfrm>
            <a:off x="5828640" y="2293135"/>
            <a:ext cx="399842" cy="1257009"/>
          </a:xfrm>
          <a:prstGeom prst="rect">
            <a:avLst/>
          </a:prstGeom>
          <a:solidFill>
            <a:srgbClr val="C00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6" name="Rectangle 18"/>
          <p:cNvSpPr>
            <a:spLocks noChangeArrowheads="1"/>
          </p:cNvSpPr>
          <p:nvPr/>
        </p:nvSpPr>
        <p:spPr bwMode="auto">
          <a:xfrm>
            <a:off x="6640223" y="1207535"/>
            <a:ext cx="399842" cy="2342609"/>
          </a:xfrm>
          <a:prstGeom prst="rect">
            <a:avLst/>
          </a:prstGeom>
          <a:solidFill>
            <a:srgbClr val="2F318B"/>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75000"/>
                  <a:lumOff val="25000"/>
                </a:schemeClr>
              </a:solidFill>
            </a:endParaRPr>
          </a:p>
        </p:txBody>
      </p:sp>
      <p:sp>
        <p:nvSpPr>
          <p:cNvPr id="17" name="未知"/>
          <p:cNvSpPr/>
          <p:nvPr/>
        </p:nvSpPr>
        <p:spPr bwMode="auto">
          <a:xfrm>
            <a:off x="2598965" y="915566"/>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E4D93"/>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solidFill>
                <a:schemeClr val="tx1">
                  <a:lumMod val="75000"/>
                  <a:lumOff val="25000"/>
                </a:schemeClr>
              </a:solidFill>
            </a:endParaRPr>
          </a:p>
        </p:txBody>
      </p:sp>
      <p:grpSp>
        <p:nvGrpSpPr>
          <p:cNvPr id="18" name="组合 17"/>
          <p:cNvGrpSpPr/>
          <p:nvPr/>
        </p:nvGrpSpPr>
        <p:grpSpPr>
          <a:xfrm>
            <a:off x="1428186" y="1723266"/>
            <a:ext cx="701250" cy="1710558"/>
            <a:chOff x="1922711" y="2214181"/>
            <a:chExt cx="935486" cy="2281273"/>
          </a:xfrm>
        </p:grpSpPr>
        <p:sp>
          <p:nvSpPr>
            <p:cNvPr id="19" name="TextBox 18"/>
            <p:cNvSpPr txBox="1"/>
            <p:nvPr/>
          </p:nvSpPr>
          <p:spPr>
            <a:xfrm>
              <a:off x="2079374" y="4002897"/>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20%</a:t>
              </a:r>
              <a:endParaRPr lang="zh-CN" altLang="en-US" dirty="0">
                <a:solidFill>
                  <a:schemeClr val="tx1">
                    <a:lumMod val="75000"/>
                    <a:lumOff val="25000"/>
                  </a:schemeClr>
                </a:solidFill>
              </a:endParaRPr>
            </a:p>
          </p:txBody>
        </p:sp>
        <p:sp>
          <p:nvSpPr>
            <p:cNvPr id="20" name="TextBox 19"/>
            <p:cNvSpPr txBox="1"/>
            <p:nvPr/>
          </p:nvSpPr>
          <p:spPr>
            <a:xfrm>
              <a:off x="2079374" y="3501295"/>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40%</a:t>
              </a:r>
              <a:endParaRPr lang="zh-CN" altLang="en-US" dirty="0">
                <a:solidFill>
                  <a:schemeClr val="tx1">
                    <a:lumMod val="75000"/>
                    <a:lumOff val="25000"/>
                  </a:schemeClr>
                </a:solidFill>
              </a:endParaRPr>
            </a:p>
          </p:txBody>
        </p:sp>
        <p:sp>
          <p:nvSpPr>
            <p:cNvPr id="21" name="TextBox 20"/>
            <p:cNvSpPr txBox="1"/>
            <p:nvPr/>
          </p:nvSpPr>
          <p:spPr>
            <a:xfrm>
              <a:off x="2079374" y="3074416"/>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60%</a:t>
              </a:r>
              <a:endParaRPr lang="zh-CN" altLang="en-US" dirty="0">
                <a:solidFill>
                  <a:schemeClr val="tx1">
                    <a:lumMod val="75000"/>
                    <a:lumOff val="25000"/>
                  </a:schemeClr>
                </a:solidFill>
              </a:endParaRPr>
            </a:p>
          </p:txBody>
        </p:sp>
        <p:sp>
          <p:nvSpPr>
            <p:cNvPr id="22" name="TextBox 21"/>
            <p:cNvSpPr txBox="1"/>
            <p:nvPr/>
          </p:nvSpPr>
          <p:spPr>
            <a:xfrm>
              <a:off x="2079374" y="2646229"/>
              <a:ext cx="778823" cy="492557"/>
            </a:xfrm>
            <a:prstGeom prst="rect">
              <a:avLst/>
            </a:prstGeom>
            <a:noFill/>
          </p:spPr>
          <p:txBody>
            <a:bodyPr wrap="none" rtlCol="0">
              <a:spAutoFit/>
            </a:bodyPr>
            <a:lstStyle/>
            <a:p>
              <a:r>
                <a:rPr lang="en-US" altLang="zh-CN" dirty="0">
                  <a:solidFill>
                    <a:schemeClr val="tx1">
                      <a:lumMod val="75000"/>
                      <a:lumOff val="25000"/>
                    </a:schemeClr>
                  </a:solidFill>
                </a:rPr>
                <a:t>8</a:t>
              </a:r>
              <a:r>
                <a:rPr lang="en-US" altLang="zh-CN" dirty="0" smtClean="0">
                  <a:solidFill>
                    <a:schemeClr val="tx1">
                      <a:lumMod val="75000"/>
                      <a:lumOff val="25000"/>
                    </a:schemeClr>
                  </a:solidFill>
                </a:rPr>
                <a:t>0%</a:t>
              </a:r>
              <a:endParaRPr lang="zh-CN" altLang="en-US" dirty="0">
                <a:solidFill>
                  <a:schemeClr val="tx1">
                    <a:lumMod val="75000"/>
                    <a:lumOff val="25000"/>
                  </a:schemeClr>
                </a:solidFill>
              </a:endParaRPr>
            </a:p>
          </p:txBody>
        </p:sp>
        <p:sp>
          <p:nvSpPr>
            <p:cNvPr id="23" name="TextBox 22"/>
            <p:cNvSpPr txBox="1"/>
            <p:nvPr/>
          </p:nvSpPr>
          <p:spPr>
            <a:xfrm>
              <a:off x="1922711" y="2214181"/>
              <a:ext cx="934930" cy="492557"/>
            </a:xfrm>
            <a:prstGeom prst="rect">
              <a:avLst/>
            </a:prstGeom>
            <a:noFill/>
          </p:spPr>
          <p:txBody>
            <a:bodyPr wrap="none" rtlCol="0">
              <a:spAutoFit/>
            </a:bodyPr>
            <a:lstStyle/>
            <a:p>
              <a:r>
                <a:rPr lang="en-US" altLang="zh-CN" dirty="0" smtClean="0">
                  <a:solidFill>
                    <a:schemeClr val="tx1">
                      <a:lumMod val="75000"/>
                      <a:lumOff val="25000"/>
                    </a:schemeClr>
                  </a:solidFill>
                </a:rPr>
                <a:t>100%</a:t>
              </a:r>
              <a:endParaRPr lang="zh-CN" altLang="en-US" dirty="0">
                <a:solidFill>
                  <a:schemeClr val="tx1">
                    <a:lumMod val="75000"/>
                    <a:lumOff val="25000"/>
                  </a:schemeClr>
                </a:solidFill>
              </a:endParaRPr>
            </a:p>
          </p:txBody>
        </p:sp>
      </p:grpSp>
      <p:grpSp>
        <p:nvGrpSpPr>
          <p:cNvPr id="24" name="组合 23"/>
          <p:cNvGrpSpPr/>
          <p:nvPr/>
        </p:nvGrpSpPr>
        <p:grpSpPr>
          <a:xfrm>
            <a:off x="2393845" y="3626236"/>
            <a:ext cx="4904118" cy="373278"/>
            <a:chOff x="3210925" y="4752074"/>
            <a:chExt cx="6542230" cy="497822"/>
          </a:xfrm>
        </p:grpSpPr>
        <p:sp>
          <p:nvSpPr>
            <p:cNvPr id="25" name="TextBox 24"/>
            <p:cNvSpPr txBox="1"/>
            <p:nvPr/>
          </p:nvSpPr>
          <p:spPr>
            <a:xfrm>
              <a:off x="3409030" y="4752074"/>
              <a:ext cx="246436" cy="492559"/>
            </a:xfrm>
            <a:prstGeom prst="rect">
              <a:avLst/>
            </a:prstGeom>
            <a:noFill/>
          </p:spPr>
          <p:txBody>
            <a:bodyPr wrap="none" rtlCol="0">
              <a:spAutoFit/>
            </a:bodyPr>
            <a:lstStyle/>
            <a:p>
              <a:endParaRPr lang="zh-CN" altLang="en-US" dirty="0">
                <a:solidFill>
                  <a:schemeClr val="tx1">
                    <a:lumMod val="75000"/>
                    <a:lumOff val="25000"/>
                  </a:schemeClr>
                </a:solidFill>
              </a:endParaRPr>
            </a:p>
          </p:txBody>
        </p:sp>
        <p:sp>
          <p:nvSpPr>
            <p:cNvPr id="26" name="TextBox 25"/>
            <p:cNvSpPr txBox="1"/>
            <p:nvPr/>
          </p:nvSpPr>
          <p:spPr>
            <a:xfrm>
              <a:off x="3210925" y="4752074"/>
              <a:ext cx="1041853"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93962"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347609"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457723"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448995" y="4757337"/>
              <a:ext cx="1221484"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531671" y="4757337"/>
              <a:ext cx="1221484"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1685880" y="4083016"/>
            <a:ext cx="6143949" cy="680553"/>
          </a:xfrm>
          <a:prstGeom prst="rect">
            <a:avLst/>
          </a:prstGeom>
        </p:spPr>
        <p:txBody>
          <a:bodyPr lIns="68534" tIns="34267" rIns="68534" bIns="34267"/>
          <a:lstStyle/>
          <a:p>
            <a:pPr algn="just">
              <a:spcAft>
                <a:spcPts val="450"/>
              </a:spcAft>
              <a:buClr>
                <a:srgbClr val="00B050"/>
              </a:buClr>
              <a:buSzPct val="80000"/>
              <a:defRPr/>
            </a:pPr>
            <a:r>
              <a:rPr lang="zh-CN" altLang="en-US" sz="1200" dirty="0" smtClean="0">
                <a:solidFill>
                  <a:schemeClr val="tx1">
                    <a:lumMod val="75000"/>
                    <a:lumOff val="25000"/>
                  </a:schemeClr>
                </a:solidFill>
                <a:latin typeface="Adobe 黑体 Std R" pitchFamily="34" charset="-122"/>
                <a:ea typeface="Adobe 黑体 Std R" pitchFamily="34" charset="-122"/>
              </a:rPr>
              <a:t>此处输入您的文字文本，或者复制您的文字文本粘贴到此处。此处输入您的文字文本，或者复制您的文字文本粘贴到此处。此处输入您的文字文本，或者复制您的文字文本粘贴到此处。</a:t>
            </a:r>
            <a:endParaRPr lang="zh-CN" altLang="en-US" sz="1200" dirty="0">
              <a:solidFill>
                <a:schemeClr val="tx1">
                  <a:lumMod val="75000"/>
                  <a:lumOff val="25000"/>
                </a:schemeClr>
              </a:solidFill>
              <a:latin typeface="Adobe 黑体 Std R" pitchFamily="34" charset="-122"/>
              <a:ea typeface="Adobe 黑体 Std R" pitchFamily="34" charset="-122"/>
            </a:endParaRPr>
          </a:p>
        </p:txBody>
      </p:sp>
      <p:sp>
        <p:nvSpPr>
          <p:cNvPr id="33" name="TextBox 32"/>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1500"/>
                            </p:stCondLst>
                            <p:childTnLst>
                              <p:par>
                                <p:cTn id="45" presetID="42" presetClass="entr" presetSubtype="0" fill="hold" grpId="0" nodeType="afterEffect">
                                  <p:stCondLst>
                                    <p:cond delay="0"/>
                                  </p:stCondLst>
                                  <p:iterate type="wd">
                                    <p:tmPct val="10000"/>
                                  </p:iterate>
                                  <p:childTnLst>
                                    <p:set>
                                      <p:cBhvr>
                                        <p:cTn id="46" dur="1" fill="hold">
                                          <p:stCondLst>
                                            <p:cond delay="0"/>
                                          </p:stCondLst>
                                        </p:cTn>
                                        <p:tgtEl>
                                          <p:spTgt spid="32"/>
                                        </p:tgtEl>
                                        <p:attrNameLst>
                                          <p:attrName>style.visibility</p:attrName>
                                        </p:attrNameLst>
                                      </p:cBhvr>
                                      <p:to>
                                        <p:strVal val="visible"/>
                                      </p:to>
                                    </p:set>
                                    <p:animEffect transition="in" filter="fade">
                                      <p:cBhvr>
                                        <p:cTn id="47" dur="250"/>
                                        <p:tgtEl>
                                          <p:spTgt spid="32"/>
                                        </p:tgtEl>
                                      </p:cBhvr>
                                    </p:animEffect>
                                    <p:anim calcmode="lin" valueType="num">
                                      <p:cBhvr>
                                        <p:cTn id="48" dur="250" fill="hold"/>
                                        <p:tgtEl>
                                          <p:spTgt spid="32"/>
                                        </p:tgtEl>
                                        <p:attrNameLst>
                                          <p:attrName>ppt_x</p:attrName>
                                        </p:attrNameLst>
                                      </p:cBhvr>
                                      <p:tavLst>
                                        <p:tav tm="0">
                                          <p:val>
                                            <p:strVal val="#ppt_x"/>
                                          </p:val>
                                        </p:tav>
                                        <p:tav tm="100000">
                                          <p:val>
                                            <p:strVal val="#ppt_x"/>
                                          </p:val>
                                        </p:tav>
                                      </p:tavLst>
                                    </p:anim>
                                    <p:anim calcmode="lin" valueType="num">
                                      <p:cBhvr>
                                        <p:cTn id="49" dur="25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4250"/>
                            </p:stCondLst>
                            <p:childTnLst>
                              <p:par>
                                <p:cTn id="51" presetID="1" presetClass="entr" presetSubtype="0" fill="hold" grpId="1" nodeType="afterEffect">
                                  <p:stCondLst>
                                    <p:cond delay="0"/>
                                  </p:stCondLst>
                                  <p:iterate type="wd">
                                    <p:tmAbs val="0"/>
                                  </p:iterate>
                                  <p:childTnLst>
                                    <p:set>
                                      <p:cBhvr>
                                        <p:cTn id="52" dur="1" fill="hold">
                                          <p:stCondLst>
                                            <p:cond delay="9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
          <p:cNvSpPr/>
          <p:nvPr/>
        </p:nvSpPr>
        <p:spPr>
          <a:xfrm>
            <a:off x="2626149" y="2747793"/>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 name="直接连接符 3"/>
          <p:cNvCxnSpPr>
            <a:endCxn id="3" idx="1"/>
          </p:cNvCxnSpPr>
          <p:nvPr/>
        </p:nvCxnSpPr>
        <p:spPr>
          <a:xfrm>
            <a:off x="4551421" y="2298593"/>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0"/>
          <p:cNvSpPr txBox="1"/>
          <p:nvPr/>
        </p:nvSpPr>
        <p:spPr>
          <a:xfrm>
            <a:off x="1691680" y="3303153"/>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latin typeface="微软雅黑" panose="020B0503020204020204" pitchFamily="34" charset="-122"/>
                <a:ea typeface="微软雅黑" panose="020B0503020204020204" pitchFamily="34" charset="-122"/>
              </a:rPr>
              <a:t>此处添加文本内容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a:t>
            </a:r>
            <a:r>
              <a:rPr lang="zh-CN" altLang="en-US" sz="1100" dirty="0" smtClean="0">
                <a:latin typeface="微软雅黑" panose="020B0503020204020204" pitchFamily="34" charset="-122"/>
                <a:ea typeface="微软雅黑" panose="020B0503020204020204" pitchFamily="34" charset="-122"/>
              </a:rPr>
              <a:t>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此次添加文本内容</a:t>
            </a:r>
            <a:endParaRPr lang="en-US" altLang="zh-CN" sz="1100" dirty="0">
              <a:latin typeface="微软雅黑" panose="020B0503020204020204" pitchFamily="34" charset="-122"/>
              <a:ea typeface="微软雅黑" panose="020B0503020204020204" pitchFamily="34" charset="-122"/>
            </a:endParaRPr>
          </a:p>
        </p:txBody>
      </p:sp>
      <p:sp>
        <p:nvSpPr>
          <p:cNvPr id="6" name="TextBox 41"/>
          <p:cNvSpPr txBox="1"/>
          <p:nvPr/>
        </p:nvSpPr>
        <p:spPr>
          <a:xfrm>
            <a:off x="2969822" y="4074568"/>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latin typeface="微软雅黑" panose="020B0503020204020204" pitchFamily="34" charset="-122"/>
                <a:ea typeface="微软雅黑" panose="020B0503020204020204" pitchFamily="34" charset="-122"/>
              </a:rPr>
              <a:t>此次添加文本内容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a:t>
            </a:r>
            <a:r>
              <a:rPr lang="zh-CN" altLang="en-US" sz="1100" dirty="0" smtClean="0">
                <a:latin typeface="微软雅黑" panose="020B0503020204020204" pitchFamily="34" charset="-122"/>
                <a:ea typeface="微软雅黑" panose="020B0503020204020204" pitchFamily="34" charset="-122"/>
              </a:rPr>
              <a:t>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此次添加文本内容</a:t>
            </a:r>
            <a:endParaRPr lang="en-US" altLang="zh-CN" sz="1100" dirty="0">
              <a:latin typeface="微软雅黑" panose="020B0503020204020204" pitchFamily="34" charset="-122"/>
              <a:ea typeface="微软雅黑" panose="020B0503020204020204" pitchFamily="34" charset="-122"/>
            </a:endParaRPr>
          </a:p>
        </p:txBody>
      </p:sp>
      <p:sp>
        <p:nvSpPr>
          <p:cNvPr id="7" name="TextBox 42"/>
          <p:cNvSpPr txBox="1"/>
          <p:nvPr/>
        </p:nvSpPr>
        <p:spPr>
          <a:xfrm>
            <a:off x="4729147" y="4074568"/>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latin typeface="微软雅黑" panose="020B0503020204020204" pitchFamily="34" charset="-122"/>
                <a:ea typeface="微软雅黑" panose="020B0503020204020204" pitchFamily="34" charset="-122"/>
              </a:rPr>
              <a:t>此次添加文本内容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a:t>
            </a:r>
            <a:r>
              <a:rPr lang="zh-CN" altLang="en-US" sz="1100" dirty="0" smtClean="0">
                <a:latin typeface="微软雅黑" panose="020B0503020204020204" pitchFamily="34" charset="-122"/>
                <a:ea typeface="微软雅黑" panose="020B0503020204020204" pitchFamily="34" charset="-122"/>
              </a:rPr>
              <a:t>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此次添加文本内容</a:t>
            </a:r>
            <a:endParaRPr lang="en-US" altLang="zh-CN" sz="1100" dirty="0">
              <a:latin typeface="微软雅黑" panose="020B0503020204020204" pitchFamily="34" charset="-122"/>
              <a:ea typeface="微软雅黑" panose="020B0503020204020204" pitchFamily="34" charset="-122"/>
            </a:endParaRPr>
          </a:p>
        </p:txBody>
      </p:sp>
      <p:sp>
        <p:nvSpPr>
          <p:cNvPr id="8" name="TextBox 43"/>
          <p:cNvSpPr txBox="1"/>
          <p:nvPr/>
        </p:nvSpPr>
        <p:spPr>
          <a:xfrm>
            <a:off x="5994158" y="3349573"/>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latin typeface="微软雅黑" panose="020B0503020204020204" pitchFamily="34" charset="-122"/>
                <a:ea typeface="微软雅黑" panose="020B0503020204020204" pitchFamily="34" charset="-122"/>
              </a:rPr>
              <a:t>此次添加文本内容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a:t>
            </a:r>
            <a:r>
              <a:rPr lang="zh-CN" altLang="en-US" sz="1100" dirty="0" smtClean="0">
                <a:latin typeface="微软雅黑" panose="020B0503020204020204" pitchFamily="34" charset="-122"/>
                <a:ea typeface="微软雅黑" panose="020B0503020204020204" pitchFamily="34" charset="-122"/>
              </a:rPr>
              <a:t>内容</a:t>
            </a:r>
            <a:endParaRPr lang="en-US" altLang="zh-CN" sz="1100" dirty="0" smtClean="0">
              <a:latin typeface="微软雅黑" panose="020B0503020204020204" pitchFamily="34" charset="-122"/>
              <a:ea typeface="微软雅黑" panose="020B0503020204020204" pitchFamily="34" charset="-122"/>
            </a:endParaRPr>
          </a:p>
          <a:p>
            <a:pPr algn="ctr">
              <a:lnSpc>
                <a:spcPct val="130000"/>
              </a:lnSpc>
            </a:pPr>
            <a:r>
              <a:rPr lang="zh-CN" altLang="en-US" sz="1100" dirty="0">
                <a:latin typeface="微软雅黑" panose="020B0503020204020204" pitchFamily="34" charset="-122"/>
                <a:ea typeface="微软雅黑" panose="020B0503020204020204" pitchFamily="34" charset="-122"/>
              </a:rPr>
              <a:t>此次添加文本内容</a:t>
            </a:r>
            <a:endParaRPr lang="en-US" altLang="zh-CN" sz="11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3766518" y="1008785"/>
            <a:ext cx="1563386" cy="1563386"/>
            <a:chOff x="2848131" y="1860029"/>
            <a:chExt cx="3807502" cy="3807502"/>
          </a:xfrm>
        </p:grpSpPr>
        <p:sp>
          <p:nvSpPr>
            <p:cNvPr id="10" name="椭圆 9"/>
            <p:cNvSpPr/>
            <p:nvPr/>
          </p:nvSpPr>
          <p:spPr>
            <a:xfrm>
              <a:off x="2848131" y="1860029"/>
              <a:ext cx="3807502" cy="3807502"/>
            </a:xfrm>
            <a:prstGeom prst="ellipse">
              <a:avLst/>
            </a:prstGeom>
            <a:solidFill>
              <a:srgbClr val="2F31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smtClean="0">
                  <a:solidFill>
                    <a:schemeClr val="bg1"/>
                  </a:solidFill>
                  <a:latin typeface="微软雅黑" panose="020B0503020204020204" pitchFamily="34" charset="-122"/>
                  <a:ea typeface="微软雅黑" panose="020B0503020204020204" pitchFamily="34" charset="-122"/>
                </a:rPr>
                <a:t>您的标题</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145342" y="2323622"/>
            <a:ext cx="806358" cy="806358"/>
            <a:chOff x="2800449" y="3260788"/>
            <a:chExt cx="1075144" cy="1075144"/>
          </a:xfrm>
        </p:grpSpPr>
        <p:sp>
          <p:nvSpPr>
            <p:cNvPr id="13" name="椭圆 12"/>
            <p:cNvSpPr/>
            <p:nvPr/>
          </p:nvSpPr>
          <p:spPr>
            <a:xfrm>
              <a:off x="2800449" y="3260788"/>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254260" y="2986152"/>
            <a:ext cx="806358" cy="806358"/>
            <a:chOff x="4279007" y="4144161"/>
            <a:chExt cx="1075144" cy="1075144"/>
          </a:xfrm>
          <a:solidFill>
            <a:srgbClr val="C00000"/>
          </a:solidFill>
        </p:grpSpPr>
        <p:sp>
          <p:nvSpPr>
            <p:cNvPr id="16" name="椭圆 15"/>
            <p:cNvSpPr/>
            <p:nvPr/>
          </p:nvSpPr>
          <p:spPr>
            <a:xfrm>
              <a:off x="4279007" y="4144161"/>
              <a:ext cx="1075144" cy="107514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7" name="Picture 5" descr="C:\Users\Jonahs\Dropbox\Projects SCOTT\MEET Windows Azure\source\Background\tile-icon-CDN.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grpFill/>
          </p:spPr>
        </p:pic>
      </p:grpSp>
      <p:grpSp>
        <p:nvGrpSpPr>
          <p:cNvPr id="18" name="组合 17"/>
          <p:cNvGrpSpPr/>
          <p:nvPr/>
        </p:nvGrpSpPr>
        <p:grpSpPr>
          <a:xfrm>
            <a:off x="4933223" y="3054675"/>
            <a:ext cx="806358" cy="806358"/>
            <a:chOff x="6517624" y="4235525"/>
            <a:chExt cx="1075144" cy="1075144"/>
          </a:xfrm>
        </p:grpSpPr>
        <p:sp>
          <p:nvSpPr>
            <p:cNvPr id="19" name="椭圆 18"/>
            <p:cNvSpPr/>
            <p:nvPr/>
          </p:nvSpPr>
          <p:spPr>
            <a:xfrm>
              <a:off x="6517624" y="4235525"/>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20" name="Picture 10" descr="C:\Users\Jonahs\Dropbox\Projects SCOTT\MEET Windows Azure\source\Background\tile-icon-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079049" y="2323622"/>
            <a:ext cx="806358" cy="806358"/>
            <a:chOff x="8045392" y="3260788"/>
            <a:chExt cx="1075144" cy="1075144"/>
          </a:xfrm>
        </p:grpSpPr>
        <p:sp>
          <p:nvSpPr>
            <p:cNvPr id="22" name="椭圆 21"/>
            <p:cNvSpPr/>
            <p:nvPr/>
          </p:nvSpPr>
          <p:spPr>
            <a:xfrm>
              <a:off x="8045392" y="3260788"/>
              <a:ext cx="1075144" cy="1075144"/>
            </a:xfrm>
            <a:prstGeom prst="ellipse">
              <a:avLst/>
            </a:prstGeom>
            <a:solidFill>
              <a:srgbClr val="2F318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latin typeface="微软雅黑" panose="020B0503020204020204" pitchFamily="34" charset="-122"/>
                <a:ea typeface="微软雅黑" panose="020B0503020204020204" pitchFamily="34" charset="-122"/>
              </a:endParaRPr>
            </a:p>
          </p:txBody>
        </p:sp>
      </p:grpSp>
      <p:sp>
        <p:nvSpPr>
          <p:cNvPr id="24" name="TextBox 23"/>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2"/>
          <p:cNvSpPr>
            <a:spLocks noChangeArrowheads="1"/>
          </p:cNvSpPr>
          <p:nvPr/>
        </p:nvSpPr>
        <p:spPr bwMode="auto">
          <a:xfrm>
            <a:off x="3847863" y="1203598"/>
            <a:ext cx="977235" cy="976606"/>
          </a:xfrm>
          <a:prstGeom prst="ellipse">
            <a:avLst/>
          </a:prstGeom>
          <a:solidFill>
            <a:srgbClr val="C00000"/>
          </a:solidFill>
          <a:ln>
            <a:noFill/>
          </a:ln>
        </p:spPr>
        <p:txBody>
          <a:bodyPr vert="horz" wrap="square" lIns="56618" tIns="28310" rIns="56618" bIns="28310" numCol="1" anchor="ctr"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endParaRPr lang="zh-CN" altLang="en-US" sz="3200" b="1" baseline="-3000" dirty="0">
              <a:solidFill>
                <a:schemeClr val="bg1"/>
              </a:solidFill>
              <a:latin typeface="微软雅黑" panose="020B0503020204020204" pitchFamily="34" charset="-122"/>
              <a:ea typeface="微软雅黑" panose="020B0503020204020204" pitchFamily="3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bg1">
                <a:lumMod val="50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5"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6"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7"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8" name="Freeform 27"/>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9" name="Freeform 28"/>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10" name="Freeform 29"/>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F318B"/>
          </a:solidFill>
          <a:ln>
            <a:noFill/>
          </a:ln>
        </p:spPr>
        <p:txBody>
          <a:bodyPr vert="horz" wrap="square" lIns="56618" tIns="28310" rIns="56618" bIns="28310" numCol="1" anchor="t" anchorCtr="0" compatLnSpc="1"/>
          <a:lstStyle/>
          <a:p>
            <a:endParaRPr lang="zh-CN" altLang="en-US">
              <a:solidFill>
                <a:schemeClr val="tx1">
                  <a:lumMod val="75000"/>
                  <a:lumOff val="25000"/>
                </a:schemeClr>
              </a:solidFill>
            </a:endParaRPr>
          </a:p>
        </p:txBody>
      </p:sp>
      <p:sp>
        <p:nvSpPr>
          <p:cNvPr id="11" name="TextBox 10"/>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rgbClr val="2F318B"/>
                </a:solidFill>
                <a:latin typeface="微软雅黑" panose="020B0503020204020204" pitchFamily="34" charset="-122"/>
                <a:ea typeface="微软雅黑" panose="020B0503020204020204" pitchFamily="34" charset="-122"/>
              </a:rPr>
              <a:t>A</a:t>
            </a:r>
            <a:endParaRPr lang="zh-CN" altLang="en-US" sz="3400" dirty="0">
              <a:solidFill>
                <a:srgbClr val="2F318B"/>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rgbClr val="2F318B"/>
                </a:solidFill>
                <a:latin typeface="微软雅黑" panose="020B0503020204020204" pitchFamily="34" charset="-122"/>
                <a:ea typeface="微软雅黑" panose="020B0503020204020204" pitchFamily="34" charset="-122"/>
              </a:rPr>
              <a:t>B</a:t>
            </a:r>
            <a:endParaRPr lang="zh-CN" altLang="en-US" sz="3400" dirty="0">
              <a:solidFill>
                <a:srgbClr val="2F318B"/>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rgbClr val="2F318B"/>
                </a:solidFill>
                <a:latin typeface="微软雅黑" panose="020B0503020204020204" pitchFamily="34" charset="-122"/>
                <a:ea typeface="微软雅黑" panose="020B0503020204020204" pitchFamily="34" charset="-122"/>
              </a:rPr>
              <a:t>C</a:t>
            </a:r>
            <a:endParaRPr lang="zh-CN" altLang="en-US" sz="3400" dirty="0">
              <a:solidFill>
                <a:srgbClr val="2F318B"/>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048392" y="2455060"/>
            <a:ext cx="2908594" cy="410859"/>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此处输入您的文字文本，或者复制您的文字文本粘贴到此处。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4"/>
          <p:cNvSpPr txBox="1"/>
          <p:nvPr/>
        </p:nvSpPr>
        <p:spPr>
          <a:xfrm>
            <a:off x="5048392" y="3144276"/>
            <a:ext cx="2908594" cy="410859"/>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此处输入您的文字文本，或者复制您的文字文本粘贴到此处。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5048392" y="3819292"/>
            <a:ext cx="2908594" cy="410859"/>
          </a:xfrm>
          <a:prstGeom prst="rect">
            <a:avLst/>
          </a:prstGeom>
          <a:noFill/>
        </p:spPr>
        <p:txBody>
          <a:bodyPr wrap="square" lIns="56618" tIns="28310" rIns="56618" bIns="28310" rtlCol="0">
            <a:spAutoFit/>
          </a:bodyPr>
          <a:lstStyle/>
          <a:p>
            <a:pPr>
              <a:lnSpc>
                <a:spcPct val="12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此处输入您的文字文本，或者复制您的文字文本粘贴到此处。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251520" y="227424"/>
            <a:ext cx="3600400"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单击此处添加</a:t>
            </a:r>
            <a:r>
              <a:rPr lang="zh-CN" altLang="en-US" sz="2000" b="1" dirty="0" smtClean="0">
                <a:latin typeface="微软雅黑" panose="020B0503020204020204" pitchFamily="34" charset="-122"/>
                <a:ea typeface="微软雅黑" panose="020B0503020204020204" pitchFamily="34" charset="-122"/>
              </a:rPr>
              <a:t>标题内容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ppt_w</p:attrName>
                                        </p:attrNameLst>
                                      </p:cBhvr>
                                      <p:tavLst>
                                        <p:tav tm="0" fmla="#ppt_w*sin(2.5*pi*$)">
                                          <p:val>
                                            <p:fltVal val="0"/>
                                          </p:val>
                                        </p:tav>
                                        <p:tav tm="100000">
                                          <p:val>
                                            <p:fltVal val="1"/>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ppt_w</p:attrName>
                                        </p:attrNameLst>
                                      </p:cBhvr>
                                      <p:tavLst>
                                        <p:tav tm="0" fmla="#ppt_w*sin(2.5*pi*$)">
                                          <p:val>
                                            <p:fltVal val="0"/>
                                          </p:val>
                                        </p:tav>
                                        <p:tav tm="100000">
                                          <p:val>
                                            <p:fltVal val="1"/>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anim calcmode="lin" valueType="num">
                                      <p:cBhvr>
                                        <p:cTn id="67" dur="500" fill="hold"/>
                                        <p:tgtEl>
                                          <p:spTgt spid="13"/>
                                        </p:tgtEl>
                                        <p:attrNameLst>
                                          <p:attrName>ppt_w</p:attrName>
                                        </p:attrNameLst>
                                      </p:cBhvr>
                                      <p:tavLst>
                                        <p:tav tm="0" fmla="#ppt_w*sin(2.5*pi*$)">
                                          <p:val>
                                            <p:fltVal val="0"/>
                                          </p:val>
                                        </p:tav>
                                        <p:tav tm="100000">
                                          <p:val>
                                            <p:fltVal val="1"/>
                                          </p:val>
                                        </p:tav>
                                      </p:tavLst>
                                    </p:anim>
                                    <p:anim calcmode="lin" valueType="num">
                                      <p:cBhvr>
                                        <p:cTn id="68" dur="500" fill="hold"/>
                                        <p:tgtEl>
                                          <p:spTgt spid="13"/>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tags/tag1.xml><?xml version="1.0" encoding="utf-8"?>
<p:tagLst xmlns:p="http://schemas.openxmlformats.org/presentationml/2006/main">
  <p:tag name="ISPRING_SCORM_RATE_QUIZZES" val="0"/>
  <p:tag name="ISPRING_SCORM_PASSING_SCORE" val="100.0000000000"/>
  <p:tag name="ISPRING_RESOURCE_PATHS_HASH_2" val="f3686713c09f93275784a0b8bf1cc9b94342f4"/>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6468</Words>
  <Application>WPS 演示</Application>
  <PresentationFormat>全屏显示(16:9)</PresentationFormat>
  <Paragraphs>927</Paragraphs>
  <Slides>44</Slides>
  <Notes>44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44</vt:i4>
      </vt:variant>
    </vt:vector>
  </HeadingPairs>
  <TitlesOfParts>
    <vt:vector size="71" baseType="lpstr">
      <vt:lpstr>Arial</vt:lpstr>
      <vt:lpstr>宋体</vt:lpstr>
      <vt:lpstr>Wingdings</vt:lpstr>
      <vt:lpstr>微软雅黑</vt:lpstr>
      <vt:lpstr>仿宋_GB2312</vt:lpstr>
      <vt:lpstr>仿宋</vt:lpstr>
      <vt:lpstr>DFGothic-EB</vt:lpstr>
      <vt:lpstr>Yu Gothic</vt:lpstr>
      <vt:lpstr>Calibri</vt:lpstr>
      <vt:lpstr>Adobe 黑体 Std R</vt:lpstr>
      <vt:lpstr>黑体</vt:lpstr>
      <vt:lpstr>Calibri</vt:lpstr>
      <vt:lpstr>Arial Unicode MS</vt:lpstr>
      <vt:lpstr>Arial Unicode MS</vt:lpstr>
      <vt:lpstr>UKIJ Qolyazma</vt:lpstr>
      <vt:lpstr>Segoe Print</vt:lpstr>
      <vt:lpstr>Impact</vt:lpstr>
      <vt:lpstr>张海山锐谐体</vt:lpstr>
      <vt:lpstr>Batang</vt:lpstr>
      <vt:lpstr>Constantia</vt:lpstr>
      <vt:lpstr>Adobe Myungjo Std M</vt:lpstr>
      <vt:lpstr>MS UI Gothic</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21</cp:revision>
  <dcterms:created xsi:type="dcterms:W3CDTF">2015-12-21T12:25:00Z</dcterms:created>
  <dcterms:modified xsi:type="dcterms:W3CDTF">2024-06-07T01:58:16Z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844F221934CE43A8BAFF4E586E97B5CA_13</vt:lpwstr>
  </property>
  <property fmtid="{D5CDD505-2E9C-101B-9397-08002B2CF9AE}" pid="3" name="KSOProductBuildVer">
    <vt:lpwstr>2052-12.1.0.16417</vt:lpwstr>
  </property>
</Properties>
</file>