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4582" r:id="rId3"/>
    <p:sldId id="4583" r:id="rId5"/>
    <p:sldId id="4584" r:id="rId6"/>
    <p:sldId id="4473" r:id="rId7"/>
    <p:sldId id="4409" r:id="rId8"/>
    <p:sldId id="4415" r:id="rId9"/>
    <p:sldId id="4477" r:id="rId10"/>
    <p:sldId id="4585" r:id="rId11"/>
    <p:sldId id="4471" r:id="rId12"/>
    <p:sldId id="4553" r:id="rId13"/>
    <p:sldId id="4476" r:id="rId14"/>
    <p:sldId id="4417" r:id="rId15"/>
    <p:sldId id="4586" r:id="rId16"/>
    <p:sldId id="4474" r:id="rId17"/>
    <p:sldId id="4418" r:id="rId18"/>
    <p:sldId id="4419" r:id="rId19"/>
    <p:sldId id="4475" r:id="rId20"/>
    <p:sldId id="4587" r:id="rId21"/>
    <p:sldId id="4472" r:id="rId22"/>
    <p:sldId id="4486" r:id="rId23"/>
    <p:sldId id="4414" r:id="rId24"/>
    <p:sldId id="4588" r:id="rId25"/>
    <p:sldId id="4605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14E5B"/>
    <a:srgbClr val="CA8F45"/>
    <a:srgbClr val="4BC1DD"/>
    <a:srgbClr val="58A9CC"/>
    <a:srgbClr val="0C2744"/>
    <a:srgbClr val="29ABE2"/>
    <a:srgbClr val="FFC000"/>
    <a:srgbClr val="5CBA46"/>
    <a:srgbClr val="009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2" autoAdjust="0"/>
    <p:restoredTop sz="96314" autoAdjust="0"/>
  </p:normalViewPr>
  <p:slideViewPr>
    <p:cSldViewPr showGuides="1">
      <p:cViewPr varScale="1">
        <p:scale>
          <a:sx n="103" d="100"/>
          <a:sy n="103" d="100"/>
        </p:scale>
        <p:origin x="636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40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64679" y="1298547"/>
            <a:ext cx="333378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1500" cap="all" dirty="0" smtClean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2030</a:t>
            </a:r>
            <a:endParaRPr lang="zh-CN" altLang="en-US" sz="11500" cap="all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12415" y="3098557"/>
            <a:ext cx="2945628" cy="1667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矩形 6"/>
          <p:cNvSpPr/>
          <p:nvPr/>
        </p:nvSpPr>
        <p:spPr>
          <a:xfrm flipH="1">
            <a:off x="3434173" y="3098557"/>
            <a:ext cx="64286" cy="1667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151033" y="3985478"/>
            <a:ext cx="54374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913212" y="2974266"/>
            <a:ext cx="56752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7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述职报告</a:t>
            </a:r>
            <a:r>
              <a:rPr lang="en-US" altLang="zh-CN" sz="7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7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606779" y="4550738"/>
            <a:ext cx="3981677" cy="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400" dirty="0">
                <a:solidFill>
                  <a:schemeClr val="accent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：</a:t>
            </a:r>
            <a:r>
              <a:rPr lang="en-US" altLang="zh-CN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营  </a:t>
            </a:r>
            <a:r>
              <a:rPr lang="en-US" altLang="zh-CN" sz="1400" dirty="0">
                <a:solidFill>
                  <a:schemeClr val="accent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YPPPT</a:t>
            </a:r>
            <a:endParaRPr lang="zh-CN" altLang="en-US" sz="1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5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5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9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6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10" grpId="0"/>
      <p:bldP spid="10" grpId="1"/>
      <p:bldP spid="11" grpId="0"/>
      <p:bldP spid="11" grpId="1"/>
      <p:bldP spid="12" grpId="0"/>
      <p:bldP spid="12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1179007" y="2858420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1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982844" y="2624028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786682" y="2858420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1218344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 bwMode="auto">
          <a:xfrm>
            <a:off x="498678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itle 13"/>
          <p:cNvSpPr txBox="1"/>
          <p:nvPr/>
        </p:nvSpPr>
        <p:spPr bwMode="auto">
          <a:xfrm>
            <a:off x="880635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37087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644771" y="2208822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0335" y="2211918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40402" y="4900513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22891" y="4904695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/>
          <p:nvPr/>
        </p:nvSpPr>
        <p:spPr>
          <a:xfrm>
            <a:off x="2454434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9496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8756809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/>
          <p:nvPr/>
        </p:nvSpPr>
        <p:spPr>
          <a:xfrm>
            <a:off x="87568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/>
          <p:nvPr/>
        </p:nvSpPr>
        <p:spPr>
          <a:xfrm>
            <a:off x="2454434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/>
          <p:nvPr/>
        </p:nvSpPr>
        <p:spPr>
          <a:xfrm>
            <a:off x="19496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8756809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87568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917207" cy="7239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H_Others_1"/>
          <p:cNvSpPr txBox="1"/>
          <p:nvPr>
            <p:custDataLst>
              <p:tags r:id="rId1"/>
            </p:custDataLst>
          </p:nvPr>
        </p:nvSpPr>
        <p:spPr>
          <a:xfrm>
            <a:off x="1243487" y="1113625"/>
            <a:ext cx="243023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2"/>
            </p:custDataLst>
          </p:nvPr>
        </p:nvSpPr>
        <p:spPr>
          <a:xfrm>
            <a:off x="1255761" y="2129286"/>
            <a:ext cx="24056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109928" y="2268366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422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09928" y="3275268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4220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109928" y="4282170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422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109928" y="5289072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4220" kern="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Text_1"/>
          <p:cNvSpPr/>
          <p:nvPr>
            <p:custDataLst>
              <p:tags r:id="rId7"/>
            </p:custDataLst>
          </p:nvPr>
        </p:nvSpPr>
        <p:spPr>
          <a:xfrm>
            <a:off x="8068419" y="2274423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8"/>
            </p:custDataLst>
          </p:nvPr>
        </p:nvSpPr>
        <p:spPr>
          <a:xfrm>
            <a:off x="8068419" y="3281325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9"/>
            </p:custDataLst>
          </p:nvPr>
        </p:nvSpPr>
        <p:spPr>
          <a:xfrm>
            <a:off x="8068419" y="428822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0"/>
            </p:custDataLst>
          </p:nvPr>
        </p:nvSpPr>
        <p:spPr>
          <a:xfrm>
            <a:off x="8068419" y="5295129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7" grpId="0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64679" y="1298547"/>
            <a:ext cx="333378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1500" cap="all" dirty="0" smtClean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2030</a:t>
            </a:r>
            <a:endParaRPr lang="zh-CN" altLang="en-US" sz="11500" cap="all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12415" y="3098557"/>
            <a:ext cx="2945628" cy="1667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矩形 6"/>
          <p:cNvSpPr/>
          <p:nvPr/>
        </p:nvSpPr>
        <p:spPr>
          <a:xfrm flipH="1">
            <a:off x="3434173" y="3098557"/>
            <a:ext cx="64286" cy="1667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909095" y="2974266"/>
            <a:ext cx="567936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8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altLang="zh-CN" sz="6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altLang="zh-CN" sz="6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875255" y="4273739"/>
            <a:ext cx="37132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99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49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11" grpId="0"/>
      <p:bldP spid="11" grpId="1"/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570361"/>
            <a:ext cx="4011895" cy="2450259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4070824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919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819" y="1570361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4070847"/>
            <a:ext cx="4011895" cy="2450184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7921" y="1871521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22818" y="1570361"/>
            <a:ext cx="4011895" cy="2450259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4070847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21921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2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1022192605"/>
  <p:tag name="MH_LIBRARY" val="GRAPHIC"/>
  <p:tag name="MH_TYPE" val="Text"/>
  <p:tag name="MH_ORDER" val="4"/>
</p:tagLst>
</file>

<file path=ppt/tags/tag1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2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13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14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15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16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17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18.xml><?xml version="1.0" encoding="utf-8"?>
<p:tagLst xmlns:p="http://schemas.openxmlformats.org/presentationml/2006/main">
  <p:tag name="MH" val="20161022204303"/>
  <p:tag name="MH_LIBRARY" val="GRAPHIC"/>
</p:tagLst>
</file>

<file path=ppt/tags/tag19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21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2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23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24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25.xml><?xml version="1.0" encoding="utf-8"?>
<p:tagLst xmlns:p="http://schemas.openxmlformats.org/presentationml/2006/main">
  <p:tag name="MH" val="20161022204303"/>
  <p:tag name="MH_LIBRARY" val="GRAPHIC"/>
</p:tagLst>
</file>

<file path=ppt/tags/tag26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7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28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9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30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1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32.xml><?xml version="1.0" encoding="utf-8"?>
<p:tagLst xmlns:p="http://schemas.openxmlformats.org/presentationml/2006/main">
  <p:tag name="MH" val="20161022204303"/>
  <p:tag name="MH_LIBRARY" val="GRAPHIC"/>
</p:tagLst>
</file>

<file path=ppt/tags/tag33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34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35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36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37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8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39.xml><?xml version="1.0" encoding="utf-8"?>
<p:tagLst xmlns:p="http://schemas.openxmlformats.org/presentationml/2006/main">
  <p:tag name="MH" val="20161022204303"/>
  <p:tag name="MH_LIBRARY" val="GRAPHIC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40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76"/>
  <p:tag name="commondata" val="eyJoZGlkIjoiYTQ3YTc2YjBlNWRhYjQ0NTA0MDBkN2E0YWM4YTZjZGMifQ==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ags/tag7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61022192605"/>
  <p:tag name="MH_LIBRARY" val="GRAPHIC"/>
  <p:tag name="MH_TYPE" val="Text"/>
  <p:tag name="MH_ORDER" val="2"/>
</p:tagLst>
</file>

<file path=ppt/tags/tag9.xml><?xml version="1.0" encoding="utf-8"?>
<p:tagLst xmlns:p="http://schemas.openxmlformats.org/presentationml/2006/main">
  <p:tag name="MH" val="20161022192605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自定义设计方案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92D050"/>
      </a:accent2>
      <a:accent3>
        <a:srgbClr val="0070C0"/>
      </a:accent3>
      <a:accent4>
        <a:srgbClr val="92D050"/>
      </a:accent4>
      <a:accent5>
        <a:srgbClr val="0070C0"/>
      </a:accent5>
      <a:accent6>
        <a:srgbClr val="92D050"/>
      </a:accent6>
      <a:hlink>
        <a:srgbClr val="0070C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8538</Words>
  <Application>WPS 演示</Application>
  <PresentationFormat>自定义</PresentationFormat>
  <Paragraphs>425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Calibri</vt:lpstr>
      <vt:lpstr>微软雅黑</vt:lpstr>
      <vt:lpstr>Impact</vt:lpstr>
      <vt:lpstr>Arial Narrow</vt:lpstr>
      <vt:lpstr>Open Sans</vt:lpstr>
      <vt:lpstr>Segoe Print</vt:lpstr>
      <vt:lpstr>Open Sans</vt:lpstr>
      <vt:lpstr>Arial Unicode MS</vt:lpstr>
      <vt:lpstr>Calibri Light</vt:lpstr>
      <vt:lpstr>Helvetica Light</vt:lpstr>
      <vt:lpstr>Meiryo</vt:lpstr>
      <vt:lpstr>Yu Gothic UI</vt:lpstr>
      <vt:lpstr>Malgun Gothic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>Years later</cp:lastModifiedBy>
  <cp:revision>2</cp:revision>
  <dcterms:created xsi:type="dcterms:W3CDTF">2016-11-27T10:14:00Z</dcterms:created>
  <dcterms:modified xsi:type="dcterms:W3CDTF">2024-06-07T02:03:35Z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E5DE7A19CB7E4056830EAF5D448C4438_13</vt:lpwstr>
  </property>
  <property fmtid="{D5CDD505-2E9C-101B-9397-08002B2CF9AE}" pid="3" name="KSOProductBuildVer">
    <vt:lpwstr>2052-12.1.0.16417</vt:lpwstr>
  </property>
</Properties>
</file>