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62" r:id="rId3"/>
    <p:sldId id="2764" r:id="rId5"/>
    <p:sldId id="2788" r:id="rId6"/>
    <p:sldId id="2766" r:id="rId7"/>
    <p:sldId id="2767" r:id="rId8"/>
    <p:sldId id="2783" r:id="rId9"/>
    <p:sldId id="2768" r:id="rId10"/>
    <p:sldId id="2765" r:id="rId11"/>
    <p:sldId id="2789" r:id="rId12"/>
    <p:sldId id="2772" r:id="rId13"/>
    <p:sldId id="2781" r:id="rId14"/>
    <p:sldId id="2769" r:id="rId15"/>
    <p:sldId id="2780" r:id="rId16"/>
    <p:sldId id="2770" r:id="rId17"/>
    <p:sldId id="2790" r:id="rId18"/>
    <p:sldId id="2782" r:id="rId19"/>
    <p:sldId id="2771" r:id="rId20"/>
    <p:sldId id="2785" r:id="rId21"/>
    <p:sldId id="2773" r:id="rId22"/>
    <p:sldId id="2774" r:id="rId23"/>
    <p:sldId id="2791" r:id="rId24"/>
    <p:sldId id="2775" r:id="rId25"/>
    <p:sldId id="2784" r:id="rId26"/>
    <p:sldId id="2777" r:id="rId27"/>
    <p:sldId id="2779" r:id="rId28"/>
    <p:sldId id="2792" r:id="rId29"/>
    <p:sldId id="2813" r:id="rId30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CB"/>
    <a:srgbClr val="C3EDFC"/>
    <a:srgbClr val="9ED8FD"/>
    <a:srgbClr val="91D5FE"/>
    <a:srgbClr val="1E6FAD"/>
    <a:srgbClr val="BF0000"/>
    <a:srgbClr val="D9D9D9"/>
    <a:srgbClr val="0237D8"/>
    <a:srgbClr val="662D91"/>
    <a:srgbClr val="FDC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 showGuides="1">
      <p:cViewPr varScale="1">
        <p:scale>
          <a:sx n="84" d="100"/>
          <a:sy n="84" d="100"/>
        </p:scale>
        <p:origin x="348" y="90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128394665"/>
          <c:y val="0.0193168487867588"/>
        </c:manualLayout>
      </c:layout>
      <c:overlay val="0"/>
      <c:spPr>
        <a:noFill/>
        <a:ln w="25382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explosion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2822031"/>
          <c:y val="0.0193167714500804"/>
        </c:manualLayout>
      </c:layout>
      <c:overlay val="0"/>
      <c:spPr>
        <a:noFill/>
        <a:ln w="25414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explosion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2822031"/>
          <c:y val="0.0193167714500804"/>
        </c:manualLayout>
      </c:layout>
      <c:overlay val="0"/>
      <c:spPr>
        <a:noFill/>
        <a:ln w="25416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explosion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7009852"/>
          <c:y val="0.0193168598900012"/>
        </c:manualLayout>
      </c:layout>
      <c:overlay val="0"/>
      <c:spPr>
        <a:noFill/>
        <a:ln w="25383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explosion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238" y="1925638"/>
            <a:ext cx="5468937" cy="45894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5575" y="1925638"/>
            <a:ext cx="5468938" cy="45894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085559" y="2725656"/>
            <a:ext cx="4088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适合医疗机构的工作总结报告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436093" y="1672109"/>
            <a:ext cx="6738063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zh-CN" altLang="en-US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医疗报告</a:t>
            </a:r>
            <a:r>
              <a:rPr lang="en-US" altLang="zh-CN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lang="zh-CN" altLang="en-US" sz="6600" cap="all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64051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05639" y="6752319"/>
            <a:ext cx="3368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医疗机构的名字请在此输入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3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8539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39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9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8539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39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9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>
          <a:xfrm>
            <a:off x="2207463" y="2469766"/>
            <a:ext cx="4220490" cy="1581148"/>
          </a:xfrm>
          <a:prstGeom prst="roundRect">
            <a:avLst>
              <a:gd name="adj" fmla="val 57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21"/>
          <p:cNvGrpSpPr/>
          <p:nvPr/>
        </p:nvGrpSpPr>
        <p:grpSpPr>
          <a:xfrm>
            <a:off x="2504443" y="2699234"/>
            <a:ext cx="1275242" cy="1122212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98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58"/>
          <p:cNvGrpSpPr/>
          <p:nvPr/>
        </p:nvGrpSpPr>
        <p:grpSpPr>
          <a:xfrm>
            <a:off x="3943111" y="2934027"/>
            <a:ext cx="2193223" cy="859841"/>
            <a:chOff x="7174424" y="1352592"/>
            <a:chExt cx="2450853" cy="792349"/>
          </a:xfrm>
        </p:grpSpPr>
        <p:sp>
          <p:nvSpPr>
            <p:cNvPr id="125" name="TextBox 124"/>
            <p:cNvSpPr txBox="1"/>
            <p:nvPr/>
          </p:nvSpPr>
          <p:spPr>
            <a:xfrm>
              <a:off x="7174424" y="1600394"/>
              <a:ext cx="2450853" cy="544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174424" y="1352592"/>
              <a:ext cx="2006258" cy="2176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728099" y="2979630"/>
            <a:ext cx="4071781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点击添加相关标题文字请替换文字内容，点击添加相关标题文字，修改文字内容，也可以直接复制你的内容到此。请替换文字内容，点击添加相关标题文字，修改文字内容，也可以直接复制你的内容到此。点击添加相关标题文字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728099" y="2684407"/>
            <a:ext cx="1270660" cy="2362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145"/>
          <p:cNvGrpSpPr/>
          <p:nvPr/>
        </p:nvGrpSpPr>
        <p:grpSpPr>
          <a:xfrm>
            <a:off x="4395055" y="4424786"/>
            <a:ext cx="659193" cy="637072"/>
            <a:chOff x="8048625" y="3005138"/>
            <a:chExt cx="473076" cy="457200"/>
          </a:xfrm>
          <a:solidFill>
            <a:schemeClr val="accent2"/>
          </a:solidFill>
        </p:grpSpPr>
        <p:sp>
          <p:nvSpPr>
            <p:cNvPr id="147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51"/>
          <p:cNvGrpSpPr/>
          <p:nvPr/>
        </p:nvGrpSpPr>
        <p:grpSpPr>
          <a:xfrm>
            <a:off x="6086503" y="4372955"/>
            <a:ext cx="766016" cy="740678"/>
            <a:chOff x="5659438" y="2249488"/>
            <a:chExt cx="623887" cy="603250"/>
          </a:xfrm>
          <a:solidFill>
            <a:schemeClr val="accent3"/>
          </a:solidFill>
        </p:grpSpPr>
        <p:sp>
          <p:nvSpPr>
            <p:cNvPr id="153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Freeform 14"/>
          <p:cNvSpPr>
            <a:spLocks noEditPoints="1"/>
          </p:cNvSpPr>
          <p:nvPr/>
        </p:nvSpPr>
        <p:spPr bwMode="auto">
          <a:xfrm>
            <a:off x="2724730" y="4388983"/>
            <a:ext cx="510195" cy="708665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Freeform 18"/>
          <p:cNvSpPr>
            <a:spLocks noEditPoints="1"/>
          </p:cNvSpPr>
          <p:nvPr/>
        </p:nvSpPr>
        <p:spPr bwMode="auto">
          <a:xfrm>
            <a:off x="7822094" y="4443559"/>
            <a:ext cx="784539" cy="732608"/>
          </a:xfrm>
          <a:custGeom>
            <a:avLst/>
            <a:gdLst/>
            <a:ahLst/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l="0" t="0" r="r" b="b"/>
            <a:pathLst>
              <a:path w="176" h="164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90639" y="5229222"/>
            <a:ext cx="1378338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035490" y="5229215"/>
            <a:ext cx="1506567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60724" y="5229216"/>
            <a:ext cx="1427421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05576" y="5229218"/>
            <a:ext cx="1427421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50426" y="5246344"/>
            <a:ext cx="1427421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632990" y="4551004"/>
            <a:ext cx="652470" cy="645416"/>
            <a:chOff x="1504950" y="3868738"/>
            <a:chExt cx="293688" cy="290513"/>
          </a:xfrm>
          <a:solidFill>
            <a:schemeClr val="accent6"/>
          </a:solidFill>
        </p:grpSpPr>
        <p:sp>
          <p:nvSpPr>
            <p:cNvPr id="51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l="0" t="0" r="r" b="b"/>
              <a:pathLst>
                <a:path w="47" h="46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l="0" t="0" r="r" b="b"/>
              <a:pathLst>
                <a:path w="45" h="47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l="0" t="0" r="r" b="b"/>
              <a:pathLst>
                <a:path w="100" h="95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2" name="等腰三角形 4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8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58" grpId="0" animBg="1"/>
      <p:bldP spid="160" grpId="0" animBg="1"/>
      <p:bldP spid="161" grpId="0"/>
      <p:bldP spid="162" grpId="0"/>
      <p:bldP spid="165" grpId="0"/>
      <p:bldP spid="166" grpId="0"/>
      <p:bldP spid="48" grpId="0"/>
      <p:bldP spid="46" grpId="0"/>
      <p:bldP spid="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4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43851" cy="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572999" cy="1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439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39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/>
          <p:nvPr/>
        </p:nvGrpSpPr>
        <p:grpSpPr bwMode="auto"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 bwMode="auto"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 bwMode="auto"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5" name="等腰三角形 3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AutoShape 5"/>
          <p:cNvSpPr/>
          <p:nvPr/>
        </p:nvSpPr>
        <p:spPr bwMode="auto">
          <a:xfrm>
            <a:off x="5193797" y="1795607"/>
            <a:ext cx="2408372" cy="2449390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1036"/>
                  <a:pt x="2881" y="3110"/>
                </a:cubicBezTo>
                <a:cubicBezTo>
                  <a:pt x="-961" y="7258"/>
                  <a:pt x="-961" y="13983"/>
                  <a:pt x="2881" y="18131"/>
                </a:cubicBezTo>
                <a:cubicBezTo>
                  <a:pt x="3701" y="19017"/>
                  <a:pt x="4634" y="19702"/>
                  <a:pt x="5625" y="20210"/>
                </a:cubicBezTo>
                <a:lnTo>
                  <a:pt x="5625" y="21600"/>
                </a:lnTo>
                <a:lnTo>
                  <a:pt x="13833" y="21600"/>
                </a:lnTo>
                <a:lnTo>
                  <a:pt x="13833" y="20318"/>
                </a:lnTo>
                <a:cubicBezTo>
                  <a:pt x="14906" y="19804"/>
                  <a:pt x="15916" y="19081"/>
                  <a:pt x="16796" y="18131"/>
                </a:cubicBezTo>
                <a:cubicBezTo>
                  <a:pt x="20638" y="13983"/>
                  <a:pt x="20638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70662" name="Group 6"/>
          <p:cNvGrpSpPr/>
          <p:nvPr/>
        </p:nvGrpSpPr>
        <p:grpSpPr bwMode="auto">
          <a:xfrm>
            <a:off x="5851768" y="4225743"/>
            <a:ext cx="1090758" cy="1387932"/>
            <a:chOff x="0" y="0"/>
            <a:chExt cx="2068248" cy="2633134"/>
          </a:xfrm>
        </p:grpSpPr>
        <p:grpSp>
          <p:nvGrpSpPr>
            <p:cNvPr id="71705" name="Group 7"/>
            <p:cNvGrpSpPr/>
            <p:nvPr/>
          </p:nvGrpSpPr>
          <p:grpSpPr bwMode="auto">
            <a:xfrm>
              <a:off x="0" y="0"/>
              <a:ext cx="2068248" cy="1905000"/>
              <a:chOff x="0" y="0"/>
              <a:chExt cx="2068248" cy="1905000"/>
            </a:xfrm>
          </p:grpSpPr>
          <p:sp>
            <p:nvSpPr>
              <p:cNvPr id="70664" name="AutoShape 8"/>
              <p:cNvSpPr/>
              <p:nvPr/>
            </p:nvSpPr>
            <p:spPr bwMode="auto">
              <a:xfrm>
                <a:off x="66666" y="0"/>
                <a:ext cx="1904756" cy="1905766"/>
              </a:xfrm>
              <a:custGeom>
                <a:avLst/>
                <a:gdLst>
                  <a:gd name="T0" fmla="*/ 952378 w 21600"/>
                  <a:gd name="T1" fmla="*/ 952883 h 21600"/>
                  <a:gd name="T2" fmla="*/ 952378 w 21600"/>
                  <a:gd name="T3" fmla="*/ 952883 h 21600"/>
                  <a:gd name="T4" fmla="*/ 952378 w 21600"/>
                  <a:gd name="T5" fmla="*/ 952883 h 21600"/>
                  <a:gd name="T6" fmla="*/ 952378 w 21600"/>
                  <a:gd name="T7" fmla="*/ 9528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5" name="AutoShape 9"/>
              <p:cNvSpPr/>
              <p:nvPr/>
            </p:nvSpPr>
            <p:spPr bwMode="auto">
              <a:xfrm>
                <a:off x="0" y="28586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6" name="AutoShape 10"/>
              <p:cNvSpPr/>
              <p:nvPr/>
            </p:nvSpPr>
            <p:spPr bwMode="auto">
              <a:xfrm>
                <a:off x="0" y="651137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7" name="AutoShape 11"/>
              <p:cNvSpPr/>
              <p:nvPr/>
            </p:nvSpPr>
            <p:spPr bwMode="auto">
              <a:xfrm>
                <a:off x="0" y="238221"/>
                <a:ext cx="2068248" cy="90524"/>
              </a:xfrm>
              <a:custGeom>
                <a:avLst/>
                <a:gdLst>
                  <a:gd name="T0" fmla="*/ 1034124 w 21600"/>
                  <a:gd name="T1" fmla="*/ 45262 h 21600"/>
                  <a:gd name="T2" fmla="*/ 1034124 w 21600"/>
                  <a:gd name="T3" fmla="*/ 45262 h 21600"/>
                  <a:gd name="T4" fmla="*/ 1034124 w 21600"/>
                  <a:gd name="T5" fmla="*/ 45262 h 21600"/>
                  <a:gd name="T6" fmla="*/ 1034124 w 21600"/>
                  <a:gd name="T7" fmla="*/ 4526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8" name="AutoShape 12"/>
              <p:cNvSpPr/>
              <p:nvPr/>
            </p:nvSpPr>
            <p:spPr bwMode="auto">
              <a:xfrm>
                <a:off x="0" y="444679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669" name="AutoShape 13"/>
            <p:cNvSpPr/>
            <p:nvPr/>
          </p:nvSpPr>
          <p:spPr bwMode="auto">
            <a:xfrm>
              <a:off x="57143" y="727368"/>
              <a:ext cx="1904756" cy="1905766"/>
            </a:xfrm>
            <a:custGeom>
              <a:avLst/>
              <a:gdLst>
                <a:gd name="T0" fmla="*/ 952378 w 21600"/>
                <a:gd name="T1" fmla="*/ 952883 h 21600"/>
                <a:gd name="T2" fmla="*/ 952378 w 21600"/>
                <a:gd name="T3" fmla="*/ 952883 h 21600"/>
                <a:gd name="T4" fmla="*/ 952378 w 21600"/>
                <a:gd name="T5" fmla="*/ 952883 h 21600"/>
                <a:gd name="T6" fmla="*/ 952378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0" name="AutoShape 14"/>
            <p:cNvSpPr/>
            <p:nvPr/>
          </p:nvSpPr>
          <p:spPr bwMode="auto">
            <a:xfrm>
              <a:off x="1353965" y="727368"/>
              <a:ext cx="657141" cy="1905766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1" name="AutoShape 15"/>
            <p:cNvSpPr/>
            <p:nvPr/>
          </p:nvSpPr>
          <p:spPr bwMode="auto">
            <a:xfrm>
              <a:off x="693648" y="727369"/>
              <a:ext cx="657142" cy="1905765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2" name="AutoShape 16"/>
            <p:cNvSpPr/>
            <p:nvPr/>
          </p:nvSpPr>
          <p:spPr bwMode="auto">
            <a:xfrm>
              <a:off x="68254" y="727368"/>
              <a:ext cx="655553" cy="1905766"/>
            </a:xfrm>
            <a:custGeom>
              <a:avLst/>
              <a:gdLst>
                <a:gd name="T0" fmla="*/ 327777 w 21600"/>
                <a:gd name="T1" fmla="*/ 952883 h 21600"/>
                <a:gd name="T2" fmla="*/ 327777 w 21600"/>
                <a:gd name="T3" fmla="*/ 952883 h 21600"/>
                <a:gd name="T4" fmla="*/ 327777 w 21600"/>
                <a:gd name="T5" fmla="*/ 952883 h 21600"/>
                <a:gd name="T6" fmla="*/ 327777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673" name="Group 17"/>
          <p:cNvGrpSpPr/>
          <p:nvPr/>
        </p:nvGrpSpPr>
        <p:grpSpPr bwMode="auto">
          <a:xfrm>
            <a:off x="5891112" y="5612838"/>
            <a:ext cx="1004535" cy="502267"/>
            <a:chOff x="0" y="0"/>
            <a:chExt cx="1905000" cy="952236"/>
          </a:xfrm>
        </p:grpSpPr>
        <p:sp>
          <p:nvSpPr>
            <p:cNvPr id="70674" name="AutoShape 18"/>
            <p:cNvSpPr/>
            <p:nvPr/>
          </p:nvSpPr>
          <p:spPr bwMode="auto">
            <a:xfrm>
              <a:off x="0" y="0"/>
              <a:ext cx="1905000" cy="952236"/>
            </a:xfrm>
            <a:custGeom>
              <a:avLst/>
              <a:gdLst>
                <a:gd name="T0" fmla="*/ 952500 w 21600"/>
                <a:gd name="T1" fmla="*/ 476118 h 21600"/>
                <a:gd name="T2" fmla="*/ 952500 w 21600"/>
                <a:gd name="T3" fmla="*/ 476118 h 21600"/>
                <a:gd name="T4" fmla="*/ 952500 w 21600"/>
                <a:gd name="T5" fmla="*/ 476118 h 21600"/>
                <a:gd name="T6" fmla="*/ 952500 w 21600"/>
                <a:gd name="T7" fmla="*/ 4761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"/>
                  </a:moveTo>
                  <a:lnTo>
                    <a:pt x="11093" y="21599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5" name="AutoShape 19"/>
            <p:cNvSpPr/>
            <p:nvPr/>
          </p:nvSpPr>
          <p:spPr bwMode="auto">
            <a:xfrm>
              <a:off x="636587" y="623714"/>
              <a:ext cx="657225" cy="328522"/>
            </a:xfrm>
            <a:custGeom>
              <a:avLst/>
              <a:gdLst>
                <a:gd name="T0" fmla="*/ 328613 w 21600"/>
                <a:gd name="T1" fmla="*/ 164261 h 21600"/>
                <a:gd name="T2" fmla="*/ 328613 w 21600"/>
                <a:gd name="T3" fmla="*/ 164261 h 21600"/>
                <a:gd name="T4" fmla="*/ 328613 w 21600"/>
                <a:gd name="T5" fmla="*/ 164261 h 21600"/>
                <a:gd name="T6" fmla="*/ 328613 w 21600"/>
                <a:gd name="T7" fmla="*/ 16426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599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0676" name="AutoShape 20"/>
          <p:cNvSpPr/>
          <p:nvPr/>
        </p:nvSpPr>
        <p:spPr bwMode="auto">
          <a:xfrm>
            <a:off x="5583055" y="2172306"/>
            <a:ext cx="1633206" cy="163320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solidFill>
                <a:srgbClr val="008F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70677" name="AutoShape 21"/>
          <p:cNvSpPr/>
          <p:nvPr/>
        </p:nvSpPr>
        <p:spPr bwMode="auto">
          <a:xfrm>
            <a:off x="5864324" y="2808751"/>
            <a:ext cx="1090757" cy="4067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zh-CN" altLang="en-US" sz="20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" altLang="zh-CN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78" name="AutoShape 22"/>
          <p:cNvSpPr/>
          <p:nvPr/>
        </p:nvSpPr>
        <p:spPr bwMode="auto">
          <a:xfrm>
            <a:off x="7879253" y="2271086"/>
            <a:ext cx="279189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79" name="AutoShape 23"/>
          <p:cNvSpPr/>
          <p:nvPr/>
        </p:nvSpPr>
        <p:spPr bwMode="auto">
          <a:xfrm>
            <a:off x="7879253" y="1961842"/>
            <a:ext cx="143044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0" name="AutoShape 24"/>
          <p:cNvSpPr/>
          <p:nvPr/>
        </p:nvSpPr>
        <p:spPr bwMode="auto">
          <a:xfrm>
            <a:off x="7879253" y="3654832"/>
            <a:ext cx="279189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1" name="AutoShape 25"/>
          <p:cNvSpPr/>
          <p:nvPr/>
        </p:nvSpPr>
        <p:spPr bwMode="auto">
          <a:xfrm>
            <a:off x="7879253" y="3346426"/>
            <a:ext cx="143044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2" name="AutoShape 26"/>
          <p:cNvSpPr/>
          <p:nvPr/>
        </p:nvSpPr>
        <p:spPr bwMode="auto">
          <a:xfrm>
            <a:off x="7879253" y="5208512"/>
            <a:ext cx="279189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3" name="AutoShape 27"/>
          <p:cNvSpPr/>
          <p:nvPr/>
        </p:nvSpPr>
        <p:spPr bwMode="auto">
          <a:xfrm>
            <a:off x="7879253" y="4900106"/>
            <a:ext cx="143044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4" name="AutoShape 28"/>
          <p:cNvSpPr/>
          <p:nvPr/>
        </p:nvSpPr>
        <p:spPr bwMode="auto">
          <a:xfrm>
            <a:off x="2036887" y="2266900"/>
            <a:ext cx="285973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5" name="AutoShape 29"/>
          <p:cNvSpPr/>
          <p:nvPr/>
        </p:nvSpPr>
        <p:spPr bwMode="auto">
          <a:xfrm>
            <a:off x="2864115" y="1959749"/>
            <a:ext cx="2032509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/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6" name="AutoShape 30"/>
          <p:cNvSpPr/>
          <p:nvPr/>
        </p:nvSpPr>
        <p:spPr bwMode="auto">
          <a:xfrm>
            <a:off x="2036887" y="3659855"/>
            <a:ext cx="285973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7" name="AutoShape 31"/>
          <p:cNvSpPr/>
          <p:nvPr/>
        </p:nvSpPr>
        <p:spPr bwMode="auto">
          <a:xfrm>
            <a:off x="2864115" y="3352704"/>
            <a:ext cx="2032509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8" name="AutoShape 32"/>
          <p:cNvSpPr/>
          <p:nvPr/>
        </p:nvSpPr>
        <p:spPr bwMode="auto">
          <a:xfrm>
            <a:off x="2036887" y="5231115"/>
            <a:ext cx="285973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9" name="AutoShape 33"/>
          <p:cNvSpPr/>
          <p:nvPr/>
        </p:nvSpPr>
        <p:spPr bwMode="auto">
          <a:xfrm>
            <a:off x="2864115" y="4923964"/>
            <a:ext cx="2032509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/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2" name="等腰三角形 3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8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8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8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8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8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8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48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8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68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8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88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48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8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7" grpId="0" autoUpdateAnimBg="0"/>
      <p:bldP spid="70678" grpId="0" autoUpdateAnimBg="0"/>
      <p:bldP spid="70679" grpId="0" autoUpdateAnimBg="0"/>
      <p:bldP spid="70680" grpId="0" autoUpdateAnimBg="0"/>
      <p:bldP spid="70681" grpId="0" autoUpdateAnimBg="0"/>
      <p:bldP spid="70682" grpId="0" autoUpdateAnimBg="0"/>
      <p:bldP spid="70683" grpId="0" autoUpdateAnimBg="0"/>
      <p:bldP spid="70684" grpId="0" autoUpdateAnimBg="0"/>
      <p:bldP spid="70685" grpId="0" autoUpdateAnimBg="0"/>
      <p:bldP spid="70686" grpId="0" autoUpdateAnimBg="0"/>
      <p:bldP spid="70687" grpId="0" autoUpdateAnimBg="0"/>
      <p:bldP spid="70688" grpId="0" autoUpdateAnimBg="0"/>
      <p:bldP spid="70689" grpId="0" autoUpdateAnimBg="0"/>
      <p:bldP spid="36" grpId="0"/>
      <p:bldP spid="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" name="等腰三角形 1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6719480" y="2680221"/>
            <a:ext cx="1147730" cy="3255696"/>
            <a:chOff x="4839326" y="1246789"/>
            <a:chExt cx="1057635" cy="3000130"/>
          </a:xfrm>
          <a:solidFill>
            <a:schemeClr val="bg1">
              <a:lumMod val="75000"/>
            </a:schemeClr>
          </a:solidFill>
        </p:grpSpPr>
        <p:sp>
          <p:nvSpPr>
            <p:cNvPr id="5" name="Freeform 25"/>
            <p:cNvSpPr/>
            <p:nvPr/>
          </p:nvSpPr>
          <p:spPr bwMode="auto">
            <a:xfrm>
              <a:off x="5364642" y="1246789"/>
              <a:ext cx="532319" cy="3000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1"/>
                </a:cxn>
                <a:cxn ang="0">
                  <a:pos x="12" y="395"/>
                </a:cxn>
                <a:cxn ang="0">
                  <a:pos x="33" y="470"/>
                </a:cxn>
                <a:cxn ang="0">
                  <a:pos x="41" y="505"/>
                </a:cxn>
                <a:cxn ang="0">
                  <a:pos x="55" y="577"/>
                </a:cxn>
                <a:cxn ang="0">
                  <a:pos x="54" y="619"/>
                </a:cxn>
                <a:cxn ang="0">
                  <a:pos x="67" y="628"/>
                </a:cxn>
                <a:cxn ang="0">
                  <a:pos x="90" y="621"/>
                </a:cxn>
                <a:cxn ang="0">
                  <a:pos x="76" y="604"/>
                </a:cxn>
                <a:cxn ang="0">
                  <a:pos x="79" y="548"/>
                </a:cxn>
                <a:cxn ang="0">
                  <a:pos x="66" y="469"/>
                </a:cxn>
                <a:cxn ang="0">
                  <a:pos x="63" y="441"/>
                </a:cxn>
                <a:cxn ang="0">
                  <a:pos x="62" y="405"/>
                </a:cxn>
                <a:cxn ang="0">
                  <a:pos x="61" y="315"/>
                </a:cxn>
                <a:cxn ang="0">
                  <a:pos x="48" y="226"/>
                </a:cxn>
                <a:cxn ang="0">
                  <a:pos x="60" y="191"/>
                </a:cxn>
                <a:cxn ang="0">
                  <a:pos x="67" y="222"/>
                </a:cxn>
                <a:cxn ang="0">
                  <a:pos x="85" y="293"/>
                </a:cxn>
                <a:cxn ang="0">
                  <a:pos x="87" y="325"/>
                </a:cxn>
                <a:cxn ang="0">
                  <a:pos x="85" y="342"/>
                </a:cxn>
                <a:cxn ang="0">
                  <a:pos x="86" y="350"/>
                </a:cxn>
                <a:cxn ang="0">
                  <a:pos x="82" y="351"/>
                </a:cxn>
                <a:cxn ang="0">
                  <a:pos x="87" y="364"/>
                </a:cxn>
                <a:cxn ang="0">
                  <a:pos x="104" y="358"/>
                </a:cxn>
                <a:cxn ang="0">
                  <a:pos x="111" y="344"/>
                </a:cxn>
                <a:cxn ang="0">
                  <a:pos x="107" y="323"/>
                </a:cxn>
                <a:cxn ang="0">
                  <a:pos x="105" y="280"/>
                </a:cxn>
                <a:cxn ang="0">
                  <a:pos x="95" y="220"/>
                </a:cxn>
                <a:cxn ang="0">
                  <a:pos x="85" y="162"/>
                </a:cxn>
                <a:cxn ang="0">
                  <a:pos x="60" y="106"/>
                </a:cxn>
                <a:cxn ang="0">
                  <a:pos x="21" y="74"/>
                </a:cxn>
                <a:cxn ang="0">
                  <a:pos x="23" y="64"/>
                </a:cxn>
                <a:cxn ang="0">
                  <a:pos x="26" y="63"/>
                </a:cxn>
                <a:cxn ang="0">
                  <a:pos x="30" y="54"/>
                </a:cxn>
                <a:cxn ang="0">
                  <a:pos x="29" y="39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112" h="629">
                  <a:moveTo>
                    <a:pt x="0" y="0"/>
                  </a:move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3" y="374"/>
                    <a:pt x="12" y="395"/>
                  </a:cubicBezTo>
                  <a:cubicBezTo>
                    <a:pt x="20" y="416"/>
                    <a:pt x="25" y="459"/>
                    <a:pt x="33" y="470"/>
                  </a:cubicBezTo>
                  <a:cubicBezTo>
                    <a:pt x="42" y="481"/>
                    <a:pt x="40" y="490"/>
                    <a:pt x="41" y="505"/>
                  </a:cubicBezTo>
                  <a:cubicBezTo>
                    <a:pt x="42" y="520"/>
                    <a:pt x="55" y="557"/>
                    <a:pt x="55" y="577"/>
                  </a:cubicBezTo>
                  <a:cubicBezTo>
                    <a:pt x="56" y="597"/>
                    <a:pt x="53" y="612"/>
                    <a:pt x="54" y="619"/>
                  </a:cubicBezTo>
                  <a:cubicBezTo>
                    <a:pt x="54" y="627"/>
                    <a:pt x="55" y="629"/>
                    <a:pt x="67" y="628"/>
                  </a:cubicBezTo>
                  <a:cubicBezTo>
                    <a:pt x="78" y="626"/>
                    <a:pt x="92" y="627"/>
                    <a:pt x="90" y="621"/>
                  </a:cubicBezTo>
                  <a:cubicBezTo>
                    <a:pt x="88" y="616"/>
                    <a:pt x="76" y="617"/>
                    <a:pt x="76" y="604"/>
                  </a:cubicBezTo>
                  <a:cubicBezTo>
                    <a:pt x="75" y="591"/>
                    <a:pt x="75" y="585"/>
                    <a:pt x="79" y="548"/>
                  </a:cubicBezTo>
                  <a:cubicBezTo>
                    <a:pt x="82" y="511"/>
                    <a:pt x="78" y="483"/>
                    <a:pt x="66" y="469"/>
                  </a:cubicBezTo>
                  <a:cubicBezTo>
                    <a:pt x="66" y="469"/>
                    <a:pt x="68" y="453"/>
                    <a:pt x="63" y="441"/>
                  </a:cubicBezTo>
                  <a:cubicBezTo>
                    <a:pt x="58" y="429"/>
                    <a:pt x="61" y="424"/>
                    <a:pt x="62" y="405"/>
                  </a:cubicBezTo>
                  <a:cubicBezTo>
                    <a:pt x="62" y="387"/>
                    <a:pt x="67" y="352"/>
                    <a:pt x="61" y="315"/>
                  </a:cubicBezTo>
                  <a:cubicBezTo>
                    <a:pt x="56" y="277"/>
                    <a:pt x="43" y="243"/>
                    <a:pt x="48" y="226"/>
                  </a:cubicBezTo>
                  <a:cubicBezTo>
                    <a:pt x="54" y="209"/>
                    <a:pt x="60" y="191"/>
                    <a:pt x="60" y="191"/>
                  </a:cubicBezTo>
                  <a:cubicBezTo>
                    <a:pt x="60" y="191"/>
                    <a:pt x="67" y="212"/>
                    <a:pt x="67" y="222"/>
                  </a:cubicBezTo>
                  <a:cubicBezTo>
                    <a:pt x="67" y="232"/>
                    <a:pt x="78" y="278"/>
                    <a:pt x="85" y="293"/>
                  </a:cubicBezTo>
                  <a:cubicBezTo>
                    <a:pt x="92" y="308"/>
                    <a:pt x="89" y="320"/>
                    <a:pt x="87" y="325"/>
                  </a:cubicBezTo>
                  <a:cubicBezTo>
                    <a:pt x="85" y="330"/>
                    <a:pt x="83" y="337"/>
                    <a:pt x="85" y="342"/>
                  </a:cubicBezTo>
                  <a:cubicBezTo>
                    <a:pt x="86" y="347"/>
                    <a:pt x="86" y="350"/>
                    <a:pt x="86" y="350"/>
                  </a:cubicBezTo>
                  <a:cubicBezTo>
                    <a:pt x="86" y="350"/>
                    <a:pt x="84" y="348"/>
                    <a:pt x="82" y="351"/>
                  </a:cubicBezTo>
                  <a:cubicBezTo>
                    <a:pt x="81" y="353"/>
                    <a:pt x="82" y="360"/>
                    <a:pt x="87" y="364"/>
                  </a:cubicBezTo>
                  <a:cubicBezTo>
                    <a:pt x="93" y="368"/>
                    <a:pt x="98" y="365"/>
                    <a:pt x="104" y="358"/>
                  </a:cubicBezTo>
                  <a:cubicBezTo>
                    <a:pt x="109" y="352"/>
                    <a:pt x="112" y="351"/>
                    <a:pt x="111" y="344"/>
                  </a:cubicBezTo>
                  <a:cubicBezTo>
                    <a:pt x="110" y="337"/>
                    <a:pt x="108" y="329"/>
                    <a:pt x="107" y="323"/>
                  </a:cubicBezTo>
                  <a:cubicBezTo>
                    <a:pt x="107" y="317"/>
                    <a:pt x="106" y="297"/>
                    <a:pt x="105" y="280"/>
                  </a:cubicBezTo>
                  <a:cubicBezTo>
                    <a:pt x="104" y="263"/>
                    <a:pt x="101" y="238"/>
                    <a:pt x="95" y="220"/>
                  </a:cubicBezTo>
                  <a:cubicBezTo>
                    <a:pt x="88" y="201"/>
                    <a:pt x="83" y="176"/>
                    <a:pt x="85" y="162"/>
                  </a:cubicBezTo>
                  <a:cubicBezTo>
                    <a:pt x="86" y="148"/>
                    <a:pt x="87" y="112"/>
                    <a:pt x="60" y="106"/>
                  </a:cubicBezTo>
                  <a:cubicBezTo>
                    <a:pt x="34" y="100"/>
                    <a:pt x="21" y="91"/>
                    <a:pt x="21" y="74"/>
                  </a:cubicBezTo>
                  <a:cubicBezTo>
                    <a:pt x="21" y="74"/>
                    <a:pt x="21" y="68"/>
                    <a:pt x="23" y="64"/>
                  </a:cubicBezTo>
                  <a:cubicBezTo>
                    <a:pt x="23" y="64"/>
                    <a:pt x="24" y="65"/>
                    <a:pt x="26" y="63"/>
                  </a:cubicBezTo>
                  <a:cubicBezTo>
                    <a:pt x="27" y="62"/>
                    <a:pt x="27" y="57"/>
                    <a:pt x="30" y="54"/>
                  </a:cubicBezTo>
                  <a:cubicBezTo>
                    <a:pt x="33" y="50"/>
                    <a:pt x="35" y="41"/>
                    <a:pt x="29" y="39"/>
                  </a:cubicBezTo>
                  <a:cubicBezTo>
                    <a:pt x="29" y="39"/>
                    <a:pt x="32" y="19"/>
                    <a:pt x="25" y="10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4839326" y="1246789"/>
              <a:ext cx="534654" cy="300013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341"/>
                </a:cxn>
                <a:cxn ang="0">
                  <a:pos x="100" y="395"/>
                </a:cxn>
                <a:cxn ang="0">
                  <a:pos x="78" y="470"/>
                </a:cxn>
                <a:cxn ang="0">
                  <a:pos x="71" y="505"/>
                </a:cxn>
                <a:cxn ang="0">
                  <a:pos x="56" y="577"/>
                </a:cxn>
                <a:cxn ang="0">
                  <a:pos x="58" y="619"/>
                </a:cxn>
                <a:cxn ang="0">
                  <a:pos x="45" y="628"/>
                </a:cxn>
                <a:cxn ang="0">
                  <a:pos x="22" y="621"/>
                </a:cxn>
                <a:cxn ang="0">
                  <a:pos x="36" y="604"/>
                </a:cxn>
                <a:cxn ang="0">
                  <a:pos x="33" y="548"/>
                </a:cxn>
                <a:cxn ang="0">
                  <a:pos x="45" y="469"/>
                </a:cxn>
                <a:cxn ang="0">
                  <a:pos x="49" y="441"/>
                </a:cxn>
                <a:cxn ang="0">
                  <a:pos x="50" y="405"/>
                </a:cxn>
                <a:cxn ang="0">
                  <a:pos x="50" y="315"/>
                </a:cxn>
                <a:cxn ang="0">
                  <a:pos x="63" y="226"/>
                </a:cxn>
                <a:cxn ang="0">
                  <a:pos x="52" y="191"/>
                </a:cxn>
                <a:cxn ang="0">
                  <a:pos x="45" y="222"/>
                </a:cxn>
                <a:cxn ang="0">
                  <a:pos x="27" y="293"/>
                </a:cxn>
                <a:cxn ang="0">
                  <a:pos x="24" y="325"/>
                </a:cxn>
                <a:cxn ang="0">
                  <a:pos x="27" y="342"/>
                </a:cxn>
                <a:cxn ang="0">
                  <a:pos x="26" y="350"/>
                </a:cxn>
                <a:cxn ang="0">
                  <a:pos x="29" y="351"/>
                </a:cxn>
                <a:cxn ang="0">
                  <a:pos x="24" y="364"/>
                </a:cxn>
                <a:cxn ang="0">
                  <a:pos x="8" y="358"/>
                </a:cxn>
                <a:cxn ang="0">
                  <a:pos x="1" y="344"/>
                </a:cxn>
                <a:cxn ang="0">
                  <a:pos x="4" y="323"/>
                </a:cxn>
                <a:cxn ang="0">
                  <a:pos x="7" y="280"/>
                </a:cxn>
                <a:cxn ang="0">
                  <a:pos x="17" y="220"/>
                </a:cxn>
                <a:cxn ang="0">
                  <a:pos x="27" y="162"/>
                </a:cxn>
                <a:cxn ang="0">
                  <a:pos x="51" y="106"/>
                </a:cxn>
                <a:cxn ang="0">
                  <a:pos x="91" y="74"/>
                </a:cxn>
                <a:cxn ang="0">
                  <a:pos x="89" y="64"/>
                </a:cxn>
                <a:cxn ang="0">
                  <a:pos x="86" y="63"/>
                </a:cxn>
                <a:cxn ang="0">
                  <a:pos x="81" y="54"/>
                </a:cxn>
                <a:cxn ang="0">
                  <a:pos x="83" y="39"/>
                </a:cxn>
                <a:cxn ang="0">
                  <a:pos x="87" y="10"/>
                </a:cxn>
                <a:cxn ang="0">
                  <a:pos x="112" y="0"/>
                </a:cxn>
              </a:cxnLst>
              <a:rect l="0" t="0" r="r" b="b"/>
              <a:pathLst>
                <a:path w="112" h="629">
                  <a:moveTo>
                    <a:pt x="112" y="0"/>
                  </a:moveTo>
                  <a:cubicBezTo>
                    <a:pt x="112" y="341"/>
                    <a:pt x="112" y="341"/>
                    <a:pt x="112" y="341"/>
                  </a:cubicBezTo>
                  <a:cubicBezTo>
                    <a:pt x="112" y="341"/>
                    <a:pt x="109" y="374"/>
                    <a:pt x="100" y="395"/>
                  </a:cubicBezTo>
                  <a:cubicBezTo>
                    <a:pt x="91" y="416"/>
                    <a:pt x="87" y="459"/>
                    <a:pt x="78" y="470"/>
                  </a:cubicBezTo>
                  <a:cubicBezTo>
                    <a:pt x="70" y="481"/>
                    <a:pt x="72" y="490"/>
                    <a:pt x="71" y="505"/>
                  </a:cubicBezTo>
                  <a:cubicBezTo>
                    <a:pt x="70" y="520"/>
                    <a:pt x="57" y="557"/>
                    <a:pt x="56" y="577"/>
                  </a:cubicBezTo>
                  <a:cubicBezTo>
                    <a:pt x="56" y="597"/>
                    <a:pt x="58" y="612"/>
                    <a:pt x="58" y="619"/>
                  </a:cubicBezTo>
                  <a:cubicBezTo>
                    <a:pt x="58" y="627"/>
                    <a:pt x="56" y="629"/>
                    <a:pt x="45" y="628"/>
                  </a:cubicBezTo>
                  <a:cubicBezTo>
                    <a:pt x="33" y="626"/>
                    <a:pt x="19" y="627"/>
                    <a:pt x="22" y="621"/>
                  </a:cubicBezTo>
                  <a:cubicBezTo>
                    <a:pt x="24" y="616"/>
                    <a:pt x="35" y="617"/>
                    <a:pt x="36" y="604"/>
                  </a:cubicBezTo>
                  <a:cubicBezTo>
                    <a:pt x="37" y="591"/>
                    <a:pt x="36" y="585"/>
                    <a:pt x="33" y="548"/>
                  </a:cubicBezTo>
                  <a:cubicBezTo>
                    <a:pt x="30" y="511"/>
                    <a:pt x="34" y="483"/>
                    <a:pt x="45" y="469"/>
                  </a:cubicBezTo>
                  <a:cubicBezTo>
                    <a:pt x="45" y="469"/>
                    <a:pt x="44" y="453"/>
                    <a:pt x="49" y="441"/>
                  </a:cubicBezTo>
                  <a:cubicBezTo>
                    <a:pt x="54" y="429"/>
                    <a:pt x="51" y="424"/>
                    <a:pt x="50" y="405"/>
                  </a:cubicBezTo>
                  <a:cubicBezTo>
                    <a:pt x="49" y="387"/>
                    <a:pt x="45" y="352"/>
                    <a:pt x="50" y="315"/>
                  </a:cubicBezTo>
                  <a:cubicBezTo>
                    <a:pt x="56" y="277"/>
                    <a:pt x="69" y="243"/>
                    <a:pt x="63" y="226"/>
                  </a:cubicBezTo>
                  <a:cubicBezTo>
                    <a:pt x="58" y="209"/>
                    <a:pt x="52" y="191"/>
                    <a:pt x="52" y="191"/>
                  </a:cubicBezTo>
                  <a:cubicBezTo>
                    <a:pt x="52" y="191"/>
                    <a:pt x="44" y="212"/>
                    <a:pt x="45" y="222"/>
                  </a:cubicBezTo>
                  <a:cubicBezTo>
                    <a:pt x="45" y="232"/>
                    <a:pt x="34" y="278"/>
                    <a:pt x="27" y="293"/>
                  </a:cubicBezTo>
                  <a:cubicBezTo>
                    <a:pt x="19" y="308"/>
                    <a:pt x="22" y="320"/>
                    <a:pt x="24" y="325"/>
                  </a:cubicBezTo>
                  <a:cubicBezTo>
                    <a:pt x="27" y="330"/>
                    <a:pt x="28" y="337"/>
                    <a:pt x="27" y="342"/>
                  </a:cubicBezTo>
                  <a:cubicBezTo>
                    <a:pt x="25" y="347"/>
                    <a:pt x="26" y="350"/>
                    <a:pt x="26" y="350"/>
                  </a:cubicBezTo>
                  <a:cubicBezTo>
                    <a:pt x="26" y="350"/>
                    <a:pt x="28" y="348"/>
                    <a:pt x="29" y="351"/>
                  </a:cubicBezTo>
                  <a:cubicBezTo>
                    <a:pt x="31" y="353"/>
                    <a:pt x="30" y="360"/>
                    <a:pt x="24" y="364"/>
                  </a:cubicBezTo>
                  <a:cubicBezTo>
                    <a:pt x="19" y="368"/>
                    <a:pt x="14" y="365"/>
                    <a:pt x="8" y="358"/>
                  </a:cubicBezTo>
                  <a:cubicBezTo>
                    <a:pt x="3" y="352"/>
                    <a:pt x="0" y="351"/>
                    <a:pt x="1" y="344"/>
                  </a:cubicBezTo>
                  <a:cubicBezTo>
                    <a:pt x="2" y="337"/>
                    <a:pt x="4" y="329"/>
                    <a:pt x="4" y="323"/>
                  </a:cubicBezTo>
                  <a:cubicBezTo>
                    <a:pt x="5" y="317"/>
                    <a:pt x="5" y="297"/>
                    <a:pt x="7" y="280"/>
                  </a:cubicBezTo>
                  <a:cubicBezTo>
                    <a:pt x="8" y="263"/>
                    <a:pt x="11" y="238"/>
                    <a:pt x="17" y="220"/>
                  </a:cubicBezTo>
                  <a:cubicBezTo>
                    <a:pt x="23" y="201"/>
                    <a:pt x="29" y="176"/>
                    <a:pt x="27" y="162"/>
                  </a:cubicBezTo>
                  <a:cubicBezTo>
                    <a:pt x="25" y="148"/>
                    <a:pt x="25" y="112"/>
                    <a:pt x="51" y="106"/>
                  </a:cubicBezTo>
                  <a:cubicBezTo>
                    <a:pt x="78" y="100"/>
                    <a:pt x="91" y="91"/>
                    <a:pt x="91" y="74"/>
                  </a:cubicBezTo>
                  <a:cubicBezTo>
                    <a:pt x="91" y="74"/>
                    <a:pt x="91" y="68"/>
                    <a:pt x="89" y="64"/>
                  </a:cubicBezTo>
                  <a:cubicBezTo>
                    <a:pt x="89" y="64"/>
                    <a:pt x="87" y="65"/>
                    <a:pt x="86" y="63"/>
                  </a:cubicBezTo>
                  <a:cubicBezTo>
                    <a:pt x="84" y="62"/>
                    <a:pt x="84" y="57"/>
                    <a:pt x="81" y="54"/>
                  </a:cubicBezTo>
                  <a:cubicBezTo>
                    <a:pt x="78" y="50"/>
                    <a:pt x="76" y="41"/>
                    <a:pt x="83" y="39"/>
                  </a:cubicBezTo>
                  <a:cubicBezTo>
                    <a:pt x="83" y="39"/>
                    <a:pt x="80" y="19"/>
                    <a:pt x="87" y="10"/>
                  </a:cubicBezTo>
                  <a:cubicBezTo>
                    <a:pt x="94" y="1"/>
                    <a:pt x="112" y="0"/>
                    <a:pt x="1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91561" y="2680225"/>
            <a:ext cx="1289611" cy="3250630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7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l="0" t="0" r="r" b="b"/>
              <a:pathLst>
                <a:path w="125" h="628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l="0" t="0" r="r" b="b"/>
              <a:pathLst>
                <a:path w="125" h="628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303922" y="2617730"/>
            <a:ext cx="472610" cy="472610"/>
            <a:chOff x="2485261" y="1052590"/>
            <a:chExt cx="604874" cy="604874"/>
          </a:xfrm>
        </p:grpSpPr>
        <p:grpSp>
          <p:nvGrpSpPr>
            <p:cNvPr id="22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2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303922" y="3190499"/>
            <a:ext cx="472610" cy="472610"/>
            <a:chOff x="1450163" y="1163222"/>
            <a:chExt cx="604874" cy="604874"/>
          </a:xfrm>
        </p:grpSpPr>
        <p:sp>
          <p:nvSpPr>
            <p:cNvPr id="18" name="Freeform 128"/>
            <p:cNvSpPr/>
            <p:nvPr/>
          </p:nvSpPr>
          <p:spPr bwMode="auto">
            <a:xfrm>
              <a:off x="1585913" y="1270397"/>
              <a:ext cx="333374" cy="390524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ev01"/>
            <p:cNvSpPr>
              <a:spLocks noChangeAspect="1"/>
            </p:cNvSpPr>
            <p:nvPr/>
          </p:nvSpPr>
          <p:spPr>
            <a:xfrm>
              <a:off x="1450163" y="1163222"/>
              <a:ext cx="604874" cy="60487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303922" y="3763269"/>
            <a:ext cx="472610" cy="472610"/>
            <a:chOff x="1450163" y="1941736"/>
            <a:chExt cx="604874" cy="604874"/>
          </a:xfrm>
        </p:grpSpPr>
        <p:grpSp>
          <p:nvGrpSpPr>
            <p:cNvPr id="11" name="Group 10"/>
            <p:cNvGrpSpPr/>
            <p:nvPr/>
          </p:nvGrpSpPr>
          <p:grpSpPr>
            <a:xfrm>
              <a:off x="1517738" y="2053585"/>
              <a:ext cx="487363" cy="363538"/>
              <a:chOff x="1320094" y="1424694"/>
              <a:chExt cx="487363" cy="363538"/>
            </a:xfrm>
            <a:solidFill>
              <a:schemeClr val="accent3"/>
            </a:solidFill>
          </p:grpSpPr>
          <p:sp>
            <p:nvSpPr>
              <p:cNvPr id="12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450163" y="1941736"/>
              <a:ext cx="604874" cy="6048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303922" y="4336038"/>
            <a:ext cx="472610" cy="472610"/>
            <a:chOff x="1450163" y="2622755"/>
            <a:chExt cx="604874" cy="604874"/>
          </a:xfrm>
        </p:grpSpPr>
        <p:sp>
          <p:nvSpPr>
            <p:cNvPr id="16" name="Freeform 126"/>
            <p:cNvSpPr/>
            <p:nvPr/>
          </p:nvSpPr>
          <p:spPr bwMode="auto">
            <a:xfrm>
              <a:off x="1571192" y="2783279"/>
              <a:ext cx="389900" cy="296526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ev01"/>
            <p:cNvSpPr>
              <a:spLocks noChangeAspect="1"/>
            </p:cNvSpPr>
            <p:nvPr/>
          </p:nvSpPr>
          <p:spPr>
            <a:xfrm>
              <a:off x="1450163" y="2622755"/>
              <a:ext cx="604874" cy="60487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303922" y="5481575"/>
            <a:ext cx="472610" cy="472610"/>
            <a:chOff x="1435082" y="3463355"/>
            <a:chExt cx="604874" cy="604874"/>
          </a:xfrm>
        </p:grpSpPr>
        <p:sp>
          <p:nvSpPr>
            <p:cNvPr id="17" name="Freeform 127"/>
            <p:cNvSpPr/>
            <p:nvPr/>
          </p:nvSpPr>
          <p:spPr bwMode="auto">
            <a:xfrm>
              <a:off x="1520897" y="3597587"/>
              <a:ext cx="430213" cy="373063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1435082" y="3463355"/>
              <a:ext cx="604874" cy="6048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303922" y="4908807"/>
            <a:ext cx="472610" cy="472610"/>
            <a:chOff x="539510" y="3227629"/>
            <a:chExt cx="604874" cy="604874"/>
          </a:xfrm>
        </p:grpSpPr>
        <p:sp>
          <p:nvSpPr>
            <p:cNvPr id="10" name="Freeform 6"/>
            <p:cNvSpPr/>
            <p:nvPr/>
          </p:nvSpPr>
          <p:spPr bwMode="auto">
            <a:xfrm>
              <a:off x="654724" y="3336294"/>
              <a:ext cx="386174" cy="38754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Sev01"/>
            <p:cNvSpPr>
              <a:spLocks noChangeAspect="1"/>
            </p:cNvSpPr>
            <p:nvPr/>
          </p:nvSpPr>
          <p:spPr>
            <a:xfrm>
              <a:off x="539510" y="3227629"/>
              <a:ext cx="604874" cy="60487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742896" y="2489527"/>
            <a:ext cx="2063477" cy="429787"/>
            <a:chOff x="6703905" y="1215576"/>
            <a:chExt cx="1901498" cy="396049"/>
          </a:xfrm>
        </p:grpSpPr>
        <p:sp>
          <p:nvSpPr>
            <p:cNvPr id="36" name="Rectangle 35"/>
            <p:cNvSpPr/>
            <p:nvPr/>
          </p:nvSpPr>
          <p:spPr>
            <a:xfrm>
              <a:off x="6703905" y="1215576"/>
              <a:ext cx="257028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" name="Group 104"/>
            <p:cNvGrpSpPr/>
            <p:nvPr/>
          </p:nvGrpSpPr>
          <p:grpSpPr>
            <a:xfrm flipV="1">
              <a:off x="6703907" y="1405646"/>
              <a:ext cx="1901496" cy="205979"/>
              <a:chOff x="5286904" y="1650039"/>
              <a:chExt cx="3087157" cy="230428"/>
            </a:xfrm>
          </p:grpSpPr>
          <p:sp>
            <p:nvSpPr>
              <p:cNvPr id="40" name="Rounded Rectangle 39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228660" y="1215579"/>
              <a:ext cx="330886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742896" y="3021415"/>
            <a:ext cx="2063477" cy="456739"/>
            <a:chOff x="6703905" y="1705740"/>
            <a:chExt cx="1901499" cy="420888"/>
          </a:xfrm>
        </p:grpSpPr>
        <p:sp>
          <p:nvSpPr>
            <p:cNvPr id="43" name="Rectangle 42"/>
            <p:cNvSpPr/>
            <p:nvPr/>
          </p:nvSpPr>
          <p:spPr>
            <a:xfrm>
              <a:off x="6703905" y="1705740"/>
              <a:ext cx="40326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Heart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4" name="Group 103"/>
            <p:cNvGrpSpPr/>
            <p:nvPr/>
          </p:nvGrpSpPr>
          <p:grpSpPr>
            <a:xfrm flipV="1">
              <a:off x="6703905" y="1920649"/>
              <a:ext cx="1901499" cy="205979"/>
              <a:chOff x="5286904" y="2122785"/>
              <a:chExt cx="3087157" cy="230429"/>
            </a:xfrm>
          </p:grpSpPr>
          <p:sp>
            <p:nvSpPr>
              <p:cNvPr id="46" name="Rounded Rectangle 45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228659" y="1732421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742896" y="3669986"/>
            <a:ext cx="2063477" cy="441161"/>
            <a:chOff x="6703905" y="2303394"/>
            <a:chExt cx="1901499" cy="406533"/>
          </a:xfrm>
        </p:grpSpPr>
        <p:sp>
          <p:nvSpPr>
            <p:cNvPr id="49" name="Rectangle 48"/>
            <p:cNvSpPr/>
            <p:nvPr/>
          </p:nvSpPr>
          <p:spPr>
            <a:xfrm>
              <a:off x="6703905" y="2303394"/>
              <a:ext cx="449060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Lungs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102"/>
            <p:cNvGrpSpPr/>
            <p:nvPr/>
          </p:nvGrpSpPr>
          <p:grpSpPr>
            <a:xfrm flipV="1">
              <a:off x="6703905" y="2503948"/>
              <a:ext cx="1901499" cy="205979"/>
              <a:chOff x="5286904" y="2613366"/>
              <a:chExt cx="3087157" cy="230429"/>
            </a:xfrm>
          </p:grpSpPr>
          <p:sp>
            <p:nvSpPr>
              <p:cNvPr id="52" name="Rounded Rectangle 5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8228659" y="2315718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742896" y="4216075"/>
            <a:ext cx="2063477" cy="451777"/>
            <a:chOff x="6703905" y="2806623"/>
            <a:chExt cx="1901499" cy="416316"/>
          </a:xfrm>
        </p:grpSpPr>
        <p:sp>
          <p:nvSpPr>
            <p:cNvPr id="55" name="Rectangle 54"/>
            <p:cNvSpPr/>
            <p:nvPr/>
          </p:nvSpPr>
          <p:spPr>
            <a:xfrm>
              <a:off x="6703905" y="2806623"/>
              <a:ext cx="357476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Liver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6" name="Group 102"/>
            <p:cNvGrpSpPr/>
            <p:nvPr/>
          </p:nvGrpSpPr>
          <p:grpSpPr>
            <a:xfrm flipV="1">
              <a:off x="6703905" y="3016960"/>
              <a:ext cx="1901499" cy="205979"/>
              <a:chOff x="5286904" y="2613366"/>
              <a:chExt cx="3087157" cy="230429"/>
            </a:xfrm>
          </p:grpSpPr>
          <p:sp>
            <p:nvSpPr>
              <p:cNvPr id="58" name="Rounded Rectangle 57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8228659" y="2828735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8065420" y="2617730"/>
            <a:ext cx="472610" cy="472610"/>
            <a:chOff x="2485261" y="1052590"/>
            <a:chExt cx="604874" cy="604874"/>
          </a:xfrm>
        </p:grpSpPr>
        <p:grpSp>
          <p:nvGrpSpPr>
            <p:cNvPr id="62" name="Group 6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64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8065420" y="3190499"/>
            <a:ext cx="472610" cy="472610"/>
            <a:chOff x="1450163" y="1163222"/>
            <a:chExt cx="604874" cy="604874"/>
          </a:xfrm>
        </p:grpSpPr>
        <p:sp>
          <p:nvSpPr>
            <p:cNvPr id="67" name="Freeform 128"/>
            <p:cNvSpPr/>
            <p:nvPr/>
          </p:nvSpPr>
          <p:spPr bwMode="auto">
            <a:xfrm>
              <a:off x="1585913" y="1270397"/>
              <a:ext cx="333374" cy="390524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Sev01"/>
            <p:cNvSpPr>
              <a:spLocks noChangeAspect="1"/>
            </p:cNvSpPr>
            <p:nvPr/>
          </p:nvSpPr>
          <p:spPr>
            <a:xfrm>
              <a:off x="1450163" y="1163222"/>
              <a:ext cx="604874" cy="60487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8065420" y="3763269"/>
            <a:ext cx="472610" cy="472610"/>
            <a:chOff x="1450163" y="1941736"/>
            <a:chExt cx="604874" cy="604874"/>
          </a:xfrm>
        </p:grpSpPr>
        <p:grpSp>
          <p:nvGrpSpPr>
            <p:cNvPr id="70" name="Group 69"/>
            <p:cNvGrpSpPr/>
            <p:nvPr/>
          </p:nvGrpSpPr>
          <p:grpSpPr>
            <a:xfrm>
              <a:off x="1517738" y="2053585"/>
              <a:ext cx="487363" cy="363538"/>
              <a:chOff x="1320094" y="1424694"/>
              <a:chExt cx="487363" cy="363538"/>
            </a:xfrm>
            <a:solidFill>
              <a:schemeClr val="accent3"/>
            </a:solidFill>
          </p:grpSpPr>
          <p:sp>
            <p:nvSpPr>
              <p:cNvPr id="72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Sev01"/>
            <p:cNvSpPr>
              <a:spLocks noChangeAspect="1"/>
            </p:cNvSpPr>
            <p:nvPr/>
          </p:nvSpPr>
          <p:spPr>
            <a:xfrm>
              <a:off x="1450163" y="1941736"/>
              <a:ext cx="604874" cy="6048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8065420" y="4336038"/>
            <a:ext cx="472610" cy="472610"/>
            <a:chOff x="1450163" y="2622755"/>
            <a:chExt cx="604874" cy="604874"/>
          </a:xfrm>
        </p:grpSpPr>
        <p:sp>
          <p:nvSpPr>
            <p:cNvPr id="77" name="Freeform 126"/>
            <p:cNvSpPr/>
            <p:nvPr/>
          </p:nvSpPr>
          <p:spPr bwMode="auto">
            <a:xfrm>
              <a:off x="1571192" y="2783279"/>
              <a:ext cx="389900" cy="296526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Sev01"/>
            <p:cNvSpPr>
              <a:spLocks noChangeAspect="1"/>
            </p:cNvSpPr>
            <p:nvPr/>
          </p:nvSpPr>
          <p:spPr>
            <a:xfrm>
              <a:off x="1450163" y="2622755"/>
              <a:ext cx="604874" cy="60487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8065420" y="5481575"/>
            <a:ext cx="472610" cy="472610"/>
            <a:chOff x="1435082" y="3463355"/>
            <a:chExt cx="604874" cy="604874"/>
          </a:xfrm>
        </p:grpSpPr>
        <p:sp>
          <p:nvSpPr>
            <p:cNvPr id="80" name="Freeform 127"/>
            <p:cNvSpPr/>
            <p:nvPr/>
          </p:nvSpPr>
          <p:spPr bwMode="auto">
            <a:xfrm>
              <a:off x="1520897" y="3597587"/>
              <a:ext cx="430213" cy="373063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Sev01"/>
            <p:cNvSpPr>
              <a:spLocks noChangeAspect="1"/>
            </p:cNvSpPr>
            <p:nvPr/>
          </p:nvSpPr>
          <p:spPr>
            <a:xfrm>
              <a:off x="1435082" y="3463355"/>
              <a:ext cx="604874" cy="6048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8065420" y="4908807"/>
            <a:ext cx="472610" cy="472610"/>
            <a:chOff x="539510" y="3227629"/>
            <a:chExt cx="604874" cy="604874"/>
          </a:xfrm>
        </p:grpSpPr>
        <p:sp>
          <p:nvSpPr>
            <p:cNvPr id="83" name="Freeform 6"/>
            <p:cNvSpPr/>
            <p:nvPr/>
          </p:nvSpPr>
          <p:spPr bwMode="auto">
            <a:xfrm>
              <a:off x="654724" y="3336294"/>
              <a:ext cx="386174" cy="38754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Sev01"/>
            <p:cNvSpPr>
              <a:spLocks noChangeAspect="1"/>
            </p:cNvSpPr>
            <p:nvPr/>
          </p:nvSpPr>
          <p:spPr>
            <a:xfrm>
              <a:off x="539510" y="3227629"/>
              <a:ext cx="604874" cy="60487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742896" y="4824030"/>
            <a:ext cx="2063477" cy="451774"/>
            <a:chOff x="6703905" y="3366848"/>
            <a:chExt cx="1901499" cy="416313"/>
          </a:xfrm>
        </p:grpSpPr>
        <p:sp>
          <p:nvSpPr>
            <p:cNvPr id="85" name="Rectangle 84"/>
            <p:cNvSpPr/>
            <p:nvPr/>
          </p:nvSpPr>
          <p:spPr>
            <a:xfrm>
              <a:off x="6703905" y="3366848"/>
              <a:ext cx="651433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Stomach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6" name="Group 102"/>
            <p:cNvGrpSpPr/>
            <p:nvPr/>
          </p:nvGrpSpPr>
          <p:grpSpPr>
            <a:xfrm flipV="1">
              <a:off x="6703905" y="3577182"/>
              <a:ext cx="1901499" cy="205979"/>
              <a:chOff x="5286904" y="2613367"/>
              <a:chExt cx="3087157" cy="230429"/>
            </a:xfrm>
          </p:grpSpPr>
          <p:sp>
            <p:nvSpPr>
              <p:cNvPr id="87" name="Rounded Rectangle 8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286910" y="2613367"/>
                <a:ext cx="1663624" cy="23042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8228659" y="3388959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742896" y="5385551"/>
            <a:ext cx="2063477" cy="451774"/>
            <a:chOff x="6703905" y="3884289"/>
            <a:chExt cx="1901499" cy="416313"/>
          </a:xfrm>
        </p:grpSpPr>
        <p:sp>
          <p:nvSpPr>
            <p:cNvPr id="90" name="Rectangle 89"/>
            <p:cNvSpPr/>
            <p:nvPr/>
          </p:nvSpPr>
          <p:spPr>
            <a:xfrm>
              <a:off x="6703905" y="3884289"/>
              <a:ext cx="74301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Colorectal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Group 102"/>
            <p:cNvGrpSpPr/>
            <p:nvPr/>
          </p:nvGrpSpPr>
          <p:grpSpPr>
            <a:xfrm flipV="1">
              <a:off x="6703905" y="4094622"/>
              <a:ext cx="1901499" cy="205980"/>
              <a:chOff x="5286904" y="2613367"/>
              <a:chExt cx="3087157" cy="230430"/>
            </a:xfrm>
          </p:grpSpPr>
          <p:sp>
            <p:nvSpPr>
              <p:cNvPr id="92" name="Rounded Rectangle 9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286910" y="2613368"/>
                <a:ext cx="909979" cy="23042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8228659" y="3906400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133243" y="2489522"/>
            <a:ext cx="2063474" cy="429787"/>
            <a:chOff x="613104" y="1215576"/>
            <a:chExt cx="1901496" cy="396049"/>
          </a:xfrm>
        </p:grpSpPr>
        <p:sp>
          <p:nvSpPr>
            <p:cNvPr id="97" name="Rectangle 96"/>
            <p:cNvSpPr/>
            <p:nvPr/>
          </p:nvSpPr>
          <p:spPr>
            <a:xfrm>
              <a:off x="2238522" y="1215576"/>
              <a:ext cx="257028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13104" y="1405646"/>
              <a:ext cx="1901496" cy="205979"/>
              <a:chOff x="613104" y="1405646"/>
              <a:chExt cx="1901496" cy="205979"/>
            </a:xfrm>
          </p:grpSpPr>
          <p:sp>
            <p:nvSpPr>
              <p:cNvPr id="99" name="Rounded Rectangle 98"/>
              <p:cNvSpPr/>
              <p:nvPr/>
            </p:nvSpPr>
            <p:spPr>
              <a:xfrm rot="10800000" flipV="1">
                <a:off x="613104" y="1405646"/>
                <a:ext cx="1901496" cy="2059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flipV="1">
                <a:off x="1066024" y="1405646"/>
                <a:ext cx="1448576" cy="2059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635675" y="1215579"/>
              <a:ext cx="330887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33244" y="3021411"/>
            <a:ext cx="2063477" cy="456739"/>
            <a:chOff x="613101" y="1705740"/>
            <a:chExt cx="1901499" cy="420888"/>
          </a:xfrm>
        </p:grpSpPr>
        <p:sp>
          <p:nvSpPr>
            <p:cNvPr id="102" name="Rectangle 101"/>
            <p:cNvSpPr/>
            <p:nvPr/>
          </p:nvSpPr>
          <p:spPr>
            <a:xfrm>
              <a:off x="2092283" y="1705740"/>
              <a:ext cx="40326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Heart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13101" y="1920649"/>
              <a:ext cx="1901499" cy="205979"/>
              <a:chOff x="613101" y="1920649"/>
              <a:chExt cx="1901499" cy="205979"/>
            </a:xfrm>
          </p:grpSpPr>
          <p:sp>
            <p:nvSpPr>
              <p:cNvPr id="104" name="Rounded Rectangle 103"/>
              <p:cNvSpPr/>
              <p:nvPr/>
            </p:nvSpPr>
            <p:spPr>
              <a:xfrm rot="10800000" flipV="1">
                <a:off x="613101" y="1920649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 flipV="1">
                <a:off x="776457" y="1920649"/>
                <a:ext cx="1738143" cy="20597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635673" y="1732421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33244" y="3669980"/>
            <a:ext cx="2063477" cy="441161"/>
            <a:chOff x="613101" y="2303394"/>
            <a:chExt cx="1901499" cy="406533"/>
          </a:xfrm>
        </p:grpSpPr>
        <p:sp>
          <p:nvSpPr>
            <p:cNvPr id="107" name="Rectangle 106"/>
            <p:cNvSpPr/>
            <p:nvPr/>
          </p:nvSpPr>
          <p:spPr>
            <a:xfrm>
              <a:off x="2046490" y="2303394"/>
              <a:ext cx="449060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Lungs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13101" y="2503948"/>
              <a:ext cx="1901499" cy="205979"/>
              <a:chOff x="613101" y="2503948"/>
              <a:chExt cx="1901499" cy="205979"/>
            </a:xfrm>
          </p:grpSpPr>
          <p:sp>
            <p:nvSpPr>
              <p:cNvPr id="109" name="Rounded Rectangle 108"/>
              <p:cNvSpPr/>
              <p:nvPr/>
            </p:nvSpPr>
            <p:spPr>
              <a:xfrm rot="10800000" flipV="1">
                <a:off x="613101" y="2503948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flipV="1">
                <a:off x="1152503" y="2512208"/>
                <a:ext cx="1362097" cy="19771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635673" y="2315718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133244" y="4216069"/>
            <a:ext cx="2063477" cy="451777"/>
            <a:chOff x="613101" y="2806623"/>
            <a:chExt cx="1901499" cy="416316"/>
          </a:xfrm>
        </p:grpSpPr>
        <p:sp>
          <p:nvSpPr>
            <p:cNvPr id="112" name="Rectangle 111"/>
            <p:cNvSpPr/>
            <p:nvPr/>
          </p:nvSpPr>
          <p:spPr>
            <a:xfrm>
              <a:off x="2138071" y="2806623"/>
              <a:ext cx="357476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Liver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613101" y="3016960"/>
              <a:ext cx="1901499" cy="205979"/>
              <a:chOff x="613101" y="3016960"/>
              <a:chExt cx="1901499" cy="205979"/>
            </a:xfrm>
          </p:grpSpPr>
          <p:sp>
            <p:nvSpPr>
              <p:cNvPr id="114" name="Rounded Rectangle 113"/>
              <p:cNvSpPr/>
              <p:nvPr/>
            </p:nvSpPr>
            <p:spPr>
              <a:xfrm rot="10800000" flipV="1">
                <a:off x="613101" y="3016960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 flipV="1">
                <a:off x="1216306" y="3016960"/>
                <a:ext cx="1298294" cy="20597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635673" y="2828735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33244" y="4824030"/>
            <a:ext cx="2063477" cy="451774"/>
            <a:chOff x="613101" y="3366848"/>
            <a:chExt cx="1901499" cy="416313"/>
          </a:xfrm>
        </p:grpSpPr>
        <p:sp>
          <p:nvSpPr>
            <p:cNvPr id="117" name="Rectangle 116"/>
            <p:cNvSpPr/>
            <p:nvPr/>
          </p:nvSpPr>
          <p:spPr>
            <a:xfrm>
              <a:off x="1844121" y="3366848"/>
              <a:ext cx="651433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Stomach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13101" y="3577182"/>
              <a:ext cx="1901499" cy="205979"/>
              <a:chOff x="613101" y="3577182"/>
              <a:chExt cx="1901499" cy="205979"/>
            </a:xfrm>
          </p:grpSpPr>
          <p:sp>
            <p:nvSpPr>
              <p:cNvPr id="119" name="Rounded Rectangle 118"/>
              <p:cNvSpPr/>
              <p:nvPr/>
            </p:nvSpPr>
            <p:spPr>
              <a:xfrm rot="10800000" flipV="1">
                <a:off x="613101" y="3577183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 flipV="1">
                <a:off x="1489910" y="3577182"/>
                <a:ext cx="1024690" cy="20597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635673" y="3388959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133244" y="5385551"/>
            <a:ext cx="2063477" cy="451774"/>
            <a:chOff x="613101" y="3884289"/>
            <a:chExt cx="1901499" cy="416313"/>
          </a:xfrm>
        </p:grpSpPr>
        <p:sp>
          <p:nvSpPr>
            <p:cNvPr id="122" name="Rectangle 121"/>
            <p:cNvSpPr/>
            <p:nvPr/>
          </p:nvSpPr>
          <p:spPr>
            <a:xfrm>
              <a:off x="1752535" y="3884289"/>
              <a:ext cx="74301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Colorectal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13101" y="4094622"/>
              <a:ext cx="1901499" cy="205980"/>
              <a:chOff x="613101" y="4094622"/>
              <a:chExt cx="1901499" cy="205980"/>
            </a:xfrm>
          </p:grpSpPr>
          <p:sp>
            <p:nvSpPr>
              <p:cNvPr id="124" name="Rounded Rectangle 123"/>
              <p:cNvSpPr/>
              <p:nvPr/>
            </p:nvSpPr>
            <p:spPr>
              <a:xfrm rot="10800000" flipV="1">
                <a:off x="613101" y="4094624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flipV="1">
                <a:off x="1954109" y="4094622"/>
                <a:ext cx="560491" cy="20597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635673" y="3906400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3" name="Straight Connector 132"/>
          <p:cNvCxnSpPr/>
          <p:nvPr/>
        </p:nvCxnSpPr>
        <p:spPr>
          <a:xfrm flipV="1">
            <a:off x="6429375" y="2773443"/>
            <a:ext cx="0" cy="29800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3" name="等腰三角形 15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等腰三角形 15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平行四边形 15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7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80"/>
                            </p:stCondLst>
                            <p:childTnLst>
                              <p:par>
                                <p:cTn id="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8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8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80"/>
                            </p:stCondLst>
                            <p:childTnLst>
                              <p:par>
                                <p:cTn id="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8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8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80"/>
                            </p:stCondLst>
                            <p:childTnLst>
                              <p:par>
                                <p:cTn id="8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8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8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8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80"/>
                            </p:stCondLst>
                            <p:childTnLst>
                              <p:par>
                                <p:cTn id="10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48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98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48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980"/>
                            </p:stCondLst>
                            <p:childTnLst>
                              <p:par>
                                <p:cTn id="1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480"/>
                            </p:stCondLst>
                            <p:childTnLst>
                              <p:par>
                                <p:cTn id="1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98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48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980"/>
                            </p:stCondLst>
                            <p:childTnLst>
                              <p:par>
                                <p:cTn id="1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480"/>
                            </p:stCondLst>
                            <p:childTnLst>
                              <p:par>
                                <p:cTn id="1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1" name="等腰三角形 2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837087" y="3920926"/>
            <a:ext cx="717947" cy="2061097"/>
            <a:chOff x="2190581" y="2398929"/>
            <a:chExt cx="661589" cy="1899305"/>
          </a:xfrm>
        </p:grpSpPr>
        <p:sp>
          <p:nvSpPr>
            <p:cNvPr id="4101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9986" y="3920926"/>
            <a:ext cx="713149" cy="2061097"/>
            <a:chOff x="2945527" y="2398929"/>
            <a:chExt cx="657168" cy="1899305"/>
          </a:xfrm>
        </p:grpSpPr>
        <p:sp>
          <p:nvSpPr>
            <p:cNvPr id="4103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58123" y="3920926"/>
            <a:ext cx="711550" cy="2061097"/>
            <a:chOff x="3649177" y="2398929"/>
            <a:chExt cx="655695" cy="1899305"/>
          </a:xfrm>
        </p:grpSpPr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24185" y="3920926"/>
            <a:ext cx="717947" cy="2061097"/>
            <a:chOff x="1417536" y="2398929"/>
            <a:chExt cx="661589" cy="1899305"/>
          </a:xfrm>
        </p:grpSpPr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11278" y="3920922"/>
            <a:ext cx="717947" cy="2061097"/>
            <a:chOff x="657225" y="2398929"/>
            <a:chExt cx="661589" cy="1899305"/>
          </a:xfrm>
        </p:grpSpPr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34329" y="2615918"/>
            <a:ext cx="4169158" cy="5909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4349" y="2354979"/>
            <a:ext cx="1256754" cy="23621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50"/>
          <p:cNvGrpSpPr/>
          <p:nvPr/>
        </p:nvGrpSpPr>
        <p:grpSpPr>
          <a:xfrm>
            <a:off x="6734358" y="3875443"/>
            <a:ext cx="4169158" cy="390951"/>
            <a:chOff x="3386384" y="2764987"/>
            <a:chExt cx="2459319" cy="297185"/>
          </a:xfrm>
        </p:grpSpPr>
        <p:sp>
          <p:nvSpPr>
            <p:cNvPr id="26" name="Rectangle 25"/>
            <p:cNvSpPr/>
            <p:nvPr/>
          </p:nvSpPr>
          <p:spPr>
            <a:xfrm>
              <a:off x="3386384" y="2764987"/>
              <a:ext cx="741339" cy="17956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29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5611392" y="2765563"/>
              <a:ext cx="211811" cy="178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6734329" y="4284737"/>
            <a:ext cx="4169158" cy="404554"/>
            <a:chOff x="3386384" y="3122210"/>
            <a:chExt cx="2459320" cy="307525"/>
          </a:xfrm>
        </p:grpSpPr>
        <p:sp>
          <p:nvSpPr>
            <p:cNvPr id="32" name="Rectangle 31"/>
            <p:cNvSpPr/>
            <p:nvPr/>
          </p:nvSpPr>
          <p:spPr>
            <a:xfrm>
              <a:off x="3386384" y="3122210"/>
              <a:ext cx="741339" cy="17956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5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625007" y="3148356"/>
              <a:ext cx="211811" cy="178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64"/>
          <p:cNvGrpSpPr/>
          <p:nvPr/>
        </p:nvGrpSpPr>
        <p:grpSpPr>
          <a:xfrm>
            <a:off x="6734329" y="4707632"/>
            <a:ext cx="4169158" cy="389322"/>
            <a:chOff x="3386384" y="3479432"/>
            <a:chExt cx="2459320" cy="295945"/>
          </a:xfrm>
        </p:grpSpPr>
        <p:sp>
          <p:nvSpPr>
            <p:cNvPr id="38" name="Rectangle 37"/>
            <p:cNvSpPr/>
            <p:nvPr/>
          </p:nvSpPr>
          <p:spPr>
            <a:xfrm>
              <a:off x="3386384" y="3479432"/>
              <a:ext cx="741339" cy="17956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41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625004" y="3494000"/>
              <a:ext cx="211811" cy="17844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72"/>
          <p:cNvGrpSpPr/>
          <p:nvPr/>
        </p:nvGrpSpPr>
        <p:grpSpPr>
          <a:xfrm>
            <a:off x="6734329" y="5115281"/>
            <a:ext cx="4169158" cy="374054"/>
            <a:chOff x="3386384" y="3836677"/>
            <a:chExt cx="2459320" cy="284342"/>
          </a:xfrm>
        </p:grpSpPr>
        <p:sp>
          <p:nvSpPr>
            <p:cNvPr id="44" name="Rectangle 43"/>
            <p:cNvSpPr/>
            <p:nvPr/>
          </p:nvSpPr>
          <p:spPr>
            <a:xfrm>
              <a:off x="3386384" y="3836677"/>
              <a:ext cx="741339" cy="17956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7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625007" y="3839649"/>
              <a:ext cx="211811" cy="17844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72"/>
          <p:cNvGrpSpPr/>
          <p:nvPr/>
        </p:nvGrpSpPr>
        <p:grpSpPr>
          <a:xfrm>
            <a:off x="6734343" y="5507653"/>
            <a:ext cx="4169158" cy="374061"/>
            <a:chOff x="3386384" y="3836674"/>
            <a:chExt cx="2459320" cy="284350"/>
          </a:xfrm>
        </p:grpSpPr>
        <p:sp>
          <p:nvSpPr>
            <p:cNvPr id="51" name="Rectangle 50"/>
            <p:cNvSpPr/>
            <p:nvPr/>
          </p:nvSpPr>
          <p:spPr>
            <a:xfrm>
              <a:off x="3386384" y="3836674"/>
              <a:ext cx="741339" cy="17956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2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4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625007" y="3839636"/>
              <a:ext cx="211811" cy="1784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09528" y="3384874"/>
            <a:ext cx="437645" cy="473530"/>
            <a:chOff x="758036" y="1904963"/>
            <a:chExt cx="403290" cy="436359"/>
          </a:xfrm>
          <a:solidFill>
            <a:schemeClr val="accent1"/>
          </a:solidFill>
        </p:grpSpPr>
        <p:sp>
          <p:nvSpPr>
            <p:cNvPr id="61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24122" y="3311477"/>
            <a:ext cx="402225" cy="537891"/>
            <a:chOff x="802535" y="1904963"/>
            <a:chExt cx="370651" cy="495666"/>
          </a:xfrm>
          <a:solidFill>
            <a:schemeClr val="accent2"/>
          </a:solidFill>
        </p:grpSpPr>
        <p:sp>
          <p:nvSpPr>
            <p:cNvPr id="66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88736" y="3311498"/>
            <a:ext cx="437645" cy="473530"/>
            <a:chOff x="758036" y="1904963"/>
            <a:chExt cx="403290" cy="436359"/>
          </a:xfrm>
          <a:solidFill>
            <a:schemeClr val="accent3"/>
          </a:solidFill>
        </p:grpSpPr>
        <p:sp>
          <p:nvSpPr>
            <p:cNvPr id="70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54747" y="3358266"/>
            <a:ext cx="379761" cy="500114"/>
            <a:chOff x="811376" y="1880466"/>
            <a:chExt cx="349950" cy="460856"/>
          </a:xfrm>
          <a:solidFill>
            <a:schemeClr val="accent4"/>
          </a:solidFill>
        </p:grpSpPr>
        <p:sp>
          <p:nvSpPr>
            <p:cNvPr id="74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60535" y="3384878"/>
            <a:ext cx="401599" cy="473530"/>
            <a:chOff x="810732" y="1904963"/>
            <a:chExt cx="370074" cy="436359"/>
          </a:xfrm>
          <a:solidFill>
            <a:schemeClr val="accent6"/>
          </a:solidFill>
        </p:grpSpPr>
        <p:sp>
          <p:nvSpPr>
            <p:cNvPr id="78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243738" y="2482284"/>
            <a:ext cx="718145" cy="811621"/>
            <a:chOff x="697402" y="1305377"/>
            <a:chExt cx="661773" cy="747910"/>
          </a:xfrm>
        </p:grpSpPr>
        <p:sp>
          <p:nvSpPr>
            <p:cNvPr id="84" name="TextBox 83"/>
            <p:cNvSpPr txBox="1"/>
            <p:nvPr/>
          </p:nvSpPr>
          <p:spPr>
            <a:xfrm>
              <a:off x="697402" y="1305377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3057242" y="2129481"/>
            <a:ext cx="718145" cy="1101890"/>
            <a:chOff x="1447047" y="980286"/>
            <a:chExt cx="661773" cy="1015394"/>
          </a:xfrm>
        </p:grpSpPr>
        <p:grpSp>
          <p:nvGrpSpPr>
            <p:cNvPr id="107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1447047" y="980286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84248" y="2134525"/>
            <a:ext cx="718145" cy="1101890"/>
            <a:chOff x="2946337" y="984932"/>
            <a:chExt cx="661773" cy="1015395"/>
          </a:xfrm>
        </p:grpSpPr>
        <p:grpSp>
          <p:nvGrpSpPr>
            <p:cNvPr id="109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2946337" y="984932"/>
              <a:ext cx="661773" cy="2176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3604" y="2410070"/>
            <a:ext cx="718145" cy="765952"/>
            <a:chOff x="2190109" y="1238848"/>
            <a:chExt cx="661773" cy="705827"/>
          </a:xfrm>
        </p:grpSpPr>
        <p:sp>
          <p:nvSpPr>
            <p:cNvPr id="99" name="TextBox 98"/>
            <p:cNvSpPr txBox="1"/>
            <p:nvPr/>
          </p:nvSpPr>
          <p:spPr>
            <a:xfrm>
              <a:off x="2190109" y="1238848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5490599" y="2543719"/>
            <a:ext cx="718145" cy="765952"/>
            <a:chOff x="3689400" y="1379929"/>
            <a:chExt cx="661773" cy="705827"/>
          </a:xfrm>
        </p:grpSpPr>
        <p:sp>
          <p:nvSpPr>
            <p:cNvPr id="104" name="TextBox 103"/>
            <p:cNvSpPr txBox="1"/>
            <p:nvPr/>
          </p:nvSpPr>
          <p:spPr>
            <a:xfrm>
              <a:off x="3689400" y="1379929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8" name="等腰三角形 97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等腰三角形 10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平行四边形 11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8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8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8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8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98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98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8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980"/>
                            </p:stCondLst>
                            <p:childTnLst>
                              <p:par>
                                <p:cTn id="1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7" grpId="0"/>
      <p:bldP spid="1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7009" y="1279108"/>
            <a:ext cx="5258739" cy="577272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83287" y="4466671"/>
            <a:ext cx="3149742" cy="25851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90567" y="4466671"/>
            <a:ext cx="3149742" cy="25851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5908692" y="2886363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8990938" y="2886363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448979" y="2886363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0531225" y="2886363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5869346" y="1406349"/>
            <a:ext cx="59606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9" name="等腰三角形 1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3574" grpId="0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/>
          <p:cNvGrpSpPr/>
          <p:nvPr/>
        </p:nvGrpSpPr>
        <p:grpSpPr>
          <a:xfrm flipH="1">
            <a:off x="2554978" y="3446016"/>
            <a:ext cx="3380638" cy="2384358"/>
            <a:chOff x="6035675" y="862013"/>
            <a:chExt cx="479425" cy="338138"/>
          </a:xfrm>
        </p:grpSpPr>
        <p:sp>
          <p:nvSpPr>
            <p:cNvPr id="167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442503" y="2437650"/>
            <a:ext cx="552155" cy="719811"/>
            <a:chOff x="5135563" y="1020763"/>
            <a:chExt cx="873125" cy="1138237"/>
          </a:xfrm>
          <a:solidFill>
            <a:schemeClr val="accent3"/>
          </a:solidFill>
        </p:grpSpPr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252790" y="2441611"/>
            <a:ext cx="575237" cy="711901"/>
            <a:chOff x="1685925" y="982663"/>
            <a:chExt cx="735013" cy="909638"/>
          </a:xfrm>
          <a:solidFill>
            <a:schemeClr val="accent4"/>
          </a:solidFill>
        </p:grpSpPr>
        <p:sp>
          <p:nvSpPr>
            <p:cNvPr id="218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2537666" y="2401170"/>
            <a:ext cx="776023" cy="792773"/>
            <a:chOff x="-9525" y="3198813"/>
            <a:chExt cx="882650" cy="901700"/>
          </a:xfrm>
          <a:solidFill>
            <a:schemeClr val="accent1"/>
          </a:solidFill>
        </p:grpSpPr>
        <p:sp>
          <p:nvSpPr>
            <p:cNvPr id="226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571850" y="2420510"/>
            <a:ext cx="612508" cy="754144"/>
            <a:chOff x="6259513" y="2459038"/>
            <a:chExt cx="782637" cy="963612"/>
          </a:xfrm>
          <a:solidFill>
            <a:schemeClr val="accent2"/>
          </a:solidFill>
        </p:grpSpPr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964630" y="2550609"/>
            <a:ext cx="2588562" cy="756517"/>
            <a:chOff x="1315499" y="1063058"/>
            <a:chExt cx="3228464" cy="697134"/>
          </a:xfrm>
        </p:grpSpPr>
        <p:sp>
          <p:nvSpPr>
            <p:cNvPr id="234" name="Text Placeholder 3"/>
            <p:cNvSpPr txBox="1"/>
            <p:nvPr/>
          </p:nvSpPr>
          <p:spPr>
            <a:xfrm>
              <a:off x="1315499" y="1063058"/>
              <a:ext cx="2239183" cy="2176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Text Placeholder 3"/>
            <p:cNvSpPr txBox="1"/>
            <p:nvPr/>
          </p:nvSpPr>
          <p:spPr>
            <a:xfrm>
              <a:off x="1315499" y="1351783"/>
              <a:ext cx="3228464" cy="40840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6" name="Text Placeholder 3"/>
          <p:cNvSpPr txBox="1"/>
          <p:nvPr/>
        </p:nvSpPr>
        <p:spPr>
          <a:xfrm>
            <a:off x="6914043" y="2696388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964629" y="3492901"/>
            <a:ext cx="2713217" cy="534125"/>
            <a:chOff x="1315499" y="1120155"/>
            <a:chExt cx="3228464" cy="492198"/>
          </a:xfrm>
        </p:grpSpPr>
        <p:sp>
          <p:nvSpPr>
            <p:cNvPr id="250" name="Text Placeholder 3"/>
            <p:cNvSpPr txBox="1"/>
            <p:nvPr/>
          </p:nvSpPr>
          <p:spPr>
            <a:xfrm>
              <a:off x="1315499" y="1120155"/>
              <a:ext cx="2239183" cy="21767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Text Placeholder 3"/>
            <p:cNvSpPr txBox="1"/>
            <p:nvPr/>
          </p:nvSpPr>
          <p:spPr>
            <a:xfrm>
              <a:off x="1315499" y="1351780"/>
              <a:ext cx="3228464" cy="26057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2" name="Text Placeholder 3"/>
          <p:cNvSpPr txBox="1"/>
          <p:nvPr/>
        </p:nvSpPr>
        <p:spPr>
          <a:xfrm>
            <a:off x="6914043" y="3576716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7964629" y="4314404"/>
            <a:ext cx="2713217" cy="592951"/>
            <a:chOff x="1315499" y="1065948"/>
            <a:chExt cx="3228464" cy="546406"/>
          </a:xfrm>
        </p:grpSpPr>
        <p:sp>
          <p:nvSpPr>
            <p:cNvPr id="254" name="Text Placeholder 3"/>
            <p:cNvSpPr txBox="1"/>
            <p:nvPr/>
          </p:nvSpPr>
          <p:spPr>
            <a:xfrm>
              <a:off x="1315499" y="1065948"/>
              <a:ext cx="2239183" cy="21767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Text Placeholder 3"/>
            <p:cNvSpPr txBox="1"/>
            <p:nvPr/>
          </p:nvSpPr>
          <p:spPr>
            <a:xfrm>
              <a:off x="1315499" y="1351781"/>
              <a:ext cx="3228464" cy="26057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 Placeholder 3"/>
          <p:cNvSpPr txBox="1"/>
          <p:nvPr/>
        </p:nvSpPr>
        <p:spPr>
          <a:xfrm>
            <a:off x="6914043" y="4457044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7964629" y="5209413"/>
            <a:ext cx="2713217" cy="578264"/>
            <a:chOff x="1315499" y="1079480"/>
            <a:chExt cx="3228464" cy="532873"/>
          </a:xfrm>
        </p:grpSpPr>
        <p:sp>
          <p:nvSpPr>
            <p:cNvPr id="258" name="Text Placeholder 3"/>
            <p:cNvSpPr txBox="1"/>
            <p:nvPr/>
          </p:nvSpPr>
          <p:spPr>
            <a:xfrm>
              <a:off x="1315499" y="1079480"/>
              <a:ext cx="2239183" cy="2176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Text Placeholder 3"/>
            <p:cNvSpPr txBox="1"/>
            <p:nvPr/>
          </p:nvSpPr>
          <p:spPr>
            <a:xfrm>
              <a:off x="1315499" y="1351779"/>
              <a:ext cx="3228464" cy="2605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0" name="Text Placeholder 3"/>
          <p:cNvSpPr txBox="1"/>
          <p:nvPr/>
        </p:nvSpPr>
        <p:spPr>
          <a:xfrm>
            <a:off x="6914043" y="5337369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7" name="等腰三角形 46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8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8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52" grpId="0"/>
      <p:bldP spid="256" grpId="0"/>
      <p:bldP spid="260" grpId="0"/>
      <p:bldP spid="51" grpId="0"/>
      <p:bldP spid="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01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02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03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04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5060" b="1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4CB"/>
                </a:solidFill>
                <a:cs typeface="+mn-ea"/>
                <a:sym typeface="+mn-lt"/>
              </a:rPr>
              <a:t>CONTENTS</a:t>
            </a:r>
            <a:endParaRPr lang="en-US" altLang="zh-CN" sz="3200" dirty="0">
              <a:solidFill>
                <a:srgbClr val="00B4C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028812" y="2348776"/>
            <a:ext cx="2724068" cy="3617952"/>
          </a:xfrm>
          <a:prstGeom prst="roundRect">
            <a:avLst>
              <a:gd name="adj" fmla="val 57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Group 58"/>
          <p:cNvGrpSpPr/>
          <p:nvPr/>
        </p:nvGrpSpPr>
        <p:grpSpPr>
          <a:xfrm>
            <a:off x="2457174" y="4963311"/>
            <a:ext cx="1867390" cy="712109"/>
            <a:chOff x="7174424" y="1352592"/>
            <a:chExt cx="2244897" cy="656212"/>
          </a:xfrm>
        </p:grpSpPr>
        <p:sp>
          <p:nvSpPr>
            <p:cNvPr id="55" name="TextBox 54"/>
            <p:cNvSpPr txBox="1"/>
            <p:nvPr/>
          </p:nvSpPr>
          <p:spPr>
            <a:xfrm>
              <a:off x="7174424" y="1600395"/>
              <a:ext cx="2244897" cy="408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44446" y="1352592"/>
              <a:ext cx="1510816" cy="2176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80287" y="2942359"/>
            <a:ext cx="1421128" cy="1664068"/>
            <a:chOff x="1116013" y="1550988"/>
            <a:chExt cx="1606550" cy="1881187"/>
          </a:xfrm>
          <a:solidFill>
            <a:schemeClr val="bg1"/>
          </a:solidFill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1890713" y="1714500"/>
              <a:ext cx="176213" cy="233362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14" y="33"/>
                </a:cxn>
                <a:cxn ang="0">
                  <a:pos x="15" y="27"/>
                </a:cxn>
                <a:cxn ang="0">
                  <a:pos x="28" y="0"/>
                </a:cxn>
                <a:cxn ang="0">
                  <a:pos x="7" y="22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5"/>
                </a:cxn>
              </a:cxnLst>
              <a:rect l="0" t="0" r="r" b="b"/>
              <a:pathLst>
                <a:path w="28" h="37">
                  <a:moveTo>
                    <a:pt x="4" y="35"/>
                  </a:moveTo>
                  <a:cubicBezTo>
                    <a:pt x="7" y="37"/>
                    <a:pt x="11" y="36"/>
                    <a:pt x="14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3" y="23"/>
                    <a:pt x="2" y="25"/>
                  </a:cubicBezTo>
                  <a:cubicBezTo>
                    <a:pt x="0" y="28"/>
                    <a:pt x="0" y="33"/>
                    <a:pt x="4" y="35"/>
                  </a:cubicBezTo>
                  <a:close/>
                  <a:moveTo>
                    <a:pt x="4" y="35"/>
                  </a:moveTo>
                  <a:cubicBezTo>
                    <a:pt x="4" y="35"/>
                    <a:pt x="4" y="35"/>
                    <a:pt x="4" y="3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116013" y="1550988"/>
              <a:ext cx="1606550" cy="1881187"/>
            </a:xfrm>
            <a:custGeom>
              <a:avLst/>
              <a:gdLst/>
              <a:ahLst/>
              <a:cxnLst>
                <a:cxn ang="0">
                  <a:pos x="69" y="210"/>
                </a:cxn>
                <a:cxn ang="0">
                  <a:pos x="208" y="210"/>
                </a:cxn>
                <a:cxn ang="0">
                  <a:pos x="255" y="163"/>
                </a:cxn>
                <a:cxn ang="0">
                  <a:pos x="208" y="115"/>
                </a:cxn>
                <a:cxn ang="0">
                  <a:pos x="195" y="115"/>
                </a:cxn>
                <a:cxn ang="0">
                  <a:pos x="195" y="69"/>
                </a:cxn>
                <a:cxn ang="0">
                  <a:pos x="183" y="54"/>
                </a:cxn>
                <a:cxn ang="0">
                  <a:pos x="183" y="53"/>
                </a:cxn>
                <a:cxn ang="0">
                  <a:pos x="131" y="0"/>
                </a:cxn>
                <a:cxn ang="0">
                  <a:pos x="78" y="53"/>
                </a:cxn>
                <a:cxn ang="0">
                  <a:pos x="16" y="53"/>
                </a:cxn>
                <a:cxn ang="0">
                  <a:pos x="0" y="69"/>
                </a:cxn>
                <a:cxn ang="0">
                  <a:pos x="0" y="152"/>
                </a:cxn>
                <a:cxn ang="0">
                  <a:pos x="16" y="168"/>
                </a:cxn>
                <a:cxn ang="0">
                  <a:pos x="179" y="168"/>
                </a:cxn>
                <a:cxn ang="0">
                  <a:pos x="195" y="152"/>
                </a:cxn>
                <a:cxn ang="0">
                  <a:pos x="195" y="137"/>
                </a:cxn>
                <a:cxn ang="0">
                  <a:pos x="208" y="137"/>
                </a:cxn>
                <a:cxn ang="0">
                  <a:pos x="233" y="163"/>
                </a:cxn>
                <a:cxn ang="0">
                  <a:pos x="208" y="188"/>
                </a:cxn>
                <a:cxn ang="0">
                  <a:pos x="69" y="188"/>
                </a:cxn>
                <a:cxn ang="0">
                  <a:pos x="21" y="236"/>
                </a:cxn>
                <a:cxn ang="0">
                  <a:pos x="69" y="283"/>
                </a:cxn>
                <a:cxn ang="0">
                  <a:pos x="148" y="283"/>
                </a:cxn>
                <a:cxn ang="0">
                  <a:pos x="172" y="299"/>
                </a:cxn>
                <a:cxn ang="0">
                  <a:pos x="191" y="299"/>
                </a:cxn>
                <a:cxn ang="0">
                  <a:pos x="219" y="271"/>
                </a:cxn>
                <a:cxn ang="0">
                  <a:pos x="191" y="244"/>
                </a:cxn>
                <a:cxn ang="0">
                  <a:pos x="172" y="244"/>
                </a:cxn>
                <a:cxn ang="0">
                  <a:pos x="147" y="261"/>
                </a:cxn>
                <a:cxn ang="0">
                  <a:pos x="69" y="261"/>
                </a:cxn>
                <a:cxn ang="0">
                  <a:pos x="44" y="236"/>
                </a:cxn>
                <a:cxn ang="0">
                  <a:pos x="69" y="210"/>
                </a:cxn>
                <a:cxn ang="0">
                  <a:pos x="131" y="16"/>
                </a:cxn>
                <a:cxn ang="0">
                  <a:pos x="169" y="54"/>
                </a:cxn>
                <a:cxn ang="0">
                  <a:pos x="131" y="93"/>
                </a:cxn>
                <a:cxn ang="0">
                  <a:pos x="92" y="54"/>
                </a:cxn>
                <a:cxn ang="0">
                  <a:pos x="131" y="16"/>
                </a:cxn>
                <a:cxn ang="0">
                  <a:pos x="131" y="16"/>
                </a:cxn>
                <a:cxn ang="0">
                  <a:pos x="131" y="16"/>
                </a:cxn>
              </a:cxnLst>
              <a:rect l="0" t="0" r="r" b="b"/>
              <a:pathLst>
                <a:path w="255" h="299">
                  <a:moveTo>
                    <a:pt x="69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34" y="210"/>
                    <a:pt x="255" y="189"/>
                    <a:pt x="255" y="163"/>
                  </a:cubicBezTo>
                  <a:cubicBezTo>
                    <a:pt x="255" y="136"/>
                    <a:pt x="234" y="115"/>
                    <a:pt x="208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69"/>
                    <a:pt x="195" y="69"/>
                    <a:pt x="195" y="69"/>
                  </a:cubicBezTo>
                  <a:cubicBezTo>
                    <a:pt x="195" y="62"/>
                    <a:pt x="190" y="56"/>
                    <a:pt x="183" y="54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3" y="24"/>
                    <a:pt x="160" y="0"/>
                    <a:pt x="131" y="0"/>
                  </a:cubicBezTo>
                  <a:cubicBezTo>
                    <a:pt x="101" y="0"/>
                    <a:pt x="78" y="24"/>
                    <a:pt x="78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6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88" y="168"/>
                    <a:pt x="195" y="161"/>
                    <a:pt x="195" y="152"/>
                  </a:cubicBezTo>
                  <a:cubicBezTo>
                    <a:pt x="195" y="137"/>
                    <a:pt x="195" y="137"/>
                    <a:pt x="195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2" y="137"/>
                    <a:pt x="233" y="149"/>
                    <a:pt x="233" y="163"/>
                  </a:cubicBezTo>
                  <a:cubicBezTo>
                    <a:pt x="233" y="177"/>
                    <a:pt x="222" y="188"/>
                    <a:pt x="20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43" y="188"/>
                    <a:pt x="21" y="209"/>
                    <a:pt x="21" y="236"/>
                  </a:cubicBezTo>
                  <a:cubicBezTo>
                    <a:pt x="21" y="262"/>
                    <a:pt x="43" y="283"/>
                    <a:pt x="69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52" y="292"/>
                    <a:pt x="161" y="299"/>
                    <a:pt x="172" y="299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6" y="299"/>
                    <a:pt x="219" y="286"/>
                    <a:pt x="219" y="271"/>
                  </a:cubicBezTo>
                  <a:cubicBezTo>
                    <a:pt x="219" y="256"/>
                    <a:pt x="206" y="244"/>
                    <a:pt x="191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61" y="244"/>
                    <a:pt x="151" y="251"/>
                    <a:pt x="147" y="261"/>
                  </a:cubicBezTo>
                  <a:cubicBezTo>
                    <a:pt x="69" y="261"/>
                    <a:pt x="69" y="261"/>
                    <a:pt x="69" y="261"/>
                  </a:cubicBezTo>
                  <a:cubicBezTo>
                    <a:pt x="55" y="261"/>
                    <a:pt x="44" y="250"/>
                    <a:pt x="44" y="236"/>
                  </a:cubicBezTo>
                  <a:cubicBezTo>
                    <a:pt x="44" y="222"/>
                    <a:pt x="55" y="210"/>
                    <a:pt x="69" y="210"/>
                  </a:cubicBezTo>
                  <a:close/>
                  <a:moveTo>
                    <a:pt x="131" y="16"/>
                  </a:moveTo>
                  <a:cubicBezTo>
                    <a:pt x="152" y="16"/>
                    <a:pt x="169" y="33"/>
                    <a:pt x="169" y="54"/>
                  </a:cubicBezTo>
                  <a:cubicBezTo>
                    <a:pt x="169" y="76"/>
                    <a:pt x="152" y="93"/>
                    <a:pt x="131" y="93"/>
                  </a:cubicBezTo>
                  <a:cubicBezTo>
                    <a:pt x="109" y="93"/>
                    <a:pt x="92" y="76"/>
                    <a:pt x="92" y="54"/>
                  </a:cubicBezTo>
                  <a:cubicBezTo>
                    <a:pt x="92" y="33"/>
                    <a:pt x="109" y="16"/>
                    <a:pt x="131" y="16"/>
                  </a:cubicBezTo>
                  <a:close/>
                  <a:moveTo>
                    <a:pt x="131" y="16"/>
                  </a:moveTo>
                  <a:cubicBezTo>
                    <a:pt x="131" y="16"/>
                    <a:pt x="131" y="16"/>
                    <a:pt x="131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39550" y="2406788"/>
            <a:ext cx="792625" cy="792625"/>
            <a:chOff x="3998913" y="1998663"/>
            <a:chExt cx="1149350" cy="1149350"/>
          </a:xfrm>
          <a:solidFill>
            <a:schemeClr val="accent1"/>
          </a:solidFill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808538" y="2584451"/>
              <a:ext cx="117475" cy="1111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4725988" y="2266951"/>
              <a:ext cx="131763" cy="300038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l="0" t="0" r="r" b="b"/>
              <a:pathLst>
                <a:path w="35" h="79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4838701" y="2290763"/>
              <a:ext cx="120650" cy="252413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32" h="67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3998913" y="1998663"/>
              <a:ext cx="1149350" cy="1149350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6084" y="4210881"/>
            <a:ext cx="919554" cy="801443"/>
            <a:chOff x="3806825" y="2456536"/>
            <a:chExt cx="1117601" cy="974052"/>
          </a:xfrm>
          <a:solidFill>
            <a:schemeClr val="accent4"/>
          </a:solidFill>
        </p:grpSpPr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3806825" y="2801938"/>
              <a:ext cx="1117601" cy="628650"/>
            </a:xfrm>
            <a:custGeom>
              <a:avLst/>
              <a:gdLst/>
              <a:ahLst/>
              <a:cxnLst>
                <a:cxn ang="0">
                  <a:pos x="771" y="377"/>
                </a:cxn>
                <a:cxn ang="0">
                  <a:pos x="771" y="472"/>
                </a:cxn>
                <a:cxn ang="0">
                  <a:pos x="838" y="472"/>
                </a:cxn>
                <a:cxn ang="0">
                  <a:pos x="838" y="310"/>
                </a:cxn>
                <a:cxn ang="0">
                  <a:pos x="67" y="310"/>
                </a:cxn>
                <a:cxn ang="0">
                  <a:pos x="67" y="35"/>
                </a:cxn>
                <a:cxn ang="0">
                  <a:pos x="57" y="11"/>
                </a:cxn>
                <a:cxn ang="0">
                  <a:pos x="33" y="0"/>
                </a:cxn>
                <a:cxn ang="0">
                  <a:pos x="10" y="11"/>
                </a:cxn>
                <a:cxn ang="0">
                  <a:pos x="0" y="35"/>
                </a:cxn>
                <a:cxn ang="0">
                  <a:pos x="0" y="472"/>
                </a:cxn>
                <a:cxn ang="0">
                  <a:pos x="67" y="472"/>
                </a:cxn>
                <a:cxn ang="0">
                  <a:pos x="67" y="377"/>
                </a:cxn>
                <a:cxn ang="0">
                  <a:pos x="771" y="377"/>
                </a:cxn>
                <a:cxn ang="0">
                  <a:pos x="771" y="377"/>
                </a:cxn>
                <a:cxn ang="0">
                  <a:pos x="771" y="377"/>
                </a:cxn>
              </a:cxnLst>
              <a:rect l="0" t="0" r="r" b="b"/>
              <a:pathLst>
                <a:path w="838" h="472">
                  <a:moveTo>
                    <a:pt x="771" y="377"/>
                  </a:moveTo>
                  <a:cubicBezTo>
                    <a:pt x="771" y="472"/>
                    <a:pt x="771" y="472"/>
                    <a:pt x="771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838" y="310"/>
                    <a:pt x="838" y="310"/>
                    <a:pt x="838" y="310"/>
                  </a:cubicBezTo>
                  <a:cubicBezTo>
                    <a:pt x="67" y="310"/>
                    <a:pt x="67" y="310"/>
                    <a:pt x="67" y="31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26"/>
                    <a:pt x="64" y="18"/>
                    <a:pt x="57" y="11"/>
                  </a:cubicBezTo>
                  <a:cubicBezTo>
                    <a:pt x="50" y="4"/>
                    <a:pt x="43" y="0"/>
                    <a:pt x="33" y="0"/>
                  </a:cubicBezTo>
                  <a:cubicBezTo>
                    <a:pt x="24" y="0"/>
                    <a:pt x="16" y="4"/>
                    <a:pt x="10" y="11"/>
                  </a:cubicBezTo>
                  <a:cubicBezTo>
                    <a:pt x="3" y="18"/>
                    <a:pt x="0" y="26"/>
                    <a:pt x="0" y="35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7" y="472"/>
                    <a:pt x="67" y="472"/>
                    <a:pt x="67" y="472"/>
                  </a:cubicBezTo>
                  <a:cubicBezTo>
                    <a:pt x="67" y="377"/>
                    <a:pt x="67" y="377"/>
                    <a:pt x="67" y="377"/>
                  </a:cubicBezTo>
                  <a:lnTo>
                    <a:pt x="771" y="377"/>
                  </a:lnTo>
                  <a:close/>
                  <a:moveTo>
                    <a:pt x="771" y="377"/>
                  </a:moveTo>
                  <a:cubicBezTo>
                    <a:pt x="771" y="377"/>
                    <a:pt x="771" y="377"/>
                    <a:pt x="771" y="3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3976688" y="2919413"/>
              <a:ext cx="165100" cy="163512"/>
            </a:xfrm>
            <a:custGeom>
              <a:avLst/>
              <a:gdLst/>
              <a:ahLst/>
              <a:cxnLst>
                <a:cxn ang="0">
                  <a:pos x="61" y="123"/>
                </a:cxn>
                <a:cxn ang="0">
                  <a:pos x="105" y="105"/>
                </a:cxn>
                <a:cxn ang="0">
                  <a:pos x="124" y="61"/>
                </a:cxn>
                <a:cxn ang="0">
                  <a:pos x="105" y="18"/>
                </a:cxn>
                <a:cxn ang="0">
                  <a:pos x="61" y="0"/>
                </a:cxn>
                <a:cxn ang="0">
                  <a:pos x="18" y="18"/>
                </a:cxn>
                <a:cxn ang="0">
                  <a:pos x="0" y="61"/>
                </a:cxn>
                <a:cxn ang="0">
                  <a:pos x="18" y="105"/>
                </a:cxn>
                <a:cxn ang="0">
                  <a:pos x="61" y="123"/>
                </a:cxn>
                <a:cxn ang="0">
                  <a:pos x="61" y="123"/>
                </a:cxn>
                <a:cxn ang="0">
                  <a:pos x="61" y="123"/>
                </a:cxn>
              </a:cxnLst>
              <a:rect l="0" t="0" r="r" b="b"/>
              <a:pathLst>
                <a:path w="124" h="123">
                  <a:moveTo>
                    <a:pt x="61" y="123"/>
                  </a:moveTo>
                  <a:cubicBezTo>
                    <a:pt x="78" y="123"/>
                    <a:pt x="93" y="117"/>
                    <a:pt x="105" y="105"/>
                  </a:cubicBezTo>
                  <a:cubicBezTo>
                    <a:pt x="118" y="93"/>
                    <a:pt x="124" y="78"/>
                    <a:pt x="124" y="61"/>
                  </a:cubicBezTo>
                  <a:cubicBezTo>
                    <a:pt x="124" y="44"/>
                    <a:pt x="118" y="30"/>
                    <a:pt x="105" y="18"/>
                  </a:cubicBezTo>
                  <a:cubicBezTo>
                    <a:pt x="93" y="6"/>
                    <a:pt x="78" y="0"/>
                    <a:pt x="61" y="0"/>
                  </a:cubicBezTo>
                  <a:cubicBezTo>
                    <a:pt x="44" y="0"/>
                    <a:pt x="30" y="6"/>
                    <a:pt x="18" y="18"/>
                  </a:cubicBezTo>
                  <a:cubicBezTo>
                    <a:pt x="6" y="30"/>
                    <a:pt x="0" y="44"/>
                    <a:pt x="0" y="61"/>
                  </a:cubicBezTo>
                  <a:cubicBezTo>
                    <a:pt x="0" y="78"/>
                    <a:pt x="6" y="93"/>
                    <a:pt x="18" y="105"/>
                  </a:cubicBezTo>
                  <a:cubicBezTo>
                    <a:pt x="30" y="117"/>
                    <a:pt x="44" y="123"/>
                    <a:pt x="61" y="123"/>
                  </a:cubicBezTo>
                  <a:close/>
                  <a:moveTo>
                    <a:pt x="61" y="123"/>
                  </a:moveTo>
                  <a:cubicBezTo>
                    <a:pt x="61" y="123"/>
                    <a:pt x="61" y="123"/>
                    <a:pt x="61" y="1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4000500" y="3060700"/>
              <a:ext cx="114300" cy="2222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0" y="0"/>
                </a:cxn>
                <a:cxn ang="0">
                  <a:pos x="43" y="17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6" h="17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11"/>
                    <a:pt x="26" y="17"/>
                    <a:pt x="43" y="17"/>
                  </a:cubicBezTo>
                  <a:cubicBezTo>
                    <a:pt x="60" y="17"/>
                    <a:pt x="74" y="11"/>
                    <a:pt x="86" y="0"/>
                  </a:cubicBezTo>
                  <a:close/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944938" y="2930525"/>
              <a:ext cx="976313" cy="236537"/>
            </a:xfrm>
            <a:custGeom>
              <a:avLst/>
              <a:gdLst/>
              <a:ahLst/>
              <a:cxnLst>
                <a:cxn ang="0">
                  <a:pos x="718" y="63"/>
                </a:cxn>
                <a:cxn ang="0">
                  <a:pos x="683" y="47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72" y="9"/>
                </a:cxn>
                <a:cxn ang="0">
                  <a:pos x="163" y="31"/>
                </a:cxn>
                <a:cxn ang="0">
                  <a:pos x="163" y="115"/>
                </a:cxn>
                <a:cxn ang="0">
                  <a:pos x="84" y="129"/>
                </a:cxn>
                <a:cxn ang="0">
                  <a:pos x="30" y="106"/>
                </a:cxn>
                <a:cxn ang="0">
                  <a:pos x="23" y="98"/>
                </a:cxn>
                <a:cxn ang="0">
                  <a:pos x="0" y="129"/>
                </a:cxn>
                <a:cxn ang="0">
                  <a:pos x="0" y="144"/>
                </a:cxn>
                <a:cxn ang="0">
                  <a:pos x="33" y="177"/>
                </a:cxn>
                <a:cxn ang="0">
                  <a:pos x="732" y="177"/>
                </a:cxn>
                <a:cxn ang="0">
                  <a:pos x="732" y="95"/>
                </a:cxn>
                <a:cxn ang="0">
                  <a:pos x="718" y="63"/>
                </a:cxn>
                <a:cxn ang="0">
                  <a:pos x="718" y="63"/>
                </a:cxn>
                <a:cxn ang="0">
                  <a:pos x="718" y="63"/>
                </a:cxn>
              </a:cxnLst>
              <a:rect l="0" t="0" r="r" b="b"/>
              <a:pathLst>
                <a:path w="732" h="177">
                  <a:moveTo>
                    <a:pt x="718" y="63"/>
                  </a:moveTo>
                  <a:cubicBezTo>
                    <a:pt x="709" y="55"/>
                    <a:pt x="697" y="50"/>
                    <a:pt x="683" y="4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5" y="0"/>
                    <a:pt x="178" y="3"/>
                    <a:pt x="172" y="9"/>
                  </a:cubicBezTo>
                  <a:cubicBezTo>
                    <a:pt x="166" y="15"/>
                    <a:pt x="163" y="22"/>
                    <a:pt x="163" y="31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59" y="108"/>
                    <a:pt x="105" y="129"/>
                    <a:pt x="84" y="129"/>
                  </a:cubicBezTo>
                  <a:cubicBezTo>
                    <a:pt x="63" y="129"/>
                    <a:pt x="45" y="121"/>
                    <a:pt x="30" y="106"/>
                  </a:cubicBezTo>
                  <a:cubicBezTo>
                    <a:pt x="28" y="104"/>
                    <a:pt x="25" y="101"/>
                    <a:pt x="23" y="98"/>
                  </a:cubicBezTo>
                  <a:cubicBezTo>
                    <a:pt x="10" y="102"/>
                    <a:pt x="0" y="115"/>
                    <a:pt x="0" y="12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2"/>
                    <a:pt x="15" y="177"/>
                    <a:pt x="33" y="177"/>
                  </a:cubicBezTo>
                  <a:cubicBezTo>
                    <a:pt x="732" y="177"/>
                    <a:pt x="732" y="177"/>
                    <a:pt x="732" y="177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82"/>
                    <a:pt x="728" y="71"/>
                    <a:pt x="718" y="63"/>
                  </a:cubicBezTo>
                  <a:close/>
                  <a:moveTo>
                    <a:pt x="718" y="63"/>
                  </a:moveTo>
                  <a:cubicBezTo>
                    <a:pt x="718" y="63"/>
                    <a:pt x="718" y="63"/>
                    <a:pt x="718" y="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4238625" y="2456536"/>
              <a:ext cx="320675" cy="3206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0"/>
                </a:cxn>
                <a:cxn ang="0">
                  <a:pos x="120" y="241"/>
                </a:cxn>
                <a:cxn ang="0">
                  <a:pos x="240" y="120"/>
                </a:cxn>
                <a:cxn ang="0">
                  <a:pos x="120" y="0"/>
                </a:cxn>
                <a:cxn ang="0">
                  <a:pos x="120" y="204"/>
                </a:cxn>
                <a:cxn ang="0">
                  <a:pos x="36" y="120"/>
                </a:cxn>
                <a:cxn ang="0">
                  <a:pos x="120" y="37"/>
                </a:cxn>
                <a:cxn ang="0">
                  <a:pos x="204" y="120"/>
                </a:cxn>
                <a:cxn ang="0">
                  <a:pos x="120" y="204"/>
                </a:cxn>
                <a:cxn ang="0">
                  <a:pos x="120" y="204"/>
                </a:cxn>
                <a:cxn ang="0">
                  <a:pos x="120" y="204"/>
                </a:cxn>
              </a:cxnLst>
              <a:rect l="0" t="0" r="r" b="b"/>
              <a:pathLst>
                <a:path w="240" h="241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7"/>
                    <a:pt x="54" y="241"/>
                    <a:pt x="120" y="241"/>
                  </a:cubicBezTo>
                  <a:cubicBezTo>
                    <a:pt x="186" y="241"/>
                    <a:pt x="240" y="187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04"/>
                  </a:moveTo>
                  <a:cubicBezTo>
                    <a:pt x="74" y="204"/>
                    <a:pt x="36" y="166"/>
                    <a:pt x="36" y="120"/>
                  </a:cubicBezTo>
                  <a:cubicBezTo>
                    <a:pt x="36" y="74"/>
                    <a:pt x="74" y="37"/>
                    <a:pt x="120" y="37"/>
                  </a:cubicBezTo>
                  <a:cubicBezTo>
                    <a:pt x="166" y="37"/>
                    <a:pt x="204" y="74"/>
                    <a:pt x="204" y="120"/>
                  </a:cubicBezTo>
                  <a:cubicBezTo>
                    <a:pt x="204" y="166"/>
                    <a:pt x="166" y="204"/>
                    <a:pt x="120" y="204"/>
                  </a:cubicBezTo>
                  <a:close/>
                  <a:moveTo>
                    <a:pt x="120" y="204"/>
                  </a:moveTo>
                  <a:cubicBezTo>
                    <a:pt x="120" y="204"/>
                    <a:pt x="120" y="204"/>
                    <a:pt x="120" y="2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4384675" y="2532736"/>
              <a:ext cx="103188" cy="101600"/>
            </a:xfrm>
            <a:custGeom>
              <a:avLst/>
              <a:gdLst/>
              <a:ahLst/>
              <a:cxnLst>
                <a:cxn ang="0">
                  <a:pos x="20" y="57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77"/>
                </a:cxn>
                <a:cxn ang="0">
                  <a:pos x="20" y="77"/>
                </a:cxn>
                <a:cxn ang="0">
                  <a:pos x="20" y="77"/>
                </a:cxn>
                <a:cxn ang="0">
                  <a:pos x="67" y="77"/>
                </a:cxn>
                <a:cxn ang="0">
                  <a:pos x="77" y="67"/>
                </a:cxn>
                <a:cxn ang="0">
                  <a:pos x="67" y="57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20" y="57"/>
                </a:cxn>
              </a:cxnLst>
              <a:rect l="0" t="0" r="r" b="b"/>
              <a:pathLst>
                <a:path w="77" h="77">
                  <a:moveTo>
                    <a:pt x="20" y="57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72" y="77"/>
                    <a:pt x="77" y="73"/>
                    <a:pt x="77" y="67"/>
                  </a:cubicBezTo>
                  <a:cubicBezTo>
                    <a:pt x="77" y="61"/>
                    <a:pt x="72" y="57"/>
                    <a:pt x="67" y="57"/>
                  </a:cubicBezTo>
                  <a:lnTo>
                    <a:pt x="20" y="57"/>
                  </a:lnTo>
                  <a:close/>
                  <a:moveTo>
                    <a:pt x="20" y="57"/>
                  </a:moveTo>
                  <a:cubicBezTo>
                    <a:pt x="20" y="57"/>
                    <a:pt x="20" y="57"/>
                    <a:pt x="20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7673862" y="2431052"/>
            <a:ext cx="812074" cy="845659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34647" y="4219701"/>
            <a:ext cx="690519" cy="834860"/>
            <a:chOff x="5676900" y="2346325"/>
            <a:chExt cx="949325" cy="1147763"/>
          </a:xfrm>
          <a:solidFill>
            <a:schemeClr val="accent6"/>
          </a:solidFill>
        </p:grpSpPr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5676900" y="2554288"/>
              <a:ext cx="949325" cy="939800"/>
            </a:xfrm>
            <a:custGeom>
              <a:avLst/>
              <a:gdLst/>
              <a:ahLst/>
              <a:cxnLst>
                <a:cxn ang="0">
                  <a:pos x="125" y="27"/>
                </a:cxn>
                <a:cxn ang="0">
                  <a:pos x="0" y="104"/>
                </a:cxn>
                <a:cxn ang="0">
                  <a:pos x="83" y="248"/>
                </a:cxn>
                <a:cxn ang="0">
                  <a:pos x="125" y="235"/>
                </a:cxn>
                <a:cxn ang="0">
                  <a:pos x="167" y="248"/>
                </a:cxn>
                <a:cxn ang="0">
                  <a:pos x="250" y="104"/>
                </a:cxn>
                <a:cxn ang="0">
                  <a:pos x="125" y="27"/>
                </a:cxn>
                <a:cxn ang="0">
                  <a:pos x="125" y="27"/>
                </a:cxn>
                <a:cxn ang="0">
                  <a:pos x="125" y="27"/>
                </a:cxn>
              </a:cxnLst>
              <a:rect l="0" t="0" r="r" b="b"/>
              <a:pathLst>
                <a:path w="250" h="248">
                  <a:moveTo>
                    <a:pt x="125" y="27"/>
                  </a:moveTo>
                  <a:cubicBezTo>
                    <a:pt x="76" y="0"/>
                    <a:pt x="0" y="26"/>
                    <a:pt x="0" y="104"/>
                  </a:cubicBezTo>
                  <a:cubicBezTo>
                    <a:pt x="0" y="165"/>
                    <a:pt x="37" y="248"/>
                    <a:pt x="83" y="248"/>
                  </a:cubicBezTo>
                  <a:cubicBezTo>
                    <a:pt x="101" y="248"/>
                    <a:pt x="114" y="243"/>
                    <a:pt x="125" y="235"/>
                  </a:cubicBezTo>
                  <a:cubicBezTo>
                    <a:pt x="136" y="243"/>
                    <a:pt x="150" y="248"/>
                    <a:pt x="167" y="248"/>
                  </a:cubicBezTo>
                  <a:cubicBezTo>
                    <a:pt x="213" y="248"/>
                    <a:pt x="250" y="165"/>
                    <a:pt x="250" y="104"/>
                  </a:cubicBezTo>
                  <a:cubicBezTo>
                    <a:pt x="250" y="26"/>
                    <a:pt x="175" y="0"/>
                    <a:pt x="125" y="27"/>
                  </a:cubicBezTo>
                  <a:close/>
                  <a:moveTo>
                    <a:pt x="125" y="27"/>
                  </a:moveTo>
                  <a:cubicBezTo>
                    <a:pt x="125" y="27"/>
                    <a:pt x="125" y="27"/>
                    <a:pt x="125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6129338" y="2452688"/>
              <a:ext cx="139700" cy="185738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21" y="42"/>
                </a:cxn>
                <a:cxn ang="0">
                  <a:pos x="37" y="14"/>
                </a:cxn>
                <a:cxn ang="0">
                  <a:pos x="34" y="0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</a:cxnLst>
              <a:rect l="0" t="0" r="r" b="b"/>
              <a:pathLst>
                <a:path w="37" h="49">
                  <a:moveTo>
                    <a:pt x="6" y="49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18"/>
                    <a:pt x="37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1"/>
                    <a:pt x="6" y="47"/>
                    <a:pt x="6" y="49"/>
                  </a:cubicBezTo>
                  <a:close/>
                  <a:moveTo>
                    <a:pt x="6" y="49"/>
                  </a:moveTo>
                  <a:cubicBezTo>
                    <a:pt x="6" y="49"/>
                    <a:pt x="6" y="49"/>
                    <a:pt x="6" y="4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5813425" y="2346325"/>
              <a:ext cx="387350" cy="303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30" y="0"/>
                </a:cxn>
                <a:cxn ang="0">
                  <a:pos x="91" y="46"/>
                </a:cxn>
                <a:cxn ang="0">
                  <a:pos x="91" y="46"/>
                </a:cxn>
                <a:cxn ang="0">
                  <a:pos x="91" y="46"/>
                </a:cxn>
              </a:cxnLst>
              <a:rect l="0" t="0" r="r" b="b"/>
              <a:pathLst>
                <a:path w="102" h="80">
                  <a:moveTo>
                    <a:pt x="91" y="46"/>
                  </a:moveTo>
                  <a:cubicBezTo>
                    <a:pt x="102" y="11"/>
                    <a:pt x="28" y="11"/>
                    <a:pt x="30" y="0"/>
                  </a:cubicBezTo>
                  <a:cubicBezTo>
                    <a:pt x="0" y="50"/>
                    <a:pt x="79" y="80"/>
                    <a:pt x="91" y="46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3863644" y="2057806"/>
            <a:ext cx="745295" cy="745295"/>
          </a:xfrm>
          <a:prstGeom prst="wedgeRectCallou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04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36"/>
          <p:cNvSpPr>
            <a:spLocks noEditPoints="1"/>
          </p:cNvSpPr>
          <p:nvPr/>
        </p:nvSpPr>
        <p:spPr bwMode="auto">
          <a:xfrm>
            <a:off x="4101437" y="2207377"/>
            <a:ext cx="298033" cy="40828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2899" y="3324456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02899" y="5137367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46945" y="3324456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6945" y="5137367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9670392" y="2431921"/>
            <a:ext cx="914149" cy="877637"/>
            <a:chOff x="6959600" y="869951"/>
            <a:chExt cx="2185988" cy="2098675"/>
          </a:xfrm>
          <a:solidFill>
            <a:schemeClr val="accent5"/>
          </a:solidFill>
        </p:grpSpPr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8042275" y="1231901"/>
              <a:ext cx="346075" cy="34607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238" y="120"/>
                </a:cxn>
                <a:cxn ang="0">
                  <a:pos x="119" y="239"/>
                </a:cxn>
                <a:cxn ang="0">
                  <a:pos x="0" y="120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185" y="0"/>
                    <a:pt x="238" y="54"/>
                    <a:pt x="238" y="120"/>
                  </a:cubicBezTo>
                  <a:cubicBezTo>
                    <a:pt x="238" y="185"/>
                    <a:pt x="185" y="239"/>
                    <a:pt x="119" y="239"/>
                  </a:cubicBezTo>
                  <a:cubicBezTo>
                    <a:pt x="53" y="239"/>
                    <a:pt x="0" y="185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7607300" y="1254126"/>
              <a:ext cx="1193800" cy="1714500"/>
            </a:xfrm>
            <a:custGeom>
              <a:avLst/>
              <a:gdLst/>
              <a:ahLst/>
              <a:cxnLst>
                <a:cxn ang="0">
                  <a:pos x="803" y="20"/>
                </a:cxn>
                <a:cxn ang="0">
                  <a:pos x="732" y="20"/>
                </a:cxn>
                <a:cxn ang="0">
                  <a:pos x="489" y="262"/>
                </a:cxn>
                <a:cxn ang="0">
                  <a:pos x="422" y="242"/>
                </a:cxn>
                <a:cxn ang="0">
                  <a:pos x="343" y="272"/>
                </a:cxn>
                <a:cxn ang="0">
                  <a:pos x="91" y="20"/>
                </a:cxn>
                <a:cxn ang="0">
                  <a:pos x="19" y="20"/>
                </a:cxn>
                <a:cxn ang="0">
                  <a:pos x="19" y="91"/>
                </a:cxn>
                <a:cxn ang="0">
                  <a:pos x="300" y="374"/>
                </a:cxn>
                <a:cxn ang="0">
                  <a:pos x="300" y="1131"/>
                </a:cxn>
                <a:cxn ang="0">
                  <a:pos x="350" y="1182"/>
                </a:cxn>
                <a:cxn ang="0">
                  <a:pos x="401" y="1131"/>
                </a:cxn>
                <a:cxn ang="0">
                  <a:pos x="401" y="774"/>
                </a:cxn>
                <a:cxn ang="0">
                  <a:pos x="422" y="776"/>
                </a:cxn>
                <a:cxn ang="0">
                  <a:pos x="444" y="774"/>
                </a:cxn>
                <a:cxn ang="0">
                  <a:pos x="444" y="1131"/>
                </a:cxn>
                <a:cxn ang="0">
                  <a:pos x="495" y="1182"/>
                </a:cxn>
                <a:cxn ang="0">
                  <a:pos x="545" y="1131"/>
                </a:cxn>
                <a:cxn ang="0">
                  <a:pos x="545" y="353"/>
                </a:cxn>
                <a:cxn ang="0">
                  <a:pos x="803" y="91"/>
                </a:cxn>
                <a:cxn ang="0">
                  <a:pos x="803" y="20"/>
                </a:cxn>
                <a:cxn ang="0">
                  <a:pos x="803" y="20"/>
                </a:cxn>
                <a:cxn ang="0">
                  <a:pos x="803" y="20"/>
                </a:cxn>
              </a:cxnLst>
              <a:rect l="0" t="0" r="r" b="b"/>
              <a:pathLst>
                <a:path w="823" h="1182">
                  <a:moveTo>
                    <a:pt x="803" y="20"/>
                  </a:moveTo>
                  <a:cubicBezTo>
                    <a:pt x="783" y="0"/>
                    <a:pt x="751" y="0"/>
                    <a:pt x="732" y="20"/>
                  </a:cubicBezTo>
                  <a:cubicBezTo>
                    <a:pt x="489" y="262"/>
                    <a:pt x="489" y="262"/>
                    <a:pt x="489" y="262"/>
                  </a:cubicBezTo>
                  <a:cubicBezTo>
                    <a:pt x="470" y="249"/>
                    <a:pt x="447" y="242"/>
                    <a:pt x="422" y="242"/>
                  </a:cubicBezTo>
                  <a:cubicBezTo>
                    <a:pt x="392" y="242"/>
                    <a:pt x="364" y="253"/>
                    <a:pt x="343" y="27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71" y="0"/>
                    <a:pt x="39" y="0"/>
                    <a:pt x="19" y="20"/>
                  </a:cubicBezTo>
                  <a:cubicBezTo>
                    <a:pt x="0" y="39"/>
                    <a:pt x="0" y="71"/>
                    <a:pt x="19" y="91"/>
                  </a:cubicBezTo>
                  <a:cubicBezTo>
                    <a:pt x="300" y="374"/>
                    <a:pt x="300" y="374"/>
                    <a:pt x="300" y="374"/>
                  </a:cubicBezTo>
                  <a:cubicBezTo>
                    <a:pt x="300" y="1131"/>
                    <a:pt x="300" y="1131"/>
                    <a:pt x="300" y="1131"/>
                  </a:cubicBezTo>
                  <a:cubicBezTo>
                    <a:pt x="300" y="1159"/>
                    <a:pt x="322" y="1182"/>
                    <a:pt x="350" y="1182"/>
                  </a:cubicBezTo>
                  <a:cubicBezTo>
                    <a:pt x="378" y="1182"/>
                    <a:pt x="401" y="1159"/>
                    <a:pt x="401" y="1131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8" y="775"/>
                    <a:pt x="415" y="776"/>
                    <a:pt x="422" y="776"/>
                  </a:cubicBezTo>
                  <a:cubicBezTo>
                    <a:pt x="430" y="776"/>
                    <a:pt x="437" y="775"/>
                    <a:pt x="444" y="774"/>
                  </a:cubicBezTo>
                  <a:cubicBezTo>
                    <a:pt x="444" y="1131"/>
                    <a:pt x="444" y="1131"/>
                    <a:pt x="444" y="1131"/>
                  </a:cubicBezTo>
                  <a:cubicBezTo>
                    <a:pt x="444" y="1159"/>
                    <a:pt x="467" y="1182"/>
                    <a:pt x="495" y="1182"/>
                  </a:cubicBezTo>
                  <a:cubicBezTo>
                    <a:pt x="523" y="1182"/>
                    <a:pt x="545" y="1159"/>
                    <a:pt x="545" y="113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803" y="91"/>
                    <a:pt x="803" y="91"/>
                    <a:pt x="803" y="91"/>
                  </a:cubicBezTo>
                  <a:cubicBezTo>
                    <a:pt x="823" y="71"/>
                    <a:pt x="823" y="39"/>
                    <a:pt x="803" y="20"/>
                  </a:cubicBezTo>
                  <a:close/>
                  <a:moveTo>
                    <a:pt x="803" y="20"/>
                  </a:moveTo>
                  <a:cubicBezTo>
                    <a:pt x="803" y="20"/>
                    <a:pt x="803" y="20"/>
                    <a:pt x="803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7377113" y="1920876"/>
              <a:ext cx="617538" cy="311150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321" y="0"/>
                </a:cxn>
                <a:cxn ang="0">
                  <a:pos x="284" y="15"/>
                </a:cxn>
                <a:cxn ang="0">
                  <a:pos x="269" y="57"/>
                </a:cxn>
                <a:cxn ang="0">
                  <a:pos x="269" y="78"/>
                </a:cxn>
                <a:cxn ang="0">
                  <a:pos x="55" y="78"/>
                </a:cxn>
                <a:cxn ang="0">
                  <a:pos x="0" y="133"/>
                </a:cxn>
                <a:cxn ang="0">
                  <a:pos x="0" y="160"/>
                </a:cxn>
                <a:cxn ang="0">
                  <a:pos x="3" y="177"/>
                </a:cxn>
                <a:cxn ang="0">
                  <a:pos x="55" y="215"/>
                </a:cxn>
                <a:cxn ang="0">
                  <a:pos x="426" y="215"/>
                </a:cxn>
                <a:cxn ang="0">
                  <a:pos x="426" y="0"/>
                </a:cxn>
                <a:cxn ang="0">
                  <a:pos x="426" y="0"/>
                </a:cxn>
                <a:cxn ang="0">
                  <a:pos x="426" y="0"/>
                </a:cxn>
              </a:cxnLst>
              <a:rect l="0" t="0" r="r" b="b"/>
              <a:pathLst>
                <a:path w="426" h="215">
                  <a:moveTo>
                    <a:pt x="426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07" y="0"/>
                    <a:pt x="294" y="5"/>
                    <a:pt x="284" y="15"/>
                  </a:cubicBezTo>
                  <a:cubicBezTo>
                    <a:pt x="274" y="25"/>
                    <a:pt x="269" y="43"/>
                    <a:pt x="269" y="57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25" y="78"/>
                    <a:pt x="0" y="103"/>
                    <a:pt x="0" y="13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1" y="171"/>
                    <a:pt x="3" y="177"/>
                  </a:cubicBezTo>
                  <a:cubicBezTo>
                    <a:pt x="10" y="199"/>
                    <a:pt x="30" y="215"/>
                    <a:pt x="55" y="215"/>
                  </a:cubicBezTo>
                  <a:cubicBezTo>
                    <a:pt x="426" y="215"/>
                    <a:pt x="426" y="215"/>
                    <a:pt x="426" y="215"/>
                  </a:cubicBezTo>
                  <a:lnTo>
                    <a:pt x="426" y="0"/>
                  </a:lnTo>
                  <a:close/>
                  <a:moveTo>
                    <a:pt x="426" y="0"/>
                  </a:moveTo>
                  <a:cubicBezTo>
                    <a:pt x="426" y="0"/>
                    <a:pt x="426" y="0"/>
                    <a:pt x="4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 noEditPoints="1"/>
            </p:cNvSpPr>
            <p:nvPr/>
          </p:nvSpPr>
          <p:spPr bwMode="auto">
            <a:xfrm>
              <a:off x="8445500" y="1920876"/>
              <a:ext cx="695325" cy="311150"/>
            </a:xfrm>
            <a:custGeom>
              <a:avLst/>
              <a:gdLst/>
              <a:ahLst/>
              <a:cxnLst>
                <a:cxn ang="0">
                  <a:pos x="456" y="26"/>
                </a:cxn>
                <a:cxn ang="0">
                  <a:pos x="397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479" y="215"/>
                </a:cxn>
                <a:cxn ang="0">
                  <a:pos x="479" y="79"/>
                </a:cxn>
                <a:cxn ang="0">
                  <a:pos x="456" y="26"/>
                </a:cxn>
                <a:cxn ang="0">
                  <a:pos x="456" y="26"/>
                </a:cxn>
                <a:cxn ang="0">
                  <a:pos x="456" y="26"/>
                </a:cxn>
              </a:cxnLst>
              <a:rect l="0" t="0" r="r" b="b"/>
              <a:pathLst>
                <a:path w="479" h="215">
                  <a:moveTo>
                    <a:pt x="456" y="26"/>
                  </a:moveTo>
                  <a:cubicBezTo>
                    <a:pt x="440" y="12"/>
                    <a:pt x="421" y="4"/>
                    <a:pt x="3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479" y="215"/>
                    <a:pt x="479" y="215"/>
                    <a:pt x="479" y="215"/>
                  </a:cubicBezTo>
                  <a:cubicBezTo>
                    <a:pt x="479" y="79"/>
                    <a:pt x="479" y="79"/>
                    <a:pt x="479" y="79"/>
                  </a:cubicBezTo>
                  <a:cubicBezTo>
                    <a:pt x="479" y="57"/>
                    <a:pt x="471" y="39"/>
                    <a:pt x="456" y="26"/>
                  </a:cubicBezTo>
                  <a:close/>
                  <a:moveTo>
                    <a:pt x="456" y="26"/>
                  </a:moveTo>
                  <a:cubicBezTo>
                    <a:pt x="456" y="26"/>
                    <a:pt x="456" y="26"/>
                    <a:pt x="456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7124700" y="1573213"/>
              <a:ext cx="869950" cy="1136650"/>
            </a:xfrm>
            <a:custGeom>
              <a:avLst/>
              <a:gdLst/>
              <a:ahLst/>
              <a:cxnLst>
                <a:cxn ang="0">
                  <a:pos x="600" y="514"/>
                </a:cxn>
                <a:cxn ang="0">
                  <a:pos x="112" y="514"/>
                </a:cxn>
                <a:cxn ang="0">
                  <a:pos x="112" y="57"/>
                </a:cxn>
                <a:cxn ang="0">
                  <a:pos x="95" y="17"/>
                </a:cxn>
                <a:cxn ang="0">
                  <a:pos x="56" y="0"/>
                </a:cxn>
                <a:cxn ang="0">
                  <a:pos x="16" y="17"/>
                </a:cxn>
                <a:cxn ang="0">
                  <a:pos x="0" y="57"/>
                </a:cxn>
                <a:cxn ang="0">
                  <a:pos x="0" y="783"/>
                </a:cxn>
                <a:cxn ang="0">
                  <a:pos x="112" y="783"/>
                </a:cxn>
                <a:cxn ang="0">
                  <a:pos x="112" y="625"/>
                </a:cxn>
                <a:cxn ang="0">
                  <a:pos x="600" y="625"/>
                </a:cxn>
                <a:cxn ang="0">
                  <a:pos x="600" y="514"/>
                </a:cxn>
                <a:cxn ang="0">
                  <a:pos x="600" y="514"/>
                </a:cxn>
                <a:cxn ang="0">
                  <a:pos x="600" y="514"/>
                </a:cxn>
              </a:cxnLst>
              <a:rect l="0" t="0" r="r" b="b"/>
              <a:pathLst>
                <a:path w="600" h="783">
                  <a:moveTo>
                    <a:pt x="600" y="514"/>
                  </a:moveTo>
                  <a:cubicBezTo>
                    <a:pt x="112" y="514"/>
                    <a:pt x="112" y="514"/>
                    <a:pt x="112" y="514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42"/>
                    <a:pt x="106" y="29"/>
                    <a:pt x="95" y="17"/>
                  </a:cubicBezTo>
                  <a:cubicBezTo>
                    <a:pt x="84" y="5"/>
                    <a:pt x="71" y="0"/>
                    <a:pt x="56" y="0"/>
                  </a:cubicBezTo>
                  <a:cubicBezTo>
                    <a:pt x="40" y="0"/>
                    <a:pt x="27" y="5"/>
                    <a:pt x="16" y="17"/>
                  </a:cubicBezTo>
                  <a:cubicBezTo>
                    <a:pt x="6" y="29"/>
                    <a:pt x="0" y="42"/>
                    <a:pt x="0" y="57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12" y="783"/>
                    <a:pt x="112" y="783"/>
                    <a:pt x="112" y="783"/>
                  </a:cubicBezTo>
                  <a:cubicBezTo>
                    <a:pt x="112" y="625"/>
                    <a:pt x="112" y="625"/>
                    <a:pt x="112" y="625"/>
                  </a:cubicBezTo>
                  <a:cubicBezTo>
                    <a:pt x="600" y="625"/>
                    <a:pt x="600" y="625"/>
                    <a:pt x="600" y="625"/>
                  </a:cubicBezTo>
                  <a:lnTo>
                    <a:pt x="600" y="514"/>
                  </a:lnTo>
                  <a:close/>
                  <a:moveTo>
                    <a:pt x="600" y="514"/>
                  </a:moveTo>
                  <a:cubicBezTo>
                    <a:pt x="600" y="514"/>
                    <a:pt x="600" y="514"/>
                    <a:pt x="600" y="5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 noEditPoints="1"/>
            </p:cNvSpPr>
            <p:nvPr/>
          </p:nvSpPr>
          <p:spPr bwMode="auto">
            <a:xfrm>
              <a:off x="8445500" y="2319338"/>
              <a:ext cx="7000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339" y="101"/>
                </a:cxn>
                <a:cxn ang="0">
                  <a:pos x="339" y="246"/>
                </a:cxn>
                <a:cxn ang="0">
                  <a:pos x="441" y="246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1" h="246">
                  <a:moveTo>
                    <a:pt x="0" y="0"/>
                  </a:moveTo>
                  <a:lnTo>
                    <a:pt x="0" y="101"/>
                  </a:lnTo>
                  <a:lnTo>
                    <a:pt x="339" y="101"/>
                  </a:lnTo>
                  <a:lnTo>
                    <a:pt x="339" y="246"/>
                  </a:lnTo>
                  <a:lnTo>
                    <a:pt x="441" y="246"/>
                  </a:lnTo>
                  <a:lnTo>
                    <a:pt x="44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8445500" y="2319338"/>
              <a:ext cx="7000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339" y="101"/>
                </a:cxn>
                <a:cxn ang="0">
                  <a:pos x="339" y="246"/>
                </a:cxn>
                <a:cxn ang="0">
                  <a:pos x="441" y="246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1" h="246">
                  <a:moveTo>
                    <a:pt x="0" y="0"/>
                  </a:moveTo>
                  <a:lnTo>
                    <a:pt x="0" y="101"/>
                  </a:lnTo>
                  <a:lnTo>
                    <a:pt x="339" y="101"/>
                  </a:lnTo>
                  <a:lnTo>
                    <a:pt x="339" y="246"/>
                  </a:lnTo>
                  <a:lnTo>
                    <a:pt x="441" y="246"/>
                  </a:lnTo>
                  <a:lnTo>
                    <a:pt x="441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6959600" y="869951"/>
              <a:ext cx="579438" cy="58102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200"/>
                </a:cxn>
                <a:cxn ang="0">
                  <a:pos x="200" y="400"/>
                </a:cxn>
                <a:cxn ang="0">
                  <a:pos x="400" y="200"/>
                </a:cxn>
                <a:cxn ang="0">
                  <a:pos x="200" y="0"/>
                </a:cxn>
                <a:cxn ang="0">
                  <a:pos x="200" y="339"/>
                </a:cxn>
                <a:cxn ang="0">
                  <a:pos x="61" y="200"/>
                </a:cxn>
                <a:cxn ang="0">
                  <a:pos x="200" y="61"/>
                </a:cxn>
                <a:cxn ang="0">
                  <a:pos x="339" y="200"/>
                </a:cxn>
                <a:cxn ang="0">
                  <a:pos x="200" y="339"/>
                </a:cxn>
                <a:cxn ang="0">
                  <a:pos x="200" y="339"/>
                </a:cxn>
                <a:cxn ang="0">
                  <a:pos x="200" y="339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89" y="0"/>
                    <a:pt x="0" y="89"/>
                    <a:pt x="0" y="200"/>
                  </a:cubicBezTo>
                  <a:cubicBezTo>
                    <a:pt x="0" y="310"/>
                    <a:pt x="89" y="400"/>
                    <a:pt x="200" y="400"/>
                  </a:cubicBezTo>
                  <a:cubicBezTo>
                    <a:pt x="310" y="400"/>
                    <a:pt x="400" y="310"/>
                    <a:pt x="400" y="200"/>
                  </a:cubicBezTo>
                  <a:cubicBezTo>
                    <a:pt x="400" y="89"/>
                    <a:pt x="310" y="0"/>
                    <a:pt x="200" y="0"/>
                  </a:cubicBezTo>
                  <a:close/>
                  <a:moveTo>
                    <a:pt x="200" y="339"/>
                  </a:moveTo>
                  <a:cubicBezTo>
                    <a:pt x="123" y="339"/>
                    <a:pt x="61" y="277"/>
                    <a:pt x="61" y="200"/>
                  </a:cubicBezTo>
                  <a:cubicBezTo>
                    <a:pt x="61" y="123"/>
                    <a:pt x="123" y="61"/>
                    <a:pt x="200" y="61"/>
                  </a:cubicBezTo>
                  <a:cubicBezTo>
                    <a:pt x="277" y="61"/>
                    <a:pt x="339" y="123"/>
                    <a:pt x="339" y="200"/>
                  </a:cubicBezTo>
                  <a:cubicBezTo>
                    <a:pt x="339" y="277"/>
                    <a:pt x="277" y="339"/>
                    <a:pt x="200" y="339"/>
                  </a:cubicBezTo>
                  <a:close/>
                  <a:moveTo>
                    <a:pt x="200" y="339"/>
                  </a:moveTo>
                  <a:cubicBezTo>
                    <a:pt x="200" y="339"/>
                    <a:pt x="200" y="339"/>
                    <a:pt x="200" y="3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7224713" y="1008063"/>
              <a:ext cx="185738" cy="185738"/>
            </a:xfrm>
            <a:custGeom>
              <a:avLst/>
              <a:gdLst/>
              <a:ahLst/>
              <a:cxnLst>
                <a:cxn ang="0">
                  <a:pos x="34" y="94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128"/>
                </a:cxn>
                <a:cxn ang="0">
                  <a:pos x="34" y="128"/>
                </a:cxn>
                <a:cxn ang="0">
                  <a:pos x="34" y="128"/>
                </a:cxn>
                <a:cxn ang="0">
                  <a:pos x="111" y="128"/>
                </a:cxn>
                <a:cxn ang="0">
                  <a:pos x="128" y="111"/>
                </a:cxn>
                <a:cxn ang="0">
                  <a:pos x="111" y="9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34" y="94"/>
                </a:cxn>
              </a:cxnLst>
              <a:rect l="0" t="0" r="r" b="b"/>
              <a:pathLst>
                <a:path w="128" h="128">
                  <a:moveTo>
                    <a:pt x="34" y="94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1" y="128"/>
                    <a:pt x="128" y="121"/>
                    <a:pt x="128" y="111"/>
                  </a:cubicBezTo>
                  <a:cubicBezTo>
                    <a:pt x="128" y="102"/>
                    <a:pt x="121" y="94"/>
                    <a:pt x="111" y="94"/>
                  </a:cubicBezTo>
                  <a:lnTo>
                    <a:pt x="34" y="94"/>
                  </a:lnTo>
                  <a:close/>
                  <a:moveTo>
                    <a:pt x="34" y="94"/>
                  </a:moveTo>
                  <a:cubicBezTo>
                    <a:pt x="34" y="94"/>
                    <a:pt x="34" y="94"/>
                    <a:pt x="34" y="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194485" y="3324456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9818477" y="4242787"/>
            <a:ext cx="617981" cy="789600"/>
            <a:chOff x="7239000" y="2776538"/>
            <a:chExt cx="1331913" cy="1701800"/>
          </a:xfrm>
          <a:solidFill>
            <a:schemeClr val="accent2"/>
          </a:solidFill>
        </p:grpSpPr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7239000" y="2776538"/>
              <a:ext cx="1331913" cy="1701800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54" y="167"/>
                </a:cxn>
                <a:cxn ang="0">
                  <a:pos x="453" y="141"/>
                </a:cxn>
                <a:cxn ang="0">
                  <a:pos x="430" y="119"/>
                </a:cxn>
                <a:cxn ang="0">
                  <a:pos x="404" y="120"/>
                </a:cxn>
                <a:cxn ang="0">
                  <a:pos x="372" y="153"/>
                </a:cxn>
                <a:cxn ang="0">
                  <a:pos x="294" y="123"/>
                </a:cxn>
                <a:cxn ang="0">
                  <a:pos x="294" y="82"/>
                </a:cxn>
                <a:cxn ang="0">
                  <a:pos x="330" y="82"/>
                </a:cxn>
                <a:cxn ang="0">
                  <a:pos x="349" y="63"/>
                </a:cxn>
                <a:cxn ang="0">
                  <a:pos x="349" y="19"/>
                </a:cxn>
                <a:cxn ang="0">
                  <a:pos x="330" y="0"/>
                </a:cxn>
                <a:cxn ang="0">
                  <a:pos x="168" y="0"/>
                </a:cxn>
                <a:cxn ang="0">
                  <a:pos x="149" y="19"/>
                </a:cxn>
                <a:cxn ang="0">
                  <a:pos x="149" y="63"/>
                </a:cxn>
                <a:cxn ang="0">
                  <a:pos x="168" y="82"/>
                </a:cxn>
                <a:cxn ang="0">
                  <a:pos x="197" y="82"/>
                </a:cxn>
                <a:cxn ang="0">
                  <a:pos x="197" y="123"/>
                </a:cxn>
                <a:cxn ang="0">
                  <a:pos x="198" y="123"/>
                </a:cxn>
                <a:cxn ang="0">
                  <a:pos x="120" y="153"/>
                </a:cxn>
                <a:cxn ang="0">
                  <a:pos x="85" y="119"/>
                </a:cxn>
                <a:cxn ang="0">
                  <a:pos x="59" y="120"/>
                </a:cxn>
                <a:cxn ang="0">
                  <a:pos x="37" y="143"/>
                </a:cxn>
                <a:cxn ang="0">
                  <a:pos x="38" y="170"/>
                </a:cxn>
                <a:cxn ang="0">
                  <a:pos x="66" y="196"/>
                </a:cxn>
                <a:cxn ang="0">
                  <a:pos x="0" y="364"/>
                </a:cxn>
                <a:cxn ang="0">
                  <a:pos x="178" y="600"/>
                </a:cxn>
                <a:cxn ang="0">
                  <a:pos x="178" y="615"/>
                </a:cxn>
                <a:cxn ang="0">
                  <a:pos x="192" y="628"/>
                </a:cxn>
                <a:cxn ang="0">
                  <a:pos x="306" y="628"/>
                </a:cxn>
                <a:cxn ang="0">
                  <a:pos x="320" y="615"/>
                </a:cxn>
                <a:cxn ang="0">
                  <a:pos x="320" y="598"/>
                </a:cxn>
                <a:cxn ang="0">
                  <a:pos x="491" y="364"/>
                </a:cxn>
                <a:cxn ang="0">
                  <a:pos x="425" y="197"/>
                </a:cxn>
                <a:cxn ang="0">
                  <a:pos x="245" y="565"/>
                </a:cxn>
                <a:cxn ang="0">
                  <a:pos x="44" y="364"/>
                </a:cxn>
                <a:cxn ang="0">
                  <a:pos x="245" y="162"/>
                </a:cxn>
                <a:cxn ang="0">
                  <a:pos x="447" y="364"/>
                </a:cxn>
                <a:cxn ang="0">
                  <a:pos x="245" y="565"/>
                </a:cxn>
                <a:cxn ang="0">
                  <a:pos x="245" y="565"/>
                </a:cxn>
                <a:cxn ang="0">
                  <a:pos x="245" y="565"/>
                </a:cxn>
              </a:cxnLst>
              <a:rect l="0" t="0" r="r" b="b"/>
              <a:pathLst>
                <a:path w="491" h="628">
                  <a:moveTo>
                    <a:pt x="425" y="197"/>
                  </a:moveTo>
                  <a:cubicBezTo>
                    <a:pt x="454" y="167"/>
                    <a:pt x="454" y="167"/>
                    <a:pt x="454" y="167"/>
                  </a:cubicBezTo>
                  <a:cubicBezTo>
                    <a:pt x="461" y="160"/>
                    <a:pt x="461" y="148"/>
                    <a:pt x="453" y="141"/>
                  </a:cubicBezTo>
                  <a:cubicBezTo>
                    <a:pt x="430" y="119"/>
                    <a:pt x="430" y="119"/>
                    <a:pt x="430" y="119"/>
                  </a:cubicBezTo>
                  <a:cubicBezTo>
                    <a:pt x="423" y="112"/>
                    <a:pt x="411" y="112"/>
                    <a:pt x="404" y="120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48" y="139"/>
                    <a:pt x="322" y="129"/>
                    <a:pt x="294" y="123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330" y="82"/>
                    <a:pt x="330" y="82"/>
                    <a:pt x="330" y="82"/>
                  </a:cubicBezTo>
                  <a:cubicBezTo>
                    <a:pt x="341" y="82"/>
                    <a:pt x="349" y="74"/>
                    <a:pt x="349" y="63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9" y="9"/>
                    <a:pt x="341" y="0"/>
                    <a:pt x="330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8" y="0"/>
                    <a:pt x="149" y="9"/>
                    <a:pt x="149" y="1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74"/>
                    <a:pt x="158" y="82"/>
                    <a:pt x="168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70" y="129"/>
                    <a:pt x="144" y="139"/>
                    <a:pt x="120" y="15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8" y="112"/>
                    <a:pt x="66" y="112"/>
                    <a:pt x="59" y="12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0" y="150"/>
                    <a:pt x="30" y="162"/>
                    <a:pt x="38" y="17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25" y="240"/>
                    <a:pt x="0" y="299"/>
                    <a:pt x="0" y="364"/>
                  </a:cubicBezTo>
                  <a:cubicBezTo>
                    <a:pt x="0" y="476"/>
                    <a:pt x="75" y="571"/>
                    <a:pt x="178" y="600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22"/>
                    <a:pt x="184" y="628"/>
                    <a:pt x="192" y="628"/>
                  </a:cubicBezTo>
                  <a:cubicBezTo>
                    <a:pt x="306" y="628"/>
                    <a:pt x="306" y="628"/>
                    <a:pt x="306" y="628"/>
                  </a:cubicBezTo>
                  <a:cubicBezTo>
                    <a:pt x="314" y="628"/>
                    <a:pt x="320" y="622"/>
                    <a:pt x="320" y="615"/>
                  </a:cubicBezTo>
                  <a:cubicBezTo>
                    <a:pt x="320" y="598"/>
                    <a:pt x="320" y="598"/>
                    <a:pt x="320" y="598"/>
                  </a:cubicBezTo>
                  <a:cubicBezTo>
                    <a:pt x="419" y="566"/>
                    <a:pt x="491" y="473"/>
                    <a:pt x="491" y="364"/>
                  </a:cubicBezTo>
                  <a:cubicBezTo>
                    <a:pt x="491" y="300"/>
                    <a:pt x="466" y="241"/>
                    <a:pt x="425" y="197"/>
                  </a:cubicBezTo>
                  <a:close/>
                  <a:moveTo>
                    <a:pt x="245" y="565"/>
                  </a:moveTo>
                  <a:cubicBezTo>
                    <a:pt x="134" y="565"/>
                    <a:pt x="44" y="475"/>
                    <a:pt x="44" y="364"/>
                  </a:cubicBezTo>
                  <a:cubicBezTo>
                    <a:pt x="44" y="253"/>
                    <a:pt x="134" y="162"/>
                    <a:pt x="245" y="162"/>
                  </a:cubicBezTo>
                  <a:cubicBezTo>
                    <a:pt x="356" y="162"/>
                    <a:pt x="447" y="253"/>
                    <a:pt x="447" y="364"/>
                  </a:cubicBezTo>
                  <a:cubicBezTo>
                    <a:pt x="447" y="475"/>
                    <a:pt x="356" y="565"/>
                    <a:pt x="245" y="565"/>
                  </a:cubicBezTo>
                  <a:close/>
                  <a:moveTo>
                    <a:pt x="245" y="565"/>
                  </a:moveTo>
                  <a:cubicBezTo>
                    <a:pt x="245" y="565"/>
                    <a:pt x="245" y="565"/>
                    <a:pt x="245" y="5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7829550" y="3557588"/>
              <a:ext cx="363538" cy="298450"/>
            </a:xfrm>
            <a:custGeom>
              <a:avLst/>
              <a:gdLst/>
              <a:ahLst/>
              <a:cxnLst>
                <a:cxn ang="0">
                  <a:pos x="128" y="8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0" y="77"/>
                </a:cxn>
                <a:cxn ang="0">
                  <a:pos x="33" y="110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53" y="104"/>
                </a:cxn>
                <a:cxn ang="0">
                  <a:pos x="61" y="95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8" y="8"/>
                </a:cxn>
              </a:cxnLst>
              <a:rect l="0" t="0" r="r" b="b"/>
              <a:pathLst>
                <a:path w="134" h="110">
                  <a:moveTo>
                    <a:pt x="128" y="8"/>
                  </a:moveTo>
                  <a:cubicBezTo>
                    <a:pt x="121" y="0"/>
                    <a:pt x="42" y="37"/>
                    <a:pt x="21" y="46"/>
                  </a:cubicBezTo>
                  <a:cubicBezTo>
                    <a:pt x="20" y="47"/>
                    <a:pt x="18" y="48"/>
                    <a:pt x="17" y="48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6" y="54"/>
                    <a:pt x="0" y="65"/>
                    <a:pt x="0" y="77"/>
                  </a:cubicBezTo>
                  <a:cubicBezTo>
                    <a:pt x="0" y="96"/>
                    <a:pt x="15" y="110"/>
                    <a:pt x="33" y="110"/>
                  </a:cubicBezTo>
                  <a:cubicBezTo>
                    <a:pt x="40" y="110"/>
                    <a:pt x="47" y="108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3" y="104"/>
                    <a:pt x="53" y="104"/>
                  </a:cubicBezTo>
                  <a:cubicBezTo>
                    <a:pt x="56" y="101"/>
                    <a:pt x="58" y="98"/>
                    <a:pt x="61" y="95"/>
                  </a:cubicBezTo>
                  <a:cubicBezTo>
                    <a:pt x="81" y="73"/>
                    <a:pt x="134" y="15"/>
                    <a:pt x="128" y="8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7870825" y="4121151"/>
              <a:ext cx="84138" cy="1158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1" h="43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7466013" y="3711576"/>
              <a:ext cx="120650" cy="80963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43" y="30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7870825" y="3267076"/>
              <a:ext cx="84138" cy="119063"/>
            </a:xfrm>
            <a:custGeom>
              <a:avLst/>
              <a:gdLst/>
              <a:ahLst/>
              <a:cxnLst>
                <a:cxn ang="0">
                  <a:pos x="1" y="44"/>
                </a:cxn>
                <a:cxn ang="0">
                  <a:pos x="30" y="44"/>
                </a:cxn>
                <a:cxn ang="0">
                  <a:pos x="31" y="43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1" y="44"/>
                </a:cxn>
              </a:cxnLst>
              <a:rect l="0" t="0" r="r" b="b"/>
              <a:pathLst>
                <a:path w="31" h="44">
                  <a:moveTo>
                    <a:pt x="1" y="44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1" y="44"/>
                  </a:cubicBezTo>
                  <a:close/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8239125" y="3711576"/>
              <a:ext cx="117475" cy="809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43" y="30"/>
                </a:cxn>
                <a:cxn ang="0">
                  <a:pos x="43" y="29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30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7518400" y="3990976"/>
              <a:ext cx="141288" cy="1428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52" h="53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7548563" y="3408363"/>
              <a:ext cx="139700" cy="1428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0" y="52"/>
                </a:cxn>
                <a:cxn ang="0">
                  <a:pos x="31" y="53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52" y="3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2" h="53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8131175" y="3378201"/>
              <a:ext cx="141288" cy="144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1" y="53"/>
                </a:cxn>
              </a:cxnLst>
              <a:rect l="0" t="0" r="r" b="b"/>
              <a:pathLst>
                <a:path w="52" h="53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lnTo>
                    <a:pt x="21" y="53"/>
                  </a:lnTo>
                  <a:close/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8101013" y="3960813"/>
              <a:ext cx="141288" cy="1412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2" h="52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194485" y="5137367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64" name="等腰三角形 6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平行四边形 6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8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8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8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98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8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0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77" grpId="0"/>
      <p:bldP spid="92" grpId="0"/>
      <p:bldP spid="68" grpId="0"/>
      <p:bldP spid="6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10"/>
          <p:cNvSpPr>
            <a:spLocks noEditPoints="1"/>
          </p:cNvSpPr>
          <p:nvPr/>
        </p:nvSpPr>
        <p:spPr bwMode="auto">
          <a:xfrm>
            <a:off x="2321041" y="2053498"/>
            <a:ext cx="3077681" cy="2107543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30947" y="2310728"/>
            <a:ext cx="1107716" cy="1230029"/>
            <a:chOff x="5265738" y="1744663"/>
            <a:chExt cx="1020762" cy="1133475"/>
          </a:xfrm>
          <a:solidFill>
            <a:schemeClr val="accent4"/>
          </a:solidFill>
        </p:grpSpPr>
        <p:sp>
          <p:nvSpPr>
            <p:cNvPr id="3077" name="Freeform 5"/>
            <p:cNvSpPr>
              <a:spLocks noEditPoints="1"/>
            </p:cNvSpPr>
            <p:nvPr/>
          </p:nvSpPr>
          <p:spPr bwMode="auto">
            <a:xfrm>
              <a:off x="5535613" y="2108201"/>
              <a:ext cx="481012" cy="338138"/>
            </a:xfrm>
            <a:custGeom>
              <a:avLst/>
              <a:gdLst/>
              <a:ahLst/>
              <a:cxnLst>
                <a:cxn ang="0">
                  <a:pos x="64" y="8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127" h="89">
                  <a:moveTo>
                    <a:pt x="64" y="88"/>
                  </a:moveTo>
                  <a:cubicBezTo>
                    <a:pt x="102" y="87"/>
                    <a:pt x="127" y="52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"/>
                    <a:pt x="25" y="89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5265738" y="2430463"/>
              <a:ext cx="1020762" cy="447675"/>
            </a:xfrm>
            <a:custGeom>
              <a:avLst/>
              <a:gdLst/>
              <a:ahLst/>
              <a:cxnLst>
                <a:cxn ang="0">
                  <a:pos x="222" y="39"/>
                </a:cxn>
                <a:cxn ang="0">
                  <a:pos x="210" y="28"/>
                </a:cxn>
                <a:cxn ang="0">
                  <a:pos x="176" y="13"/>
                </a:cxn>
                <a:cxn ang="0">
                  <a:pos x="162" y="1"/>
                </a:cxn>
                <a:cxn ang="0">
                  <a:pos x="134" y="26"/>
                </a:cxn>
                <a:cxn ang="0">
                  <a:pos x="108" y="0"/>
                </a:cxn>
                <a:cxn ang="0">
                  <a:pos x="92" y="14"/>
                </a:cxn>
                <a:cxn ang="0">
                  <a:pos x="59" y="29"/>
                </a:cxn>
                <a:cxn ang="0">
                  <a:pos x="48" y="39"/>
                </a:cxn>
                <a:cxn ang="0">
                  <a:pos x="0" y="118"/>
                </a:cxn>
                <a:cxn ang="0">
                  <a:pos x="121" y="118"/>
                </a:cxn>
                <a:cxn ang="0">
                  <a:pos x="134" y="53"/>
                </a:cxn>
                <a:cxn ang="0">
                  <a:pos x="148" y="118"/>
                </a:cxn>
                <a:cxn ang="0">
                  <a:pos x="269" y="118"/>
                </a:cxn>
                <a:cxn ang="0">
                  <a:pos x="222" y="39"/>
                </a:cxn>
                <a:cxn ang="0">
                  <a:pos x="212" y="86"/>
                </a:cxn>
                <a:cxn ang="0">
                  <a:pos x="200" y="86"/>
                </a:cxn>
                <a:cxn ang="0">
                  <a:pos x="200" y="98"/>
                </a:cxn>
                <a:cxn ang="0">
                  <a:pos x="185" y="98"/>
                </a:cxn>
                <a:cxn ang="0">
                  <a:pos x="185" y="86"/>
                </a:cxn>
                <a:cxn ang="0">
                  <a:pos x="173" y="86"/>
                </a:cxn>
                <a:cxn ang="0">
                  <a:pos x="173" y="72"/>
                </a:cxn>
                <a:cxn ang="0">
                  <a:pos x="185" y="72"/>
                </a:cxn>
                <a:cxn ang="0">
                  <a:pos x="185" y="59"/>
                </a:cxn>
                <a:cxn ang="0">
                  <a:pos x="200" y="59"/>
                </a:cxn>
                <a:cxn ang="0">
                  <a:pos x="200" y="72"/>
                </a:cxn>
                <a:cxn ang="0">
                  <a:pos x="212" y="72"/>
                </a:cxn>
                <a:cxn ang="0">
                  <a:pos x="212" y="86"/>
                </a:cxn>
                <a:cxn ang="0">
                  <a:pos x="212" y="86"/>
                </a:cxn>
                <a:cxn ang="0">
                  <a:pos x="212" y="86"/>
                </a:cxn>
              </a:cxnLst>
              <a:rect l="0" t="0" r="r" b="b"/>
              <a:pathLst>
                <a:path w="269" h="118">
                  <a:moveTo>
                    <a:pt x="222" y="39"/>
                  </a:moveTo>
                  <a:cubicBezTo>
                    <a:pt x="219" y="34"/>
                    <a:pt x="214" y="30"/>
                    <a:pt x="210" y="28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5" y="31"/>
                    <a:pt x="50" y="34"/>
                    <a:pt x="48" y="3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269" y="118"/>
                    <a:pt x="269" y="118"/>
                    <a:pt x="269" y="118"/>
                  </a:cubicBezTo>
                  <a:lnTo>
                    <a:pt x="222" y="39"/>
                  </a:lnTo>
                  <a:close/>
                  <a:moveTo>
                    <a:pt x="212" y="86"/>
                  </a:moveTo>
                  <a:cubicBezTo>
                    <a:pt x="200" y="86"/>
                    <a:pt x="200" y="86"/>
                    <a:pt x="200" y="86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12" y="72"/>
                    <a:pt x="212" y="72"/>
                    <a:pt x="212" y="72"/>
                  </a:cubicBezTo>
                  <a:lnTo>
                    <a:pt x="212" y="86"/>
                  </a:lnTo>
                  <a:close/>
                  <a:moveTo>
                    <a:pt x="212" y="86"/>
                  </a:moveTo>
                  <a:cubicBezTo>
                    <a:pt x="212" y="86"/>
                    <a:pt x="212" y="86"/>
                    <a:pt x="212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5535613" y="1744663"/>
              <a:ext cx="481012" cy="311150"/>
            </a:xfrm>
            <a:custGeom>
              <a:avLst/>
              <a:gdLst/>
              <a:ahLst/>
              <a:cxnLst>
                <a:cxn ang="0">
                  <a:pos x="127" y="65"/>
                </a:cxn>
                <a:cxn ang="0">
                  <a:pos x="92" y="28"/>
                </a:cxn>
                <a:cxn ang="0">
                  <a:pos x="92" y="28"/>
                </a:cxn>
                <a:cxn ang="0">
                  <a:pos x="64" y="0"/>
                </a:cxn>
                <a:cxn ang="0">
                  <a:pos x="36" y="28"/>
                </a:cxn>
                <a:cxn ang="0">
                  <a:pos x="36" y="28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27" y="82"/>
                </a:cxn>
                <a:cxn ang="0">
                  <a:pos x="127" y="65"/>
                </a:cxn>
                <a:cxn ang="0">
                  <a:pos x="64" y="12"/>
                </a:cxn>
                <a:cxn ang="0">
                  <a:pos x="79" y="28"/>
                </a:cxn>
                <a:cxn ang="0">
                  <a:pos x="64" y="44"/>
                </a:cxn>
                <a:cxn ang="0">
                  <a:pos x="48" y="28"/>
                </a:cxn>
                <a:cxn ang="0">
                  <a:pos x="64" y="12"/>
                </a:cxn>
                <a:cxn ang="0">
                  <a:pos x="64" y="12"/>
                </a:cxn>
                <a:cxn ang="0">
                  <a:pos x="64" y="12"/>
                </a:cxn>
              </a:cxnLst>
              <a:rect l="0" t="0" r="r" b="b"/>
              <a:pathLst>
                <a:path w="127" h="82">
                  <a:moveTo>
                    <a:pt x="127" y="65"/>
                  </a:moveTo>
                  <a:cubicBezTo>
                    <a:pt x="127" y="45"/>
                    <a:pt x="111" y="29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12"/>
                    <a:pt x="79" y="0"/>
                    <a:pt x="64" y="0"/>
                  </a:cubicBezTo>
                  <a:cubicBezTo>
                    <a:pt x="48" y="0"/>
                    <a:pt x="36" y="12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16" y="29"/>
                    <a:pt x="0" y="45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27" y="82"/>
                    <a:pt x="127" y="82"/>
                    <a:pt x="127" y="82"/>
                  </a:cubicBezTo>
                  <a:lnTo>
                    <a:pt x="127" y="65"/>
                  </a:lnTo>
                  <a:close/>
                  <a:moveTo>
                    <a:pt x="64" y="12"/>
                  </a:moveTo>
                  <a:cubicBezTo>
                    <a:pt x="72" y="12"/>
                    <a:pt x="79" y="19"/>
                    <a:pt x="79" y="28"/>
                  </a:cubicBezTo>
                  <a:cubicBezTo>
                    <a:pt x="79" y="37"/>
                    <a:pt x="72" y="44"/>
                    <a:pt x="64" y="44"/>
                  </a:cubicBezTo>
                  <a:cubicBezTo>
                    <a:pt x="55" y="44"/>
                    <a:pt x="48" y="37"/>
                    <a:pt x="48" y="28"/>
                  </a:cubicBezTo>
                  <a:cubicBezTo>
                    <a:pt x="48" y="19"/>
                    <a:pt x="55" y="12"/>
                    <a:pt x="64" y="12"/>
                  </a:cubicBezTo>
                  <a:close/>
                  <a:moveTo>
                    <a:pt x="64" y="12"/>
                  </a:moveTo>
                  <a:cubicBezTo>
                    <a:pt x="64" y="12"/>
                    <a:pt x="64" y="12"/>
                    <a:pt x="64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2460" y="2310728"/>
            <a:ext cx="1245060" cy="1238644"/>
            <a:chOff x="4265613" y="2273301"/>
            <a:chExt cx="615950" cy="612775"/>
          </a:xfrm>
          <a:solidFill>
            <a:schemeClr val="accent3"/>
          </a:solidFill>
        </p:grpSpPr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265613" y="2273301"/>
              <a:ext cx="615950" cy="612775"/>
            </a:xfrm>
            <a:custGeom>
              <a:avLst/>
              <a:gdLst/>
              <a:ahLst/>
              <a:cxnLst>
                <a:cxn ang="0">
                  <a:pos x="147" y="135"/>
                </a:cxn>
                <a:cxn ang="0">
                  <a:pos x="120" y="125"/>
                </a:cxn>
                <a:cxn ang="0">
                  <a:pos x="113" y="120"/>
                </a:cxn>
                <a:cxn ang="0">
                  <a:pos x="110" y="119"/>
                </a:cxn>
                <a:cxn ang="0">
                  <a:pos x="103" y="114"/>
                </a:cxn>
                <a:cxn ang="0">
                  <a:pos x="102" y="100"/>
                </a:cxn>
                <a:cxn ang="0">
                  <a:pos x="106" y="96"/>
                </a:cxn>
                <a:cxn ang="0">
                  <a:pos x="127" y="90"/>
                </a:cxn>
                <a:cxn ang="0">
                  <a:pos x="130" y="85"/>
                </a:cxn>
                <a:cxn ang="0">
                  <a:pos x="118" y="50"/>
                </a:cxn>
                <a:cxn ang="0">
                  <a:pos x="119" y="49"/>
                </a:cxn>
                <a:cxn ang="0">
                  <a:pos x="124" y="13"/>
                </a:cxn>
                <a:cxn ang="0">
                  <a:pos x="122" y="10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36" y="10"/>
                </a:cxn>
                <a:cxn ang="0">
                  <a:pos x="34" y="13"/>
                </a:cxn>
                <a:cxn ang="0">
                  <a:pos x="39" y="49"/>
                </a:cxn>
                <a:cxn ang="0">
                  <a:pos x="40" y="51"/>
                </a:cxn>
                <a:cxn ang="0">
                  <a:pos x="39" y="53"/>
                </a:cxn>
                <a:cxn ang="0">
                  <a:pos x="31" y="85"/>
                </a:cxn>
                <a:cxn ang="0">
                  <a:pos x="34" y="90"/>
                </a:cxn>
                <a:cxn ang="0">
                  <a:pos x="55" y="96"/>
                </a:cxn>
                <a:cxn ang="0">
                  <a:pos x="59" y="100"/>
                </a:cxn>
                <a:cxn ang="0">
                  <a:pos x="58" y="114"/>
                </a:cxn>
                <a:cxn ang="0">
                  <a:pos x="51" y="119"/>
                </a:cxn>
                <a:cxn ang="0">
                  <a:pos x="48" y="120"/>
                </a:cxn>
                <a:cxn ang="0">
                  <a:pos x="41" y="125"/>
                </a:cxn>
                <a:cxn ang="0">
                  <a:pos x="14" y="135"/>
                </a:cxn>
                <a:cxn ang="0">
                  <a:pos x="3" y="160"/>
                </a:cxn>
                <a:cxn ang="0">
                  <a:pos x="158" y="160"/>
                </a:cxn>
                <a:cxn ang="0">
                  <a:pos x="147" y="135"/>
                </a:cxn>
                <a:cxn ang="0">
                  <a:pos x="79" y="5"/>
                </a:cxn>
                <a:cxn ang="0">
                  <a:pos x="118" y="15"/>
                </a:cxn>
                <a:cxn ang="0">
                  <a:pos x="114" y="46"/>
                </a:cxn>
                <a:cxn ang="0">
                  <a:pos x="44" y="46"/>
                </a:cxn>
                <a:cxn ang="0">
                  <a:pos x="40" y="15"/>
                </a:cxn>
                <a:cxn ang="0">
                  <a:pos x="79" y="5"/>
                </a:cxn>
                <a:cxn ang="0">
                  <a:pos x="79" y="5"/>
                </a:cxn>
                <a:cxn ang="0">
                  <a:pos x="79" y="5"/>
                </a:cxn>
              </a:cxnLst>
              <a:rect l="0" t="0" r="r" b="b"/>
              <a:pathLst>
                <a:path w="161" h="160">
                  <a:moveTo>
                    <a:pt x="147" y="135"/>
                  </a:moveTo>
                  <a:cubicBezTo>
                    <a:pt x="138" y="132"/>
                    <a:pt x="129" y="128"/>
                    <a:pt x="120" y="125"/>
                  </a:cubicBezTo>
                  <a:cubicBezTo>
                    <a:pt x="117" y="124"/>
                    <a:pt x="116" y="122"/>
                    <a:pt x="113" y="120"/>
                  </a:cubicBezTo>
                  <a:cubicBezTo>
                    <a:pt x="112" y="120"/>
                    <a:pt x="111" y="119"/>
                    <a:pt x="110" y="119"/>
                  </a:cubicBezTo>
                  <a:cubicBezTo>
                    <a:pt x="106" y="118"/>
                    <a:pt x="104" y="117"/>
                    <a:pt x="103" y="114"/>
                  </a:cubicBezTo>
                  <a:cubicBezTo>
                    <a:pt x="102" y="109"/>
                    <a:pt x="101" y="104"/>
                    <a:pt x="102" y="100"/>
                  </a:cubicBezTo>
                  <a:cubicBezTo>
                    <a:pt x="102" y="98"/>
                    <a:pt x="103" y="96"/>
                    <a:pt x="106" y="96"/>
                  </a:cubicBezTo>
                  <a:cubicBezTo>
                    <a:pt x="110" y="94"/>
                    <a:pt x="122" y="92"/>
                    <a:pt x="127" y="90"/>
                  </a:cubicBezTo>
                  <a:cubicBezTo>
                    <a:pt x="131" y="89"/>
                    <a:pt x="131" y="88"/>
                    <a:pt x="130" y="85"/>
                  </a:cubicBezTo>
                  <a:cubicBezTo>
                    <a:pt x="127" y="77"/>
                    <a:pt x="123" y="62"/>
                    <a:pt x="118" y="50"/>
                  </a:cubicBezTo>
                  <a:cubicBezTo>
                    <a:pt x="119" y="50"/>
                    <a:pt x="119" y="50"/>
                    <a:pt x="119" y="49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3" y="10"/>
                    <a:pt x="122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4" y="12"/>
                    <a:pt x="34" y="1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0"/>
                    <a:pt x="40" y="51"/>
                  </a:cubicBezTo>
                  <a:cubicBezTo>
                    <a:pt x="40" y="52"/>
                    <a:pt x="39" y="53"/>
                    <a:pt x="39" y="53"/>
                  </a:cubicBezTo>
                  <a:cubicBezTo>
                    <a:pt x="38" y="64"/>
                    <a:pt x="35" y="75"/>
                    <a:pt x="31" y="85"/>
                  </a:cubicBezTo>
                  <a:cubicBezTo>
                    <a:pt x="30" y="88"/>
                    <a:pt x="30" y="89"/>
                    <a:pt x="34" y="90"/>
                  </a:cubicBezTo>
                  <a:cubicBezTo>
                    <a:pt x="38" y="92"/>
                    <a:pt x="51" y="94"/>
                    <a:pt x="55" y="96"/>
                  </a:cubicBezTo>
                  <a:cubicBezTo>
                    <a:pt x="58" y="96"/>
                    <a:pt x="59" y="98"/>
                    <a:pt x="59" y="100"/>
                  </a:cubicBezTo>
                  <a:cubicBezTo>
                    <a:pt x="60" y="104"/>
                    <a:pt x="59" y="109"/>
                    <a:pt x="58" y="114"/>
                  </a:cubicBezTo>
                  <a:cubicBezTo>
                    <a:pt x="57" y="117"/>
                    <a:pt x="55" y="118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ubicBezTo>
                    <a:pt x="45" y="122"/>
                    <a:pt x="44" y="124"/>
                    <a:pt x="41" y="125"/>
                  </a:cubicBezTo>
                  <a:cubicBezTo>
                    <a:pt x="32" y="128"/>
                    <a:pt x="23" y="132"/>
                    <a:pt x="14" y="135"/>
                  </a:cubicBezTo>
                  <a:cubicBezTo>
                    <a:pt x="0" y="139"/>
                    <a:pt x="5" y="147"/>
                    <a:pt x="3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6" y="147"/>
                    <a:pt x="161" y="139"/>
                    <a:pt x="147" y="135"/>
                  </a:cubicBezTo>
                  <a:close/>
                  <a:moveTo>
                    <a:pt x="79" y="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79" y="5"/>
                  </a:lnTo>
                  <a:close/>
                  <a:moveTo>
                    <a:pt x="79" y="5"/>
                  </a:moveTo>
                  <a:cubicBezTo>
                    <a:pt x="79" y="5"/>
                    <a:pt x="79" y="5"/>
                    <a:pt x="79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4518025" y="2324101"/>
              <a:ext cx="100013" cy="9525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41" y="60"/>
                </a:cxn>
                <a:cxn ang="0">
                  <a:pos x="41" y="40"/>
                </a:cxn>
                <a:cxn ang="0">
                  <a:pos x="63" y="40"/>
                </a:cxn>
                <a:cxn ang="0">
                  <a:pos x="63" y="21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22" y="60"/>
                </a:cxn>
                <a:cxn ang="0">
                  <a:pos x="22" y="60"/>
                </a:cxn>
                <a:cxn ang="0">
                  <a:pos x="22" y="60"/>
                </a:cxn>
              </a:cxnLst>
              <a:rect l="0" t="0" r="r" b="b"/>
              <a:pathLst>
                <a:path w="63" h="60">
                  <a:moveTo>
                    <a:pt x="22" y="60"/>
                  </a:moveTo>
                  <a:lnTo>
                    <a:pt x="41" y="60"/>
                  </a:lnTo>
                  <a:lnTo>
                    <a:pt x="41" y="40"/>
                  </a:lnTo>
                  <a:lnTo>
                    <a:pt x="63" y="40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60"/>
                  </a:lnTo>
                  <a:close/>
                  <a:moveTo>
                    <a:pt x="22" y="60"/>
                  </a:moveTo>
                  <a:lnTo>
                    <a:pt x="22" y="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>
              <a:spLocks noEditPoints="1"/>
            </p:cNvSpPr>
            <p:nvPr/>
          </p:nvSpPr>
          <p:spPr bwMode="auto">
            <a:xfrm>
              <a:off x="4518025" y="2324101"/>
              <a:ext cx="100013" cy="9525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41" y="60"/>
                </a:cxn>
                <a:cxn ang="0">
                  <a:pos x="41" y="40"/>
                </a:cxn>
                <a:cxn ang="0">
                  <a:pos x="63" y="40"/>
                </a:cxn>
                <a:cxn ang="0">
                  <a:pos x="63" y="21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22" y="60"/>
                </a:cxn>
                <a:cxn ang="0">
                  <a:pos x="22" y="60"/>
                </a:cxn>
                <a:cxn ang="0">
                  <a:pos x="22" y="60"/>
                </a:cxn>
              </a:cxnLst>
              <a:rect l="0" t="0" r="r" b="b"/>
              <a:pathLst>
                <a:path w="63" h="60">
                  <a:moveTo>
                    <a:pt x="22" y="60"/>
                  </a:moveTo>
                  <a:lnTo>
                    <a:pt x="41" y="60"/>
                  </a:lnTo>
                  <a:lnTo>
                    <a:pt x="41" y="40"/>
                  </a:lnTo>
                  <a:lnTo>
                    <a:pt x="63" y="40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60"/>
                  </a:lnTo>
                  <a:moveTo>
                    <a:pt x="22" y="60"/>
                  </a:moveTo>
                  <a:lnTo>
                    <a:pt x="22" y="6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79770" y="3639479"/>
            <a:ext cx="1750397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9606" y="3639479"/>
            <a:ext cx="1750397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84462" y="4727125"/>
            <a:ext cx="4170873" cy="455830"/>
            <a:chOff x="6703905" y="1191577"/>
            <a:chExt cx="1901498" cy="420048"/>
          </a:xfrm>
        </p:grpSpPr>
        <p:sp>
          <p:nvSpPr>
            <p:cNvPr id="25" name="Rectangle 24"/>
            <p:cNvSpPr/>
            <p:nvPr/>
          </p:nvSpPr>
          <p:spPr>
            <a:xfrm>
              <a:off x="6703905" y="1191577"/>
              <a:ext cx="257244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04"/>
            <p:cNvGrpSpPr/>
            <p:nvPr/>
          </p:nvGrpSpPr>
          <p:grpSpPr>
            <a:xfrm flipV="1">
              <a:off x="6703907" y="1405646"/>
              <a:ext cx="1901496" cy="205979"/>
              <a:chOff x="5286904" y="1650039"/>
              <a:chExt cx="3087157" cy="230428"/>
            </a:xfrm>
          </p:grpSpPr>
          <p:sp>
            <p:nvSpPr>
              <p:cNvPr id="28" name="Rounded Rectangle 27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8462494" y="1230143"/>
              <a:ext cx="128622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4470" y="5290547"/>
            <a:ext cx="4170876" cy="451271"/>
            <a:chOff x="6703905" y="1710781"/>
            <a:chExt cx="1901499" cy="415847"/>
          </a:xfrm>
        </p:grpSpPr>
        <p:sp>
          <p:nvSpPr>
            <p:cNvPr id="31" name="Rectangle 30"/>
            <p:cNvSpPr/>
            <p:nvPr/>
          </p:nvSpPr>
          <p:spPr>
            <a:xfrm>
              <a:off x="6703905" y="1710781"/>
              <a:ext cx="257244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Group 103"/>
            <p:cNvGrpSpPr/>
            <p:nvPr/>
          </p:nvGrpSpPr>
          <p:grpSpPr>
            <a:xfrm flipV="1">
              <a:off x="6703905" y="1920649"/>
              <a:ext cx="1901499" cy="205979"/>
              <a:chOff x="5286904" y="2122785"/>
              <a:chExt cx="3087157" cy="230429"/>
            </a:xfrm>
          </p:grpSpPr>
          <p:sp>
            <p:nvSpPr>
              <p:cNvPr id="34" name="Rounded Rectangle 33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463752" y="1746990"/>
              <a:ext cx="128622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384449" y="2116005"/>
            <a:ext cx="1941037" cy="2504168"/>
          </a:xfrm>
          <a:prstGeom prst="roundRect">
            <a:avLst>
              <a:gd name="adj" fmla="val 7614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14286" y="2116005"/>
            <a:ext cx="1941037" cy="2504168"/>
          </a:xfrm>
          <a:prstGeom prst="roundRect">
            <a:avLst>
              <a:gd name="adj" fmla="val 7614"/>
            </a:avLst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04944" y="4474457"/>
            <a:ext cx="1116326" cy="1267360"/>
            <a:chOff x="1697038" y="3125788"/>
            <a:chExt cx="809625" cy="919163"/>
          </a:xfrm>
          <a:solidFill>
            <a:schemeClr val="accent2"/>
          </a:solidFill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2185988" y="3294063"/>
              <a:ext cx="171450" cy="174625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7"/>
                    <a:pt x="46" y="60"/>
                    <a:pt x="29" y="60"/>
                  </a:cubicBezTo>
                  <a:cubicBezTo>
                    <a:pt x="13" y="60"/>
                    <a:pt x="0" y="47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1697038" y="3125788"/>
              <a:ext cx="809625" cy="919163"/>
            </a:xfrm>
            <a:custGeom>
              <a:avLst/>
              <a:gdLst/>
              <a:ahLst/>
              <a:cxnLst>
                <a:cxn ang="0">
                  <a:pos x="277" y="294"/>
                </a:cxn>
                <a:cxn ang="0">
                  <a:pos x="268" y="261"/>
                </a:cxn>
                <a:cxn ang="0">
                  <a:pos x="253" y="209"/>
                </a:cxn>
                <a:cxn ang="0">
                  <a:pos x="265" y="198"/>
                </a:cxn>
                <a:cxn ang="0">
                  <a:pos x="219" y="142"/>
                </a:cxn>
                <a:cxn ang="0">
                  <a:pos x="198" y="120"/>
                </a:cxn>
                <a:cxn ang="0">
                  <a:pos x="185" y="120"/>
                </a:cxn>
                <a:cxn ang="0">
                  <a:pos x="164" y="142"/>
                </a:cxn>
                <a:cxn ang="0">
                  <a:pos x="161" y="178"/>
                </a:cxn>
                <a:cxn ang="0">
                  <a:pos x="145" y="132"/>
                </a:cxn>
                <a:cxn ang="0">
                  <a:pos x="141" y="170"/>
                </a:cxn>
                <a:cxn ang="0">
                  <a:pos x="120" y="165"/>
                </a:cxn>
                <a:cxn ang="0">
                  <a:pos x="106" y="128"/>
                </a:cxn>
                <a:cxn ang="0">
                  <a:pos x="83" y="102"/>
                </a:cxn>
                <a:cxn ang="0">
                  <a:pos x="83" y="74"/>
                </a:cxn>
                <a:cxn ang="0">
                  <a:pos x="85" y="64"/>
                </a:cxn>
                <a:cxn ang="0">
                  <a:pos x="92" y="25"/>
                </a:cxn>
                <a:cxn ang="0">
                  <a:pos x="80" y="18"/>
                </a:cxn>
                <a:cxn ang="0">
                  <a:pos x="80" y="15"/>
                </a:cxn>
                <a:cxn ang="0">
                  <a:pos x="90" y="6"/>
                </a:cxn>
                <a:cxn ang="0">
                  <a:pos x="81" y="12"/>
                </a:cxn>
                <a:cxn ang="0">
                  <a:pos x="76" y="9"/>
                </a:cxn>
                <a:cxn ang="0">
                  <a:pos x="50" y="12"/>
                </a:cxn>
                <a:cxn ang="0">
                  <a:pos x="41" y="0"/>
                </a:cxn>
                <a:cxn ang="0">
                  <a:pos x="9" y="12"/>
                </a:cxn>
                <a:cxn ang="0">
                  <a:pos x="0" y="6"/>
                </a:cxn>
                <a:cxn ang="0">
                  <a:pos x="41" y="15"/>
                </a:cxn>
                <a:cxn ang="0">
                  <a:pos x="40" y="277"/>
                </a:cxn>
                <a:cxn ang="0">
                  <a:pos x="13" y="292"/>
                </a:cxn>
                <a:cxn ang="0">
                  <a:pos x="15" y="310"/>
                </a:cxn>
                <a:cxn ang="0">
                  <a:pos x="22" y="295"/>
                </a:cxn>
                <a:cxn ang="0">
                  <a:pos x="55" y="287"/>
                </a:cxn>
                <a:cxn ang="0">
                  <a:pos x="65" y="301"/>
                </a:cxn>
                <a:cxn ang="0">
                  <a:pos x="83" y="301"/>
                </a:cxn>
                <a:cxn ang="0">
                  <a:pos x="55" y="277"/>
                </a:cxn>
                <a:cxn ang="0">
                  <a:pos x="50" y="15"/>
                </a:cxn>
                <a:cxn ang="0">
                  <a:pos x="72" y="16"/>
                </a:cxn>
                <a:cxn ang="0">
                  <a:pos x="67" y="18"/>
                </a:cxn>
                <a:cxn ang="0">
                  <a:pos x="60" y="57"/>
                </a:cxn>
                <a:cxn ang="0">
                  <a:pos x="68" y="64"/>
                </a:cxn>
                <a:cxn ang="0">
                  <a:pos x="74" y="68"/>
                </a:cxn>
                <a:cxn ang="0">
                  <a:pos x="78" y="64"/>
                </a:cxn>
                <a:cxn ang="0">
                  <a:pos x="79" y="74"/>
                </a:cxn>
                <a:cxn ang="0">
                  <a:pos x="96" y="126"/>
                </a:cxn>
                <a:cxn ang="0">
                  <a:pos x="112" y="149"/>
                </a:cxn>
                <a:cxn ang="0">
                  <a:pos x="142" y="180"/>
                </a:cxn>
                <a:cxn ang="0">
                  <a:pos x="140" y="255"/>
                </a:cxn>
                <a:cxn ang="0">
                  <a:pos x="246" y="284"/>
                </a:cxn>
                <a:cxn ang="0">
                  <a:pos x="246" y="283"/>
                </a:cxn>
                <a:cxn ang="0">
                  <a:pos x="269" y="315"/>
                </a:cxn>
                <a:cxn ang="0">
                  <a:pos x="77" y="18"/>
                </a:cxn>
                <a:cxn ang="0">
                  <a:pos x="75" y="16"/>
                </a:cxn>
                <a:cxn ang="0">
                  <a:pos x="77" y="15"/>
                </a:cxn>
                <a:cxn ang="0">
                  <a:pos x="77" y="18"/>
                </a:cxn>
                <a:cxn ang="0">
                  <a:pos x="232" y="205"/>
                </a:cxn>
                <a:cxn ang="0">
                  <a:pos x="212" y="191"/>
                </a:cxn>
                <a:cxn ang="0">
                  <a:pos x="164" y="202"/>
                </a:cxn>
                <a:cxn ang="0">
                  <a:pos x="164" y="182"/>
                </a:cxn>
                <a:cxn ang="0">
                  <a:pos x="160" y="255"/>
                </a:cxn>
                <a:cxn ang="0">
                  <a:pos x="164" y="242"/>
                </a:cxn>
                <a:cxn ang="0">
                  <a:pos x="235" y="255"/>
                </a:cxn>
                <a:cxn ang="0">
                  <a:pos x="197" y="292"/>
                </a:cxn>
              </a:cxnLst>
              <a:rect l="0" t="0" r="r" b="b"/>
              <a:pathLst>
                <a:path w="280" h="317">
                  <a:moveTo>
                    <a:pt x="278" y="298"/>
                  </a:moveTo>
                  <a:cubicBezTo>
                    <a:pt x="277" y="294"/>
                    <a:pt x="277" y="294"/>
                    <a:pt x="277" y="29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68" y="261"/>
                    <a:pt x="268" y="261"/>
                    <a:pt x="268" y="261"/>
                  </a:cubicBezTo>
                  <a:cubicBezTo>
                    <a:pt x="256" y="214"/>
                    <a:pt x="256" y="214"/>
                    <a:pt x="256" y="214"/>
                  </a:cubicBezTo>
                  <a:cubicBezTo>
                    <a:pt x="255" y="212"/>
                    <a:pt x="254" y="210"/>
                    <a:pt x="253" y="209"/>
                  </a:cubicBezTo>
                  <a:cubicBezTo>
                    <a:pt x="253" y="209"/>
                    <a:pt x="254" y="209"/>
                    <a:pt x="254" y="209"/>
                  </a:cubicBezTo>
                  <a:cubicBezTo>
                    <a:pt x="260" y="209"/>
                    <a:pt x="265" y="204"/>
                    <a:pt x="265" y="198"/>
                  </a:cubicBezTo>
                  <a:cubicBezTo>
                    <a:pt x="265" y="191"/>
                    <a:pt x="260" y="186"/>
                    <a:pt x="254" y="186"/>
                  </a:cubicBezTo>
                  <a:cubicBezTo>
                    <a:pt x="236" y="186"/>
                    <a:pt x="225" y="179"/>
                    <a:pt x="219" y="142"/>
                  </a:cubicBezTo>
                  <a:cubicBezTo>
                    <a:pt x="219" y="141"/>
                    <a:pt x="219" y="141"/>
                    <a:pt x="219" y="140"/>
                  </a:cubicBezTo>
                  <a:cubicBezTo>
                    <a:pt x="217" y="129"/>
                    <a:pt x="207" y="122"/>
                    <a:pt x="198" y="120"/>
                  </a:cubicBezTo>
                  <a:cubicBezTo>
                    <a:pt x="198" y="120"/>
                    <a:pt x="195" y="119"/>
                    <a:pt x="192" y="119"/>
                  </a:cubicBezTo>
                  <a:cubicBezTo>
                    <a:pt x="189" y="119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75" y="122"/>
                    <a:pt x="164" y="130"/>
                    <a:pt x="164" y="142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3" y="178"/>
                    <a:pt x="162" y="178"/>
                    <a:pt x="161" y="17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5" y="135"/>
                    <a:pt x="150" y="131"/>
                    <a:pt x="145" y="132"/>
                  </a:cubicBezTo>
                  <a:cubicBezTo>
                    <a:pt x="140" y="133"/>
                    <a:pt x="136" y="137"/>
                    <a:pt x="137" y="143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3" y="175"/>
                    <a:pt x="125" y="172"/>
                    <a:pt x="120" y="165"/>
                  </a:cubicBezTo>
                  <a:cubicBezTo>
                    <a:pt x="115" y="159"/>
                    <a:pt x="115" y="154"/>
                    <a:pt x="115" y="149"/>
                  </a:cubicBezTo>
                  <a:cubicBezTo>
                    <a:pt x="116" y="142"/>
                    <a:pt x="116" y="135"/>
                    <a:pt x="106" y="128"/>
                  </a:cubicBezTo>
                  <a:cubicBezTo>
                    <a:pt x="103" y="126"/>
                    <a:pt x="100" y="124"/>
                    <a:pt x="97" y="123"/>
                  </a:cubicBezTo>
                  <a:cubicBezTo>
                    <a:pt x="89" y="118"/>
                    <a:pt x="85" y="116"/>
                    <a:pt x="83" y="102"/>
                  </a:cubicBezTo>
                  <a:cubicBezTo>
                    <a:pt x="82" y="93"/>
                    <a:pt x="81" y="8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9" y="64"/>
                    <a:pt x="92" y="61"/>
                    <a:pt x="92" y="57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1"/>
                    <a:pt x="89" y="18"/>
                    <a:pt x="85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7"/>
                    <a:pt x="80" y="17"/>
                    <a:pt x="80" y="16"/>
                  </a:cubicBezTo>
                  <a:cubicBezTo>
                    <a:pt x="80" y="16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6" y="15"/>
                    <a:pt x="90" y="11"/>
                    <a:pt x="90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9"/>
                    <a:pt x="85" y="12"/>
                    <a:pt x="81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0"/>
                    <a:pt x="77" y="9"/>
                    <a:pt x="76" y="9"/>
                  </a:cubicBezTo>
                  <a:cubicBezTo>
                    <a:pt x="74" y="9"/>
                    <a:pt x="73" y="10"/>
                    <a:pt x="7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2"/>
                    <a:pt x="3" y="9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25" y="277"/>
                    <a:pt x="16" y="284"/>
                    <a:pt x="13" y="292"/>
                  </a:cubicBezTo>
                  <a:cubicBezTo>
                    <a:pt x="9" y="293"/>
                    <a:pt x="6" y="297"/>
                    <a:pt x="6" y="301"/>
                  </a:cubicBezTo>
                  <a:cubicBezTo>
                    <a:pt x="6" y="306"/>
                    <a:pt x="10" y="310"/>
                    <a:pt x="15" y="310"/>
                  </a:cubicBezTo>
                  <a:cubicBezTo>
                    <a:pt x="20" y="310"/>
                    <a:pt x="24" y="306"/>
                    <a:pt x="24" y="301"/>
                  </a:cubicBezTo>
                  <a:cubicBezTo>
                    <a:pt x="24" y="298"/>
                    <a:pt x="23" y="296"/>
                    <a:pt x="22" y="295"/>
                  </a:cubicBezTo>
                  <a:cubicBezTo>
                    <a:pt x="24" y="290"/>
                    <a:pt x="29" y="287"/>
                    <a:pt x="34" y="287"/>
                  </a:cubicBezTo>
                  <a:cubicBezTo>
                    <a:pt x="55" y="287"/>
                    <a:pt x="55" y="287"/>
                    <a:pt x="55" y="287"/>
                  </a:cubicBezTo>
                  <a:cubicBezTo>
                    <a:pt x="61" y="287"/>
                    <a:pt x="65" y="290"/>
                    <a:pt x="68" y="295"/>
                  </a:cubicBezTo>
                  <a:cubicBezTo>
                    <a:pt x="66" y="296"/>
                    <a:pt x="65" y="298"/>
                    <a:pt x="65" y="301"/>
                  </a:cubicBezTo>
                  <a:cubicBezTo>
                    <a:pt x="65" y="306"/>
                    <a:pt x="69" y="310"/>
                    <a:pt x="74" y="310"/>
                  </a:cubicBezTo>
                  <a:cubicBezTo>
                    <a:pt x="79" y="310"/>
                    <a:pt x="83" y="306"/>
                    <a:pt x="83" y="301"/>
                  </a:cubicBezTo>
                  <a:cubicBezTo>
                    <a:pt x="83" y="297"/>
                    <a:pt x="80" y="293"/>
                    <a:pt x="77" y="292"/>
                  </a:cubicBezTo>
                  <a:cubicBezTo>
                    <a:pt x="73" y="284"/>
                    <a:pt x="65" y="277"/>
                    <a:pt x="55" y="277"/>
                  </a:cubicBezTo>
                  <a:cubicBezTo>
                    <a:pt x="50" y="277"/>
                    <a:pt x="50" y="277"/>
                    <a:pt x="50" y="27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3" y="18"/>
                    <a:pt x="60" y="21"/>
                    <a:pt x="60" y="2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1"/>
                    <a:pt x="63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8" y="84"/>
                    <a:pt x="78" y="93"/>
                    <a:pt x="80" y="102"/>
                  </a:cubicBezTo>
                  <a:cubicBezTo>
                    <a:pt x="82" y="118"/>
                    <a:pt x="87" y="120"/>
                    <a:pt x="96" y="126"/>
                  </a:cubicBezTo>
                  <a:cubicBezTo>
                    <a:pt x="98" y="127"/>
                    <a:pt x="101" y="129"/>
                    <a:pt x="104" y="131"/>
                  </a:cubicBezTo>
                  <a:cubicBezTo>
                    <a:pt x="112" y="137"/>
                    <a:pt x="112" y="142"/>
                    <a:pt x="112" y="149"/>
                  </a:cubicBezTo>
                  <a:cubicBezTo>
                    <a:pt x="112" y="154"/>
                    <a:pt x="112" y="160"/>
                    <a:pt x="117" y="167"/>
                  </a:cubicBezTo>
                  <a:cubicBezTo>
                    <a:pt x="123" y="175"/>
                    <a:pt x="132" y="179"/>
                    <a:pt x="142" y="180"/>
                  </a:cubicBezTo>
                  <a:cubicBezTo>
                    <a:pt x="148" y="226"/>
                    <a:pt x="148" y="226"/>
                    <a:pt x="148" y="226"/>
                  </a:cubicBezTo>
                  <a:cubicBezTo>
                    <a:pt x="143" y="234"/>
                    <a:pt x="140" y="244"/>
                    <a:pt x="140" y="255"/>
                  </a:cubicBezTo>
                  <a:cubicBezTo>
                    <a:pt x="140" y="286"/>
                    <a:pt x="166" y="312"/>
                    <a:pt x="197" y="312"/>
                  </a:cubicBezTo>
                  <a:cubicBezTo>
                    <a:pt x="218" y="312"/>
                    <a:pt x="236" y="300"/>
                    <a:pt x="246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46" y="284"/>
                    <a:pt x="246" y="283"/>
                    <a:pt x="246" y="283"/>
                  </a:cubicBezTo>
                  <a:cubicBezTo>
                    <a:pt x="252" y="306"/>
                    <a:pt x="252" y="306"/>
                    <a:pt x="252" y="306"/>
                  </a:cubicBezTo>
                  <a:cubicBezTo>
                    <a:pt x="254" y="313"/>
                    <a:pt x="262" y="317"/>
                    <a:pt x="269" y="315"/>
                  </a:cubicBezTo>
                  <a:cubicBezTo>
                    <a:pt x="276" y="313"/>
                    <a:pt x="280" y="306"/>
                    <a:pt x="278" y="298"/>
                  </a:cubicBezTo>
                  <a:close/>
                  <a:moveTo>
                    <a:pt x="77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6"/>
                  </a:cubicBezTo>
                  <a:cubicBezTo>
                    <a:pt x="75" y="16"/>
                    <a:pt x="75" y="15"/>
                    <a:pt x="75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7"/>
                    <a:pt x="77" y="17"/>
                    <a:pt x="77" y="18"/>
                  </a:cubicBezTo>
                  <a:close/>
                  <a:moveTo>
                    <a:pt x="212" y="191"/>
                  </a:moveTo>
                  <a:cubicBezTo>
                    <a:pt x="218" y="197"/>
                    <a:pt x="225" y="201"/>
                    <a:pt x="232" y="205"/>
                  </a:cubicBezTo>
                  <a:cubicBezTo>
                    <a:pt x="212" y="205"/>
                    <a:pt x="212" y="205"/>
                    <a:pt x="212" y="205"/>
                  </a:cubicBezTo>
                  <a:lnTo>
                    <a:pt x="212" y="191"/>
                  </a:lnTo>
                  <a:close/>
                  <a:moveTo>
                    <a:pt x="164" y="182"/>
                  </a:moveTo>
                  <a:cubicBezTo>
                    <a:pt x="164" y="202"/>
                    <a:pt x="164" y="202"/>
                    <a:pt x="164" y="202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2" y="182"/>
                    <a:pt x="163" y="182"/>
                    <a:pt x="164" y="182"/>
                  </a:cubicBezTo>
                  <a:close/>
                  <a:moveTo>
                    <a:pt x="197" y="292"/>
                  </a:moveTo>
                  <a:cubicBezTo>
                    <a:pt x="177" y="292"/>
                    <a:pt x="160" y="275"/>
                    <a:pt x="160" y="255"/>
                  </a:cubicBezTo>
                  <a:cubicBezTo>
                    <a:pt x="160" y="250"/>
                    <a:pt x="161" y="246"/>
                    <a:pt x="162" y="241"/>
                  </a:cubicBezTo>
                  <a:cubicBezTo>
                    <a:pt x="163" y="241"/>
                    <a:pt x="164" y="242"/>
                    <a:pt x="164" y="242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4" y="246"/>
                    <a:pt x="235" y="250"/>
                    <a:pt x="235" y="255"/>
                  </a:cubicBezTo>
                  <a:cubicBezTo>
                    <a:pt x="235" y="275"/>
                    <a:pt x="218" y="292"/>
                    <a:pt x="197" y="292"/>
                  </a:cubicBezTo>
                  <a:close/>
                  <a:moveTo>
                    <a:pt x="197" y="292"/>
                  </a:moveTo>
                  <a:cubicBezTo>
                    <a:pt x="197" y="292"/>
                    <a:pt x="197" y="292"/>
                    <a:pt x="197" y="2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8246" y="4566712"/>
            <a:ext cx="1005307" cy="590955"/>
            <a:chOff x="671967" y="3285717"/>
            <a:chExt cx="1175890" cy="691230"/>
          </a:xfrm>
        </p:grpSpPr>
        <p:sp>
          <p:nvSpPr>
            <p:cNvPr id="55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8191" y="3372144"/>
              <a:ext cx="988433" cy="604803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08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48243" y="5214112"/>
            <a:ext cx="1005306" cy="579805"/>
            <a:chOff x="671967" y="4042956"/>
            <a:chExt cx="1175890" cy="678187"/>
          </a:xfrm>
        </p:grpSpPr>
        <p:sp>
          <p:nvSpPr>
            <p:cNvPr id="85" name="Right Arrow Callout 84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6265" y="4116342"/>
              <a:ext cx="841879" cy="604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25%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929261" y="2116018"/>
            <a:ext cx="0" cy="36285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Freeform 5"/>
          <p:cNvSpPr>
            <a:spLocks noEditPoints="1"/>
          </p:cNvSpPr>
          <p:nvPr/>
        </p:nvSpPr>
        <p:spPr bwMode="auto">
          <a:xfrm>
            <a:off x="4761930" y="5241698"/>
            <a:ext cx="530972" cy="508639"/>
          </a:xfrm>
          <a:custGeom>
            <a:avLst/>
            <a:gdLst/>
            <a:ahLst/>
            <a:cxnLst>
              <a:cxn ang="0">
                <a:pos x="457" y="10"/>
              </a:cxn>
              <a:cxn ang="0">
                <a:pos x="456" y="10"/>
              </a:cxn>
              <a:cxn ang="0">
                <a:pos x="430" y="1"/>
              </a:cxn>
              <a:cxn ang="0">
                <a:pos x="323" y="3"/>
              </a:cxn>
              <a:cxn ang="0">
                <a:pos x="293" y="34"/>
              </a:cxn>
              <a:cxn ang="0">
                <a:pos x="324" y="64"/>
              </a:cxn>
              <a:cxn ang="0">
                <a:pos x="360" y="63"/>
              </a:cxn>
              <a:cxn ang="0">
                <a:pos x="307" y="116"/>
              </a:cxn>
              <a:cxn ang="0">
                <a:pos x="200" y="80"/>
              </a:cxn>
              <a:cxn ang="0">
                <a:pos x="71" y="134"/>
              </a:cxn>
              <a:cxn ang="0">
                <a:pos x="71" y="391"/>
              </a:cxn>
              <a:cxn ang="0">
                <a:pos x="200" y="445"/>
              </a:cxn>
              <a:cxn ang="0">
                <a:pos x="329" y="391"/>
              </a:cxn>
              <a:cxn ang="0">
                <a:pos x="350" y="160"/>
              </a:cxn>
              <a:cxn ang="0">
                <a:pos x="405" y="105"/>
              </a:cxn>
              <a:cxn ang="0">
                <a:pos x="405" y="145"/>
              </a:cxn>
              <a:cxn ang="0">
                <a:pos x="436" y="175"/>
              </a:cxn>
              <a:cxn ang="0">
                <a:pos x="466" y="145"/>
              </a:cxn>
              <a:cxn ang="0">
                <a:pos x="466" y="32"/>
              </a:cxn>
              <a:cxn ang="0">
                <a:pos x="457" y="10"/>
              </a:cxn>
              <a:cxn ang="0">
                <a:pos x="285" y="348"/>
              </a:cxn>
              <a:cxn ang="0">
                <a:pos x="114" y="348"/>
              </a:cxn>
              <a:cxn ang="0">
                <a:pos x="114" y="177"/>
              </a:cxn>
              <a:cxn ang="0">
                <a:pos x="200" y="141"/>
              </a:cxn>
              <a:cxn ang="0">
                <a:pos x="285" y="177"/>
              </a:cxn>
              <a:cxn ang="0">
                <a:pos x="285" y="348"/>
              </a:cxn>
              <a:cxn ang="0">
                <a:pos x="285" y="348"/>
              </a:cxn>
              <a:cxn ang="0">
                <a:pos x="285" y="348"/>
              </a:cxn>
            </a:cxnLst>
            <a:rect l="0" t="0" r="r" b="b"/>
            <a:pathLst>
              <a:path w="466" h="445">
                <a:moveTo>
                  <a:pt x="457" y="10"/>
                </a:moveTo>
                <a:cubicBezTo>
                  <a:pt x="457" y="10"/>
                  <a:pt x="457" y="10"/>
                  <a:pt x="456" y="10"/>
                </a:cubicBezTo>
                <a:cubicBezTo>
                  <a:pt x="449" y="3"/>
                  <a:pt x="439" y="0"/>
                  <a:pt x="430" y="1"/>
                </a:cubicBezTo>
                <a:cubicBezTo>
                  <a:pt x="323" y="3"/>
                  <a:pt x="323" y="3"/>
                  <a:pt x="323" y="3"/>
                </a:cubicBezTo>
                <a:cubicBezTo>
                  <a:pt x="306" y="3"/>
                  <a:pt x="293" y="17"/>
                  <a:pt x="293" y="34"/>
                </a:cubicBezTo>
                <a:cubicBezTo>
                  <a:pt x="293" y="50"/>
                  <a:pt x="306" y="63"/>
                  <a:pt x="324" y="64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07" y="116"/>
                  <a:pt x="307" y="116"/>
                  <a:pt x="307" y="116"/>
                </a:cubicBezTo>
                <a:cubicBezTo>
                  <a:pt x="276" y="93"/>
                  <a:pt x="239" y="80"/>
                  <a:pt x="200" y="80"/>
                </a:cubicBezTo>
                <a:cubicBezTo>
                  <a:pt x="151" y="80"/>
                  <a:pt x="105" y="99"/>
                  <a:pt x="71" y="134"/>
                </a:cubicBezTo>
                <a:cubicBezTo>
                  <a:pt x="0" y="205"/>
                  <a:pt x="0" y="320"/>
                  <a:pt x="71" y="391"/>
                </a:cubicBezTo>
                <a:cubicBezTo>
                  <a:pt x="105" y="426"/>
                  <a:pt x="151" y="445"/>
                  <a:pt x="200" y="445"/>
                </a:cubicBezTo>
                <a:cubicBezTo>
                  <a:pt x="248" y="445"/>
                  <a:pt x="294" y="426"/>
                  <a:pt x="329" y="391"/>
                </a:cubicBezTo>
                <a:cubicBezTo>
                  <a:pt x="391" y="328"/>
                  <a:pt x="399" y="230"/>
                  <a:pt x="350" y="160"/>
                </a:cubicBezTo>
                <a:cubicBezTo>
                  <a:pt x="405" y="105"/>
                  <a:pt x="405" y="105"/>
                  <a:pt x="405" y="105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5" y="162"/>
                  <a:pt x="419" y="175"/>
                  <a:pt x="436" y="175"/>
                </a:cubicBezTo>
                <a:cubicBezTo>
                  <a:pt x="452" y="175"/>
                  <a:pt x="466" y="162"/>
                  <a:pt x="466" y="145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24"/>
                  <a:pt x="463" y="16"/>
                  <a:pt x="457" y="10"/>
                </a:cubicBezTo>
                <a:close/>
                <a:moveTo>
                  <a:pt x="285" y="348"/>
                </a:moveTo>
                <a:cubicBezTo>
                  <a:pt x="240" y="394"/>
                  <a:pt x="160" y="394"/>
                  <a:pt x="114" y="348"/>
                </a:cubicBezTo>
                <a:cubicBezTo>
                  <a:pt x="67" y="301"/>
                  <a:pt x="67" y="224"/>
                  <a:pt x="114" y="177"/>
                </a:cubicBezTo>
                <a:cubicBezTo>
                  <a:pt x="137" y="154"/>
                  <a:pt x="167" y="141"/>
                  <a:pt x="200" y="141"/>
                </a:cubicBezTo>
                <a:cubicBezTo>
                  <a:pt x="232" y="141"/>
                  <a:pt x="262" y="154"/>
                  <a:pt x="285" y="177"/>
                </a:cubicBezTo>
                <a:cubicBezTo>
                  <a:pt x="333" y="224"/>
                  <a:pt x="333" y="301"/>
                  <a:pt x="285" y="348"/>
                </a:cubicBezTo>
                <a:close/>
                <a:moveTo>
                  <a:pt x="285" y="348"/>
                </a:moveTo>
                <a:cubicBezTo>
                  <a:pt x="285" y="348"/>
                  <a:pt x="285" y="348"/>
                  <a:pt x="285" y="3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4810528" y="4558892"/>
            <a:ext cx="415596" cy="620292"/>
          </a:xfrm>
          <a:custGeom>
            <a:avLst/>
            <a:gdLst/>
            <a:ahLst/>
            <a:cxnLst>
              <a:cxn ang="0">
                <a:pos x="183" y="0"/>
              </a:cxn>
              <a:cxn ang="0">
                <a:pos x="0" y="183"/>
              </a:cxn>
              <a:cxn ang="0">
                <a:pos x="149" y="362"/>
              </a:cxn>
              <a:cxn ang="0">
                <a:pos x="149" y="417"/>
              </a:cxn>
              <a:cxn ang="0">
                <a:pos x="101" y="417"/>
              </a:cxn>
              <a:cxn ang="0">
                <a:pos x="71" y="447"/>
              </a:cxn>
              <a:cxn ang="0">
                <a:pos x="101" y="478"/>
              </a:cxn>
              <a:cxn ang="0">
                <a:pos x="149" y="478"/>
              </a:cxn>
              <a:cxn ang="0">
                <a:pos x="149" y="512"/>
              </a:cxn>
              <a:cxn ang="0">
                <a:pos x="180" y="543"/>
              </a:cxn>
              <a:cxn ang="0">
                <a:pos x="210" y="512"/>
              </a:cxn>
              <a:cxn ang="0">
                <a:pos x="210" y="478"/>
              </a:cxn>
              <a:cxn ang="0">
                <a:pos x="260" y="478"/>
              </a:cxn>
              <a:cxn ang="0">
                <a:pos x="291" y="447"/>
              </a:cxn>
              <a:cxn ang="0">
                <a:pos x="260" y="417"/>
              </a:cxn>
              <a:cxn ang="0">
                <a:pos x="210" y="417"/>
              </a:cxn>
              <a:cxn ang="0">
                <a:pos x="210" y="363"/>
              </a:cxn>
              <a:cxn ang="0">
                <a:pos x="365" y="183"/>
              </a:cxn>
              <a:cxn ang="0">
                <a:pos x="183" y="0"/>
              </a:cxn>
              <a:cxn ang="0">
                <a:pos x="183" y="304"/>
              </a:cxn>
              <a:cxn ang="0">
                <a:pos x="62" y="183"/>
              </a:cxn>
              <a:cxn ang="0">
                <a:pos x="183" y="61"/>
              </a:cxn>
              <a:cxn ang="0">
                <a:pos x="304" y="183"/>
              </a:cxn>
              <a:cxn ang="0">
                <a:pos x="183" y="304"/>
              </a:cxn>
              <a:cxn ang="0">
                <a:pos x="183" y="304"/>
              </a:cxn>
              <a:cxn ang="0">
                <a:pos x="183" y="304"/>
              </a:cxn>
            </a:cxnLst>
            <a:rect l="0" t="0" r="r" b="b"/>
            <a:pathLst>
              <a:path w="365" h="543"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72"/>
                  <a:pt x="65" y="346"/>
                  <a:pt x="149" y="362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01" y="417"/>
                  <a:pt x="101" y="417"/>
                  <a:pt x="101" y="417"/>
                </a:cubicBezTo>
                <a:cubicBezTo>
                  <a:pt x="84" y="417"/>
                  <a:pt x="71" y="431"/>
                  <a:pt x="71" y="447"/>
                </a:cubicBezTo>
                <a:cubicBezTo>
                  <a:pt x="71" y="464"/>
                  <a:pt x="84" y="478"/>
                  <a:pt x="101" y="478"/>
                </a:cubicBezTo>
                <a:cubicBezTo>
                  <a:pt x="149" y="478"/>
                  <a:pt x="149" y="478"/>
                  <a:pt x="149" y="478"/>
                </a:cubicBezTo>
                <a:cubicBezTo>
                  <a:pt x="149" y="512"/>
                  <a:pt x="149" y="512"/>
                  <a:pt x="149" y="512"/>
                </a:cubicBezTo>
                <a:cubicBezTo>
                  <a:pt x="149" y="529"/>
                  <a:pt x="163" y="543"/>
                  <a:pt x="180" y="543"/>
                </a:cubicBezTo>
                <a:cubicBezTo>
                  <a:pt x="197" y="543"/>
                  <a:pt x="210" y="529"/>
                  <a:pt x="210" y="512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60" y="478"/>
                  <a:pt x="260" y="478"/>
                  <a:pt x="260" y="478"/>
                </a:cubicBezTo>
                <a:cubicBezTo>
                  <a:pt x="277" y="478"/>
                  <a:pt x="291" y="464"/>
                  <a:pt x="291" y="447"/>
                </a:cubicBezTo>
                <a:cubicBezTo>
                  <a:pt x="291" y="430"/>
                  <a:pt x="277" y="417"/>
                  <a:pt x="260" y="417"/>
                </a:cubicBezTo>
                <a:cubicBezTo>
                  <a:pt x="210" y="417"/>
                  <a:pt x="210" y="417"/>
                  <a:pt x="210" y="417"/>
                </a:cubicBezTo>
                <a:cubicBezTo>
                  <a:pt x="210" y="363"/>
                  <a:pt x="210" y="363"/>
                  <a:pt x="210" y="363"/>
                </a:cubicBezTo>
                <a:cubicBezTo>
                  <a:pt x="298" y="349"/>
                  <a:pt x="365" y="274"/>
                  <a:pt x="365" y="183"/>
                </a:cubicBezTo>
                <a:cubicBezTo>
                  <a:pt x="365" y="82"/>
                  <a:pt x="283" y="0"/>
                  <a:pt x="183" y="0"/>
                </a:cubicBezTo>
                <a:close/>
                <a:moveTo>
                  <a:pt x="183" y="304"/>
                </a:moveTo>
                <a:cubicBezTo>
                  <a:pt x="116" y="304"/>
                  <a:pt x="62" y="249"/>
                  <a:pt x="62" y="183"/>
                </a:cubicBezTo>
                <a:cubicBezTo>
                  <a:pt x="62" y="116"/>
                  <a:pt x="116" y="61"/>
                  <a:pt x="183" y="61"/>
                </a:cubicBezTo>
                <a:cubicBezTo>
                  <a:pt x="250" y="61"/>
                  <a:pt x="304" y="116"/>
                  <a:pt x="304" y="183"/>
                </a:cubicBezTo>
                <a:cubicBezTo>
                  <a:pt x="304" y="249"/>
                  <a:pt x="250" y="304"/>
                  <a:pt x="183" y="304"/>
                </a:cubicBezTo>
                <a:close/>
                <a:moveTo>
                  <a:pt x="183" y="304"/>
                </a:moveTo>
                <a:cubicBezTo>
                  <a:pt x="183" y="304"/>
                  <a:pt x="183" y="304"/>
                  <a:pt x="183" y="30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0" name="等腰三角形 3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8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8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8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8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8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480"/>
                            </p:stCondLst>
                            <p:childTnLst>
                              <p:par>
                                <p:cTn id="8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8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" grpId="0"/>
      <p:bldP spid="22" grpId="0"/>
      <p:bldP spid="36" grpId="0" animBg="1"/>
      <p:bldP spid="37" grpId="0" animBg="1"/>
      <p:bldP spid="1029" grpId="0" animBg="1"/>
      <p:bldP spid="1030" grpId="0" animBg="1"/>
      <p:bldP spid="44" grpId="0"/>
      <p:bldP spid="4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39733" y="2236764"/>
            <a:ext cx="3000210" cy="300021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036420" y="2236764"/>
            <a:ext cx="3000210" cy="30002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733108" y="2236764"/>
            <a:ext cx="3000210" cy="300021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20" name="组合 29"/>
          <p:cNvGrpSpPr/>
          <p:nvPr/>
        </p:nvGrpSpPr>
        <p:grpSpPr bwMode="auto">
          <a:xfrm>
            <a:off x="3493900" y="2334985"/>
            <a:ext cx="662992" cy="66522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2632" cy="28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>
                  <a:solidFill>
                    <a:schemeClr val="bg1"/>
                  </a:solidFill>
                  <a:latin typeface="Helvetica" panose="020B0604020202020204" pitchFamily="34" charset="0"/>
                </a:rPr>
                <a:t>01</a:t>
              </a:r>
              <a:endParaRPr lang="zh-CN" altLang="en-US" sz="183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30"/>
          <p:cNvGrpSpPr/>
          <p:nvPr/>
        </p:nvGrpSpPr>
        <p:grpSpPr bwMode="auto">
          <a:xfrm>
            <a:off x="7244168" y="2334985"/>
            <a:ext cx="662992" cy="66522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2632" cy="28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02</a:t>
              </a:r>
              <a:endParaRPr lang="zh-CN" altLang="en-US" sz="183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31"/>
          <p:cNvGrpSpPr/>
          <p:nvPr/>
        </p:nvGrpSpPr>
        <p:grpSpPr bwMode="auto">
          <a:xfrm>
            <a:off x="11048000" y="2334985"/>
            <a:ext cx="662992" cy="66522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32632" cy="28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>
                  <a:solidFill>
                    <a:schemeClr val="bg1"/>
                  </a:solidFill>
                  <a:latin typeface="Helvetica" panose="020B0604020202020204" pitchFamily="34" charset="0"/>
                </a:rPr>
                <a:t>03</a:t>
              </a:r>
              <a:endParaRPr lang="zh-CN" altLang="en-US" sz="183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677695" y="578066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677695" y="545993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478170" y="578066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5478170" y="545993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9069095" y="578066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9069095" y="545993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2" name="等腰三角形 2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  <p:bldP spid="31" grpId="0"/>
      <p:bldP spid="3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752229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250823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655481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516889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71799" y="3115655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1799" y="3704077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657619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796564" y="2995576"/>
              <a:ext cx="354624" cy="465803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l="0" t="0" r="r" b="b"/>
              <a:pathLst>
                <a:path w="100" h="131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759791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/>
            <p:nvPr/>
          </p:nvSpPr>
          <p:spPr bwMode="auto">
            <a:xfrm>
              <a:off x="4747684" y="1641361"/>
              <a:ext cx="452384" cy="619153"/>
            </a:xfrm>
            <a:custGeom>
              <a:avLst/>
              <a:gdLst/>
              <a:ahLst/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l="0" t="0" r="r" b="b"/>
              <a:pathLst>
                <a:path w="128" h="175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5123605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528260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38966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1799" y="4988436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771799" y="5576860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634872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l="0" t="0" r="r" b="b"/>
              <a:pathLst>
                <a:path w="164" h="108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250614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655272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516685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38731" y="3115451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38731" y="370387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143960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548616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410030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38731" y="5008796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38731" y="5597221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824116"/>
            <a:ext cx="2532772" cy="258767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0" name="等腰三角形 4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8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80"/>
                            </p:stCondLst>
                            <p:childTnLst>
                              <p:par>
                                <p:cTn id="6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80"/>
                            </p:stCondLst>
                            <p:childTnLst>
                              <p:par>
                                <p:cTn id="7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8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98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8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80"/>
                            </p:stCondLst>
                            <p:childTnLst>
                              <p:par>
                                <p:cTn id="9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80"/>
                            </p:stCondLst>
                            <p:childTnLst>
                              <p:par>
                                <p:cTn id="10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80"/>
                            </p:stCondLst>
                            <p:childTnLst>
                              <p:par>
                                <p:cTn id="10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48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980"/>
                            </p:stCondLst>
                            <p:childTnLst>
                              <p:par>
                                <p:cTn id="1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480"/>
                            </p:stCondLst>
                            <p:childTnLst>
                              <p:par>
                                <p:cTn id="1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3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480"/>
                            </p:stCondLst>
                            <p:childTnLst>
                              <p:par>
                                <p:cTn id="13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55" grpId="0"/>
      <p:bldP spid="5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 Placeholder 3"/>
          <p:cNvSpPr txBox="1"/>
          <p:nvPr/>
        </p:nvSpPr>
        <p:spPr>
          <a:xfrm>
            <a:off x="7177672" y="2375478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 Placeholder 3"/>
          <p:cNvSpPr txBox="1"/>
          <p:nvPr/>
        </p:nvSpPr>
        <p:spPr>
          <a:xfrm>
            <a:off x="7203706" y="3305909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7141690" y="4237435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  <a:endParaRPr lang="en-US" sz="3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Text Placeholder 3"/>
          <p:cNvSpPr txBox="1"/>
          <p:nvPr/>
        </p:nvSpPr>
        <p:spPr>
          <a:xfrm>
            <a:off x="2931558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 Placeholder 3"/>
          <p:cNvSpPr txBox="1"/>
          <p:nvPr/>
        </p:nvSpPr>
        <p:spPr>
          <a:xfrm>
            <a:off x="2931579" y="5784730"/>
            <a:ext cx="2023530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236892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32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Text Placeholder 3"/>
          <p:cNvSpPr txBox="1"/>
          <p:nvPr/>
        </p:nvSpPr>
        <p:spPr>
          <a:xfrm>
            <a:off x="5838250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5838261" y="5784730"/>
            <a:ext cx="2023530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5193926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32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Text Placeholder 3"/>
          <p:cNvSpPr txBox="1"/>
          <p:nvPr/>
        </p:nvSpPr>
        <p:spPr>
          <a:xfrm>
            <a:off x="8729369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 Placeholder 3"/>
          <p:cNvSpPr txBox="1"/>
          <p:nvPr/>
        </p:nvSpPr>
        <p:spPr>
          <a:xfrm>
            <a:off x="8729379" y="5784730"/>
            <a:ext cx="2023530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809538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3200" b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8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8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80"/>
                            </p:stCondLst>
                            <p:childTnLst>
                              <p:par>
                                <p:cTn id="6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8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8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8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8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8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80"/>
                            </p:stCondLst>
                            <p:childTnLst>
                              <p:par>
                                <p:cTn id="10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98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80"/>
                            </p:stCondLst>
                            <p:childTnLst>
                              <p:par>
                                <p:cTn id="1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980"/>
                            </p:stCondLst>
                            <p:childTnLst>
                              <p:par>
                                <p:cTn id="1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480"/>
                            </p:stCondLst>
                            <p:childTnLst>
                              <p:par>
                                <p:cTn id="13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0" grpId="0"/>
      <p:bldP spid="72" grpId="0"/>
      <p:bldP spid="73" grpId="0"/>
      <p:bldP spid="7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58" grpId="0"/>
      <p:bldP spid="5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085559" y="2725656"/>
            <a:ext cx="4088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适合医疗机构的工作总结报告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418187" y="1672109"/>
            <a:ext cx="7755969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zh-CN" altLang="en-US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感谢聆听，批评指导</a:t>
            </a:r>
            <a:endParaRPr lang="zh-CN" altLang="en-US" sz="6600" cap="all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64051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05639" y="6752319"/>
            <a:ext cx="3368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医疗机构的名字请在此输入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3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8539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39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9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8539"/>
                                </p:stCondLst>
                                <p:childTnLst>
                                  <p:par>
                                    <p:cTn id="3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39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90"/>
                                </p:stCondLst>
                                <p:childTnLst>
                                  <p:par>
                                    <p:cTn id="4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3" name="等腰三角形 3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8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8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8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8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8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8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8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8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8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8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8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38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98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8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/>
          <p:nvPr/>
        </p:nvSpPr>
        <p:spPr bwMode="auto">
          <a:xfrm>
            <a:off x="8801399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/>
          <p:nvPr/>
        </p:nvSpPr>
        <p:spPr bwMode="auto">
          <a:xfrm>
            <a:off x="4769690" y="2303837"/>
            <a:ext cx="1613159" cy="1613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317" y="0"/>
                </a:moveTo>
                <a:cubicBezTo>
                  <a:pt x="13198" y="871"/>
                  <a:pt x="9277" y="2909"/>
                  <a:pt x="6078" y="6121"/>
                </a:cubicBezTo>
                <a:cubicBezTo>
                  <a:pt x="2898" y="9313"/>
                  <a:pt x="876" y="13222"/>
                  <a:pt x="0" y="17331"/>
                </a:cubicBezTo>
                <a:cubicBezTo>
                  <a:pt x="654" y="19787"/>
                  <a:pt x="2887" y="21599"/>
                  <a:pt x="5550" y="21599"/>
                </a:cubicBezTo>
                <a:lnTo>
                  <a:pt x="15850" y="21599"/>
                </a:lnTo>
                <a:cubicBezTo>
                  <a:pt x="19026" y="21600"/>
                  <a:pt x="21600" y="19026"/>
                  <a:pt x="21600" y="15851"/>
                </a:cubicBezTo>
                <a:lnTo>
                  <a:pt x="21600" y="5556"/>
                </a:lnTo>
                <a:cubicBezTo>
                  <a:pt x="21599" y="2889"/>
                  <a:pt x="19781" y="649"/>
                  <a:pt x="173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3" name="AutoShape 5"/>
          <p:cNvSpPr/>
          <p:nvPr/>
        </p:nvSpPr>
        <p:spPr bwMode="auto">
          <a:xfrm>
            <a:off x="6430102" y="2303109"/>
            <a:ext cx="1616794" cy="1613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320" y="0"/>
                </a:moveTo>
                <a:cubicBezTo>
                  <a:pt x="1838" y="631"/>
                  <a:pt x="0" y="2881"/>
                  <a:pt x="0" y="5565"/>
                </a:cubicBezTo>
                <a:lnTo>
                  <a:pt x="0" y="15854"/>
                </a:lnTo>
                <a:cubicBezTo>
                  <a:pt x="0" y="19028"/>
                  <a:pt x="2566" y="21599"/>
                  <a:pt x="5733" y="21599"/>
                </a:cubicBezTo>
                <a:lnTo>
                  <a:pt x="16004" y="21599"/>
                </a:lnTo>
                <a:cubicBezTo>
                  <a:pt x="18745" y="21600"/>
                  <a:pt x="21032" y="19672"/>
                  <a:pt x="21600" y="17097"/>
                </a:cubicBezTo>
                <a:cubicBezTo>
                  <a:pt x="20699" y="13077"/>
                  <a:pt x="18699" y="9258"/>
                  <a:pt x="15589" y="6129"/>
                </a:cubicBezTo>
                <a:cubicBezTo>
                  <a:pt x="12384" y="2905"/>
                  <a:pt x="8450" y="864"/>
                  <a:pt x="43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4" name="AutoShape 6"/>
          <p:cNvSpPr/>
          <p:nvPr/>
        </p:nvSpPr>
        <p:spPr bwMode="auto">
          <a:xfrm>
            <a:off x="4769690" y="3988968"/>
            <a:ext cx="1613159" cy="16124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600" y="18710"/>
                  <a:pt x="21600" y="16051"/>
                </a:cubicBezTo>
                <a:lnTo>
                  <a:pt x="21600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5" name="AutoShape 7"/>
          <p:cNvSpPr/>
          <p:nvPr/>
        </p:nvSpPr>
        <p:spPr bwMode="auto">
          <a:xfrm>
            <a:off x="6430102" y="3988967"/>
            <a:ext cx="1616794" cy="1613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600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600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6" name="AutoShape 8"/>
          <p:cNvSpPr/>
          <p:nvPr/>
        </p:nvSpPr>
        <p:spPr bwMode="auto">
          <a:xfrm>
            <a:off x="5323381" y="3254362"/>
            <a:ext cx="721360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17" name="AutoShape 9"/>
          <p:cNvSpPr/>
          <p:nvPr/>
        </p:nvSpPr>
        <p:spPr bwMode="auto">
          <a:xfrm>
            <a:off x="5194443" y="2957387"/>
            <a:ext cx="979236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8" name="AutoShape 10"/>
          <p:cNvSpPr/>
          <p:nvPr/>
        </p:nvSpPr>
        <p:spPr bwMode="auto">
          <a:xfrm>
            <a:off x="6768546" y="3254362"/>
            <a:ext cx="720826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19" name="AutoShape 11"/>
          <p:cNvSpPr/>
          <p:nvPr/>
        </p:nvSpPr>
        <p:spPr bwMode="auto">
          <a:xfrm>
            <a:off x="6638977" y="2957387"/>
            <a:ext cx="979964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0" name="AutoShape 12"/>
          <p:cNvSpPr/>
          <p:nvPr/>
        </p:nvSpPr>
        <p:spPr bwMode="auto">
          <a:xfrm>
            <a:off x="6768546" y="4711948"/>
            <a:ext cx="720826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21" name="AutoShape 13"/>
          <p:cNvSpPr/>
          <p:nvPr/>
        </p:nvSpPr>
        <p:spPr bwMode="auto">
          <a:xfrm>
            <a:off x="6638977" y="4414975"/>
            <a:ext cx="979964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AutoShape 14"/>
          <p:cNvSpPr/>
          <p:nvPr/>
        </p:nvSpPr>
        <p:spPr bwMode="auto">
          <a:xfrm>
            <a:off x="5323649" y="4711948"/>
            <a:ext cx="720826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23" name="AutoShape 15"/>
          <p:cNvSpPr/>
          <p:nvPr/>
        </p:nvSpPr>
        <p:spPr bwMode="auto">
          <a:xfrm>
            <a:off x="5194080" y="4414975"/>
            <a:ext cx="979964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4" name="AutoShape 16"/>
          <p:cNvSpPr/>
          <p:nvPr/>
        </p:nvSpPr>
        <p:spPr bwMode="auto">
          <a:xfrm>
            <a:off x="8713324" y="2569118"/>
            <a:ext cx="2343982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5" name="AutoShape 17"/>
          <p:cNvSpPr/>
          <p:nvPr/>
        </p:nvSpPr>
        <p:spPr bwMode="auto">
          <a:xfrm>
            <a:off x="8697330" y="4910314"/>
            <a:ext cx="2343982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6" name="AutoShape 18"/>
          <p:cNvSpPr/>
          <p:nvPr/>
        </p:nvSpPr>
        <p:spPr bwMode="auto">
          <a:xfrm>
            <a:off x="1807167" y="4910314"/>
            <a:ext cx="2402510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7" name="AutoShape 19"/>
          <p:cNvSpPr/>
          <p:nvPr/>
        </p:nvSpPr>
        <p:spPr bwMode="auto">
          <a:xfrm>
            <a:off x="1795084" y="2569118"/>
            <a:ext cx="2401436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8" name="AutoShape 20"/>
          <p:cNvSpPr/>
          <p:nvPr/>
        </p:nvSpPr>
        <p:spPr bwMode="auto">
          <a:xfrm>
            <a:off x="4240815" y="4929643"/>
            <a:ext cx="523423" cy="522696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9" name="AutoShape 21"/>
          <p:cNvSpPr/>
          <p:nvPr/>
        </p:nvSpPr>
        <p:spPr bwMode="auto">
          <a:xfrm>
            <a:off x="8071615" y="4929644"/>
            <a:ext cx="522695" cy="522695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0" name="AutoShape 22"/>
          <p:cNvSpPr/>
          <p:nvPr/>
        </p:nvSpPr>
        <p:spPr bwMode="auto">
          <a:xfrm>
            <a:off x="8071615" y="2588447"/>
            <a:ext cx="522695" cy="522696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1" name="AutoShape 23"/>
          <p:cNvSpPr/>
          <p:nvPr/>
        </p:nvSpPr>
        <p:spPr bwMode="auto">
          <a:xfrm>
            <a:off x="4317875" y="5006340"/>
            <a:ext cx="369304" cy="369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2" name="AutoShape 24"/>
          <p:cNvSpPr/>
          <p:nvPr/>
        </p:nvSpPr>
        <p:spPr bwMode="auto">
          <a:xfrm>
            <a:off x="8148311" y="5006340"/>
            <a:ext cx="369304" cy="369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3" name="AutoShape 25"/>
          <p:cNvSpPr/>
          <p:nvPr/>
        </p:nvSpPr>
        <p:spPr bwMode="auto">
          <a:xfrm>
            <a:off x="8148311" y="2665144"/>
            <a:ext cx="369304" cy="369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4" name="AutoShape 26"/>
          <p:cNvSpPr/>
          <p:nvPr/>
        </p:nvSpPr>
        <p:spPr bwMode="auto">
          <a:xfrm>
            <a:off x="8222462" y="5029409"/>
            <a:ext cx="221001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5" name="AutoShape 27"/>
          <p:cNvSpPr/>
          <p:nvPr/>
        </p:nvSpPr>
        <p:spPr bwMode="auto">
          <a:xfrm>
            <a:off x="8126138" y="2688214"/>
            <a:ext cx="413650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6" name="AutoShape 28"/>
          <p:cNvSpPr/>
          <p:nvPr/>
        </p:nvSpPr>
        <p:spPr bwMode="auto">
          <a:xfrm>
            <a:off x="4379667" y="5029409"/>
            <a:ext cx="245718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7" name="AutoShape 29"/>
          <p:cNvSpPr/>
          <p:nvPr/>
        </p:nvSpPr>
        <p:spPr bwMode="auto">
          <a:xfrm>
            <a:off x="4241179" y="2588449"/>
            <a:ext cx="522695" cy="522695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8" name="AutoShape 30"/>
          <p:cNvSpPr/>
          <p:nvPr/>
        </p:nvSpPr>
        <p:spPr bwMode="auto">
          <a:xfrm>
            <a:off x="4317875" y="2664780"/>
            <a:ext cx="369304" cy="37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9" name="AutoShape 31"/>
          <p:cNvSpPr/>
          <p:nvPr/>
        </p:nvSpPr>
        <p:spPr bwMode="auto">
          <a:xfrm>
            <a:off x="4379667" y="2688214"/>
            <a:ext cx="245718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1" name="等腰三角形 3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8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8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8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8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8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8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8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8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8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8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8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8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8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8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88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48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8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68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28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88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48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8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8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28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utoUpdateAnimBg="0"/>
      <p:bldP spid="43017" grpId="0" autoUpdateAnimBg="0"/>
      <p:bldP spid="43018" grpId="0" autoUpdateAnimBg="0"/>
      <p:bldP spid="43019" grpId="0" autoUpdateAnimBg="0"/>
      <p:bldP spid="43020" grpId="0" autoUpdateAnimBg="0"/>
      <p:bldP spid="43021" grpId="0" autoUpdateAnimBg="0"/>
      <p:bldP spid="43022" grpId="0" autoUpdateAnimBg="0"/>
      <p:bldP spid="43023" grpId="0" autoUpdateAnimBg="0"/>
      <p:bldP spid="43024" grpId="0" autoUpdateAnimBg="0"/>
      <p:bldP spid="43025" grpId="0" autoUpdateAnimBg="0"/>
      <p:bldP spid="43026" grpId="0" autoUpdateAnimBg="0"/>
      <p:bldP spid="43027" grpId="0" autoUpdateAnimBg="0"/>
      <p:bldP spid="43028" grpId="0" animBg="1"/>
      <p:bldP spid="43029" grpId="0" animBg="1"/>
      <p:bldP spid="43030" grpId="0" animBg="1"/>
      <p:bldP spid="43034" grpId="0" autoUpdateAnimBg="0"/>
      <p:bldP spid="43035" grpId="0" autoUpdateAnimBg="0"/>
      <p:bldP spid="43036" grpId="0" autoUpdateAnimBg="0"/>
      <p:bldP spid="43037" grpId="0" animBg="1"/>
      <p:bldP spid="43039" grpId="0" autoUpdateAnimBg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5576684" y="1984815"/>
            <a:ext cx="1459844" cy="1287965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4130233" y="3272779"/>
            <a:ext cx="1446451" cy="1392879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9"/>
          <p:cNvSpPr>
            <a:spLocks noChangeArrowheads="1"/>
          </p:cNvSpPr>
          <p:nvPr/>
        </p:nvSpPr>
        <p:spPr bwMode="auto">
          <a:xfrm>
            <a:off x="4960604" y="4665659"/>
            <a:ext cx="1343770" cy="1468772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0"/>
          <p:cNvSpPr>
            <a:spLocks noChangeArrowheads="1"/>
          </p:cNvSpPr>
          <p:nvPr/>
        </p:nvSpPr>
        <p:spPr bwMode="auto">
          <a:xfrm>
            <a:off x="6304374" y="4665659"/>
            <a:ext cx="1348235" cy="1468772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1"/>
          <p:cNvSpPr>
            <a:spLocks noChangeArrowheads="1"/>
          </p:cNvSpPr>
          <p:nvPr/>
        </p:nvSpPr>
        <p:spPr bwMode="auto">
          <a:xfrm>
            <a:off x="7036527" y="3272779"/>
            <a:ext cx="1446451" cy="1392879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6052139" y="2574110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7402605" y="3536179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6898133" y="5138882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5128018" y="51589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4708368" y="35495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6949504" y="1772756"/>
            <a:ext cx="223125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>
            <a:spLocks noChangeArrowheads="1"/>
          </p:cNvSpPr>
          <p:nvPr/>
        </p:nvSpPr>
        <p:spPr bwMode="auto">
          <a:xfrm>
            <a:off x="8778542" y="3493767"/>
            <a:ext cx="215899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4"/>
          <p:cNvSpPr>
            <a:spLocks noChangeArrowheads="1"/>
          </p:cNvSpPr>
          <p:nvPr/>
        </p:nvSpPr>
        <p:spPr bwMode="auto">
          <a:xfrm>
            <a:off x="7994164" y="5527280"/>
            <a:ext cx="2159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2411501" y="5103166"/>
            <a:ext cx="21573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>
            <a:spLocks noChangeArrowheads="1"/>
          </p:cNvSpPr>
          <p:nvPr/>
        </p:nvSpPr>
        <p:spPr bwMode="auto">
          <a:xfrm>
            <a:off x="2411501" y="2645540"/>
            <a:ext cx="21573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7"/>
          <p:cNvSpPr>
            <a:spLocks noChangeArrowheads="1"/>
          </p:cNvSpPr>
          <p:nvPr/>
        </p:nvSpPr>
        <p:spPr bwMode="auto">
          <a:xfrm>
            <a:off x="6949505" y="1489442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8"/>
          <p:cNvSpPr>
            <a:spLocks noChangeArrowheads="1"/>
          </p:cNvSpPr>
          <p:nvPr/>
        </p:nvSpPr>
        <p:spPr bwMode="auto">
          <a:xfrm>
            <a:off x="8778541" y="3179200"/>
            <a:ext cx="1774580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7994163" y="5214945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0"/>
          <p:cNvSpPr>
            <a:spLocks noChangeArrowheads="1"/>
          </p:cNvSpPr>
          <p:nvPr/>
        </p:nvSpPr>
        <p:spPr bwMode="auto">
          <a:xfrm>
            <a:off x="2411499" y="4786368"/>
            <a:ext cx="1691677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1"/>
          <p:cNvSpPr>
            <a:spLocks noChangeArrowheads="1"/>
          </p:cNvSpPr>
          <p:nvPr/>
        </p:nvSpPr>
        <p:spPr bwMode="auto">
          <a:xfrm>
            <a:off x="2411499" y="2319812"/>
            <a:ext cx="1520114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5796537" y="3980458"/>
            <a:ext cx="1039671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5" name="等腰三角形 2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8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8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8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8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48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48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98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98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48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48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98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tags/tag1.xml><?xml version="1.0" encoding="utf-8"?>
<p:tagLst xmlns:p="http://schemas.openxmlformats.org/presentationml/2006/main">
  <p:tag name="ISPRING_PRESENTATION_TITLE" val="bsl129.pptx"/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6158</Words>
  <Application>WPS 演示</Application>
  <PresentationFormat>自定义</PresentationFormat>
  <Paragraphs>539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</vt:lpstr>
      <vt:lpstr>微软雅黑</vt:lpstr>
      <vt:lpstr>Gill Sans</vt:lpstr>
      <vt:lpstr>Segoe Print</vt:lpstr>
      <vt:lpstr>Lato</vt:lpstr>
      <vt:lpstr>MS PGothic</vt:lpstr>
      <vt:lpstr>Helvetica</vt:lpstr>
      <vt:lpstr>SimSun-ExtB</vt:lpstr>
      <vt:lpstr>Gill Sans</vt:lpstr>
      <vt:lpstr>Arial Unicode MS</vt:lpstr>
      <vt:lpstr>Calibri Light</vt:lpstr>
      <vt:lpstr>Simply City Light</vt:lpstr>
      <vt:lpstr>Yu Gothic UI Light</vt:lpstr>
      <vt:lpstr>Meiryo</vt:lpstr>
      <vt:lpstr>Yu Gothic UI</vt:lpstr>
      <vt:lpstr>Arial Narrow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2016-09-13T14:12:00Z</dcterms:created>
  <dcterms:modified xsi:type="dcterms:W3CDTF">2024-06-07T03:27:59Z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5F69D7F8FE5246D3B045246191A064E4_13</vt:lpwstr>
  </property>
  <property fmtid="{D5CDD505-2E9C-101B-9397-08002B2CF9AE}" pid="3" name="KSOProductBuildVer">
    <vt:lpwstr>2052-12.1.0.16417</vt:lpwstr>
  </property>
</Properties>
</file>