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54" r:id="rId3"/>
    <p:sldId id="2734" r:id="rId5"/>
    <p:sldId id="2711" r:id="rId6"/>
    <p:sldId id="2743" r:id="rId7"/>
    <p:sldId id="2712" r:id="rId8"/>
    <p:sldId id="2713" r:id="rId9"/>
    <p:sldId id="2751" r:id="rId10"/>
    <p:sldId id="2752" r:id="rId11"/>
    <p:sldId id="2748" r:id="rId12"/>
    <p:sldId id="2715" r:id="rId13"/>
    <p:sldId id="2744" r:id="rId14"/>
    <p:sldId id="2718" r:id="rId15"/>
    <p:sldId id="2719" r:id="rId16"/>
    <p:sldId id="2720" r:id="rId17"/>
    <p:sldId id="2749" r:id="rId18"/>
    <p:sldId id="2745" r:id="rId19"/>
    <p:sldId id="2721" r:id="rId20"/>
    <p:sldId id="2722" r:id="rId21"/>
    <p:sldId id="2746" r:id="rId22"/>
    <p:sldId id="2724" r:id="rId23"/>
    <p:sldId id="2750" r:id="rId24"/>
    <p:sldId id="2725" r:id="rId25"/>
    <p:sldId id="2747" r:id="rId26"/>
    <p:sldId id="2729" r:id="rId27"/>
    <p:sldId id="2730" r:id="rId28"/>
    <p:sldId id="2755" r:id="rId29"/>
    <p:sldId id="2781" r:id="rId30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86"/>
    <a:srgbClr val="E60012"/>
    <a:srgbClr val="004898"/>
    <a:srgbClr val="AE002B"/>
    <a:srgbClr val="EEE5E7"/>
    <a:srgbClr val="009882"/>
    <a:srgbClr val="26A244"/>
    <a:srgbClr val="298EC0"/>
    <a:srgbClr val="B6192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2986" autoAdjust="0"/>
  </p:normalViewPr>
  <p:slideViewPr>
    <p:cSldViewPr showGuides="1">
      <p:cViewPr varScale="1">
        <p:scale>
          <a:sx n="107" d="100"/>
          <a:sy n="107" d="100"/>
        </p:scale>
        <p:origin x="684" y="138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186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678670576"/>
        <c:axId val="693115760"/>
      </c:barChart>
      <c:catAx>
        <c:axId val="6786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</a:p>
        </c:txPr>
        <c:crossAx val="693115760"/>
        <c:crosses val="autoZero"/>
        <c:auto val="1"/>
        <c:lblAlgn val="ctr"/>
        <c:lblOffset val="100"/>
        <c:noMultiLvlLbl val="0"/>
      </c:catAx>
      <c:valAx>
        <c:axId val="693115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867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590172" y="1"/>
            <a:ext cx="10261881" cy="5160083"/>
          </a:xfrm>
          <a:custGeom>
            <a:avLst/>
            <a:gdLst>
              <a:gd name="T0" fmla="*/ 0 w 4597"/>
              <a:gd name="T1" fmla="*/ 0 h 2298"/>
              <a:gd name="T2" fmla="*/ 4597 w 4597"/>
              <a:gd name="T3" fmla="*/ 0 h 2298"/>
              <a:gd name="T4" fmla="*/ 2328 w 4597"/>
              <a:gd name="T5" fmla="*/ 2266 h 2298"/>
              <a:gd name="T6" fmla="*/ 2299 w 4597"/>
              <a:gd name="T7" fmla="*/ 2298 h 2298"/>
              <a:gd name="T8" fmla="*/ 0 w 4597"/>
              <a:gd name="T9" fmla="*/ 0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7" h="2298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97991" y="-798034"/>
            <a:ext cx="5717610" cy="520339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 bwMode="auto">
          <a:xfrm>
            <a:off x="7811520" y="170656"/>
            <a:ext cx="5047230" cy="7061994"/>
          </a:xfrm>
          <a:custGeom>
            <a:avLst/>
            <a:gdLst>
              <a:gd name="T0" fmla="*/ 2261 w 2261"/>
              <a:gd name="T1" fmla="*/ 0 h 3145"/>
              <a:gd name="T2" fmla="*/ 2261 w 2261"/>
              <a:gd name="T3" fmla="*/ 3145 h 3145"/>
              <a:gd name="T4" fmla="*/ 883 w 2261"/>
              <a:gd name="T5" fmla="*/ 3145 h 3145"/>
              <a:gd name="T6" fmla="*/ 0 w 2261"/>
              <a:gd name="T7" fmla="*/ 2260 h 3145"/>
              <a:gd name="T8" fmla="*/ 2261 w 2261"/>
              <a:gd name="T9" fmla="*/ 0 h 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1" h="3145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835936" y="5348703"/>
            <a:ext cx="3748031" cy="1883948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5977849" y="5480149"/>
            <a:ext cx="3486525" cy="1752502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chemeClr val="bg1">
              <a:lumMod val="50000"/>
              <a:alpha val="69804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4719" y="44455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>
                <a:solidFill>
                  <a:srgbClr val="004186"/>
                </a:solidFill>
                <a:latin typeface="+mj-ea"/>
                <a:ea typeface="+mj-ea"/>
                <a:cs typeface="Arial" panose="020B0604020202020204" pitchFamily="34" charset="0"/>
              </a:rPr>
              <a:t>年终</a:t>
            </a:r>
            <a:r>
              <a:rPr lang="zh-CN" altLang="en-US" sz="3200" b="1" cap="all" dirty="0" smtClean="0">
                <a:solidFill>
                  <a:srgbClr val="004186"/>
                </a:solidFill>
                <a:latin typeface="+mj-ea"/>
                <a:ea typeface="+mj-ea"/>
                <a:cs typeface="Arial" panose="020B0604020202020204" pitchFamily="34" charset="0"/>
              </a:rPr>
              <a:t>工作</a:t>
            </a:r>
            <a:r>
              <a:rPr lang="zh-CN" altLang="en-US" sz="3200" b="1" cap="all" dirty="0" smtClean="0"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 smtClean="0"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 smtClean="0">
                <a:latin typeface="+mj-ea"/>
                <a:ea typeface="+mj-ea"/>
                <a:cs typeface="Arial" panose="020B0604020202020204" pitchFamily="34" charset="0"/>
              </a:rPr>
              <a:t>模板</a:t>
            </a:r>
            <a:endParaRPr lang="zh-CN" altLang="en-US" sz="3200" b="1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497189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004186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719" y="523519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</a:t>
            </a:r>
            <a:r>
              <a:rPr lang="en-US" altLang="zh-CN" sz="900" cap="all" dirty="0" smtClean="0">
                <a:latin typeface="+mj-ea"/>
                <a:ea typeface="+mj-ea"/>
                <a:cs typeface="Arial" panose="020B0604020202020204" pitchFamily="34" charset="0"/>
              </a:rPr>
              <a:t>template  | </a:t>
            </a: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5140" y="2286000"/>
            <a:ext cx="4760256" cy="1312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2" animBg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004186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004186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0041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99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0418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00418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004186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004186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004186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0418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2649"/>
          </a:xfrm>
          <a:prstGeom prst="roundRect">
            <a:avLst>
              <a:gd name="adj" fmla="val 0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03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27" y="654832"/>
            <a:ext cx="4042207" cy="6430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0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44399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31940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387273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192644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Helvetica Light" charset="0"/>
                <a:sym typeface="Helvetica Light" charset="0"/>
              </a:rPr>
              <a:t> </a:t>
            </a:r>
            <a:endParaRPr lang="es-ES" altLang="zh-CN" sz="1320"/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487977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418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47977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4392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1259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66261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3471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25961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70412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08786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64155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14158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53453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10579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418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91642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91642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74413" y="233032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1926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874413" y="3698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29459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874413" y="513011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72623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4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4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004186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004186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4186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004186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4186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004186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41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0041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004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004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41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0041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004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004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 smtClean="0">
                <a:solidFill>
                  <a:srgbClr val="0041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060" b="1" dirty="0">
              <a:solidFill>
                <a:srgbClr val="0041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4186"/>
                </a:solidFill>
                <a:latin typeface="+mj-lt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rgbClr val="004186"/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345" y="-11568"/>
            <a:ext cx="12902027" cy="3411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2649"/>
          </a:xfrm>
          <a:prstGeom prst="roundRect">
            <a:avLst>
              <a:gd name="adj" fmla="val 0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04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150" y="860392"/>
            <a:ext cx="4843217" cy="6372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00418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00418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00418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2" cstate="email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4" cstate="email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6" cstate="email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418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00418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004186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004186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041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00418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00418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004186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00418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004186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00418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590172" y="1"/>
            <a:ext cx="10261881" cy="5160083"/>
          </a:xfrm>
          <a:custGeom>
            <a:avLst/>
            <a:gdLst>
              <a:gd name="T0" fmla="*/ 0 w 4597"/>
              <a:gd name="T1" fmla="*/ 0 h 2298"/>
              <a:gd name="T2" fmla="*/ 4597 w 4597"/>
              <a:gd name="T3" fmla="*/ 0 h 2298"/>
              <a:gd name="T4" fmla="*/ 2328 w 4597"/>
              <a:gd name="T5" fmla="*/ 2266 h 2298"/>
              <a:gd name="T6" fmla="*/ 2299 w 4597"/>
              <a:gd name="T7" fmla="*/ 2298 h 2298"/>
              <a:gd name="T8" fmla="*/ 0 w 4597"/>
              <a:gd name="T9" fmla="*/ 0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7" h="2298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97991" y="-798034"/>
            <a:ext cx="5717610" cy="520339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 bwMode="auto">
          <a:xfrm>
            <a:off x="7811520" y="170656"/>
            <a:ext cx="5047230" cy="7061994"/>
          </a:xfrm>
          <a:custGeom>
            <a:avLst/>
            <a:gdLst>
              <a:gd name="T0" fmla="*/ 2261 w 2261"/>
              <a:gd name="T1" fmla="*/ 0 h 3145"/>
              <a:gd name="T2" fmla="*/ 2261 w 2261"/>
              <a:gd name="T3" fmla="*/ 3145 h 3145"/>
              <a:gd name="T4" fmla="*/ 883 w 2261"/>
              <a:gd name="T5" fmla="*/ 3145 h 3145"/>
              <a:gd name="T6" fmla="*/ 0 w 2261"/>
              <a:gd name="T7" fmla="*/ 2260 h 3145"/>
              <a:gd name="T8" fmla="*/ 2261 w 2261"/>
              <a:gd name="T9" fmla="*/ 0 h 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1" h="3145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835936" y="5348703"/>
            <a:ext cx="3748031" cy="1883948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dpi="0" rotWithShape="1">
            <a:blip r:embed="rId3" cstate="email">
              <a:grayscl/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5977849" y="5480149"/>
            <a:ext cx="3486525" cy="1752502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chemeClr val="bg1">
              <a:lumMod val="50000"/>
              <a:alpha val="69804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4719" y="4445536"/>
            <a:ext cx="453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600" b="1" cap="all" dirty="0" smtClean="0">
                <a:solidFill>
                  <a:srgbClr val="004186"/>
                </a:solidFill>
                <a:latin typeface="+mj-ea"/>
                <a:ea typeface="+mj-ea"/>
                <a:cs typeface="Arial" panose="020B0604020202020204" pitchFamily="34" charset="0"/>
              </a:rPr>
              <a:t>感谢聆听</a:t>
            </a:r>
            <a:r>
              <a:rPr lang="zh-CN" altLang="en-US" sz="3600" b="1" cap="all" dirty="0" smtClean="0">
                <a:latin typeface="+mj-ea"/>
                <a:ea typeface="+mj-ea"/>
                <a:cs typeface="Arial" panose="020B0604020202020204" pitchFamily="34" charset="0"/>
              </a:rPr>
              <a:t>，批评指导</a:t>
            </a:r>
            <a:endParaRPr lang="zh-CN" altLang="en-US" sz="3600" b="1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497189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 smtClean="0">
                <a:solidFill>
                  <a:srgbClr val="004186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004186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719" y="523519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</a:t>
            </a:r>
            <a:r>
              <a:rPr lang="en-US" altLang="zh-CN" sz="900" cap="all" dirty="0" smtClean="0">
                <a:latin typeface="+mj-ea"/>
                <a:ea typeface="+mj-ea"/>
                <a:cs typeface="Arial" panose="020B0604020202020204" pitchFamily="34" charset="0"/>
              </a:rPr>
              <a:t>template  | </a:t>
            </a: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5140" y="2286000"/>
            <a:ext cx="4760256" cy="1312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-3125"/>
            <a:ext cx="12858750" cy="7233045"/>
          </a:xfrm>
          <a:prstGeom prst="roundRect">
            <a:avLst>
              <a:gd name="adj" fmla="val 0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743" y="1076009"/>
            <a:ext cx="4101044" cy="609497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01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3847" y="-7045"/>
            <a:ext cx="9604903" cy="7239695"/>
          </a:xfrm>
          <a:prstGeom prst="rect">
            <a:avLst/>
          </a:prstGeom>
        </p:spPr>
      </p:pic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04186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04186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0418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4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004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004186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004186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004186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004186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004186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004186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58748" cy="7233046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124" y="-1462"/>
            <a:ext cx="12858750" cy="7233045"/>
          </a:xfrm>
          <a:prstGeom prst="roundRect">
            <a:avLst>
              <a:gd name="adj" fmla="val 0"/>
            </a:avLst>
          </a:prstGeom>
          <a:solidFill>
            <a:srgbClr val="1C1C1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71319" y="1630024"/>
            <a:ext cx="216881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2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Kozuka Gothic Pro B" panose="020B0800000000000000" pitchFamily="34" charset="-128"/>
              </a:rPr>
              <a:t>02</a:t>
            </a:r>
            <a:endParaRPr lang="zh-CN" altLang="en-US" sz="92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Kozuka Gothic Pro B" panose="020B08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76574" y="2897859"/>
            <a:ext cx="3758303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7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9273" y="3547660"/>
            <a:ext cx="3812907" cy="11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7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47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7182" y="3198653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V="1">
            <a:off x="5078474" y="3174546"/>
            <a:ext cx="134579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0"/>
                </a:schemeClr>
              </a:gs>
              <a:gs pos="532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9002" y="963400"/>
            <a:ext cx="4083969" cy="626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ISPRING_PRESENTATION_TITLE" val="bt017.pptx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6605</Words>
  <Application>WPS 演示</Application>
  <PresentationFormat>自定义</PresentationFormat>
  <Paragraphs>512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Calibri</vt:lpstr>
      <vt:lpstr>微软雅黑</vt:lpstr>
      <vt:lpstr>Kozuka Gothic Pro B</vt:lpstr>
      <vt:lpstr>Yu Gothic UI Semibold</vt:lpstr>
      <vt:lpstr>Times New Roman</vt:lpstr>
      <vt:lpstr>Agency FB</vt:lpstr>
      <vt:lpstr>Trebuchet MS</vt:lpstr>
      <vt:lpstr>Gill Sans</vt:lpstr>
      <vt:lpstr>Lato Regular</vt:lpstr>
      <vt:lpstr>Segoe Print</vt:lpstr>
      <vt:lpstr>Franklin Gothic Book</vt:lpstr>
      <vt:lpstr>Arial Unicode MS</vt:lpstr>
      <vt:lpstr>Roboto</vt:lpstr>
      <vt:lpstr>Lato</vt:lpstr>
      <vt:lpstr>MS PGothic</vt:lpstr>
      <vt:lpstr>Helvetica Light</vt:lpstr>
      <vt:lpstr>Helvetica</vt:lpstr>
      <vt:lpstr>微软雅黑 Light</vt:lpstr>
      <vt:lpstr>Open Sans</vt:lpstr>
      <vt:lpstr>나눔고딕</vt:lpstr>
      <vt:lpstr>Malgun Gothic</vt:lpstr>
      <vt:lpstr>Meiryo</vt:lpstr>
      <vt:lpstr>Yu Gothic UI</vt:lpstr>
      <vt:lpstr>Arial Narrow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2016-09-17T13:58:00Z</dcterms:created>
  <dcterms:modified xsi:type="dcterms:W3CDTF">2024-06-07T03:31:33Z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44816BAFD3DF484E98FE73D178757812_13</vt:lpwstr>
  </property>
  <property fmtid="{D5CDD505-2E9C-101B-9397-08002B2CF9AE}" pid="3" name="KSOProductBuildVer">
    <vt:lpwstr>2052-12.1.0.16417</vt:lpwstr>
  </property>
</Properties>
</file>