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9" r:id="rId3"/>
    <p:sldId id="258" r:id="rId5"/>
    <p:sldId id="261" r:id="rId6"/>
    <p:sldId id="277" r:id="rId7"/>
    <p:sldId id="259" r:id="rId8"/>
    <p:sldId id="265" r:id="rId9"/>
    <p:sldId id="263" r:id="rId10"/>
    <p:sldId id="264" r:id="rId11"/>
    <p:sldId id="268" r:id="rId12"/>
    <p:sldId id="267" r:id="rId13"/>
    <p:sldId id="266" r:id="rId14"/>
    <p:sldId id="278" r:id="rId15"/>
    <p:sldId id="270" r:id="rId16"/>
    <p:sldId id="271" r:id="rId17"/>
    <p:sldId id="276" r:id="rId18"/>
    <p:sldId id="288" r:id="rId19"/>
    <p:sldId id="274" r:id="rId20"/>
    <p:sldId id="273" r:id="rId21"/>
    <p:sldId id="272" r:id="rId22"/>
    <p:sldId id="279" r:id="rId23"/>
    <p:sldId id="280" r:id="rId24"/>
    <p:sldId id="287" r:id="rId25"/>
    <p:sldId id="286" r:id="rId26"/>
    <p:sldId id="285" r:id="rId27"/>
    <p:sldId id="284" r:id="rId28"/>
    <p:sldId id="283" r:id="rId29"/>
    <p:sldId id="282" r:id="rId30"/>
    <p:sldId id="281" r:id="rId31"/>
    <p:sldId id="289" r:id="rId32"/>
    <p:sldId id="291" r:id="rId33"/>
    <p:sldId id="296" r:id="rId34"/>
    <p:sldId id="299" r:id="rId35"/>
    <p:sldId id="297" r:id="rId36"/>
    <p:sldId id="295" r:id="rId37"/>
    <p:sldId id="294" r:id="rId38"/>
    <p:sldId id="298" r:id="rId39"/>
    <p:sldId id="290" r:id="rId40"/>
    <p:sldId id="292" r:id="rId41"/>
    <p:sldId id="305" r:id="rId42"/>
    <p:sldId id="304" r:id="rId43"/>
    <p:sldId id="303" r:id="rId44"/>
    <p:sldId id="300" r:id="rId45"/>
    <p:sldId id="302" r:id="rId46"/>
    <p:sldId id="301" r:id="rId47"/>
    <p:sldId id="310" r:id="rId48"/>
    <p:sldId id="355" r:id="rId49"/>
  </p:sldIdLst>
  <p:sldSz cx="9144000" cy="5143500" type="screen16x9"/>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4660"/>
  </p:normalViewPr>
  <p:slideViewPr>
    <p:cSldViewPr showGuides="1">
      <p:cViewPr varScale="1">
        <p:scale>
          <a:sx n="111" d="100"/>
          <a:sy n="111" d="100"/>
        </p:scale>
        <p:origin x="384" y="96"/>
      </p:cViewPr>
      <p:guideLst>
        <p:guide orient="horz" pos="1620"/>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tags" Target="tags/tag1.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FF0E9-45DA-4742-B47D-06E7E51CB7A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BDCDC-9A34-461B-A37E-3F4767F3730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D9F45-0981-41A9-96BA-B8F5013B376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4FD9F45-0981-41A9-96BA-B8F5013B3760}"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BDCDC-9A34-461B-A37E-3F4767F3730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555526"/>
            <a:ext cx="9144000"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555526"/>
            <a:ext cx="9144000" cy="4464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3.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xml"/><Relationship Id="rId2" Type="http://schemas.openxmlformats.org/officeDocument/2006/relationships/image" Target="../media/image17.jpeg"/><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41.xml"/><Relationship Id="rId8" Type="http://schemas.openxmlformats.org/officeDocument/2006/relationships/slideLayout" Target="../slideLayouts/slideLayout3.xml"/><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1635646"/>
            <a:ext cx="9144000" cy="1872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screen"/>
          <a:srcRect/>
          <a:stretch>
            <a:fillRect/>
          </a:stretch>
        </p:blipFill>
        <p:spPr>
          <a:xfrm>
            <a:off x="4480418" y="627534"/>
            <a:ext cx="4663582" cy="3998054"/>
          </a:xfrm>
          <a:prstGeom prst="rect">
            <a:avLst/>
          </a:prstGeom>
          <a:effectLst>
            <a:outerShdw blurRad="63500" sx="102000" sy="102000" algn="ctr" rotWithShape="0">
              <a:prstClr val="black">
                <a:alpha val="40000"/>
              </a:prstClr>
            </a:outerShdw>
          </a:effectLst>
        </p:spPr>
      </p:pic>
      <p:sp>
        <p:nvSpPr>
          <p:cNvPr id="15" name="矩形 14"/>
          <p:cNvSpPr/>
          <p:nvPr/>
        </p:nvSpPr>
        <p:spPr>
          <a:xfrm>
            <a:off x="30973" y="1995704"/>
            <a:ext cx="4685043" cy="633187"/>
          </a:xfrm>
          <a:prstGeom prst="rect">
            <a:avLst/>
          </a:prstGeom>
        </p:spPr>
        <p:txBody>
          <a:bodyPr wrap="square">
            <a:spAutoFit/>
          </a:bodyPr>
          <a:lstStyle/>
          <a:p>
            <a:pPr algn="ctr">
              <a:lnSpc>
                <a:spcPct val="120000"/>
              </a:lnSpc>
            </a:pPr>
            <a:r>
              <a:rPr lang="zh-CN" altLang="en-US" sz="3200" b="1" dirty="0" smtClean="0">
                <a:solidFill>
                  <a:schemeClr val="tx2"/>
                </a:solidFill>
                <a:latin typeface="微软雅黑" panose="020B0503020204020204" pitchFamily="34" charset="-122"/>
                <a:ea typeface="微软雅黑" panose="020B0503020204020204" pitchFamily="34" charset="-122"/>
              </a:rPr>
              <a:t>财务数据统计分析</a:t>
            </a:r>
            <a:r>
              <a:rPr lang="en-US" altLang="zh-CN" sz="3200" b="1" dirty="0" smtClean="0">
                <a:solidFill>
                  <a:schemeClr val="tx2"/>
                </a:solidFill>
                <a:latin typeface="微软雅黑" panose="020B0503020204020204" pitchFamily="34" charset="-122"/>
                <a:ea typeface="微软雅黑" panose="020B0503020204020204" pitchFamily="34" charset="-122"/>
              </a:rPr>
              <a:t>PPT</a:t>
            </a:r>
            <a:endParaRPr lang="zh-CN" altLang="en-US" sz="3200" b="1" dirty="0">
              <a:solidFill>
                <a:schemeClr val="tx2"/>
              </a:solidFill>
              <a:latin typeface="微软雅黑" panose="020B0503020204020204" pitchFamily="34" charset="-122"/>
              <a:ea typeface="微软雅黑" panose="020B0503020204020204" pitchFamily="34" charset="-122"/>
            </a:endParaRPr>
          </a:p>
        </p:txBody>
      </p:sp>
      <p:sp>
        <p:nvSpPr>
          <p:cNvPr id="17" name="Freeform 7"/>
          <p:cNvSpPr>
            <a:spLocks noEditPoints="1"/>
          </p:cNvSpPr>
          <p:nvPr/>
        </p:nvSpPr>
        <p:spPr bwMode="auto">
          <a:xfrm>
            <a:off x="909014" y="3899620"/>
            <a:ext cx="252000" cy="252000"/>
          </a:xfrm>
          <a:custGeom>
            <a:avLst/>
            <a:gdLst>
              <a:gd name="T0" fmla="*/ 661 w 904"/>
              <a:gd name="T1" fmla="*/ 461 h 905"/>
              <a:gd name="T2" fmla="*/ 661 w 904"/>
              <a:gd name="T3" fmla="*/ 339 h 905"/>
              <a:gd name="T4" fmla="*/ 605 w 904"/>
              <a:gd name="T5" fmla="*/ 339 h 905"/>
              <a:gd name="T6" fmla="*/ 605 w 904"/>
              <a:gd name="T7" fmla="*/ 461 h 905"/>
              <a:gd name="T8" fmla="*/ 456 w 904"/>
              <a:gd name="T9" fmla="*/ 610 h 905"/>
              <a:gd name="T10" fmla="*/ 453 w 904"/>
              <a:gd name="T11" fmla="*/ 610 h 905"/>
              <a:gd name="T12" fmla="*/ 452 w 904"/>
              <a:gd name="T13" fmla="*/ 610 h 905"/>
              <a:gd name="T14" fmla="*/ 451 w 904"/>
              <a:gd name="T15" fmla="*/ 610 h 905"/>
              <a:gd name="T16" fmla="*/ 448 w 904"/>
              <a:gd name="T17" fmla="*/ 610 h 905"/>
              <a:gd name="T18" fmla="*/ 299 w 904"/>
              <a:gd name="T19" fmla="*/ 461 h 905"/>
              <a:gd name="T20" fmla="*/ 299 w 904"/>
              <a:gd name="T21" fmla="*/ 339 h 905"/>
              <a:gd name="T22" fmla="*/ 244 w 904"/>
              <a:gd name="T23" fmla="*/ 339 h 905"/>
              <a:gd name="T24" fmla="*/ 244 w 904"/>
              <a:gd name="T25" fmla="*/ 461 h 905"/>
              <a:gd name="T26" fmla="*/ 419 w 904"/>
              <a:gd name="T27" fmla="*/ 664 h 905"/>
              <a:gd name="T28" fmla="*/ 419 w 904"/>
              <a:gd name="T29" fmla="*/ 752 h 905"/>
              <a:gd name="T30" fmla="*/ 295 w 904"/>
              <a:gd name="T31" fmla="*/ 787 h 905"/>
              <a:gd name="T32" fmla="*/ 610 w 904"/>
              <a:gd name="T33" fmla="*/ 787 h 905"/>
              <a:gd name="T34" fmla="*/ 484 w 904"/>
              <a:gd name="T35" fmla="*/ 751 h 905"/>
              <a:gd name="T36" fmla="*/ 484 w 904"/>
              <a:gd name="T37" fmla="*/ 664 h 905"/>
              <a:gd name="T38" fmla="*/ 661 w 904"/>
              <a:gd name="T39" fmla="*/ 461 h 905"/>
              <a:gd name="T40" fmla="*/ 450 w 904"/>
              <a:gd name="T41" fmla="*/ 558 h 905"/>
              <a:gd name="T42" fmla="*/ 452 w 904"/>
              <a:gd name="T43" fmla="*/ 558 h 905"/>
              <a:gd name="T44" fmla="*/ 454 w 904"/>
              <a:gd name="T45" fmla="*/ 558 h 905"/>
              <a:gd name="T46" fmla="*/ 554 w 904"/>
              <a:gd name="T47" fmla="*/ 459 h 905"/>
              <a:gd name="T48" fmla="*/ 554 w 904"/>
              <a:gd name="T49" fmla="*/ 218 h 905"/>
              <a:gd name="T50" fmla="*/ 454 w 904"/>
              <a:gd name="T51" fmla="*/ 118 h 905"/>
              <a:gd name="T52" fmla="*/ 452 w 904"/>
              <a:gd name="T53" fmla="*/ 118 h 905"/>
              <a:gd name="T54" fmla="*/ 450 w 904"/>
              <a:gd name="T55" fmla="*/ 118 h 905"/>
              <a:gd name="T56" fmla="*/ 351 w 904"/>
              <a:gd name="T57" fmla="*/ 218 h 905"/>
              <a:gd name="T58" fmla="*/ 351 w 904"/>
              <a:gd name="T59" fmla="*/ 459 h 905"/>
              <a:gd name="T60" fmla="*/ 450 w 904"/>
              <a:gd name="T61" fmla="*/ 558 h 905"/>
              <a:gd name="T62" fmla="*/ 452 w 904"/>
              <a:gd name="T63" fmla="*/ 0 h 905"/>
              <a:gd name="T64" fmla="*/ 904 w 904"/>
              <a:gd name="T65" fmla="*/ 453 h 905"/>
              <a:gd name="T66" fmla="*/ 452 w 904"/>
              <a:gd name="T67" fmla="*/ 905 h 905"/>
              <a:gd name="T68" fmla="*/ 0 w 904"/>
              <a:gd name="T69" fmla="*/ 453 h 905"/>
              <a:gd name="T70" fmla="*/ 452 w 904"/>
              <a:gd name="T71"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905">
                <a:moveTo>
                  <a:pt x="661" y="461"/>
                </a:moveTo>
                <a:lnTo>
                  <a:pt x="661" y="339"/>
                </a:lnTo>
                <a:cubicBezTo>
                  <a:pt x="661" y="304"/>
                  <a:pt x="605" y="304"/>
                  <a:pt x="605" y="339"/>
                </a:cubicBezTo>
                <a:lnTo>
                  <a:pt x="605" y="461"/>
                </a:lnTo>
                <a:cubicBezTo>
                  <a:pt x="605" y="543"/>
                  <a:pt x="538" y="610"/>
                  <a:pt x="456" y="610"/>
                </a:cubicBezTo>
                <a:cubicBezTo>
                  <a:pt x="455" y="610"/>
                  <a:pt x="454" y="610"/>
                  <a:pt x="453" y="610"/>
                </a:cubicBezTo>
                <a:lnTo>
                  <a:pt x="452" y="610"/>
                </a:lnTo>
                <a:lnTo>
                  <a:pt x="451" y="610"/>
                </a:lnTo>
                <a:cubicBezTo>
                  <a:pt x="450" y="610"/>
                  <a:pt x="449" y="610"/>
                  <a:pt x="448" y="610"/>
                </a:cubicBezTo>
                <a:cubicBezTo>
                  <a:pt x="366" y="610"/>
                  <a:pt x="299" y="543"/>
                  <a:pt x="299" y="461"/>
                </a:cubicBezTo>
                <a:lnTo>
                  <a:pt x="299" y="339"/>
                </a:lnTo>
                <a:cubicBezTo>
                  <a:pt x="299" y="304"/>
                  <a:pt x="244" y="304"/>
                  <a:pt x="244" y="339"/>
                </a:cubicBezTo>
                <a:cubicBezTo>
                  <a:pt x="244" y="355"/>
                  <a:pt x="244" y="461"/>
                  <a:pt x="244" y="461"/>
                </a:cubicBezTo>
                <a:cubicBezTo>
                  <a:pt x="244" y="564"/>
                  <a:pt x="320" y="650"/>
                  <a:pt x="419" y="664"/>
                </a:cubicBezTo>
                <a:lnTo>
                  <a:pt x="419" y="752"/>
                </a:lnTo>
                <a:lnTo>
                  <a:pt x="295" y="787"/>
                </a:lnTo>
                <a:lnTo>
                  <a:pt x="610" y="787"/>
                </a:lnTo>
                <a:lnTo>
                  <a:pt x="484" y="751"/>
                </a:lnTo>
                <a:lnTo>
                  <a:pt x="484" y="664"/>
                </a:lnTo>
                <a:cubicBezTo>
                  <a:pt x="584" y="650"/>
                  <a:pt x="661" y="564"/>
                  <a:pt x="661" y="461"/>
                </a:cubicBezTo>
                <a:close/>
                <a:moveTo>
                  <a:pt x="450" y="558"/>
                </a:moveTo>
                <a:cubicBezTo>
                  <a:pt x="451" y="558"/>
                  <a:pt x="451" y="558"/>
                  <a:pt x="452" y="558"/>
                </a:cubicBezTo>
                <a:cubicBezTo>
                  <a:pt x="453" y="558"/>
                  <a:pt x="453" y="558"/>
                  <a:pt x="454" y="558"/>
                </a:cubicBezTo>
                <a:cubicBezTo>
                  <a:pt x="509" y="558"/>
                  <a:pt x="554" y="514"/>
                  <a:pt x="554" y="459"/>
                </a:cubicBezTo>
                <a:lnTo>
                  <a:pt x="554" y="218"/>
                </a:lnTo>
                <a:cubicBezTo>
                  <a:pt x="554" y="163"/>
                  <a:pt x="509" y="118"/>
                  <a:pt x="454" y="118"/>
                </a:cubicBezTo>
                <a:cubicBezTo>
                  <a:pt x="453" y="118"/>
                  <a:pt x="453" y="118"/>
                  <a:pt x="452" y="118"/>
                </a:cubicBezTo>
                <a:cubicBezTo>
                  <a:pt x="452" y="118"/>
                  <a:pt x="451" y="118"/>
                  <a:pt x="450" y="118"/>
                </a:cubicBezTo>
                <a:cubicBezTo>
                  <a:pt x="395" y="118"/>
                  <a:pt x="351" y="163"/>
                  <a:pt x="351" y="218"/>
                </a:cubicBezTo>
                <a:lnTo>
                  <a:pt x="351" y="459"/>
                </a:lnTo>
                <a:cubicBezTo>
                  <a:pt x="351" y="514"/>
                  <a:pt x="395" y="558"/>
                  <a:pt x="450" y="558"/>
                </a:cubicBezTo>
                <a:close/>
                <a:moveTo>
                  <a:pt x="452" y="0"/>
                </a:moveTo>
                <a:cubicBezTo>
                  <a:pt x="702" y="0"/>
                  <a:pt x="904" y="203"/>
                  <a:pt x="904" y="453"/>
                </a:cubicBezTo>
                <a:cubicBezTo>
                  <a:pt x="904" y="702"/>
                  <a:pt x="702" y="905"/>
                  <a:pt x="452" y="905"/>
                </a:cubicBezTo>
                <a:cubicBezTo>
                  <a:pt x="202" y="905"/>
                  <a:pt x="0" y="702"/>
                  <a:pt x="0" y="453"/>
                </a:cubicBezTo>
                <a:cubicBezTo>
                  <a:pt x="0" y="203"/>
                  <a:pt x="202" y="0"/>
                  <a:pt x="452" y="0"/>
                </a:cubicBezTo>
                <a:close/>
              </a:path>
            </a:pathLst>
          </a:custGeom>
          <a:solidFill>
            <a:schemeClr val="bg1"/>
          </a:solidFill>
          <a:ln>
            <a:noFill/>
          </a:ln>
        </p:spPr>
        <p:txBody>
          <a:bodyPr vert="horz" wrap="square" lIns="68562" tIns="34281" rIns="68562" bIns="34281" numCol="1" anchor="t" anchorCtr="0" compatLnSpc="1"/>
          <a:lstStyle/>
          <a:p>
            <a:endParaRPr lang="zh-CN" altLang="en-US">
              <a:solidFill>
                <a:schemeClr val="bg1"/>
              </a:solidFill>
            </a:endParaRPr>
          </a:p>
        </p:txBody>
      </p:sp>
      <p:sp>
        <p:nvSpPr>
          <p:cNvPr id="18" name="TextBox 17"/>
          <p:cNvSpPr txBox="1"/>
          <p:nvPr/>
        </p:nvSpPr>
        <p:spPr>
          <a:xfrm>
            <a:off x="1197046" y="3867894"/>
            <a:ext cx="1517015" cy="313055"/>
          </a:xfrm>
          <a:prstGeom prst="rect">
            <a:avLst/>
          </a:prstGeom>
          <a:noFill/>
        </p:spPr>
        <p:txBody>
          <a:bodyPr wrap="none" lIns="68562" tIns="34281" rIns="68562" bIns="34281" rtlCol="0">
            <a:spAutoFit/>
          </a:bodyPr>
          <a:lstStyle>
            <a:defPPr>
              <a:defRPr lang="zh-CN"/>
            </a:defPPr>
            <a:lvl1pPr>
              <a:defRPr sz="2000">
                <a:solidFill>
                  <a:schemeClr val="accent2"/>
                </a:solidFill>
                <a:latin typeface="+mn-ea"/>
                <a:ea typeface="+mn-ea"/>
              </a:defRPr>
            </a:lvl1pPr>
          </a:lstStyle>
          <a:p>
            <a:r>
              <a:rPr lang="zh-CN" altLang="en-US" sz="1600" dirty="0" smtClean="0">
                <a:solidFill>
                  <a:schemeClr val="bg1"/>
                </a:solidFill>
                <a:latin typeface="微软雅黑" panose="020B0503020204020204" pitchFamily="34" charset="-122"/>
                <a:ea typeface="微软雅黑" panose="020B0503020204020204" pitchFamily="34" charset="-122"/>
              </a:rPr>
              <a:t>报告人：</a:t>
            </a:r>
            <a:r>
              <a:rPr lang="en-US" altLang="zh-CN" sz="1600" dirty="0" smtClean="0">
                <a:solidFill>
                  <a:schemeClr val="bg1"/>
                </a:solidFill>
                <a:latin typeface="微软雅黑" panose="020B0503020204020204" pitchFamily="34" charset="-122"/>
                <a:ea typeface="微软雅黑" panose="020B0503020204020204" pitchFamily="34" charset="-122"/>
              </a:rPr>
              <a:t>PPT</a:t>
            </a:r>
            <a:r>
              <a:rPr lang="zh-CN" altLang="en-US" sz="1600" dirty="0" smtClean="0">
                <a:solidFill>
                  <a:schemeClr val="bg1"/>
                </a:solidFill>
                <a:latin typeface="微软雅黑" panose="020B0503020204020204" pitchFamily="34" charset="-122"/>
                <a:ea typeface="微软雅黑" panose="020B0503020204020204" pitchFamily="34" charset="-122"/>
              </a:rPr>
              <a:t>营</a:t>
            </a:r>
            <a:endParaRPr lang="zh-CN" altLang="en-US" sz="1600" dirty="0" smtClean="0">
              <a:solidFill>
                <a:schemeClr val="bg1"/>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srcRect/>
          <a:stretch>
            <a:fillRect/>
          </a:stretch>
        </p:blipFill>
        <p:spPr bwMode="auto">
          <a:xfrm>
            <a:off x="286688" y="267494"/>
            <a:ext cx="1477000" cy="63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69237" y="2798038"/>
            <a:ext cx="4608514" cy="277768"/>
          </a:xfrm>
          <a:prstGeom prst="rect">
            <a:avLst/>
          </a:prstGeom>
        </p:spPr>
        <p:txBody>
          <a:bodyPr wrap="square" lIns="61722" tIns="30861" rIns="61722" bIns="30861">
            <a:spAutoFit/>
          </a:bodyPr>
          <a:lstStyle/>
          <a:p>
            <a:pPr algn="ctr"/>
            <a:r>
              <a:rPr lang="zh-CN" altLang="en-US" sz="1400" dirty="0" smtClean="0">
                <a:solidFill>
                  <a:schemeClr val="tx2"/>
                </a:solidFill>
                <a:latin typeface="Adobe Gothic Std B" pitchFamily="34" charset="-128"/>
                <a:ea typeface="微软雅黑" panose="020B0503020204020204" pitchFamily="34" charset="-122"/>
              </a:rPr>
              <a:t>财务报表 </a:t>
            </a:r>
            <a:r>
              <a:rPr lang="en-US" altLang="zh-CN" sz="1400" dirty="0" smtClean="0">
                <a:solidFill>
                  <a:schemeClr val="tx2"/>
                </a:solidFill>
                <a:latin typeface="Adobe Gothic Std B" pitchFamily="34" charset="-128"/>
                <a:ea typeface="微软雅黑" panose="020B0503020204020204" pitchFamily="34" charset="-122"/>
              </a:rPr>
              <a:t>| </a:t>
            </a:r>
            <a:r>
              <a:rPr lang="zh-CN" altLang="en-US" sz="1400" dirty="0" smtClean="0">
                <a:solidFill>
                  <a:schemeClr val="tx2"/>
                </a:solidFill>
                <a:latin typeface="Adobe Gothic Std B" pitchFamily="34" charset="-128"/>
                <a:ea typeface="微软雅黑" panose="020B0503020204020204" pitchFamily="34" charset="-122"/>
              </a:rPr>
              <a:t>数据统计 </a:t>
            </a:r>
            <a:r>
              <a:rPr lang="en-US" altLang="zh-CN" sz="1400" dirty="0" smtClean="0">
                <a:solidFill>
                  <a:schemeClr val="tx2"/>
                </a:solidFill>
                <a:latin typeface="Adobe Gothic Std B" pitchFamily="34" charset="-128"/>
                <a:ea typeface="微软雅黑" panose="020B0503020204020204" pitchFamily="34" charset="-122"/>
              </a:rPr>
              <a:t>| </a:t>
            </a:r>
            <a:r>
              <a:rPr lang="zh-CN" altLang="en-US" sz="1400" dirty="0" smtClean="0">
                <a:solidFill>
                  <a:schemeClr val="tx2"/>
                </a:solidFill>
                <a:latin typeface="Adobe Gothic Std B" pitchFamily="34" charset="-128"/>
                <a:ea typeface="微软雅黑" panose="020B0503020204020204" pitchFamily="34" charset="-122"/>
              </a:rPr>
              <a:t>总结汇报 </a:t>
            </a:r>
            <a:r>
              <a:rPr lang="en-US" altLang="zh-CN" sz="1400" dirty="0" smtClean="0">
                <a:solidFill>
                  <a:schemeClr val="tx2"/>
                </a:solidFill>
                <a:latin typeface="Adobe Gothic Std B" pitchFamily="34" charset="-128"/>
                <a:ea typeface="微软雅黑" panose="020B0503020204020204" pitchFamily="34" charset="-122"/>
              </a:rPr>
              <a:t>| </a:t>
            </a:r>
            <a:r>
              <a:rPr lang="zh-CN" altLang="en-US" sz="1400" dirty="0" smtClean="0">
                <a:solidFill>
                  <a:schemeClr val="tx2"/>
                </a:solidFill>
                <a:latin typeface="Adobe Gothic Std B" pitchFamily="34" charset="-128"/>
                <a:ea typeface="微软雅黑" panose="020B0503020204020204" pitchFamily="34" charset="-122"/>
              </a:rPr>
              <a:t>通用商务</a:t>
            </a:r>
            <a:endParaRPr lang="zh-CN" altLang="en-US" sz="1400" dirty="0">
              <a:solidFill>
                <a:schemeClr val="tx2"/>
              </a:solidFill>
              <a:latin typeface="Adobe Gothic Std B" pitchFamily="34" charset="-128"/>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Horizontal)">
                                      <p:cBhvr>
                                        <p:cTn id="11" dur="750"/>
                                        <p:tgtEl>
                                          <p:spTgt spid="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0-#ppt_w/2"/>
                                          </p:val>
                                        </p:tav>
                                        <p:tav tm="100000">
                                          <p:val>
                                            <p:strVal val="#ppt_x"/>
                                          </p:val>
                                        </p:tav>
                                      </p:tavLst>
                                    </p:anim>
                                    <p:anim calcmode="lin" valueType="num">
                                      <p:cBhvr additive="base">
                                        <p:cTn id="22" dur="500" fill="hold"/>
                                        <p:tgtEl>
                                          <p:spTgt spid="1026"/>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gtEl>
                                        <p:attrNameLst>
                                          <p:attrName>ppt_y</p:attrName>
                                        </p:attrNameLst>
                                      </p:cBhvr>
                                      <p:tavLst>
                                        <p:tav tm="0">
                                          <p:val>
                                            <p:strVal val="#ppt_y"/>
                                          </p:val>
                                        </p:tav>
                                        <p:tav tm="100000">
                                          <p:val>
                                            <p:strVal val="#ppt_y"/>
                                          </p:val>
                                        </p:tav>
                                      </p:tavLst>
                                    </p:anim>
                                    <p:anim calcmode="lin" valueType="num">
                                      <p:cBhvr>
                                        <p:cTn id="2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gtEl>
                                      </p:cBhvr>
                                    </p:animEffect>
                                  </p:childTnLst>
                                </p:cTn>
                              </p:par>
                            </p:childTnLst>
                          </p:cTn>
                        </p:par>
                        <p:par>
                          <p:cTn id="31" fill="hold">
                            <p:stCondLst>
                              <p:cond delay="375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calcmode="lin" valueType="num">
                                      <p:cBhvr>
                                        <p:cTn id="34" dur="7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5" dur="750" fill="hold"/>
                                        <p:tgtEl>
                                          <p:spTgt spid="11"/>
                                        </p:tgtEl>
                                        <p:attrNameLst>
                                          <p:attrName>ppt_y</p:attrName>
                                        </p:attrNameLst>
                                      </p:cBhvr>
                                      <p:tavLst>
                                        <p:tav tm="0">
                                          <p:val>
                                            <p:strVal val="#ppt_y"/>
                                          </p:val>
                                        </p:tav>
                                        <p:tav tm="100000">
                                          <p:val>
                                            <p:strVal val="#ppt_y"/>
                                          </p:val>
                                        </p:tav>
                                      </p:tavLst>
                                    </p:anim>
                                    <p:anim calcmode="lin" valueType="num">
                                      <p:cBhvr>
                                        <p:cTn id="36" dur="7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7" dur="7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8" dur="750" tmFilter="0,0; .5, 1; 1, 1"/>
                                        <p:tgtEl>
                                          <p:spTgt spid="11"/>
                                        </p:tgtEl>
                                      </p:cBhvr>
                                    </p:animEffect>
                                  </p:childTnLst>
                                </p:cTn>
                              </p:par>
                            </p:childTnLst>
                          </p:cTn>
                        </p:par>
                        <p:par>
                          <p:cTn id="39" fill="hold">
                            <p:stCondLst>
                              <p:cond delay="6300"/>
                            </p:stCondLst>
                            <p:childTnLst>
                              <p:par>
                                <p:cTn id="40" presetID="53" presetClass="entr" presetSubtype="16"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6800"/>
                            </p:stCondLst>
                            <p:childTnLst>
                              <p:par>
                                <p:cTn id="46" presetID="31" presetClass="entr" presetSubtype="0" fill="hold" grpId="0" nodeType="afterEffect">
                                  <p:stCondLst>
                                    <p:cond delay="0"/>
                                  </p:stCondLst>
                                  <p:iterate type="lt">
                                    <p:tmPct val="10000"/>
                                  </p:iterate>
                                  <p:childTnLst>
                                    <p:set>
                                      <p:cBhvr>
                                        <p:cTn id="47" dur="1" fill="hold">
                                          <p:stCondLst>
                                            <p:cond delay="0"/>
                                          </p:stCondLst>
                                        </p:cTn>
                                        <p:tgtEl>
                                          <p:spTgt spid="18"/>
                                        </p:tgtEl>
                                        <p:attrNameLst>
                                          <p:attrName>style.visibility</p:attrName>
                                        </p:attrNameLst>
                                      </p:cBhvr>
                                      <p:to>
                                        <p:strVal val="visible"/>
                                      </p:to>
                                    </p:set>
                                    <p:anim calcmode="lin" valueType="num">
                                      <p:cBhvr>
                                        <p:cTn id="48" dur="1000" fill="hold"/>
                                        <p:tgtEl>
                                          <p:spTgt spid="18"/>
                                        </p:tgtEl>
                                        <p:attrNameLst>
                                          <p:attrName>ppt_w</p:attrName>
                                        </p:attrNameLst>
                                      </p:cBhvr>
                                      <p:tavLst>
                                        <p:tav tm="0">
                                          <p:val>
                                            <p:fltVal val="0"/>
                                          </p:val>
                                        </p:tav>
                                        <p:tav tm="100000">
                                          <p:val>
                                            <p:strVal val="#ppt_w"/>
                                          </p:val>
                                        </p:tav>
                                      </p:tavLst>
                                    </p:anim>
                                    <p:anim calcmode="lin" valueType="num">
                                      <p:cBhvr>
                                        <p:cTn id="49" dur="1000" fill="hold"/>
                                        <p:tgtEl>
                                          <p:spTgt spid="18"/>
                                        </p:tgtEl>
                                        <p:attrNameLst>
                                          <p:attrName>ppt_h</p:attrName>
                                        </p:attrNameLst>
                                      </p:cBhvr>
                                      <p:tavLst>
                                        <p:tav tm="0">
                                          <p:val>
                                            <p:fltVal val="0"/>
                                          </p:val>
                                        </p:tav>
                                        <p:tav tm="100000">
                                          <p:val>
                                            <p:strVal val="#ppt_h"/>
                                          </p:val>
                                        </p:tav>
                                      </p:tavLst>
                                    </p:anim>
                                    <p:anim calcmode="lin" valueType="num">
                                      <p:cBhvr>
                                        <p:cTn id="50" dur="1000" fill="hold"/>
                                        <p:tgtEl>
                                          <p:spTgt spid="18"/>
                                        </p:tgtEl>
                                        <p:attrNameLst>
                                          <p:attrName>style.rotation</p:attrName>
                                        </p:attrNameLst>
                                      </p:cBhvr>
                                      <p:tavLst>
                                        <p:tav tm="0">
                                          <p:val>
                                            <p:fltVal val="90"/>
                                          </p:val>
                                        </p:tav>
                                        <p:tav tm="100000">
                                          <p:val>
                                            <p:fltVal val="0"/>
                                          </p:val>
                                        </p:tav>
                                      </p:tavLst>
                                    </p:anim>
                                    <p:animEffect transition="in" filter="fade">
                                      <p:cBhvr>
                                        <p:cTn id="5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5" grpId="0"/>
      <p:bldP spid="17" grpId="0" animBg="1"/>
      <p:bldP spid="1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角矩形 4"/>
          <p:cNvSpPr/>
          <p:nvPr/>
        </p:nvSpPr>
        <p:spPr bwMode="auto">
          <a:xfrm>
            <a:off x="2328575" y="1348339"/>
            <a:ext cx="2065737" cy="485238"/>
          </a:xfrm>
          <a:prstGeom prst="roundRect">
            <a:avLst>
              <a:gd name="adj" fmla="val 50000"/>
            </a:avLst>
          </a:prstGeom>
          <a:gradFill>
            <a:gsLst>
              <a:gs pos="0">
                <a:schemeClr val="bg1">
                  <a:lumMod val="95000"/>
                </a:schemeClr>
              </a:gs>
              <a:gs pos="50000">
                <a:schemeClr val="bg1"/>
              </a:gs>
              <a:gs pos="100000">
                <a:schemeClr val="bg1">
                  <a:lumMod val="85000"/>
                </a:schemeClr>
              </a:gs>
            </a:gsLst>
            <a:lin ang="16200000" scaled="0"/>
          </a:gradFill>
          <a:ln w="28575"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8543" tIns="34272" rIns="68543" bIns="34272"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6" name="文本框 12"/>
          <p:cNvSpPr txBox="1"/>
          <p:nvPr/>
        </p:nvSpPr>
        <p:spPr bwMode="auto">
          <a:xfrm>
            <a:off x="2711761" y="1460844"/>
            <a:ext cx="1215643" cy="284657"/>
          </a:xfrm>
          <a:prstGeom prst="rect">
            <a:avLst/>
          </a:prstGeom>
          <a:noFill/>
          <a:ln>
            <a:noFill/>
          </a:ln>
        </p:spPr>
        <p:txBody>
          <a:bodyPr wrap="none" lIns="68543" tIns="34272" rIns="68543" bIns="34272">
            <a:spAutoFit/>
          </a:bodyPr>
          <a:lstStyle/>
          <a:p>
            <a:pPr>
              <a:defRPr/>
            </a:pPr>
            <a:r>
              <a:rPr lang="zh-CN" altLang="en-US" sz="1400" b="1" kern="0" dirty="0" smtClean="0">
                <a:solidFill>
                  <a:srgbClr val="0070C0"/>
                </a:solidFill>
                <a:latin typeface="微软雅黑" panose="020B0503020204020204" pitchFamily="34" charset="-122"/>
                <a:ea typeface="微软雅黑" panose="020B0503020204020204" pitchFamily="34" charset="-122"/>
              </a:rPr>
              <a:t>点击输入标题</a:t>
            </a:r>
            <a:endParaRPr lang="en-US" altLang="zh-CN" sz="1400" b="1" kern="0" dirty="0">
              <a:solidFill>
                <a:srgbClr val="0070C0"/>
              </a:solidFill>
              <a:latin typeface="微软雅黑" panose="020B0503020204020204" pitchFamily="34" charset="-122"/>
              <a:ea typeface="微软雅黑" panose="020B0503020204020204" pitchFamily="34" charset="-122"/>
            </a:endParaRPr>
          </a:p>
        </p:txBody>
      </p:sp>
      <p:sp>
        <p:nvSpPr>
          <p:cNvPr id="7" name="Freeform 12"/>
          <p:cNvSpPr>
            <a:spLocks noEditPoints="1"/>
          </p:cNvSpPr>
          <p:nvPr/>
        </p:nvSpPr>
        <p:spPr bwMode="auto">
          <a:xfrm>
            <a:off x="1739134" y="1348339"/>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圆角矩形 7"/>
          <p:cNvSpPr/>
          <p:nvPr/>
        </p:nvSpPr>
        <p:spPr bwMode="auto">
          <a:xfrm>
            <a:off x="2363142" y="2198453"/>
            <a:ext cx="2065452" cy="483861"/>
          </a:xfrm>
          <a:prstGeom prst="roundRect">
            <a:avLst>
              <a:gd name="adj" fmla="val 50000"/>
            </a:avLst>
          </a:prstGeom>
          <a:gradFill>
            <a:gsLst>
              <a:gs pos="0">
                <a:schemeClr val="bg1">
                  <a:lumMod val="95000"/>
                </a:schemeClr>
              </a:gs>
              <a:gs pos="50000">
                <a:schemeClr val="bg1"/>
              </a:gs>
              <a:gs pos="100000">
                <a:schemeClr val="bg1">
                  <a:lumMod val="85000"/>
                </a:schemeClr>
              </a:gs>
            </a:gsLst>
            <a:lin ang="16200000" scaled="0"/>
          </a:gradFill>
          <a:ln w="28575"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8543" tIns="34272" rIns="68543" bIns="34272"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9" name="Freeform 5"/>
          <p:cNvSpPr>
            <a:spLocks noEditPoints="1"/>
          </p:cNvSpPr>
          <p:nvPr/>
        </p:nvSpPr>
        <p:spPr bwMode="auto">
          <a:xfrm>
            <a:off x="1727135" y="2191933"/>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2371835" y="3040669"/>
            <a:ext cx="2064594" cy="483523"/>
          </a:xfrm>
          <a:prstGeom prst="roundRect">
            <a:avLst>
              <a:gd name="adj" fmla="val 50000"/>
            </a:avLst>
          </a:prstGeom>
          <a:gradFill>
            <a:gsLst>
              <a:gs pos="0">
                <a:schemeClr val="bg1">
                  <a:lumMod val="95000"/>
                </a:schemeClr>
              </a:gs>
              <a:gs pos="50000">
                <a:schemeClr val="bg1"/>
              </a:gs>
              <a:gs pos="100000">
                <a:schemeClr val="bg1">
                  <a:lumMod val="85000"/>
                </a:schemeClr>
              </a:gs>
            </a:gsLst>
            <a:lin ang="16200000" scaled="0"/>
          </a:gradFill>
          <a:ln w="28575"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8543" tIns="34272" rIns="68543" bIns="34272"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11" name="Freeform 22"/>
          <p:cNvSpPr>
            <a:spLocks noEditPoints="1"/>
          </p:cNvSpPr>
          <p:nvPr/>
        </p:nvSpPr>
        <p:spPr bwMode="auto">
          <a:xfrm>
            <a:off x="1717829" y="3081820"/>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2345865" y="3882547"/>
            <a:ext cx="2065591" cy="485324"/>
          </a:xfrm>
          <a:prstGeom prst="roundRect">
            <a:avLst>
              <a:gd name="adj" fmla="val 50000"/>
            </a:avLst>
          </a:prstGeom>
          <a:gradFill>
            <a:gsLst>
              <a:gs pos="0">
                <a:schemeClr val="bg1">
                  <a:lumMod val="95000"/>
                </a:schemeClr>
              </a:gs>
              <a:gs pos="50000">
                <a:schemeClr val="bg1"/>
              </a:gs>
              <a:gs pos="100000">
                <a:schemeClr val="bg1">
                  <a:lumMod val="85000"/>
                </a:schemeClr>
              </a:gs>
            </a:gsLst>
            <a:lin ang="16200000" scaled="0"/>
          </a:gradFill>
          <a:ln w="28575" cap="flat" cmpd="sng" algn="ctr">
            <a:noFill/>
            <a:prstDash val="solid"/>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68543" tIns="34272" rIns="68543" bIns="34272" anchor="ctr"/>
          <a:lstStyle/>
          <a:p>
            <a:pPr algn="ctr">
              <a:defRPr/>
            </a:pPr>
            <a:endParaRPr lang="zh-CN" altLang="en-US" kern="0">
              <a:solidFill>
                <a:srgbClr val="0070C0"/>
              </a:solidFill>
              <a:latin typeface="微软雅黑" panose="020B0503020204020204" pitchFamily="34" charset="-122"/>
              <a:ea typeface="微软雅黑" panose="020B0503020204020204" pitchFamily="34" charset="-122"/>
            </a:endParaRPr>
          </a:p>
        </p:txBody>
      </p:sp>
      <p:sp>
        <p:nvSpPr>
          <p:cNvPr id="13" name="Freeform 24"/>
          <p:cNvSpPr>
            <a:spLocks noEditPoints="1"/>
          </p:cNvSpPr>
          <p:nvPr/>
        </p:nvSpPr>
        <p:spPr bwMode="auto">
          <a:xfrm>
            <a:off x="1713422" y="3884262"/>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0070C0"/>
          </a:solidFill>
          <a:ln w="28575" cap="flat" cmpd="sng" algn="ctr">
            <a:noFill/>
            <a:prstDash val="solid"/>
            <a:miter lim="800000"/>
          </a:ln>
          <a:effectLst/>
        </p:spPr>
        <p:txBody>
          <a:bodyPr lIns="68543" tIns="34272" rIns="68543" bIns="34272" anchor="ctr"/>
          <a:lstStyle/>
          <a:p>
            <a:pPr algn="ctr">
              <a:defRPr/>
            </a:pP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574249" y="2249560"/>
            <a:ext cx="3382127" cy="438545"/>
          </a:xfrm>
          <a:prstGeom prst="rect">
            <a:avLst/>
          </a:prstGeom>
          <a:noFill/>
        </p:spPr>
        <p:txBody>
          <a:bodyPr wrap="square" lIns="68543" tIns="34272" rIns="68543" bIns="34272"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工作内容或复制你的文本内容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4574249" y="3091776"/>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574249" y="3933655"/>
            <a:ext cx="3382127" cy="438545"/>
          </a:xfrm>
          <a:prstGeom prst="rect">
            <a:avLst/>
          </a:prstGeom>
          <a:noFill/>
        </p:spPr>
        <p:txBody>
          <a:bodyPr wrap="square" lIns="68543" tIns="34272" rIns="68543" bIns="34272"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574249" y="1399446"/>
            <a:ext cx="3382127" cy="438545"/>
          </a:xfrm>
          <a:prstGeom prst="rect">
            <a:avLst/>
          </a:prstGeom>
          <a:noFill/>
        </p:spPr>
        <p:txBody>
          <a:bodyPr wrap="square" lIns="68543" tIns="34272" rIns="68543" bIns="34272" rtlCol="0">
            <a:spAutoFit/>
          </a:bodyPr>
          <a:lstStyle/>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点击输入工作内容或复制你的文本内容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文本框 12"/>
          <p:cNvSpPr txBox="1"/>
          <p:nvPr/>
        </p:nvSpPr>
        <p:spPr bwMode="auto">
          <a:xfrm>
            <a:off x="2711761" y="2330709"/>
            <a:ext cx="1215643" cy="284657"/>
          </a:xfrm>
          <a:prstGeom prst="rect">
            <a:avLst/>
          </a:prstGeom>
          <a:noFill/>
          <a:ln>
            <a:noFill/>
          </a:ln>
        </p:spPr>
        <p:txBody>
          <a:bodyPr wrap="none" lIns="68543" tIns="34272" rIns="68543" bIns="34272">
            <a:spAutoFit/>
          </a:bodyPr>
          <a:lstStyle/>
          <a:p>
            <a:pPr>
              <a:defRPr/>
            </a:pPr>
            <a:r>
              <a:rPr lang="zh-CN" altLang="en-US" sz="1400" b="1" kern="0" dirty="0" smtClean="0">
                <a:solidFill>
                  <a:srgbClr val="0070C0"/>
                </a:solidFill>
                <a:latin typeface="微软雅黑" panose="020B0503020204020204" pitchFamily="34" charset="-122"/>
                <a:ea typeface="微软雅黑" panose="020B0503020204020204" pitchFamily="34" charset="-122"/>
              </a:rPr>
              <a:t>点击输入标题</a:t>
            </a:r>
            <a:endParaRPr lang="en-US" altLang="zh-CN" sz="1400" b="1" kern="0" dirty="0">
              <a:solidFill>
                <a:srgbClr val="0070C0"/>
              </a:solidFill>
              <a:latin typeface="微软雅黑" panose="020B0503020204020204" pitchFamily="34" charset="-122"/>
              <a:ea typeface="微软雅黑" panose="020B0503020204020204" pitchFamily="34" charset="-122"/>
            </a:endParaRPr>
          </a:p>
        </p:txBody>
      </p:sp>
      <p:sp>
        <p:nvSpPr>
          <p:cNvPr id="19" name="文本框 12"/>
          <p:cNvSpPr txBox="1"/>
          <p:nvPr/>
        </p:nvSpPr>
        <p:spPr bwMode="auto">
          <a:xfrm>
            <a:off x="2685023" y="3167612"/>
            <a:ext cx="1215643" cy="284657"/>
          </a:xfrm>
          <a:prstGeom prst="rect">
            <a:avLst/>
          </a:prstGeom>
          <a:noFill/>
          <a:ln>
            <a:noFill/>
          </a:ln>
        </p:spPr>
        <p:txBody>
          <a:bodyPr wrap="none" lIns="68543" tIns="34272" rIns="68543" bIns="34272">
            <a:spAutoFit/>
          </a:bodyPr>
          <a:lstStyle/>
          <a:p>
            <a:pPr>
              <a:defRPr/>
            </a:pPr>
            <a:r>
              <a:rPr lang="zh-CN" altLang="en-US" sz="1400" b="1" kern="0" dirty="0" smtClean="0">
                <a:solidFill>
                  <a:srgbClr val="0070C0"/>
                </a:solidFill>
                <a:latin typeface="微软雅黑" panose="020B0503020204020204" pitchFamily="34" charset="-122"/>
                <a:ea typeface="微软雅黑" panose="020B0503020204020204" pitchFamily="34" charset="-122"/>
              </a:rPr>
              <a:t>点击输入标题</a:t>
            </a:r>
            <a:endParaRPr lang="en-US" altLang="zh-CN" sz="1400" b="1" kern="0" dirty="0">
              <a:solidFill>
                <a:srgbClr val="0070C0"/>
              </a:solidFill>
              <a:latin typeface="微软雅黑" panose="020B0503020204020204" pitchFamily="34" charset="-122"/>
              <a:ea typeface="微软雅黑" panose="020B0503020204020204" pitchFamily="34" charset="-122"/>
            </a:endParaRPr>
          </a:p>
        </p:txBody>
      </p:sp>
      <p:sp>
        <p:nvSpPr>
          <p:cNvPr id="20" name="文本框 12"/>
          <p:cNvSpPr txBox="1"/>
          <p:nvPr/>
        </p:nvSpPr>
        <p:spPr bwMode="auto">
          <a:xfrm>
            <a:off x="2711761" y="4015535"/>
            <a:ext cx="1215643" cy="284657"/>
          </a:xfrm>
          <a:prstGeom prst="rect">
            <a:avLst/>
          </a:prstGeom>
          <a:noFill/>
          <a:ln>
            <a:noFill/>
          </a:ln>
        </p:spPr>
        <p:txBody>
          <a:bodyPr wrap="none" lIns="68543" tIns="34272" rIns="68543" bIns="34272">
            <a:spAutoFit/>
          </a:bodyPr>
          <a:lstStyle/>
          <a:p>
            <a:pPr>
              <a:defRPr/>
            </a:pPr>
            <a:r>
              <a:rPr lang="zh-CN" altLang="en-US" sz="1400" b="1" kern="0" dirty="0" smtClean="0">
                <a:solidFill>
                  <a:srgbClr val="0070C0"/>
                </a:solidFill>
                <a:latin typeface="微软雅黑" panose="020B0503020204020204" pitchFamily="34" charset="-122"/>
                <a:ea typeface="微软雅黑" panose="020B0503020204020204" pitchFamily="34" charset="-122"/>
              </a:rPr>
              <a:t>点击输入标题</a:t>
            </a:r>
            <a:endParaRPr lang="en-US" altLang="zh-CN" sz="1400" b="1" kern="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6"/>
                                        </p:tgtEl>
                                        <p:attrNameLst>
                                          <p:attrName>style.visibility</p:attrName>
                                        </p:attrNameLst>
                                      </p:cBhvr>
                                      <p:to>
                                        <p:strVal val="visible"/>
                                      </p:to>
                                    </p:set>
                                    <p:anim calcmode="lin" valueType="num">
                                      <p:cBhvr>
                                        <p:cTn id="5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6"/>
                                        </p:tgtEl>
                                        <p:attrNameLst>
                                          <p:attrName>ppt_y</p:attrName>
                                        </p:attrNameLst>
                                      </p:cBhvr>
                                      <p:tavLst>
                                        <p:tav tm="0">
                                          <p:val>
                                            <p:strVal val="#ppt_y"/>
                                          </p:val>
                                        </p:tav>
                                        <p:tav tm="100000">
                                          <p:val>
                                            <p:strVal val="#ppt_y"/>
                                          </p:val>
                                        </p:tav>
                                      </p:tavLst>
                                    </p:anim>
                                    <p:anim calcmode="lin" valueType="num">
                                      <p:cBhvr>
                                        <p:cTn id="5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6"/>
                                        </p:tgtEl>
                                      </p:cBhvr>
                                    </p:animEffect>
                                  </p:childTnLst>
                                </p:cTn>
                              </p:par>
                            </p:childTnLst>
                          </p:cTn>
                        </p:par>
                        <p:par>
                          <p:cTn id="59" fill="hold">
                            <p:stCondLst>
                              <p:cond delay="1750"/>
                            </p:stCondLst>
                            <p:childTnLst>
                              <p:par>
                                <p:cTn id="60" presetID="42"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par>
                          <p:cTn id="65" fill="hold">
                            <p:stCondLst>
                              <p:cond delay="275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8"/>
                                        </p:tgtEl>
                                        <p:attrNameLst>
                                          <p:attrName>ppt_y</p:attrName>
                                        </p:attrNameLst>
                                      </p:cBhvr>
                                      <p:tavLst>
                                        <p:tav tm="0">
                                          <p:val>
                                            <p:strVal val="#ppt_y"/>
                                          </p:val>
                                        </p:tav>
                                        <p:tav tm="100000">
                                          <p:val>
                                            <p:strVal val="#ppt_y"/>
                                          </p:val>
                                        </p:tav>
                                      </p:tavLst>
                                    </p:anim>
                                    <p:anim calcmode="lin" valueType="num">
                                      <p:cBhvr>
                                        <p:cTn id="7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8"/>
                                        </p:tgtEl>
                                      </p:cBhvr>
                                    </p:animEffect>
                                  </p:childTnLst>
                                </p:cTn>
                              </p:par>
                            </p:childTnLst>
                          </p:cTn>
                        </p:par>
                        <p:par>
                          <p:cTn id="73" fill="hold">
                            <p:stCondLst>
                              <p:cond delay="3500"/>
                            </p:stCondLst>
                            <p:childTnLst>
                              <p:par>
                                <p:cTn id="74" presetID="42"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par>
                          <p:cTn id="79" fill="hold">
                            <p:stCondLst>
                              <p:cond delay="450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9"/>
                                        </p:tgtEl>
                                        <p:attrNameLst>
                                          <p:attrName>ppt_y</p:attrName>
                                        </p:attrNameLst>
                                      </p:cBhvr>
                                      <p:tavLst>
                                        <p:tav tm="0">
                                          <p:val>
                                            <p:strVal val="#ppt_y"/>
                                          </p:val>
                                        </p:tav>
                                        <p:tav tm="100000">
                                          <p:val>
                                            <p:strVal val="#ppt_y"/>
                                          </p:val>
                                        </p:tav>
                                      </p:tavLst>
                                    </p:anim>
                                    <p:anim calcmode="lin" valueType="num">
                                      <p:cBhvr>
                                        <p:cTn id="8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9"/>
                                        </p:tgtEl>
                                      </p:cBhvr>
                                    </p:animEffect>
                                  </p:childTnLst>
                                </p:cTn>
                              </p:par>
                            </p:childTnLst>
                          </p:cTn>
                        </p:par>
                        <p:par>
                          <p:cTn id="87" fill="hold">
                            <p:stCondLst>
                              <p:cond delay="525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childTnLst>
                          </p:cTn>
                        </p:par>
                        <p:par>
                          <p:cTn id="93" fill="hold">
                            <p:stCondLst>
                              <p:cond delay="6250"/>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20"/>
                                        </p:tgtEl>
                                        <p:attrNameLst>
                                          <p:attrName>ppt_y</p:attrName>
                                        </p:attrNameLst>
                                      </p:cBhvr>
                                      <p:tavLst>
                                        <p:tav tm="0">
                                          <p:val>
                                            <p:strVal val="#ppt_y"/>
                                          </p:val>
                                        </p:tav>
                                        <p:tav tm="100000">
                                          <p:val>
                                            <p:strVal val="#ppt_y"/>
                                          </p:val>
                                        </p:tav>
                                      </p:tavLst>
                                    </p:anim>
                                    <p:anim calcmode="lin" valueType="num">
                                      <p:cBhvr>
                                        <p:cTn id="9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20"/>
                                        </p:tgtEl>
                                      </p:cBhvr>
                                    </p:animEffect>
                                  </p:childTnLst>
                                </p:cTn>
                              </p:par>
                            </p:childTnLst>
                          </p:cTn>
                        </p:par>
                        <p:par>
                          <p:cTn id="101" fill="hold">
                            <p:stCondLst>
                              <p:cond delay="7000"/>
                            </p:stCondLst>
                            <p:childTnLst>
                              <p:par>
                                <p:cTn id="102" presetID="42"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1000"/>
                                        <p:tgtEl>
                                          <p:spTgt spid="16"/>
                                        </p:tgtEl>
                                      </p:cBhvr>
                                    </p:animEffect>
                                    <p:anim calcmode="lin" valueType="num">
                                      <p:cBhvr>
                                        <p:cTn id="105" dur="1000" fill="hold"/>
                                        <p:tgtEl>
                                          <p:spTgt spid="16"/>
                                        </p:tgtEl>
                                        <p:attrNameLst>
                                          <p:attrName>ppt_x</p:attrName>
                                        </p:attrNameLst>
                                      </p:cBhvr>
                                      <p:tavLst>
                                        <p:tav tm="0">
                                          <p:val>
                                            <p:strVal val="#ppt_x"/>
                                          </p:val>
                                        </p:tav>
                                        <p:tav tm="100000">
                                          <p:val>
                                            <p:strVal val="#ppt_x"/>
                                          </p:val>
                                        </p:tav>
                                      </p:tavLst>
                                    </p:anim>
                                    <p:anim calcmode="lin" valueType="num">
                                      <p:cBhvr>
                                        <p:cTn id="10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20"/>
          <p:cNvGrpSpPr/>
          <p:nvPr/>
        </p:nvGrpSpPr>
        <p:grpSpPr>
          <a:xfrm>
            <a:off x="3480275" y="3446012"/>
            <a:ext cx="2043318" cy="1277660"/>
            <a:chOff x="2823691" y="3005532"/>
            <a:chExt cx="3116263" cy="1948051"/>
          </a:xfrm>
        </p:grpSpPr>
        <p:sp>
          <p:nvSpPr>
            <p:cNvPr id="6" name="Freeform 11"/>
            <p:cNvSpPr/>
            <p:nvPr/>
          </p:nvSpPr>
          <p:spPr bwMode="auto">
            <a:xfrm>
              <a:off x="2823691" y="3005532"/>
              <a:ext cx="3116263" cy="194805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a:gsLst>
                <a:gs pos="0">
                  <a:schemeClr val="bg1">
                    <a:lumMod val="95000"/>
                  </a:schemeClr>
                </a:gs>
                <a:gs pos="100000">
                  <a:schemeClr val="bg1">
                    <a:lumMod val="85000"/>
                  </a:schemeClr>
                </a:gs>
              </a:gsLst>
              <a:lin ang="16200000" scaled="0"/>
            </a:gradFill>
            <a:ln>
              <a:noFill/>
            </a:ln>
            <a:effectLst>
              <a:outerShdw blurRad="279400" dist="101600" dir="8460000" algn="ctr">
                <a:srgbClr val="000000">
                  <a:alpha val="68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0000"/>
                  </a:solidFill>
                  <a:round/>
                </a14:hiddenLine>
              </a:ext>
            </a:extLst>
          </p:spPr>
          <p:txBody>
            <a:bodyPr wrap="none" anchor="ctr"/>
            <a:lstStyle/>
            <a:p>
              <a:pP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7" name="Text Box 13"/>
            <p:cNvSpPr txBox="1">
              <a:spLocks noChangeArrowheads="1"/>
            </p:cNvSpPr>
            <p:nvPr/>
          </p:nvSpPr>
          <p:spPr bwMode="auto">
            <a:xfrm>
              <a:off x="3142428" y="3872712"/>
              <a:ext cx="2552351" cy="6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lvl="0" algn="ctr" eaLnBrk="1" latinLnBrk="1" hangingPunct="1">
                <a:lnSpc>
                  <a:spcPct val="120000"/>
                </a:lnSpc>
                <a:defRPr/>
              </a:pPr>
              <a:r>
                <a:rPr kumimoji="1" lang="zh-CN" altLang="en-US" kern="0" dirty="0" smtClean="0">
                  <a:solidFill>
                    <a:srgbClr val="0070C0"/>
                  </a:solidFill>
                  <a:latin typeface="微软雅黑" panose="020B0503020204020204" pitchFamily="34" charset="-122"/>
                </a:rPr>
                <a:t>添加标题文字</a:t>
              </a:r>
              <a:endParaRPr kumimoji="1" lang="zh-CN" altLang="en-US" kern="0" dirty="0">
                <a:solidFill>
                  <a:srgbClr val="0070C0"/>
                </a:solidFill>
                <a:latin typeface="微软雅黑" panose="020B0503020204020204" pitchFamily="34" charset="-122"/>
              </a:endParaRPr>
            </a:p>
          </p:txBody>
        </p:sp>
      </p:grpSp>
      <p:grpSp>
        <p:nvGrpSpPr>
          <p:cNvPr id="8" name="组合 7"/>
          <p:cNvGrpSpPr/>
          <p:nvPr/>
        </p:nvGrpSpPr>
        <p:grpSpPr>
          <a:xfrm>
            <a:off x="5514122" y="3067487"/>
            <a:ext cx="1306494" cy="1025371"/>
            <a:chOff x="7811526" y="4182183"/>
            <a:chExt cx="1742445" cy="1367161"/>
          </a:xfrm>
          <a:gradFill>
            <a:gsLst>
              <a:gs pos="0">
                <a:schemeClr val="bg1">
                  <a:lumMod val="95000"/>
                </a:schemeClr>
              </a:gs>
              <a:gs pos="50000">
                <a:schemeClr val="bg1"/>
              </a:gs>
              <a:gs pos="100000">
                <a:schemeClr val="bg1">
                  <a:lumMod val="85000"/>
                </a:schemeClr>
              </a:gs>
            </a:gsLst>
            <a:lin ang="16200000" scaled="0"/>
          </a:gradFill>
        </p:grpSpPr>
        <p:sp>
          <p:nvSpPr>
            <p:cNvPr id="9" name="AutoShape 15"/>
            <p:cNvSpPr>
              <a:spLocks noChangeArrowheads="1"/>
            </p:cNvSpPr>
            <p:nvPr/>
          </p:nvSpPr>
          <p:spPr bwMode="auto">
            <a:xfrm rot="3600000">
              <a:off x="7776473" y="5116937"/>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sp>
          <p:nvSpPr>
            <p:cNvPr id="10" name="Oval 7"/>
            <p:cNvSpPr>
              <a:spLocks noChangeArrowheads="1"/>
            </p:cNvSpPr>
            <p:nvPr/>
          </p:nvSpPr>
          <p:spPr bwMode="gray">
            <a:xfrm>
              <a:off x="8146806" y="4182183"/>
              <a:ext cx="1407165" cy="1367161"/>
            </a:xfrm>
            <a:prstGeom prst="ellipse">
              <a:avLst/>
            </a:prstGeom>
            <a:solidFill>
              <a:srgbClr val="0070C0"/>
            </a:solidFill>
            <a:ln w="9525" cap="rnd">
              <a:noFill/>
              <a:prstDash val="solid"/>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8295596" y="4687591"/>
              <a:ext cx="1127965" cy="356346"/>
            </a:xfrm>
            <a:prstGeom prst="rect">
              <a:avLst/>
            </a:prstGeom>
            <a:noFill/>
            <a:ln w="9525" cap="rnd">
              <a:noFill/>
              <a:prstDash val="solid"/>
              <a:round/>
            </a:ln>
            <a:effectLst>
              <a:outerShdw blurRad="57785" dist="33020" dir="3180000" algn="ctr">
                <a:srgbClr val="000000">
                  <a:alpha val="30000"/>
                </a:srgbClr>
              </a:outerShdw>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dirty="0">
                  <a:solidFill>
                    <a:schemeClr val="bg1"/>
                  </a:solidFill>
                </a:rPr>
                <a:t>文字内容</a:t>
              </a:r>
              <a:endParaRPr lang="zh-CN" altLang="en-US" sz="1600" dirty="0">
                <a:solidFill>
                  <a:schemeClr val="bg1"/>
                </a:solidFill>
              </a:endParaRPr>
            </a:p>
          </p:txBody>
        </p:sp>
      </p:grpSp>
      <p:grpSp>
        <p:nvGrpSpPr>
          <p:cNvPr id="12" name="组合 11"/>
          <p:cNvGrpSpPr/>
          <p:nvPr/>
        </p:nvGrpSpPr>
        <p:grpSpPr>
          <a:xfrm>
            <a:off x="4996325" y="2198647"/>
            <a:ext cx="1100048" cy="1307306"/>
            <a:chOff x="7120950" y="3023731"/>
            <a:chExt cx="1467112" cy="1743074"/>
          </a:xfrm>
          <a:gradFill>
            <a:gsLst>
              <a:gs pos="0">
                <a:schemeClr val="bg1">
                  <a:lumMod val="95000"/>
                </a:schemeClr>
              </a:gs>
              <a:gs pos="50000">
                <a:schemeClr val="bg1"/>
              </a:gs>
              <a:gs pos="100000">
                <a:schemeClr val="bg1">
                  <a:lumMod val="85000"/>
                </a:schemeClr>
              </a:gs>
            </a:gsLst>
            <a:lin ang="16200000" scaled="0"/>
          </a:gradFill>
        </p:grpSpPr>
        <p:sp>
          <p:nvSpPr>
            <p:cNvPr id="13" name="AutoShape 15"/>
            <p:cNvSpPr>
              <a:spLocks noChangeArrowheads="1"/>
            </p:cNvSpPr>
            <p:nvPr/>
          </p:nvSpPr>
          <p:spPr bwMode="auto">
            <a:xfrm rot="1800000">
              <a:off x="7120950" y="4437096"/>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sp>
          <p:nvSpPr>
            <p:cNvPr id="14" name="Oval 7"/>
            <p:cNvSpPr>
              <a:spLocks noChangeArrowheads="1"/>
            </p:cNvSpPr>
            <p:nvPr/>
          </p:nvSpPr>
          <p:spPr bwMode="gray">
            <a:xfrm>
              <a:off x="7180897" y="3023731"/>
              <a:ext cx="1407165" cy="1367161"/>
            </a:xfrm>
            <a:prstGeom prst="ellipse">
              <a:avLst/>
            </a:prstGeom>
            <a:solidFill>
              <a:srgbClr val="0070C0"/>
            </a:solidFill>
            <a:ln w="9525" cap="rnd">
              <a:noFill/>
              <a:prstDash val="solid"/>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329687" y="3529139"/>
              <a:ext cx="1127965" cy="356346"/>
            </a:xfrm>
            <a:prstGeom prst="rect">
              <a:avLst/>
            </a:prstGeom>
            <a:noFill/>
            <a:ln w="9525" cap="rnd">
              <a:noFill/>
              <a:prstDash val="solid"/>
              <a:round/>
            </a:ln>
            <a:effectLst>
              <a:outerShdw blurRad="57785" dist="33020" dir="3180000" algn="ctr">
                <a:srgbClr val="000000">
                  <a:alpha val="30000"/>
                </a:srgbClr>
              </a:outerShdw>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dirty="0">
                  <a:solidFill>
                    <a:schemeClr val="bg1"/>
                  </a:solidFill>
                </a:rPr>
                <a:t>文字内容</a:t>
              </a:r>
              <a:endParaRPr lang="zh-CN" altLang="en-US" sz="1600" dirty="0">
                <a:solidFill>
                  <a:schemeClr val="bg1"/>
                </a:solidFill>
              </a:endParaRPr>
            </a:p>
          </p:txBody>
        </p:sp>
      </p:grpSp>
      <p:grpSp>
        <p:nvGrpSpPr>
          <p:cNvPr id="16" name="组合 15"/>
          <p:cNvGrpSpPr/>
          <p:nvPr/>
        </p:nvGrpSpPr>
        <p:grpSpPr>
          <a:xfrm>
            <a:off x="3960407" y="1845046"/>
            <a:ext cx="1055099" cy="1399859"/>
            <a:chOff x="5739366" y="2552263"/>
            <a:chExt cx="1407165" cy="1866478"/>
          </a:xfrm>
          <a:gradFill>
            <a:gsLst>
              <a:gs pos="0">
                <a:schemeClr val="bg1">
                  <a:lumMod val="95000"/>
                </a:schemeClr>
              </a:gs>
              <a:gs pos="50000">
                <a:schemeClr val="bg1"/>
              </a:gs>
              <a:gs pos="100000">
                <a:schemeClr val="bg1">
                  <a:lumMod val="85000"/>
                </a:schemeClr>
              </a:gs>
            </a:gsLst>
            <a:lin ang="16200000" scaled="0"/>
          </a:gradFill>
        </p:grpSpPr>
        <p:sp>
          <p:nvSpPr>
            <p:cNvPr id="17" name="AutoShape 15"/>
            <p:cNvSpPr>
              <a:spLocks noChangeArrowheads="1"/>
            </p:cNvSpPr>
            <p:nvPr/>
          </p:nvSpPr>
          <p:spPr bwMode="auto">
            <a:xfrm>
              <a:off x="6278094" y="4089032"/>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sp>
          <p:nvSpPr>
            <p:cNvPr id="18" name="Oval 7"/>
            <p:cNvSpPr>
              <a:spLocks noChangeArrowheads="1"/>
            </p:cNvSpPr>
            <p:nvPr/>
          </p:nvSpPr>
          <p:spPr bwMode="gray">
            <a:xfrm>
              <a:off x="5739366" y="2552263"/>
              <a:ext cx="1407165" cy="1367161"/>
            </a:xfrm>
            <a:prstGeom prst="ellipse">
              <a:avLst/>
            </a:prstGeom>
            <a:solidFill>
              <a:srgbClr val="0070C0"/>
            </a:solidFill>
            <a:ln w="9525" cap="rnd">
              <a:noFill/>
              <a:prstDash val="solid"/>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888156" y="3057671"/>
              <a:ext cx="1127965" cy="356346"/>
            </a:xfrm>
            <a:prstGeom prst="rect">
              <a:avLst/>
            </a:prstGeom>
            <a:noFill/>
            <a:ln w="9525" cap="rnd">
              <a:noFill/>
              <a:prstDash val="solid"/>
              <a:round/>
            </a:ln>
            <a:effectLst>
              <a:outerShdw blurRad="57785" dist="33020" dir="3180000" algn="ctr">
                <a:srgbClr val="000000">
                  <a:alpha val="30000"/>
                </a:srgbClr>
              </a:outerShdw>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dirty="0">
                  <a:solidFill>
                    <a:schemeClr val="bg1"/>
                  </a:solidFill>
                </a:rPr>
                <a:t>文字内容</a:t>
              </a:r>
              <a:endParaRPr lang="zh-CN" altLang="en-US" sz="1600" dirty="0">
                <a:solidFill>
                  <a:schemeClr val="bg1"/>
                </a:solidFill>
              </a:endParaRPr>
            </a:p>
          </p:txBody>
        </p:sp>
      </p:grpSp>
      <p:grpSp>
        <p:nvGrpSpPr>
          <p:cNvPr id="20" name="组合 19"/>
          <p:cNvGrpSpPr/>
          <p:nvPr/>
        </p:nvGrpSpPr>
        <p:grpSpPr>
          <a:xfrm>
            <a:off x="2879541" y="2198647"/>
            <a:ext cx="1100048" cy="1307306"/>
            <a:chOff x="4297836" y="3023731"/>
            <a:chExt cx="1467112" cy="1743074"/>
          </a:xfrm>
          <a:gradFill>
            <a:gsLst>
              <a:gs pos="0">
                <a:schemeClr val="bg1">
                  <a:lumMod val="95000"/>
                </a:schemeClr>
              </a:gs>
              <a:gs pos="50000">
                <a:schemeClr val="bg1"/>
              </a:gs>
              <a:gs pos="100000">
                <a:schemeClr val="bg1">
                  <a:lumMod val="85000"/>
                </a:schemeClr>
              </a:gs>
            </a:gsLst>
            <a:lin ang="16200000" scaled="0"/>
          </a:gradFill>
        </p:grpSpPr>
        <p:sp>
          <p:nvSpPr>
            <p:cNvPr id="21" name="AutoShape 15"/>
            <p:cNvSpPr>
              <a:spLocks noChangeArrowheads="1"/>
            </p:cNvSpPr>
            <p:nvPr/>
          </p:nvSpPr>
          <p:spPr bwMode="auto">
            <a:xfrm rot="19800000">
              <a:off x="5365132" y="4437096"/>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297836" y="3023731"/>
              <a:ext cx="1407165" cy="1367161"/>
              <a:chOff x="4297836" y="3023731"/>
              <a:chExt cx="1407165" cy="1367161"/>
            </a:xfrm>
            <a:grpFill/>
          </p:grpSpPr>
          <p:sp>
            <p:nvSpPr>
              <p:cNvPr id="23" name="Oval 7"/>
              <p:cNvSpPr>
                <a:spLocks noChangeArrowheads="1"/>
              </p:cNvSpPr>
              <p:nvPr/>
            </p:nvSpPr>
            <p:spPr bwMode="gray">
              <a:xfrm>
                <a:off x="4297836" y="3023731"/>
                <a:ext cx="1407165" cy="1367161"/>
              </a:xfrm>
              <a:prstGeom prst="ellipse">
                <a:avLst/>
              </a:prstGeom>
              <a:solidFill>
                <a:srgbClr val="0070C0"/>
              </a:solidFill>
              <a:ln w="9525" cap="rnd">
                <a:noFill/>
                <a:prstDash val="solid"/>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446626" y="3478536"/>
                <a:ext cx="1127965" cy="457549"/>
              </a:xfrm>
              <a:prstGeom prst="rect">
                <a:avLst/>
              </a:prstGeom>
              <a:noFill/>
              <a:ln w="9525" cap="rnd">
                <a:noFill/>
                <a:prstDash val="solid"/>
                <a:round/>
              </a:ln>
              <a:effectLst>
                <a:outerShdw blurRad="57785" dist="33020" dir="3180000" algn="ctr">
                  <a:srgbClr val="000000">
                    <a:alpha val="30000"/>
                  </a:srgbClr>
                </a:outerShdw>
              </a:effectLst>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dirty="0">
                    <a:solidFill>
                      <a:schemeClr val="bg1"/>
                    </a:solidFill>
                  </a:rPr>
                  <a:t>文字内容</a:t>
                </a:r>
                <a:endParaRPr lang="zh-CN" altLang="en-US" sz="1600" dirty="0">
                  <a:solidFill>
                    <a:schemeClr val="bg1"/>
                  </a:solidFill>
                </a:endParaRPr>
              </a:p>
            </p:txBody>
          </p:sp>
        </p:grpSp>
      </p:grpSp>
      <p:grpSp>
        <p:nvGrpSpPr>
          <p:cNvPr id="25" name="组合 24"/>
          <p:cNvGrpSpPr/>
          <p:nvPr/>
        </p:nvGrpSpPr>
        <p:grpSpPr>
          <a:xfrm>
            <a:off x="2155669" y="3067487"/>
            <a:ext cx="1306121" cy="1025371"/>
            <a:chOff x="3332423" y="4182183"/>
            <a:chExt cx="1741948" cy="1367161"/>
          </a:xfrm>
          <a:gradFill>
            <a:gsLst>
              <a:gs pos="0">
                <a:schemeClr val="bg1">
                  <a:lumMod val="95000"/>
                </a:schemeClr>
              </a:gs>
              <a:gs pos="50000">
                <a:schemeClr val="bg1"/>
              </a:gs>
              <a:gs pos="100000">
                <a:schemeClr val="bg1">
                  <a:lumMod val="85000"/>
                </a:schemeClr>
              </a:gs>
            </a:gsLst>
            <a:lin ang="16200000" scaled="0"/>
          </a:gradFill>
        </p:grpSpPr>
        <p:sp>
          <p:nvSpPr>
            <p:cNvPr id="26" name="AutoShape 15"/>
            <p:cNvSpPr>
              <a:spLocks noChangeArrowheads="1"/>
            </p:cNvSpPr>
            <p:nvPr/>
          </p:nvSpPr>
          <p:spPr bwMode="auto">
            <a:xfrm rot="18000000">
              <a:off x="4709609" y="5116937"/>
              <a:ext cx="399816" cy="329709"/>
            </a:xfrm>
            <a:prstGeom prst="upArrow">
              <a:avLst>
                <a:gd name="adj1" fmla="val 52833"/>
                <a:gd name="adj2" fmla="val 45940"/>
              </a:avLst>
            </a:prstGeom>
            <a:solidFill>
              <a:srgbClr val="0070C0"/>
            </a:solidFill>
            <a:ln w="3175" cap="flat" cmpd="sng" algn="ctr">
              <a:noFill/>
              <a:prstDash val="solid"/>
            </a:ln>
            <a:effectLst>
              <a:outerShdw blurRad="57785" dist="33020" dir="3180000" algn="ctr">
                <a:srgbClr val="000000">
                  <a:alpha val="30000"/>
                </a:srgbClr>
              </a:outerShdw>
            </a:effectLst>
          </p:spPr>
          <p:txBody>
            <a:bodyPr anchor="ctr"/>
            <a:lstStyle/>
            <a:p>
              <a:pPr algn="ctr" fontAlgn="base">
                <a:lnSpc>
                  <a:spcPct val="120000"/>
                </a:lnSpc>
                <a:spcBef>
                  <a:spcPct val="0"/>
                </a:spcBef>
                <a:spcAft>
                  <a:spcPct val="0"/>
                </a:spcAft>
                <a:defRPr/>
              </a:pPr>
              <a:endParaRPr lang="zh-CN" altLang="en-US" sz="1600" b="1" kern="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332423" y="4182183"/>
              <a:ext cx="1407165" cy="1367161"/>
              <a:chOff x="3332423" y="4182183"/>
              <a:chExt cx="1407165" cy="1367161"/>
            </a:xfrm>
            <a:grpFill/>
          </p:grpSpPr>
          <p:sp>
            <p:nvSpPr>
              <p:cNvPr id="28" name="Oval 7"/>
              <p:cNvSpPr>
                <a:spLocks noChangeArrowheads="1"/>
              </p:cNvSpPr>
              <p:nvPr/>
            </p:nvSpPr>
            <p:spPr bwMode="gray">
              <a:xfrm>
                <a:off x="3332423" y="4182183"/>
                <a:ext cx="1407165" cy="1367161"/>
              </a:xfrm>
              <a:prstGeom prst="ellipse">
                <a:avLst/>
              </a:prstGeom>
              <a:solidFill>
                <a:srgbClr val="0070C0"/>
              </a:solidFill>
              <a:ln w="9525" cap="rnd">
                <a:noFill/>
                <a:prstDash val="solid"/>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endParaRPr lang="zh-CN" altLang="en-US" sz="1600" kern="0">
                  <a:solidFill>
                    <a:schemeClr val="bg1"/>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3481213" y="4704275"/>
                <a:ext cx="1127965" cy="322976"/>
              </a:xfrm>
              <a:prstGeom prst="rect">
                <a:avLst/>
              </a:prstGeom>
              <a:noFill/>
              <a:ln w="9525" cap="rnd">
                <a:noFill/>
                <a:prstDash val="solid"/>
                <a:round/>
              </a:ln>
              <a:effectLst>
                <a:outerShdw blurRad="57785" dist="33020" dir="3180000" algn="ctr">
                  <a:srgbClr val="000000">
                    <a:alpha val="30000"/>
                  </a:srgbClr>
                </a:outerShdw>
              </a:effectLst>
              <a:sp3d prstMaterial="metal">
                <a:bevelT w="38100" h="57150" prst="angle"/>
              </a:sp3d>
            </p:spPr>
            <p:txBody>
              <a:bodyPr wrap="none" anchor="ctr"/>
              <a:lstStyle>
                <a:defPPr>
                  <a:defRPr lang="zh-CN"/>
                </a:defPPr>
                <a:lvl1pPr>
                  <a:defRPr kern="0">
                    <a:solidFill>
                      <a:sysClr val="windowText" lastClr="000000"/>
                    </a:solidFill>
                    <a:latin typeface="微软雅黑" panose="020B0503020204020204" pitchFamily="34" charset="-122"/>
                    <a:ea typeface="微软雅黑" panose="020B0503020204020204" pitchFamily="34" charset="-122"/>
                  </a:defRPr>
                </a:lvl1pPr>
              </a:lstStyle>
              <a:p>
                <a:pPr lvl="0" algn="ctr">
                  <a:lnSpc>
                    <a:spcPct val="120000"/>
                  </a:lnSpc>
                  <a:defRPr/>
                </a:pPr>
                <a:r>
                  <a:rPr lang="zh-CN" altLang="en-US" sz="1600" dirty="0">
                    <a:solidFill>
                      <a:schemeClr val="bg1"/>
                    </a:solidFill>
                  </a:rPr>
                  <a:t>文字内容</a:t>
                </a:r>
                <a:endParaRPr lang="zh-CN" altLang="en-US" sz="1600" dirty="0">
                  <a:solidFill>
                    <a:schemeClr val="bg1"/>
                  </a:solidFill>
                </a:endParaRPr>
              </a:p>
            </p:txBody>
          </p:sp>
        </p:grpSp>
      </p:grpSp>
      <p:sp>
        <p:nvSpPr>
          <p:cNvPr id="30" name="Text Box 44"/>
          <p:cNvSpPr txBox="1">
            <a:spLocks noChangeArrowheads="1"/>
          </p:cNvSpPr>
          <p:nvPr/>
        </p:nvSpPr>
        <p:spPr bwMode="auto">
          <a:xfrm>
            <a:off x="1205819" y="1059582"/>
            <a:ext cx="6317057" cy="6509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2" tIns="34281" rIns="68562" bIns="34281">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r>
              <a:rPr lang="zh-CN" altLang="en-US" sz="1400" dirty="0" smtClean="0">
                <a:solidFill>
                  <a:schemeClr val="tx1"/>
                </a:solidFill>
              </a:rPr>
              <a:t>单击此处添加文本内容单击此处添加文本内容单击此处添加文本内容单击此处添加文本内容单击此处添加文本内容</a:t>
            </a:r>
            <a:endParaRPr lang="en-US" altLang="zh-CN" sz="14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par>
                          <p:cTn id="43" fill="hold">
                            <p:stCondLst>
                              <p:cond delay="4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30"/>
                                        </p:tgtEl>
                                        <p:attrNameLst>
                                          <p:attrName>style.visibility</p:attrName>
                                        </p:attrNameLst>
                                      </p:cBhvr>
                                      <p:to>
                                        <p:strVal val="visible"/>
                                      </p:to>
                                    </p:set>
                                    <p:anim calcmode="lin" valueType="num">
                                      <p:cBhvr>
                                        <p:cTn id="46"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0"/>
                                        </p:tgtEl>
                                        <p:attrNameLst>
                                          <p:attrName>ppt_y</p:attrName>
                                        </p:attrNameLst>
                                      </p:cBhvr>
                                      <p:tavLst>
                                        <p:tav tm="0">
                                          <p:val>
                                            <p:strVal val="#ppt_y"/>
                                          </p:val>
                                        </p:tav>
                                        <p:tav tm="100000">
                                          <p:val>
                                            <p:strVal val="#ppt_y"/>
                                          </p:val>
                                        </p:tav>
                                      </p:tavLst>
                                    </p:anim>
                                    <p:anim calcmode="lin" valueType="num">
                                      <p:cBhvr>
                                        <p:cTn id="48"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16016" y="1975247"/>
            <a:ext cx="1954381" cy="400110"/>
          </a:xfrm>
          <a:prstGeom prst="rect">
            <a:avLst/>
          </a:prstGeom>
          <a:noFill/>
        </p:spPr>
        <p:txBody>
          <a:bodyPr wrap="none" rtlCol="0">
            <a:spAutoFit/>
          </a:bodyPr>
          <a:lstStyle/>
          <a:p>
            <a:r>
              <a:rPr lang="zh-CN" altLang="en-US" sz="2000" b="1" spc="300" dirty="0" smtClean="0">
                <a:latin typeface="微软雅黑" panose="020B0503020204020204" pitchFamily="34" charset="-122"/>
                <a:ea typeface="微软雅黑" panose="020B0503020204020204" pitchFamily="34" charset="-122"/>
              </a:rPr>
              <a:t>工作完成情况</a:t>
            </a:r>
            <a:endParaRPr lang="zh-CN" altLang="en-US" sz="2000" b="1" spc="300"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843808" y="1940248"/>
            <a:ext cx="1301106" cy="1301106"/>
            <a:chOff x="2843808" y="1940248"/>
            <a:chExt cx="1301106" cy="1301106"/>
          </a:xfrm>
        </p:grpSpPr>
        <p:sp>
          <p:nvSpPr>
            <p:cNvPr id="12" name="椭圆 11"/>
            <p:cNvSpPr/>
            <p:nvPr/>
          </p:nvSpPr>
          <p:spPr>
            <a:xfrm>
              <a:off x="2843808" y="1940248"/>
              <a:ext cx="1301106" cy="1301106"/>
            </a:xfrm>
            <a:prstGeom prst="ellipse">
              <a:avLst/>
            </a:prstGeom>
            <a:gradFill>
              <a:gsLst>
                <a:gs pos="0">
                  <a:schemeClr val="bg1"/>
                </a:gs>
                <a:gs pos="100000">
                  <a:srgbClr val="DDDEDD"/>
                </a:gs>
              </a:gsLst>
              <a:lin ang="9600000" scaled="0"/>
            </a:gradFill>
            <a:ln>
              <a:noFill/>
            </a:ln>
            <a:effectLst>
              <a:outerShdw blurRad="304800" dist="38100" dir="8100000" sx="110000" sy="11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954361" y="2050800"/>
              <a:ext cx="1080000" cy="1080000"/>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212071" y="2175302"/>
              <a:ext cx="564578" cy="830997"/>
            </a:xfrm>
            <a:prstGeom prst="rect">
              <a:avLst/>
            </a:prstGeom>
            <a:noFill/>
          </p:spPr>
          <p:txBody>
            <a:bodyPr wrap="none" rtlCol="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2</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88024" y="2469044"/>
            <a:ext cx="201622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此处添加</a:t>
            </a:r>
            <a:r>
              <a:rPr lang="zh-CN" altLang="en-US" sz="1400" dirty="0">
                <a:latin typeface="微软雅黑" panose="020B0503020204020204" pitchFamily="34" charset="-122"/>
                <a:ea typeface="微软雅黑" panose="020B0503020204020204" pitchFamily="34" charset="-122"/>
              </a:rPr>
              <a:t>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par>
                                <p:cTn id="13" presetID="1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left)">
                                      <p:cBhvr>
                                        <p:cTn id="16" dur="500"/>
                                        <p:tgtEl>
                                          <p:spTgt spid="11"/>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平行四边形 2"/>
          <p:cNvSpPr>
            <a:spLocks noChangeArrowheads="1"/>
          </p:cNvSpPr>
          <p:nvPr/>
        </p:nvSpPr>
        <p:spPr bwMode="auto">
          <a:xfrm rot="747658">
            <a:off x="2963973" y="2957179"/>
            <a:ext cx="5698376" cy="1420296"/>
          </a:xfrm>
          <a:custGeom>
            <a:avLst/>
            <a:gdLst>
              <a:gd name="T0" fmla="*/ 0 w 7595382"/>
              <a:gd name="T1" fmla="*/ 1901232 h 1901232"/>
              <a:gd name="T2" fmla="*/ 5150373 w 7595382"/>
              <a:gd name="T3" fmla="*/ 217677 h 1901232"/>
              <a:gd name="T4" fmla="*/ 7595382 w 7595382"/>
              <a:gd name="T5" fmla="*/ 0 h 1901232"/>
              <a:gd name="T6" fmla="*/ 4968279 w 7595382"/>
              <a:gd name="T7" fmla="*/ 1901232 h 1901232"/>
              <a:gd name="T8" fmla="*/ 0 w 7595382"/>
              <a:gd name="T9" fmla="*/ 1901232 h 1901232"/>
              <a:gd name="T10" fmla="*/ 0 60000 65536"/>
              <a:gd name="T11" fmla="*/ 0 60000 65536"/>
              <a:gd name="T12" fmla="*/ 0 60000 65536"/>
              <a:gd name="T13" fmla="*/ 0 60000 65536"/>
              <a:gd name="T14" fmla="*/ 0 60000 65536"/>
              <a:gd name="T15" fmla="*/ 0 w 7595382"/>
              <a:gd name="T16" fmla="*/ 0 h 1901232"/>
              <a:gd name="T17" fmla="*/ 7595382 w 7595382"/>
              <a:gd name="T18" fmla="*/ 1901232 h 1901232"/>
            </a:gdLst>
            <a:ahLst/>
            <a:cxnLst>
              <a:cxn ang="T10">
                <a:pos x="T0" y="T1"/>
              </a:cxn>
              <a:cxn ang="T11">
                <a:pos x="T2" y="T3"/>
              </a:cxn>
              <a:cxn ang="T12">
                <a:pos x="T4" y="T5"/>
              </a:cxn>
              <a:cxn ang="T13">
                <a:pos x="T6" y="T7"/>
              </a:cxn>
              <a:cxn ang="T14">
                <a:pos x="T8" y="T9"/>
              </a:cxn>
            </a:cxnLst>
            <a:rect l="T15" t="T16" r="T17" b="T18"/>
            <a:pathLst>
              <a:path w="7595382" h="1901232">
                <a:moveTo>
                  <a:pt x="0" y="1901232"/>
                </a:moveTo>
                <a:lnTo>
                  <a:pt x="5150373" y="217677"/>
                </a:lnTo>
                <a:lnTo>
                  <a:pt x="7595382" y="0"/>
                </a:lnTo>
                <a:lnTo>
                  <a:pt x="4968279" y="1901232"/>
                </a:lnTo>
                <a:lnTo>
                  <a:pt x="0" y="1901232"/>
                </a:lnTo>
                <a:close/>
              </a:path>
            </a:pathLst>
          </a:custGeom>
          <a:solidFill>
            <a:srgbClr val="0070C0"/>
          </a:solidFill>
          <a:ln>
            <a:noFill/>
          </a:ln>
        </p:spPr>
        <p:txBody>
          <a:bodyPr lIns="56300" tIns="28150" rIns="56300" bIns="28150" anchor="ctr"/>
          <a:lstStyle/>
          <a:p>
            <a:pPr algn="ctr"/>
            <a:endParaRPr lang="zh-CN" altLang="zh-CN">
              <a:solidFill>
                <a:srgbClr val="FFFFFF"/>
              </a:solidFill>
            </a:endParaRPr>
          </a:p>
        </p:txBody>
      </p:sp>
      <p:grpSp>
        <p:nvGrpSpPr>
          <p:cNvPr id="81" name="组合 80"/>
          <p:cNvGrpSpPr/>
          <p:nvPr/>
        </p:nvGrpSpPr>
        <p:grpSpPr>
          <a:xfrm>
            <a:off x="3693133" y="3525014"/>
            <a:ext cx="4309225" cy="662789"/>
            <a:chOff x="3585720" y="5137719"/>
            <a:chExt cx="6985673" cy="1079499"/>
          </a:xfrm>
          <a:solidFill>
            <a:schemeClr val="bg1"/>
          </a:solidFill>
        </p:grpSpPr>
        <p:grpSp>
          <p:nvGrpSpPr>
            <p:cNvPr id="82" name="Group 8"/>
            <p:cNvGrpSpPr/>
            <p:nvPr/>
          </p:nvGrpSpPr>
          <p:grpSpPr bwMode="auto">
            <a:xfrm>
              <a:off x="3585720" y="5525746"/>
              <a:ext cx="532885" cy="139071"/>
              <a:chOff x="0" y="0"/>
              <a:chExt cx="438150" cy="114300"/>
            </a:xfrm>
            <a:grpFill/>
          </p:grpSpPr>
          <p:sp>
            <p:nvSpPr>
              <p:cNvPr id="109"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10" name="椭圆 5"/>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3" name="Group 11"/>
            <p:cNvGrpSpPr/>
            <p:nvPr/>
          </p:nvGrpSpPr>
          <p:grpSpPr bwMode="auto">
            <a:xfrm>
              <a:off x="5010608" y="5478111"/>
              <a:ext cx="532885" cy="139071"/>
              <a:chOff x="0" y="0"/>
              <a:chExt cx="438150" cy="114300"/>
            </a:xfrm>
            <a:grpFill/>
          </p:grpSpPr>
          <p:sp>
            <p:nvSpPr>
              <p:cNvPr id="107"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08" name="椭圆 61"/>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4" name="Group 14"/>
            <p:cNvGrpSpPr/>
            <p:nvPr/>
          </p:nvGrpSpPr>
          <p:grpSpPr bwMode="auto">
            <a:xfrm>
              <a:off x="5867856" y="5792301"/>
              <a:ext cx="621704" cy="162251"/>
              <a:chOff x="0" y="0"/>
              <a:chExt cx="438150" cy="114300"/>
            </a:xfrm>
            <a:grpFill/>
          </p:grpSpPr>
          <p:sp>
            <p:nvSpPr>
              <p:cNvPr id="105"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06" name="椭圆 66"/>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5" name="Group 17"/>
            <p:cNvGrpSpPr/>
            <p:nvPr/>
          </p:nvGrpSpPr>
          <p:grpSpPr bwMode="auto">
            <a:xfrm>
              <a:off x="6993624" y="5565671"/>
              <a:ext cx="532885" cy="139071"/>
              <a:chOff x="0" y="0"/>
              <a:chExt cx="438150" cy="114300"/>
            </a:xfrm>
            <a:grpFill/>
          </p:grpSpPr>
          <p:sp>
            <p:nvSpPr>
              <p:cNvPr id="103"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04" name="椭圆 73"/>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6" name="Group 20"/>
            <p:cNvGrpSpPr/>
            <p:nvPr/>
          </p:nvGrpSpPr>
          <p:grpSpPr bwMode="auto">
            <a:xfrm>
              <a:off x="7972156" y="6007329"/>
              <a:ext cx="804241" cy="209889"/>
              <a:chOff x="0" y="0"/>
              <a:chExt cx="438150" cy="114300"/>
            </a:xfrm>
            <a:grpFill/>
          </p:grpSpPr>
          <p:sp>
            <p:nvSpPr>
              <p:cNvPr id="101"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02" name="椭圆 77"/>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7" name="Group 23"/>
            <p:cNvGrpSpPr/>
            <p:nvPr/>
          </p:nvGrpSpPr>
          <p:grpSpPr bwMode="auto">
            <a:xfrm>
              <a:off x="9024869" y="5137719"/>
              <a:ext cx="532885" cy="139071"/>
              <a:chOff x="0" y="0"/>
              <a:chExt cx="438150" cy="114300"/>
            </a:xfrm>
            <a:grpFill/>
          </p:grpSpPr>
          <p:sp>
            <p:nvSpPr>
              <p:cNvPr id="99"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100" name="椭圆 80"/>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grpSp>
          <p:nvGrpSpPr>
            <p:cNvPr id="88" name="Group 26"/>
            <p:cNvGrpSpPr/>
            <p:nvPr/>
          </p:nvGrpSpPr>
          <p:grpSpPr bwMode="auto">
            <a:xfrm>
              <a:off x="10038508" y="5402990"/>
              <a:ext cx="532885" cy="139071"/>
              <a:chOff x="0" y="0"/>
              <a:chExt cx="438150" cy="114300"/>
            </a:xfrm>
            <a:grpFill/>
          </p:grpSpPr>
          <p:sp>
            <p:nvSpPr>
              <p:cNvPr id="97"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0070C0"/>
                </a:solidFill>
                <a:bevel/>
              </a:ln>
            </p:spPr>
            <p:txBody>
              <a:bodyPr anchor="ctr"/>
              <a:lstStyle/>
              <a:p>
                <a:pPr algn="ctr"/>
                <a:endParaRPr lang="zh-CN" altLang="zh-CN"/>
              </a:p>
            </p:txBody>
          </p:sp>
          <p:sp>
            <p:nvSpPr>
              <p:cNvPr id="98" name="椭圆 83"/>
              <p:cNvSpPr>
                <a:spLocks noChangeArrowheads="1"/>
              </p:cNvSpPr>
              <p:nvPr/>
            </p:nvSpPr>
            <p:spPr bwMode="auto">
              <a:xfrm>
                <a:off x="129075" y="39150"/>
                <a:ext cx="180000" cy="36000"/>
              </a:xfrm>
              <a:prstGeom prst="ellipse">
                <a:avLst/>
              </a:prstGeom>
              <a:grpFill/>
              <a:ln w="12700" cap="flat" cmpd="sng">
                <a:solidFill>
                  <a:srgbClr val="0070C0"/>
                </a:solidFill>
                <a:bevel/>
              </a:ln>
            </p:spPr>
            <p:txBody>
              <a:bodyPr anchor="ctr"/>
              <a:lstStyle/>
              <a:p>
                <a:pPr algn="ctr"/>
                <a:endParaRPr lang="zh-CN" altLang="zh-CN">
                  <a:solidFill>
                    <a:srgbClr val="FFFFFF"/>
                  </a:solidFill>
                </a:endParaRPr>
              </a:p>
            </p:txBody>
          </p:sp>
        </p:grpSp>
        <p:cxnSp>
          <p:nvCxnSpPr>
            <p:cNvPr id="89" name="直接连接符 15"/>
            <p:cNvCxnSpPr>
              <a:cxnSpLocks noChangeShapeType="1"/>
              <a:stCxn id="109" idx="6"/>
              <a:endCxn id="107" idx="2"/>
            </p:cNvCxnSpPr>
            <p:nvPr/>
          </p:nvCxnSpPr>
          <p:spPr bwMode="auto">
            <a:xfrm flipV="1">
              <a:off x="4118605" y="5547647"/>
              <a:ext cx="892003" cy="47635"/>
            </a:xfrm>
            <a:prstGeom prst="line">
              <a:avLst/>
            </a:prstGeom>
            <a:grpFill/>
            <a:ln w="12700" cap="flat" cmpd="sng">
              <a:solidFill>
                <a:schemeClr val="bg1"/>
              </a:solidFill>
              <a:bevel/>
            </a:ln>
          </p:spPr>
        </p:cxnSp>
        <p:cxnSp>
          <p:nvCxnSpPr>
            <p:cNvPr id="90" name="直接连接符 19"/>
            <p:cNvCxnSpPr>
              <a:cxnSpLocks noChangeShapeType="1"/>
              <a:stCxn id="107" idx="5"/>
              <a:endCxn id="105" idx="1"/>
            </p:cNvCxnSpPr>
            <p:nvPr/>
          </p:nvCxnSpPr>
          <p:spPr bwMode="auto">
            <a:xfrm>
              <a:off x="5465453" y="5596816"/>
              <a:ext cx="493449" cy="219247"/>
            </a:xfrm>
            <a:prstGeom prst="line">
              <a:avLst/>
            </a:prstGeom>
            <a:grpFill/>
            <a:ln w="12700" cap="flat" cmpd="sng">
              <a:solidFill>
                <a:schemeClr val="bg1"/>
              </a:solidFill>
              <a:bevel/>
            </a:ln>
          </p:spPr>
        </p:cxnSp>
        <p:sp>
          <p:nvSpPr>
            <p:cNvPr id="91" name="直接连接符 24"/>
            <p:cNvSpPr>
              <a:spLocks noChangeShapeType="1"/>
            </p:cNvSpPr>
            <p:nvPr/>
          </p:nvSpPr>
          <p:spPr bwMode="auto">
            <a:xfrm flipV="1">
              <a:off x="6394951" y="5684376"/>
              <a:ext cx="676713" cy="131687"/>
            </a:xfrm>
            <a:prstGeom prst="line">
              <a:avLst/>
            </a:prstGeom>
            <a:grpFill/>
            <a:ln w="12700" cap="flat" cmpd="sng">
              <a:solidFill>
                <a:schemeClr val="bg1"/>
              </a:solidFill>
              <a:bevel/>
            </a:ln>
          </p:spPr>
          <p:txBody>
            <a:bodyPr/>
            <a:lstStyle/>
            <a:p>
              <a:endParaRPr lang="zh-CN" altLang="en-US"/>
            </a:p>
          </p:txBody>
        </p:sp>
        <p:sp>
          <p:nvSpPr>
            <p:cNvPr id="92" name="直接连接符 26"/>
            <p:cNvSpPr>
              <a:spLocks noChangeShapeType="1"/>
            </p:cNvSpPr>
            <p:nvPr/>
          </p:nvSpPr>
          <p:spPr bwMode="auto">
            <a:xfrm>
              <a:off x="7448469" y="5684376"/>
              <a:ext cx="776661" cy="373629"/>
            </a:xfrm>
            <a:prstGeom prst="line">
              <a:avLst/>
            </a:prstGeom>
            <a:grpFill/>
            <a:ln w="12700" cap="flat" cmpd="sng">
              <a:solidFill>
                <a:schemeClr val="bg1"/>
              </a:solidFill>
              <a:bevel/>
            </a:ln>
          </p:spPr>
          <p:txBody>
            <a:bodyPr/>
            <a:lstStyle/>
            <a:p>
              <a:endParaRPr lang="zh-CN" altLang="en-US"/>
            </a:p>
          </p:txBody>
        </p:sp>
        <p:cxnSp>
          <p:nvCxnSpPr>
            <p:cNvPr id="93" name="直接连接符 29"/>
            <p:cNvCxnSpPr>
              <a:cxnSpLocks noChangeShapeType="1"/>
              <a:stCxn id="101" idx="7"/>
              <a:endCxn id="97" idx="3"/>
            </p:cNvCxnSpPr>
            <p:nvPr/>
          </p:nvCxnSpPr>
          <p:spPr bwMode="auto">
            <a:xfrm flipV="1">
              <a:off x="8658618" y="5521694"/>
              <a:ext cx="1457930" cy="516372"/>
            </a:xfrm>
            <a:prstGeom prst="line">
              <a:avLst/>
            </a:prstGeom>
            <a:grpFill/>
            <a:ln w="12700" cap="flat" cmpd="sng">
              <a:solidFill>
                <a:schemeClr val="bg1"/>
              </a:solidFill>
              <a:bevel/>
            </a:ln>
          </p:spPr>
        </p:cxnSp>
        <p:cxnSp>
          <p:nvCxnSpPr>
            <p:cNvPr id="94" name="直接连接符 32"/>
            <p:cNvCxnSpPr>
              <a:cxnSpLocks noChangeShapeType="1"/>
              <a:stCxn id="97" idx="1"/>
              <a:endCxn id="99" idx="5"/>
            </p:cNvCxnSpPr>
            <p:nvPr/>
          </p:nvCxnSpPr>
          <p:spPr bwMode="auto">
            <a:xfrm flipH="1" flipV="1">
              <a:off x="9479715" y="5256424"/>
              <a:ext cx="636834" cy="166933"/>
            </a:xfrm>
            <a:prstGeom prst="line">
              <a:avLst/>
            </a:prstGeom>
            <a:grpFill/>
            <a:ln w="12700" cap="flat" cmpd="sng">
              <a:solidFill>
                <a:schemeClr val="bg1"/>
              </a:solidFill>
              <a:bevel/>
            </a:ln>
          </p:spPr>
        </p:cxnSp>
        <p:cxnSp>
          <p:nvCxnSpPr>
            <p:cNvPr id="95" name="直接连接符 34"/>
            <p:cNvCxnSpPr>
              <a:cxnSpLocks noChangeShapeType="1"/>
              <a:stCxn id="103" idx="6"/>
              <a:endCxn id="97" idx="2"/>
            </p:cNvCxnSpPr>
            <p:nvPr/>
          </p:nvCxnSpPr>
          <p:spPr bwMode="auto">
            <a:xfrm flipV="1">
              <a:off x="7526509" y="5472525"/>
              <a:ext cx="2511999" cy="162682"/>
            </a:xfrm>
            <a:prstGeom prst="line">
              <a:avLst/>
            </a:prstGeom>
            <a:grpFill/>
            <a:ln w="12700" cap="flat" cmpd="sng">
              <a:solidFill>
                <a:schemeClr val="bg1"/>
              </a:solidFill>
              <a:bevel/>
            </a:ln>
          </p:spPr>
        </p:cxnSp>
        <p:sp>
          <p:nvSpPr>
            <p:cNvPr id="96" name="直接连接符 43"/>
            <p:cNvSpPr>
              <a:spLocks noChangeShapeType="1"/>
            </p:cNvSpPr>
            <p:nvPr/>
          </p:nvSpPr>
          <p:spPr bwMode="auto">
            <a:xfrm flipV="1">
              <a:off x="8506282" y="5270066"/>
              <a:ext cx="728632" cy="750905"/>
            </a:xfrm>
            <a:prstGeom prst="line">
              <a:avLst/>
            </a:prstGeom>
            <a:grpFill/>
            <a:ln w="12700" cap="flat" cmpd="sng">
              <a:solidFill>
                <a:schemeClr val="bg1"/>
              </a:solidFill>
              <a:bevel/>
            </a:ln>
          </p:spPr>
          <p:txBody>
            <a:bodyPr/>
            <a:lstStyle/>
            <a:p>
              <a:endParaRPr lang="zh-CN" altLang="en-US"/>
            </a:p>
          </p:txBody>
        </p:sp>
      </p:grpSp>
      <p:grpSp>
        <p:nvGrpSpPr>
          <p:cNvPr id="111" name="组合 110"/>
          <p:cNvGrpSpPr/>
          <p:nvPr/>
        </p:nvGrpSpPr>
        <p:grpSpPr>
          <a:xfrm>
            <a:off x="4376654" y="2558832"/>
            <a:ext cx="717062" cy="1205711"/>
            <a:chOff x="4693779" y="3564074"/>
            <a:chExt cx="1162426" cy="1963768"/>
          </a:xfrm>
        </p:grpSpPr>
        <p:sp>
          <p:nvSpPr>
            <p:cNvPr id="112" name="直接连接符 84"/>
            <p:cNvSpPr>
              <a:spLocks noChangeShapeType="1"/>
            </p:cNvSpPr>
            <p:nvPr/>
          </p:nvSpPr>
          <p:spPr bwMode="auto">
            <a:xfrm flipV="1">
              <a:off x="5276037" y="4083684"/>
              <a:ext cx="1" cy="144415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13" name="椭圆 90"/>
            <p:cNvSpPr>
              <a:spLocks noChangeArrowheads="1"/>
            </p:cNvSpPr>
            <p:nvPr/>
          </p:nvSpPr>
          <p:spPr bwMode="auto">
            <a:xfrm>
              <a:off x="4693779" y="3564074"/>
              <a:ext cx="1162426" cy="1162083"/>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14" name="矩形 111"/>
          <p:cNvSpPr>
            <a:spLocks noChangeArrowheads="1"/>
          </p:cNvSpPr>
          <p:nvPr/>
        </p:nvSpPr>
        <p:spPr bwMode="auto">
          <a:xfrm>
            <a:off x="4401675" y="2736305"/>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endParaRPr lang="zh-CN" altLang="en-US" sz="1100" b="1" dirty="0">
              <a:solidFill>
                <a:srgbClr val="000000"/>
              </a:solidFill>
              <a:latin typeface="Calibri" panose="020F0502020204030204" charset="0"/>
              <a:ea typeface="微软雅黑" panose="020B0503020204020204" pitchFamily="34" charset="-122"/>
              <a:sym typeface="Calibri" panose="020F0502020204030204" charset="0"/>
            </a:endParaRPr>
          </a:p>
        </p:txBody>
      </p:sp>
      <p:grpSp>
        <p:nvGrpSpPr>
          <p:cNvPr id="115" name="组合 114"/>
          <p:cNvGrpSpPr/>
          <p:nvPr/>
        </p:nvGrpSpPr>
        <p:grpSpPr>
          <a:xfrm>
            <a:off x="3509511" y="2321720"/>
            <a:ext cx="698003" cy="1515141"/>
            <a:chOff x="3288054" y="3177886"/>
            <a:chExt cx="1131530" cy="2467743"/>
          </a:xfrm>
        </p:grpSpPr>
        <p:sp>
          <p:nvSpPr>
            <p:cNvPr id="116" name="直接连接符 12"/>
            <p:cNvSpPr>
              <a:spLocks noChangeShapeType="1"/>
            </p:cNvSpPr>
            <p:nvPr/>
          </p:nvSpPr>
          <p:spPr bwMode="auto">
            <a:xfrm flipV="1">
              <a:off x="3852195" y="4200238"/>
              <a:ext cx="1" cy="1445391"/>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17" name="椭圆 95"/>
            <p:cNvSpPr>
              <a:spLocks noChangeArrowheads="1"/>
            </p:cNvSpPr>
            <p:nvPr/>
          </p:nvSpPr>
          <p:spPr bwMode="auto">
            <a:xfrm>
              <a:off x="3288054" y="3177886"/>
              <a:ext cx="1131530" cy="1130204"/>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p>
          </p:txBody>
        </p:sp>
      </p:grpSp>
      <p:sp>
        <p:nvSpPr>
          <p:cNvPr id="118" name="矩形 112"/>
          <p:cNvSpPr>
            <a:spLocks noChangeArrowheads="1"/>
          </p:cNvSpPr>
          <p:nvPr/>
        </p:nvSpPr>
        <p:spPr bwMode="auto">
          <a:xfrm>
            <a:off x="3528456" y="2471038"/>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endParaRPr lang="zh-CN" altLang="en-US" sz="1100" b="1" dirty="0">
              <a:solidFill>
                <a:srgbClr val="000000"/>
              </a:solidFill>
              <a:latin typeface="Calibri" panose="020F0502020204030204" charset="0"/>
              <a:ea typeface="微软雅黑" panose="020B0503020204020204" pitchFamily="34" charset="-122"/>
              <a:sym typeface="Calibri" panose="020F0502020204030204" charset="0"/>
            </a:endParaRPr>
          </a:p>
        </p:txBody>
      </p:sp>
      <p:grpSp>
        <p:nvGrpSpPr>
          <p:cNvPr id="119" name="组合 118"/>
          <p:cNvGrpSpPr/>
          <p:nvPr/>
        </p:nvGrpSpPr>
        <p:grpSpPr>
          <a:xfrm>
            <a:off x="5595183" y="2215020"/>
            <a:ext cx="717062" cy="1595758"/>
            <a:chOff x="6669132" y="3004102"/>
            <a:chExt cx="1162426" cy="2599047"/>
          </a:xfrm>
        </p:grpSpPr>
        <p:sp>
          <p:nvSpPr>
            <p:cNvPr id="120" name="直接连接符 86"/>
            <p:cNvSpPr>
              <a:spLocks noChangeShapeType="1"/>
            </p:cNvSpPr>
            <p:nvPr/>
          </p:nvSpPr>
          <p:spPr bwMode="auto">
            <a:xfrm flipV="1">
              <a:off x="7255965" y="3457411"/>
              <a:ext cx="1" cy="2145738"/>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21" name="椭圆 91"/>
            <p:cNvSpPr>
              <a:spLocks noChangeArrowheads="1"/>
            </p:cNvSpPr>
            <p:nvPr/>
          </p:nvSpPr>
          <p:spPr bwMode="auto">
            <a:xfrm>
              <a:off x="6669132" y="3004102"/>
              <a:ext cx="1162426" cy="1162832"/>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22" name="矩形 113"/>
          <p:cNvSpPr>
            <a:spLocks noChangeArrowheads="1"/>
          </p:cNvSpPr>
          <p:nvPr/>
        </p:nvSpPr>
        <p:spPr bwMode="auto">
          <a:xfrm>
            <a:off x="5619879" y="2387963"/>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endParaRPr lang="zh-CN" altLang="en-US" sz="1100" b="1" dirty="0">
              <a:solidFill>
                <a:srgbClr val="000000"/>
              </a:solidFill>
              <a:latin typeface="Calibri" panose="020F0502020204030204" charset="0"/>
              <a:ea typeface="微软雅黑" panose="020B0503020204020204" pitchFamily="34" charset="-122"/>
              <a:sym typeface="Calibri" panose="020F0502020204030204" charset="0"/>
            </a:endParaRPr>
          </a:p>
        </p:txBody>
      </p:sp>
      <p:grpSp>
        <p:nvGrpSpPr>
          <p:cNvPr id="123" name="组合 122"/>
          <p:cNvGrpSpPr/>
          <p:nvPr/>
        </p:nvGrpSpPr>
        <p:grpSpPr>
          <a:xfrm>
            <a:off x="7466451" y="1711159"/>
            <a:ext cx="717062" cy="2015445"/>
            <a:chOff x="9702639" y="2183452"/>
            <a:chExt cx="1162426" cy="3282600"/>
          </a:xfrm>
        </p:grpSpPr>
        <p:sp>
          <p:nvSpPr>
            <p:cNvPr id="124" name="直接连接符 89"/>
            <p:cNvSpPr>
              <a:spLocks noChangeShapeType="1"/>
            </p:cNvSpPr>
            <p:nvPr/>
          </p:nvSpPr>
          <p:spPr bwMode="auto">
            <a:xfrm flipV="1">
              <a:off x="10305417" y="3145995"/>
              <a:ext cx="1" cy="2320057"/>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25" name="椭圆 94"/>
            <p:cNvSpPr>
              <a:spLocks noChangeArrowheads="1"/>
            </p:cNvSpPr>
            <p:nvPr/>
          </p:nvSpPr>
          <p:spPr bwMode="auto">
            <a:xfrm>
              <a:off x="9702639" y="2183452"/>
              <a:ext cx="1162426" cy="1162409"/>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26" name="矩形 114"/>
          <p:cNvSpPr>
            <a:spLocks noChangeArrowheads="1"/>
          </p:cNvSpPr>
          <p:nvPr/>
        </p:nvSpPr>
        <p:spPr bwMode="auto">
          <a:xfrm>
            <a:off x="7480102" y="1857427"/>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endParaRPr lang="zh-CN" altLang="en-US" sz="1100" b="1" dirty="0">
              <a:solidFill>
                <a:srgbClr val="000000"/>
              </a:solidFill>
              <a:latin typeface="Calibri" panose="020F0502020204030204" charset="0"/>
              <a:ea typeface="微软雅黑" panose="020B0503020204020204" pitchFamily="34" charset="-122"/>
              <a:sym typeface="Calibri" panose="020F0502020204030204" charset="0"/>
            </a:endParaRPr>
          </a:p>
        </p:txBody>
      </p:sp>
      <p:grpSp>
        <p:nvGrpSpPr>
          <p:cNvPr id="127" name="组合 126"/>
          <p:cNvGrpSpPr/>
          <p:nvPr/>
        </p:nvGrpSpPr>
        <p:grpSpPr>
          <a:xfrm>
            <a:off x="6218145" y="1194257"/>
            <a:ext cx="830219" cy="2929508"/>
            <a:chOff x="7679013" y="1341562"/>
            <a:chExt cx="1345866" cy="4771355"/>
          </a:xfrm>
        </p:grpSpPr>
        <p:sp>
          <p:nvSpPr>
            <p:cNvPr id="128" name="直接连接符 87"/>
            <p:cNvSpPr>
              <a:spLocks noChangeShapeType="1"/>
            </p:cNvSpPr>
            <p:nvPr/>
          </p:nvSpPr>
          <p:spPr bwMode="auto">
            <a:xfrm flipV="1">
              <a:off x="8361211" y="2567202"/>
              <a:ext cx="1" cy="3545715"/>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29" name="椭圆 13"/>
            <p:cNvSpPr>
              <a:spLocks noChangeArrowheads="1"/>
            </p:cNvSpPr>
            <p:nvPr/>
          </p:nvSpPr>
          <p:spPr bwMode="auto">
            <a:xfrm>
              <a:off x="7679013" y="1341562"/>
              <a:ext cx="1345866" cy="1346173"/>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30" name="矩形 118"/>
          <p:cNvSpPr>
            <a:spLocks noChangeArrowheads="1"/>
          </p:cNvSpPr>
          <p:nvPr/>
        </p:nvSpPr>
        <p:spPr bwMode="auto">
          <a:xfrm>
            <a:off x="6273827" y="1378589"/>
            <a:ext cx="746771" cy="43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2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2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200" b="1" dirty="0">
                <a:solidFill>
                  <a:srgbClr val="000000"/>
                </a:solidFill>
                <a:latin typeface="Calibri" panose="020F0502020204030204" charset="0"/>
                <a:ea typeface="微软雅黑" panose="020B0503020204020204" pitchFamily="34" charset="-122"/>
                <a:sym typeface="Calibri" panose="020F0502020204030204" charset="0"/>
              </a:rPr>
              <a:t>项目名称</a:t>
            </a:r>
            <a:endParaRPr lang="zh-CN" altLang="en-US" sz="1200" b="1" dirty="0">
              <a:solidFill>
                <a:srgbClr val="000000"/>
              </a:solidFill>
              <a:latin typeface="Calibri" panose="020F0502020204030204" charset="0"/>
              <a:ea typeface="微软雅黑" panose="020B0503020204020204" pitchFamily="34" charset="-122"/>
              <a:sym typeface="Calibri" panose="020F0502020204030204" charset="0"/>
            </a:endParaRPr>
          </a:p>
        </p:txBody>
      </p:sp>
      <p:grpSp>
        <p:nvGrpSpPr>
          <p:cNvPr id="131" name="组合 130"/>
          <p:cNvGrpSpPr/>
          <p:nvPr/>
        </p:nvGrpSpPr>
        <p:grpSpPr>
          <a:xfrm>
            <a:off x="4942442" y="1702861"/>
            <a:ext cx="717062" cy="2262040"/>
            <a:chOff x="5610976" y="2169935"/>
            <a:chExt cx="1162426" cy="3684235"/>
          </a:xfrm>
        </p:grpSpPr>
        <p:sp>
          <p:nvSpPr>
            <p:cNvPr id="132" name="直接连接符 85"/>
            <p:cNvSpPr>
              <a:spLocks noChangeShapeType="1"/>
            </p:cNvSpPr>
            <p:nvPr/>
          </p:nvSpPr>
          <p:spPr bwMode="auto">
            <a:xfrm flipV="1">
              <a:off x="6178962" y="2352496"/>
              <a:ext cx="1" cy="3501674"/>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33" name="椭圆 93"/>
            <p:cNvSpPr>
              <a:spLocks noChangeArrowheads="1"/>
            </p:cNvSpPr>
            <p:nvPr/>
          </p:nvSpPr>
          <p:spPr bwMode="auto">
            <a:xfrm>
              <a:off x="5610976" y="2169935"/>
              <a:ext cx="1162426" cy="1162310"/>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34" name="矩形 119"/>
          <p:cNvSpPr>
            <a:spLocks noChangeArrowheads="1"/>
          </p:cNvSpPr>
          <p:nvPr/>
        </p:nvSpPr>
        <p:spPr bwMode="auto">
          <a:xfrm>
            <a:off x="4961995" y="1896290"/>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endParaRPr lang="zh-CN" altLang="en-US" sz="1100" b="1" dirty="0">
              <a:solidFill>
                <a:srgbClr val="000000"/>
              </a:solidFill>
              <a:latin typeface="Calibri" panose="020F0502020204030204" charset="0"/>
              <a:ea typeface="微软雅黑" panose="020B0503020204020204" pitchFamily="34" charset="-122"/>
              <a:sym typeface="Calibri" panose="020F0502020204030204" charset="0"/>
            </a:endParaRPr>
          </a:p>
        </p:txBody>
      </p:sp>
      <p:grpSp>
        <p:nvGrpSpPr>
          <p:cNvPr id="135" name="组合 134"/>
          <p:cNvGrpSpPr/>
          <p:nvPr/>
        </p:nvGrpSpPr>
        <p:grpSpPr>
          <a:xfrm>
            <a:off x="6812520" y="2348988"/>
            <a:ext cx="784956" cy="1214010"/>
            <a:chOff x="8642553" y="3222299"/>
            <a:chExt cx="1272489" cy="1977284"/>
          </a:xfrm>
        </p:grpSpPr>
        <p:sp>
          <p:nvSpPr>
            <p:cNvPr id="136" name="直接连接符 88"/>
            <p:cNvSpPr>
              <a:spLocks noChangeShapeType="1"/>
            </p:cNvSpPr>
            <p:nvPr/>
          </p:nvSpPr>
          <p:spPr bwMode="auto">
            <a:xfrm flipV="1">
              <a:off x="9285939" y="4017097"/>
              <a:ext cx="1" cy="1182486"/>
            </a:xfrm>
            <a:prstGeom prst="line">
              <a:avLst/>
            </a:prstGeom>
            <a:ln>
              <a:solidFill>
                <a:srgbClr val="0070C0"/>
              </a:solidFill>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137" name="椭圆 92"/>
            <p:cNvSpPr>
              <a:spLocks noChangeArrowheads="1"/>
            </p:cNvSpPr>
            <p:nvPr/>
          </p:nvSpPr>
          <p:spPr bwMode="auto">
            <a:xfrm>
              <a:off x="8642553" y="3222299"/>
              <a:ext cx="1272489" cy="1271587"/>
            </a:xfrm>
            <a:prstGeom prst="ellipse">
              <a:avLst/>
            </a:prstGeom>
            <a:gradFill>
              <a:gsLst>
                <a:gs pos="50000">
                  <a:schemeClr val="bg1"/>
                </a:gs>
                <a:gs pos="0">
                  <a:schemeClr val="bg1"/>
                </a:gs>
                <a:gs pos="100000">
                  <a:schemeClr val="bg1">
                    <a:lumMod val="75000"/>
                  </a:schemeClr>
                </a:gs>
              </a:gsLst>
              <a:lin ang="18900000" scaled="0"/>
            </a:gradFill>
            <a:ln w="38100" cap="flat" cmpd="sng">
              <a:noFill/>
              <a:beve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algn="ctr"/>
              <a:endParaRPr lang="zh-CN" altLang="zh-CN">
                <a:solidFill>
                  <a:srgbClr val="FFFFFF"/>
                </a:solidFill>
              </a:endParaRPr>
            </a:p>
          </p:txBody>
        </p:sp>
      </p:grpSp>
      <p:sp>
        <p:nvSpPr>
          <p:cNvPr id="138" name="矩形 120"/>
          <p:cNvSpPr>
            <a:spLocks noChangeArrowheads="1"/>
          </p:cNvSpPr>
          <p:nvPr/>
        </p:nvSpPr>
        <p:spPr bwMode="auto">
          <a:xfrm>
            <a:off x="6872678" y="2520597"/>
            <a:ext cx="677957" cy="39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完成的</a:t>
            </a:r>
            <a:endParaRPr lang="en-US" altLang="zh-CN" sz="1100" b="1" dirty="0">
              <a:solidFill>
                <a:srgbClr val="000000"/>
              </a:solidFill>
              <a:latin typeface="Calibri" panose="020F0502020204030204" charset="0"/>
              <a:ea typeface="微软雅黑" panose="020B0503020204020204" pitchFamily="34" charset="-122"/>
              <a:sym typeface="Calibri" panose="020F0502020204030204" charset="0"/>
            </a:endParaRPr>
          </a:p>
          <a:p>
            <a:pPr algn="ctr"/>
            <a:r>
              <a:rPr lang="zh-CN" altLang="en-US" sz="1100" b="1" dirty="0">
                <a:solidFill>
                  <a:srgbClr val="000000"/>
                </a:solidFill>
                <a:latin typeface="Calibri" panose="020F0502020204030204" charset="0"/>
                <a:ea typeface="微软雅黑" panose="020B0503020204020204" pitchFamily="34" charset="-122"/>
                <a:sym typeface="Calibri" panose="020F0502020204030204" charset="0"/>
              </a:rPr>
              <a:t>项目名称</a:t>
            </a:r>
            <a:endParaRPr lang="zh-CN" altLang="en-US" sz="1100" b="1" dirty="0">
              <a:solidFill>
                <a:srgbClr val="000000"/>
              </a:solidFill>
              <a:latin typeface="Calibri" panose="020F0502020204030204" charset="0"/>
              <a:ea typeface="微软雅黑" panose="020B0503020204020204" pitchFamily="34" charset="-122"/>
              <a:sym typeface="Calibri" panose="020F0502020204030204" charset="0"/>
            </a:endParaRPr>
          </a:p>
        </p:txBody>
      </p:sp>
      <p:sp>
        <p:nvSpPr>
          <p:cNvPr id="139" name="矩形 138"/>
          <p:cNvSpPr/>
          <p:nvPr/>
        </p:nvSpPr>
        <p:spPr>
          <a:xfrm>
            <a:off x="353328" y="1785234"/>
            <a:ext cx="2736495" cy="1829643"/>
          </a:xfrm>
          <a:prstGeom prst="rect">
            <a:avLst/>
          </a:prstGeom>
        </p:spPr>
        <p:txBody>
          <a:bodyPr wrap="square" lIns="56300" tIns="28150" rIns="56300" bIns="28150">
            <a:spAutoFit/>
          </a:bodyPr>
          <a:lstStyle/>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r>
              <a:rPr lang="en-US" altLang="zh-CN"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gn="just">
              <a:lnSpc>
                <a:spcPct val="120000"/>
              </a:lnSpc>
            </a:pP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此处输入您的文本，或者复制您的文本粘贴到此处</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此处输入您的文本</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
        <p:nvSpPr>
          <p:cNvPr id="140" name="矩形 139"/>
          <p:cNvSpPr/>
          <p:nvPr/>
        </p:nvSpPr>
        <p:spPr>
          <a:xfrm>
            <a:off x="353328" y="1203598"/>
            <a:ext cx="2726293" cy="33257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6300" tIns="28150" rIns="56300" bIns="28150" rtlCol="0" anchor="ctr"/>
          <a:lstStyle/>
          <a:p>
            <a:pPr algn="ctr"/>
            <a:endParaRPr lang="zh-CN" altLang="en-US"/>
          </a:p>
        </p:txBody>
      </p:sp>
      <p:sp>
        <p:nvSpPr>
          <p:cNvPr id="141" name="TextBox 140"/>
          <p:cNvSpPr txBox="1"/>
          <p:nvPr/>
        </p:nvSpPr>
        <p:spPr>
          <a:xfrm>
            <a:off x="510578" y="1203598"/>
            <a:ext cx="2500839" cy="333849"/>
          </a:xfrm>
          <a:prstGeom prst="rect">
            <a:avLst/>
          </a:prstGeom>
          <a:noFill/>
        </p:spPr>
        <p:txBody>
          <a:bodyPr wrap="square" lIns="56300" tIns="28150" rIns="56300" bIns="28150"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点击输入项目重要内容</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0"/>
                                        </p:tgtEl>
                                        <p:attrNameLst>
                                          <p:attrName>style.visibility</p:attrName>
                                        </p:attrNameLst>
                                      </p:cBhvr>
                                      <p:to>
                                        <p:strVal val="visible"/>
                                      </p:to>
                                    </p:set>
                                    <p:anim calcmode="lin" valueType="num">
                                      <p:cBhvr additive="base">
                                        <p:cTn id="22" dur="500" fill="hold"/>
                                        <p:tgtEl>
                                          <p:spTgt spid="140"/>
                                        </p:tgtEl>
                                        <p:attrNameLst>
                                          <p:attrName>ppt_x</p:attrName>
                                        </p:attrNameLst>
                                      </p:cBhvr>
                                      <p:tavLst>
                                        <p:tav tm="0">
                                          <p:val>
                                            <p:strVal val="0-#ppt_w/2"/>
                                          </p:val>
                                        </p:tav>
                                        <p:tav tm="100000">
                                          <p:val>
                                            <p:strVal val="#ppt_x"/>
                                          </p:val>
                                        </p:tav>
                                      </p:tavLst>
                                    </p:anim>
                                    <p:anim calcmode="lin" valueType="num">
                                      <p:cBhvr additive="base">
                                        <p:cTn id="23" dur="5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41"/>
                                        </p:tgtEl>
                                        <p:attrNameLst>
                                          <p:attrName>style.visibility</p:attrName>
                                        </p:attrNameLst>
                                      </p:cBhvr>
                                      <p:to>
                                        <p:strVal val="visible"/>
                                      </p:to>
                                    </p:set>
                                    <p:anim calcmode="lin" valueType="num">
                                      <p:cBhvr>
                                        <p:cTn id="28" dur="500" fill="hold"/>
                                        <p:tgtEl>
                                          <p:spTgt spid="14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41"/>
                                        </p:tgtEl>
                                        <p:attrNameLst>
                                          <p:attrName>ppt_y</p:attrName>
                                        </p:attrNameLst>
                                      </p:cBhvr>
                                      <p:tavLst>
                                        <p:tav tm="0">
                                          <p:val>
                                            <p:strVal val="#ppt_y"/>
                                          </p:val>
                                        </p:tav>
                                        <p:tav tm="100000">
                                          <p:val>
                                            <p:strVal val="#ppt_y"/>
                                          </p:val>
                                        </p:tav>
                                      </p:tavLst>
                                    </p:anim>
                                    <p:anim calcmode="lin" valueType="num">
                                      <p:cBhvr>
                                        <p:cTn id="30" dur="500" fill="hold"/>
                                        <p:tgtEl>
                                          <p:spTgt spid="14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4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4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9"/>
                                        </p:tgtEl>
                                        <p:attrNameLst>
                                          <p:attrName>style.visibility</p:attrName>
                                        </p:attrNameLst>
                                      </p:cBhvr>
                                      <p:to>
                                        <p:strVal val="visible"/>
                                      </p:to>
                                    </p:set>
                                    <p:animEffect transition="in" filter="fade">
                                      <p:cBhvr>
                                        <p:cTn id="37" dur="1000"/>
                                        <p:tgtEl>
                                          <p:spTgt spid="139"/>
                                        </p:tgtEl>
                                      </p:cBhvr>
                                    </p:animEffect>
                                    <p:anim calcmode="lin" valueType="num">
                                      <p:cBhvr>
                                        <p:cTn id="38" dur="1000" fill="hold"/>
                                        <p:tgtEl>
                                          <p:spTgt spid="139"/>
                                        </p:tgtEl>
                                        <p:attrNameLst>
                                          <p:attrName>ppt_x</p:attrName>
                                        </p:attrNameLst>
                                      </p:cBhvr>
                                      <p:tavLst>
                                        <p:tav tm="0">
                                          <p:val>
                                            <p:strVal val="#ppt_x"/>
                                          </p:val>
                                        </p:tav>
                                        <p:tav tm="100000">
                                          <p:val>
                                            <p:strVal val="#ppt_x"/>
                                          </p:val>
                                        </p:tav>
                                      </p:tavLst>
                                    </p:anim>
                                    <p:anim calcmode="lin" valueType="num">
                                      <p:cBhvr>
                                        <p:cTn id="39"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p:cTn id="44" dur="1000" fill="hold"/>
                                        <p:tgtEl>
                                          <p:spTgt spid="80"/>
                                        </p:tgtEl>
                                        <p:attrNameLst>
                                          <p:attrName>ppt_w</p:attrName>
                                        </p:attrNameLst>
                                      </p:cBhvr>
                                      <p:tavLst>
                                        <p:tav tm="0">
                                          <p:val>
                                            <p:fltVal val="0"/>
                                          </p:val>
                                        </p:tav>
                                        <p:tav tm="100000">
                                          <p:val>
                                            <p:strVal val="#ppt_w"/>
                                          </p:val>
                                        </p:tav>
                                      </p:tavLst>
                                    </p:anim>
                                    <p:anim calcmode="lin" valueType="num">
                                      <p:cBhvr>
                                        <p:cTn id="45" dur="1000" fill="hold"/>
                                        <p:tgtEl>
                                          <p:spTgt spid="80"/>
                                        </p:tgtEl>
                                        <p:attrNameLst>
                                          <p:attrName>ppt_h</p:attrName>
                                        </p:attrNameLst>
                                      </p:cBhvr>
                                      <p:tavLst>
                                        <p:tav tm="0">
                                          <p:val>
                                            <p:fltVal val="0"/>
                                          </p:val>
                                        </p:tav>
                                        <p:tav tm="100000">
                                          <p:val>
                                            <p:strVal val="#ppt_h"/>
                                          </p:val>
                                        </p:tav>
                                      </p:tavLst>
                                    </p:anim>
                                    <p:anim calcmode="lin" valueType="num">
                                      <p:cBhvr>
                                        <p:cTn id="46" dur="1000" fill="hold"/>
                                        <p:tgtEl>
                                          <p:spTgt spid="80"/>
                                        </p:tgtEl>
                                        <p:attrNameLst>
                                          <p:attrName>style.rotation</p:attrName>
                                        </p:attrNameLst>
                                      </p:cBhvr>
                                      <p:tavLst>
                                        <p:tav tm="0">
                                          <p:val>
                                            <p:fltVal val="90"/>
                                          </p:val>
                                        </p:tav>
                                        <p:tav tm="100000">
                                          <p:val>
                                            <p:fltVal val="0"/>
                                          </p:val>
                                        </p:tav>
                                      </p:tavLst>
                                    </p:anim>
                                    <p:animEffect transition="in" filter="fade">
                                      <p:cBhvr>
                                        <p:cTn id="47" dur="10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left)">
                                      <p:cBhvr>
                                        <p:cTn id="52" dur="500"/>
                                        <p:tgtEl>
                                          <p:spTgt spid="8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5"/>
                                        </p:tgtEl>
                                        <p:attrNameLst>
                                          <p:attrName>style.visibility</p:attrName>
                                        </p:attrNameLst>
                                      </p:cBhvr>
                                      <p:to>
                                        <p:strVal val="visible"/>
                                      </p:to>
                                    </p:set>
                                    <p:animEffect transition="in" filter="wipe(down)">
                                      <p:cBhvr>
                                        <p:cTn id="57" dur="500"/>
                                        <p:tgtEl>
                                          <p:spTgt spid="11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8"/>
                                        </p:tgtEl>
                                        <p:attrNameLst>
                                          <p:attrName>style.visibility</p:attrName>
                                        </p:attrNameLst>
                                      </p:cBhvr>
                                      <p:to>
                                        <p:strVal val="visible"/>
                                      </p:to>
                                    </p:set>
                                    <p:anim calcmode="lin" valueType="num">
                                      <p:cBhvr>
                                        <p:cTn id="62" dur="500" fill="hold"/>
                                        <p:tgtEl>
                                          <p:spTgt spid="118"/>
                                        </p:tgtEl>
                                        <p:attrNameLst>
                                          <p:attrName>ppt_w</p:attrName>
                                        </p:attrNameLst>
                                      </p:cBhvr>
                                      <p:tavLst>
                                        <p:tav tm="0">
                                          <p:val>
                                            <p:fltVal val="0"/>
                                          </p:val>
                                        </p:tav>
                                        <p:tav tm="100000">
                                          <p:val>
                                            <p:strVal val="#ppt_w"/>
                                          </p:val>
                                        </p:tav>
                                      </p:tavLst>
                                    </p:anim>
                                    <p:anim calcmode="lin" valueType="num">
                                      <p:cBhvr>
                                        <p:cTn id="63" dur="500" fill="hold"/>
                                        <p:tgtEl>
                                          <p:spTgt spid="118"/>
                                        </p:tgtEl>
                                        <p:attrNameLst>
                                          <p:attrName>ppt_h</p:attrName>
                                        </p:attrNameLst>
                                      </p:cBhvr>
                                      <p:tavLst>
                                        <p:tav tm="0">
                                          <p:val>
                                            <p:fltVal val="0"/>
                                          </p:val>
                                        </p:tav>
                                        <p:tav tm="100000">
                                          <p:val>
                                            <p:strVal val="#ppt_h"/>
                                          </p:val>
                                        </p:tav>
                                      </p:tavLst>
                                    </p:anim>
                                    <p:animEffect transition="in" filter="fade">
                                      <p:cBhvr>
                                        <p:cTn id="64" dur="500"/>
                                        <p:tgtEl>
                                          <p:spTgt spid="11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wipe(down)">
                                      <p:cBhvr>
                                        <p:cTn id="69" dur="500"/>
                                        <p:tgtEl>
                                          <p:spTgt spid="111"/>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p:cTn id="74" dur="500" fill="hold"/>
                                        <p:tgtEl>
                                          <p:spTgt spid="114"/>
                                        </p:tgtEl>
                                        <p:attrNameLst>
                                          <p:attrName>ppt_w</p:attrName>
                                        </p:attrNameLst>
                                      </p:cBhvr>
                                      <p:tavLst>
                                        <p:tav tm="0">
                                          <p:val>
                                            <p:fltVal val="0"/>
                                          </p:val>
                                        </p:tav>
                                        <p:tav tm="100000">
                                          <p:val>
                                            <p:strVal val="#ppt_w"/>
                                          </p:val>
                                        </p:tav>
                                      </p:tavLst>
                                    </p:anim>
                                    <p:anim calcmode="lin" valueType="num">
                                      <p:cBhvr>
                                        <p:cTn id="75" dur="500" fill="hold"/>
                                        <p:tgtEl>
                                          <p:spTgt spid="114"/>
                                        </p:tgtEl>
                                        <p:attrNameLst>
                                          <p:attrName>ppt_h</p:attrName>
                                        </p:attrNameLst>
                                      </p:cBhvr>
                                      <p:tavLst>
                                        <p:tav tm="0">
                                          <p:val>
                                            <p:fltVal val="0"/>
                                          </p:val>
                                        </p:tav>
                                        <p:tav tm="100000">
                                          <p:val>
                                            <p:strVal val="#ppt_h"/>
                                          </p:val>
                                        </p:tav>
                                      </p:tavLst>
                                    </p:anim>
                                    <p:animEffect transition="in" filter="fade">
                                      <p:cBhvr>
                                        <p:cTn id="76" dur="500"/>
                                        <p:tgtEl>
                                          <p:spTgt spid="11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31"/>
                                        </p:tgtEl>
                                        <p:attrNameLst>
                                          <p:attrName>style.visibility</p:attrName>
                                        </p:attrNameLst>
                                      </p:cBhvr>
                                      <p:to>
                                        <p:strVal val="visible"/>
                                      </p:to>
                                    </p:set>
                                    <p:animEffect transition="in" filter="wipe(down)">
                                      <p:cBhvr>
                                        <p:cTn id="81" dur="500"/>
                                        <p:tgtEl>
                                          <p:spTgt spid="131"/>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34"/>
                                        </p:tgtEl>
                                        <p:attrNameLst>
                                          <p:attrName>style.visibility</p:attrName>
                                        </p:attrNameLst>
                                      </p:cBhvr>
                                      <p:to>
                                        <p:strVal val="visible"/>
                                      </p:to>
                                    </p:set>
                                    <p:anim calcmode="lin" valueType="num">
                                      <p:cBhvr>
                                        <p:cTn id="86" dur="500" fill="hold"/>
                                        <p:tgtEl>
                                          <p:spTgt spid="134"/>
                                        </p:tgtEl>
                                        <p:attrNameLst>
                                          <p:attrName>ppt_w</p:attrName>
                                        </p:attrNameLst>
                                      </p:cBhvr>
                                      <p:tavLst>
                                        <p:tav tm="0">
                                          <p:val>
                                            <p:fltVal val="0"/>
                                          </p:val>
                                        </p:tav>
                                        <p:tav tm="100000">
                                          <p:val>
                                            <p:strVal val="#ppt_w"/>
                                          </p:val>
                                        </p:tav>
                                      </p:tavLst>
                                    </p:anim>
                                    <p:anim calcmode="lin" valueType="num">
                                      <p:cBhvr>
                                        <p:cTn id="87" dur="500" fill="hold"/>
                                        <p:tgtEl>
                                          <p:spTgt spid="134"/>
                                        </p:tgtEl>
                                        <p:attrNameLst>
                                          <p:attrName>ppt_h</p:attrName>
                                        </p:attrNameLst>
                                      </p:cBhvr>
                                      <p:tavLst>
                                        <p:tav tm="0">
                                          <p:val>
                                            <p:fltVal val="0"/>
                                          </p:val>
                                        </p:tav>
                                        <p:tav tm="100000">
                                          <p:val>
                                            <p:strVal val="#ppt_h"/>
                                          </p:val>
                                        </p:tav>
                                      </p:tavLst>
                                    </p:anim>
                                    <p:animEffect transition="in" filter="fade">
                                      <p:cBhvr>
                                        <p:cTn id="88" dur="500"/>
                                        <p:tgtEl>
                                          <p:spTgt spid="13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119"/>
                                        </p:tgtEl>
                                        <p:attrNameLst>
                                          <p:attrName>style.visibility</p:attrName>
                                        </p:attrNameLst>
                                      </p:cBhvr>
                                      <p:to>
                                        <p:strVal val="visible"/>
                                      </p:to>
                                    </p:set>
                                    <p:animEffect transition="in" filter="wipe(down)">
                                      <p:cBhvr>
                                        <p:cTn id="93" dur="500"/>
                                        <p:tgtEl>
                                          <p:spTgt spid="119"/>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22"/>
                                        </p:tgtEl>
                                        <p:attrNameLst>
                                          <p:attrName>style.visibility</p:attrName>
                                        </p:attrNameLst>
                                      </p:cBhvr>
                                      <p:to>
                                        <p:strVal val="visible"/>
                                      </p:to>
                                    </p:set>
                                    <p:anim calcmode="lin" valueType="num">
                                      <p:cBhvr>
                                        <p:cTn id="98" dur="500" fill="hold"/>
                                        <p:tgtEl>
                                          <p:spTgt spid="122"/>
                                        </p:tgtEl>
                                        <p:attrNameLst>
                                          <p:attrName>ppt_w</p:attrName>
                                        </p:attrNameLst>
                                      </p:cBhvr>
                                      <p:tavLst>
                                        <p:tav tm="0">
                                          <p:val>
                                            <p:fltVal val="0"/>
                                          </p:val>
                                        </p:tav>
                                        <p:tav tm="100000">
                                          <p:val>
                                            <p:strVal val="#ppt_w"/>
                                          </p:val>
                                        </p:tav>
                                      </p:tavLst>
                                    </p:anim>
                                    <p:anim calcmode="lin" valueType="num">
                                      <p:cBhvr>
                                        <p:cTn id="99" dur="500" fill="hold"/>
                                        <p:tgtEl>
                                          <p:spTgt spid="122"/>
                                        </p:tgtEl>
                                        <p:attrNameLst>
                                          <p:attrName>ppt_h</p:attrName>
                                        </p:attrNameLst>
                                      </p:cBhvr>
                                      <p:tavLst>
                                        <p:tav tm="0">
                                          <p:val>
                                            <p:fltVal val="0"/>
                                          </p:val>
                                        </p:tav>
                                        <p:tav tm="100000">
                                          <p:val>
                                            <p:strVal val="#ppt_h"/>
                                          </p:val>
                                        </p:tav>
                                      </p:tavLst>
                                    </p:anim>
                                    <p:animEffect transition="in" filter="fade">
                                      <p:cBhvr>
                                        <p:cTn id="100" dur="500"/>
                                        <p:tgtEl>
                                          <p:spTgt spid="12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127"/>
                                        </p:tgtEl>
                                        <p:attrNameLst>
                                          <p:attrName>style.visibility</p:attrName>
                                        </p:attrNameLst>
                                      </p:cBhvr>
                                      <p:to>
                                        <p:strVal val="visible"/>
                                      </p:to>
                                    </p:set>
                                    <p:animEffect transition="in" filter="wipe(down)">
                                      <p:cBhvr>
                                        <p:cTn id="105" dur="500"/>
                                        <p:tgtEl>
                                          <p:spTgt spid="127"/>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0"/>
                                        </p:tgtEl>
                                        <p:attrNameLst>
                                          <p:attrName>style.visibility</p:attrName>
                                        </p:attrNameLst>
                                      </p:cBhvr>
                                      <p:to>
                                        <p:strVal val="visible"/>
                                      </p:to>
                                    </p:set>
                                    <p:anim calcmode="lin" valueType="num">
                                      <p:cBhvr>
                                        <p:cTn id="110" dur="500" fill="hold"/>
                                        <p:tgtEl>
                                          <p:spTgt spid="130"/>
                                        </p:tgtEl>
                                        <p:attrNameLst>
                                          <p:attrName>ppt_w</p:attrName>
                                        </p:attrNameLst>
                                      </p:cBhvr>
                                      <p:tavLst>
                                        <p:tav tm="0">
                                          <p:val>
                                            <p:fltVal val="0"/>
                                          </p:val>
                                        </p:tav>
                                        <p:tav tm="100000">
                                          <p:val>
                                            <p:strVal val="#ppt_w"/>
                                          </p:val>
                                        </p:tav>
                                      </p:tavLst>
                                    </p:anim>
                                    <p:anim calcmode="lin" valueType="num">
                                      <p:cBhvr>
                                        <p:cTn id="111" dur="500" fill="hold"/>
                                        <p:tgtEl>
                                          <p:spTgt spid="130"/>
                                        </p:tgtEl>
                                        <p:attrNameLst>
                                          <p:attrName>ppt_h</p:attrName>
                                        </p:attrNameLst>
                                      </p:cBhvr>
                                      <p:tavLst>
                                        <p:tav tm="0">
                                          <p:val>
                                            <p:fltVal val="0"/>
                                          </p:val>
                                        </p:tav>
                                        <p:tav tm="100000">
                                          <p:val>
                                            <p:strVal val="#ppt_h"/>
                                          </p:val>
                                        </p:tav>
                                      </p:tavLst>
                                    </p:anim>
                                    <p:animEffect transition="in" filter="fade">
                                      <p:cBhvr>
                                        <p:cTn id="112" dur="500"/>
                                        <p:tgtEl>
                                          <p:spTgt spid="13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35"/>
                                        </p:tgtEl>
                                        <p:attrNameLst>
                                          <p:attrName>style.visibility</p:attrName>
                                        </p:attrNameLst>
                                      </p:cBhvr>
                                      <p:to>
                                        <p:strVal val="visible"/>
                                      </p:to>
                                    </p:set>
                                    <p:animEffect transition="in" filter="wipe(down)">
                                      <p:cBhvr>
                                        <p:cTn id="117" dur="500"/>
                                        <p:tgtEl>
                                          <p:spTgt spid="135"/>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38"/>
                                        </p:tgtEl>
                                        <p:attrNameLst>
                                          <p:attrName>style.visibility</p:attrName>
                                        </p:attrNameLst>
                                      </p:cBhvr>
                                      <p:to>
                                        <p:strVal val="visible"/>
                                      </p:to>
                                    </p:set>
                                    <p:anim calcmode="lin" valueType="num">
                                      <p:cBhvr>
                                        <p:cTn id="122" dur="500" fill="hold"/>
                                        <p:tgtEl>
                                          <p:spTgt spid="138"/>
                                        </p:tgtEl>
                                        <p:attrNameLst>
                                          <p:attrName>ppt_w</p:attrName>
                                        </p:attrNameLst>
                                      </p:cBhvr>
                                      <p:tavLst>
                                        <p:tav tm="0">
                                          <p:val>
                                            <p:fltVal val="0"/>
                                          </p:val>
                                        </p:tav>
                                        <p:tav tm="100000">
                                          <p:val>
                                            <p:strVal val="#ppt_w"/>
                                          </p:val>
                                        </p:tav>
                                      </p:tavLst>
                                    </p:anim>
                                    <p:anim calcmode="lin" valueType="num">
                                      <p:cBhvr>
                                        <p:cTn id="123" dur="500" fill="hold"/>
                                        <p:tgtEl>
                                          <p:spTgt spid="138"/>
                                        </p:tgtEl>
                                        <p:attrNameLst>
                                          <p:attrName>ppt_h</p:attrName>
                                        </p:attrNameLst>
                                      </p:cBhvr>
                                      <p:tavLst>
                                        <p:tav tm="0">
                                          <p:val>
                                            <p:fltVal val="0"/>
                                          </p:val>
                                        </p:tav>
                                        <p:tav tm="100000">
                                          <p:val>
                                            <p:strVal val="#ppt_h"/>
                                          </p:val>
                                        </p:tav>
                                      </p:tavLst>
                                    </p:anim>
                                    <p:animEffect transition="in" filter="fade">
                                      <p:cBhvr>
                                        <p:cTn id="124" dur="500"/>
                                        <p:tgtEl>
                                          <p:spTgt spid="138"/>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123"/>
                                        </p:tgtEl>
                                        <p:attrNameLst>
                                          <p:attrName>style.visibility</p:attrName>
                                        </p:attrNameLst>
                                      </p:cBhvr>
                                      <p:to>
                                        <p:strVal val="visible"/>
                                      </p:to>
                                    </p:set>
                                    <p:animEffect transition="in" filter="wipe(down)">
                                      <p:cBhvr>
                                        <p:cTn id="129" dur="500"/>
                                        <p:tgtEl>
                                          <p:spTgt spid="12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126"/>
                                        </p:tgtEl>
                                        <p:attrNameLst>
                                          <p:attrName>style.visibility</p:attrName>
                                        </p:attrNameLst>
                                      </p:cBhvr>
                                      <p:to>
                                        <p:strVal val="visible"/>
                                      </p:to>
                                    </p:set>
                                    <p:anim calcmode="lin" valueType="num">
                                      <p:cBhvr>
                                        <p:cTn id="134" dur="500" fill="hold"/>
                                        <p:tgtEl>
                                          <p:spTgt spid="126"/>
                                        </p:tgtEl>
                                        <p:attrNameLst>
                                          <p:attrName>ppt_w</p:attrName>
                                        </p:attrNameLst>
                                      </p:cBhvr>
                                      <p:tavLst>
                                        <p:tav tm="0">
                                          <p:val>
                                            <p:fltVal val="0"/>
                                          </p:val>
                                        </p:tav>
                                        <p:tav tm="100000">
                                          <p:val>
                                            <p:strVal val="#ppt_w"/>
                                          </p:val>
                                        </p:tav>
                                      </p:tavLst>
                                    </p:anim>
                                    <p:anim calcmode="lin" valueType="num">
                                      <p:cBhvr>
                                        <p:cTn id="135" dur="500" fill="hold"/>
                                        <p:tgtEl>
                                          <p:spTgt spid="126"/>
                                        </p:tgtEl>
                                        <p:attrNameLst>
                                          <p:attrName>ppt_h</p:attrName>
                                        </p:attrNameLst>
                                      </p:cBhvr>
                                      <p:tavLst>
                                        <p:tav tm="0">
                                          <p:val>
                                            <p:fltVal val="0"/>
                                          </p:val>
                                        </p:tav>
                                        <p:tav tm="100000">
                                          <p:val>
                                            <p:strVal val="#ppt_h"/>
                                          </p:val>
                                        </p:tav>
                                      </p:tavLst>
                                    </p:anim>
                                    <p:animEffect transition="in" filter="fade">
                                      <p:cBhvr>
                                        <p:cTn id="136"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0" grpId="0" animBg="1"/>
      <p:bldP spid="114" grpId="0"/>
      <p:bldP spid="118" grpId="0"/>
      <p:bldP spid="122" grpId="0"/>
      <p:bldP spid="126" grpId="0"/>
      <p:bldP spid="130" grpId="0"/>
      <p:bldP spid="134" grpId="0"/>
      <p:bldP spid="138" grpId="0"/>
      <p:bldP spid="139" grpId="0"/>
      <p:bldP spid="140" grpId="0" animBg="1"/>
      <p:bldP spid="1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Freeform 24"/>
          <p:cNvSpPr>
            <a:spLocks noChangeArrowheads="1"/>
          </p:cNvSpPr>
          <p:nvPr/>
        </p:nvSpPr>
        <p:spPr bwMode="auto">
          <a:xfrm>
            <a:off x="6436888" y="2167385"/>
            <a:ext cx="702103" cy="2002168"/>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8" name="Oval 25"/>
          <p:cNvSpPr>
            <a:spLocks noChangeArrowheads="1"/>
          </p:cNvSpPr>
          <p:nvPr/>
        </p:nvSpPr>
        <p:spPr bwMode="auto">
          <a:xfrm>
            <a:off x="6441648" y="2168575"/>
            <a:ext cx="697343"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Oval 26"/>
          <p:cNvSpPr>
            <a:spLocks noChangeArrowheads="1"/>
          </p:cNvSpPr>
          <p:nvPr/>
        </p:nvSpPr>
        <p:spPr bwMode="auto">
          <a:xfrm>
            <a:off x="6441648" y="3976716"/>
            <a:ext cx="697343" cy="192837"/>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0" name="AutoShape 36"/>
          <p:cNvSpPr>
            <a:spLocks noChangeArrowheads="1"/>
          </p:cNvSpPr>
          <p:nvPr/>
        </p:nvSpPr>
        <p:spPr bwMode="auto">
          <a:xfrm>
            <a:off x="6438078" y="2728039"/>
            <a:ext cx="697343" cy="1441513"/>
          </a:xfrm>
          <a:prstGeom prst="can">
            <a:avLst>
              <a:gd name="adj" fmla="val 30013"/>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 Box 39"/>
          <p:cNvSpPr>
            <a:spLocks noChangeArrowheads="1"/>
          </p:cNvSpPr>
          <p:nvPr/>
        </p:nvSpPr>
        <p:spPr bwMode="auto">
          <a:xfrm>
            <a:off x="6474187" y="2928539"/>
            <a:ext cx="571202"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80%</a:t>
            </a:r>
            <a:endParaRPr lang="zh-CN" altLang="en-US"/>
          </a:p>
        </p:txBody>
      </p:sp>
      <p:sp>
        <p:nvSpPr>
          <p:cNvPr id="32" name="Rectangle 41"/>
          <p:cNvSpPr>
            <a:spLocks noChangeArrowheads="1"/>
          </p:cNvSpPr>
          <p:nvPr/>
        </p:nvSpPr>
        <p:spPr bwMode="auto">
          <a:xfrm>
            <a:off x="6441648" y="4194550"/>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AutoShape 43"/>
          <p:cNvSpPr/>
          <p:nvPr/>
        </p:nvSpPr>
        <p:spPr bwMode="auto">
          <a:xfrm>
            <a:off x="2671711" y="2125723"/>
            <a:ext cx="1504167" cy="233308"/>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1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AutoShape 44"/>
          <p:cNvSpPr/>
          <p:nvPr/>
        </p:nvSpPr>
        <p:spPr bwMode="auto">
          <a:xfrm>
            <a:off x="3814116" y="1741240"/>
            <a:ext cx="1504167" cy="233308"/>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dirty="0">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dirty="0">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10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AutoShape 45"/>
          <p:cNvSpPr/>
          <p:nvPr/>
        </p:nvSpPr>
        <p:spPr bwMode="auto">
          <a:xfrm>
            <a:off x="5699084" y="1112735"/>
            <a:ext cx="1542247" cy="247593"/>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a:latin typeface="微软雅黑" panose="020B0503020204020204" pitchFamily="34" charset="-122"/>
                <a:ea typeface="微软雅黑" panose="020B0503020204020204" pitchFamily="34" charset="-122"/>
                <a:sym typeface="微软雅黑" panose="020B0503020204020204" pitchFamily="34" charset="-122"/>
              </a:rPr>
              <a:t>4</a:t>
            </a:r>
            <a:endParaRPr lang="en-US" altLang="zh-CN" sz="1000" b="1">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 name="Group 14"/>
          <p:cNvGrpSpPr/>
          <p:nvPr/>
        </p:nvGrpSpPr>
        <p:grpSpPr bwMode="auto">
          <a:xfrm>
            <a:off x="5540815" y="2299514"/>
            <a:ext cx="703292" cy="1722435"/>
            <a:chOff x="0" y="0"/>
            <a:chExt cx="919" cy="1497"/>
          </a:xfrm>
        </p:grpSpPr>
        <p:sp>
          <p:nvSpPr>
            <p:cNvPr id="37"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8"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9"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40" name="AutoShape 35"/>
          <p:cNvSpPr>
            <a:spLocks noChangeArrowheads="1"/>
          </p:cNvSpPr>
          <p:nvPr/>
        </p:nvSpPr>
        <p:spPr bwMode="auto">
          <a:xfrm>
            <a:off x="5549145" y="3060147"/>
            <a:ext cx="697342" cy="964183"/>
          </a:xfrm>
          <a:prstGeom prst="can">
            <a:avLst>
              <a:gd name="adj" fmla="val 26941"/>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 Box 38"/>
          <p:cNvSpPr>
            <a:spLocks noChangeArrowheads="1"/>
          </p:cNvSpPr>
          <p:nvPr/>
        </p:nvSpPr>
        <p:spPr bwMode="auto">
          <a:xfrm>
            <a:off x="5587634" y="3233268"/>
            <a:ext cx="571202"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a:p>
        </p:txBody>
      </p:sp>
      <p:sp>
        <p:nvSpPr>
          <p:cNvPr id="42" name="Rectangle 46"/>
          <p:cNvSpPr>
            <a:spLocks noChangeArrowheads="1"/>
          </p:cNvSpPr>
          <p:nvPr/>
        </p:nvSpPr>
        <p:spPr bwMode="auto">
          <a:xfrm>
            <a:off x="5527724" y="4054089"/>
            <a:ext cx="703293"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3" name="Group 23"/>
          <p:cNvGrpSpPr/>
          <p:nvPr/>
        </p:nvGrpSpPr>
        <p:grpSpPr bwMode="auto">
          <a:xfrm>
            <a:off x="4670921" y="2393551"/>
            <a:ext cx="703292" cy="1458178"/>
            <a:chOff x="0" y="0"/>
            <a:chExt cx="919" cy="1497"/>
          </a:xfrm>
        </p:grpSpPr>
        <p:sp>
          <p:nvSpPr>
            <p:cNvPr id="44"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5"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6"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47" name="AutoShape 34"/>
          <p:cNvSpPr>
            <a:spLocks noChangeArrowheads="1"/>
          </p:cNvSpPr>
          <p:nvPr/>
        </p:nvSpPr>
        <p:spPr bwMode="auto">
          <a:xfrm>
            <a:off x="4676871" y="3382732"/>
            <a:ext cx="697342" cy="467807"/>
          </a:xfrm>
          <a:prstGeom prst="can">
            <a:avLst>
              <a:gd name="adj" fmla="val 30417"/>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 Box 37"/>
          <p:cNvSpPr>
            <a:spLocks noChangeArrowheads="1"/>
          </p:cNvSpPr>
          <p:nvPr/>
        </p:nvSpPr>
        <p:spPr bwMode="auto">
          <a:xfrm>
            <a:off x="4703460" y="3545140"/>
            <a:ext cx="571201"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dirty="0">
                <a:solidFill>
                  <a:srgbClr val="FFFFFF"/>
                </a:solidFill>
                <a:latin typeface="Impact" panose="020B0806030902050204" pitchFamily="34" charset="0"/>
                <a:ea typeface="微软雅黑" panose="020B0503020204020204" pitchFamily="34" charset="-122"/>
                <a:sym typeface="Impact" panose="020B0806030902050204" pitchFamily="34" charset="0"/>
              </a:rPr>
              <a:t>30%</a:t>
            </a:r>
            <a:endParaRPr lang="zh-CN" altLang="en-US" dirty="0"/>
          </a:p>
        </p:txBody>
      </p:sp>
      <p:sp>
        <p:nvSpPr>
          <p:cNvPr id="49" name="Rectangle 47"/>
          <p:cNvSpPr>
            <a:spLocks noChangeArrowheads="1"/>
          </p:cNvSpPr>
          <p:nvPr/>
        </p:nvSpPr>
        <p:spPr bwMode="auto">
          <a:xfrm>
            <a:off x="4670920" y="3913628"/>
            <a:ext cx="703292"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AutoShape 48"/>
          <p:cNvSpPr/>
          <p:nvPr/>
        </p:nvSpPr>
        <p:spPr bwMode="auto">
          <a:xfrm>
            <a:off x="4670920" y="1398419"/>
            <a:ext cx="1550576" cy="233308"/>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r">
              <a:lnSpc>
                <a:spcPct val="90000"/>
              </a:lnSpc>
            </a:pP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en-US" altLang="zh-CN" sz="1000" b="1">
                <a:latin typeface="微软雅黑" panose="020B0503020204020204" pitchFamily="34" charset="-122"/>
                <a:ea typeface="微软雅黑" panose="020B0503020204020204" pitchFamily="34" charset="-122"/>
                <a:sym typeface="微软雅黑" panose="020B0503020204020204" pitchFamily="34" charset="-122"/>
              </a:rPr>
              <a:t>3</a:t>
            </a:r>
            <a:endParaRPr lang="en-US" altLang="zh-CN" sz="10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Freeform 31"/>
          <p:cNvSpPr>
            <a:spLocks noChangeArrowheads="1"/>
          </p:cNvSpPr>
          <p:nvPr/>
        </p:nvSpPr>
        <p:spPr bwMode="auto">
          <a:xfrm>
            <a:off x="7335346" y="2028114"/>
            <a:ext cx="702781" cy="2283090"/>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2" name="Oval 32"/>
          <p:cNvSpPr>
            <a:spLocks noChangeArrowheads="1"/>
          </p:cNvSpPr>
          <p:nvPr/>
        </p:nvSpPr>
        <p:spPr bwMode="auto">
          <a:xfrm>
            <a:off x="7340111" y="4092180"/>
            <a:ext cx="698016" cy="219024"/>
          </a:xfrm>
          <a:prstGeom prst="ellipse">
            <a:avLst/>
          </a:prstGeom>
          <a:solidFill>
            <a:srgbClr val="FFFFFF">
              <a:alpha val="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3" name="AutoShape 33"/>
          <p:cNvSpPr>
            <a:spLocks noChangeArrowheads="1"/>
          </p:cNvSpPr>
          <p:nvPr/>
        </p:nvSpPr>
        <p:spPr bwMode="auto">
          <a:xfrm>
            <a:off x="7344875" y="3337499"/>
            <a:ext cx="696825" cy="964183"/>
          </a:xfrm>
          <a:prstGeom prst="can">
            <a:avLst>
              <a:gd name="adj" fmla="val 26987"/>
            </a:avLst>
          </a:prstGeom>
          <a:solidFill>
            <a:srgbClr val="0070C0"/>
          </a:solidFill>
          <a:ln>
            <a:noFill/>
          </a:ln>
        </p:spPr>
        <p:txBody>
          <a:bodyPr lIns="68543" tIns="34272" rIns="68543" bIns="34272" anchor="ctr"/>
          <a:lstStyle/>
          <a:p>
            <a:endParaRPr lang="zh-CN"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Text Box 40"/>
          <p:cNvSpPr>
            <a:spLocks noChangeArrowheads="1"/>
          </p:cNvSpPr>
          <p:nvPr/>
        </p:nvSpPr>
        <p:spPr bwMode="auto">
          <a:xfrm>
            <a:off x="7388166" y="3514191"/>
            <a:ext cx="571754"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spcBef>
                <a:spcPct val="50000"/>
              </a:spcBef>
            </a:pPr>
            <a:r>
              <a:rPr lang="en-US" altLang="zh-CN">
                <a:solidFill>
                  <a:srgbClr val="FFFFFF"/>
                </a:solidFill>
                <a:latin typeface="Impact" panose="020B0806030902050204" pitchFamily="34" charset="0"/>
                <a:ea typeface="微软雅黑" panose="020B0503020204020204" pitchFamily="34" charset="-122"/>
                <a:sym typeface="Impact" panose="020B0806030902050204" pitchFamily="34" charset="0"/>
              </a:rPr>
              <a:t>60%</a:t>
            </a:r>
            <a:endParaRPr lang="zh-CN" altLang="en-US"/>
          </a:p>
        </p:txBody>
      </p:sp>
      <p:sp>
        <p:nvSpPr>
          <p:cNvPr id="55" name="Rectangle 42"/>
          <p:cNvSpPr>
            <a:spLocks noChangeArrowheads="1"/>
          </p:cNvSpPr>
          <p:nvPr/>
        </p:nvSpPr>
        <p:spPr bwMode="auto">
          <a:xfrm>
            <a:off x="7355408" y="4335011"/>
            <a:ext cx="751057" cy="40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完成</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90000"/>
              </a:lnSpc>
            </a:pPr>
            <a:r>
              <a:rPr lang="zh-CN" altLang="en-US"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rPr>
              <a:t>比例</a:t>
            </a:r>
            <a:endParaRPr lang="en-US" altLang="zh-CN" sz="1200" b="1" dirty="0">
              <a:solidFill>
                <a:srgbClr val="7D7D7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Oval 49"/>
          <p:cNvSpPr>
            <a:spLocks noChangeArrowheads="1"/>
          </p:cNvSpPr>
          <p:nvPr/>
        </p:nvSpPr>
        <p:spPr bwMode="auto">
          <a:xfrm>
            <a:off x="7331772" y="2035256"/>
            <a:ext cx="698016" cy="192837"/>
          </a:xfrm>
          <a:prstGeom prst="ellipse">
            <a:avLst/>
          </a:prstGeom>
          <a:solidFill>
            <a:srgbClr val="FFFFFF">
              <a:alpha val="29999"/>
            </a:srgbClr>
          </a:solidFill>
          <a:ln>
            <a:noFill/>
          </a:ln>
          <a:extLst>
            <a:ext uri="{91240B29-F687-4F45-9708-019B960494DF}">
              <a14:hiddenLine xmlns:a14="http://schemas.microsoft.com/office/drawing/2010/main" w="9525">
                <a:solidFill>
                  <a:srgbClr val="000000"/>
                </a:solidFill>
                <a:bevel/>
              </a14:hiddenLine>
            </a:ext>
          </a:extLst>
        </p:spPr>
        <p:txBody>
          <a:bodyPr wrap="none" lIns="68543" tIns="34272" rIns="68543" bIns="34272" anchor="ctr"/>
          <a:lstStyle/>
          <a:p>
            <a:endParaRPr lang="zh-CN" altLang="zh-CN">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7" name="文本框 74"/>
          <p:cNvSpPr>
            <a:spLocks noChangeArrowheads="1"/>
          </p:cNvSpPr>
          <p:nvPr/>
        </p:nvSpPr>
        <p:spPr bwMode="auto">
          <a:xfrm>
            <a:off x="685592" y="2761617"/>
            <a:ext cx="3283225" cy="139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endParaRPr lang="en-US" altLang="zh-CN" sz="1200" dirty="0">
              <a:latin typeface="Adobe 黑体 Std R" pitchFamily="34" charset="-122"/>
              <a:ea typeface="Adobe 黑体 Std R" pitchFamily="34" charset="-122"/>
            </a:endParaRPr>
          </a:p>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endParaRPr lang="zh-CN" altLang="en-US" sz="1200" dirty="0">
              <a:latin typeface="Adobe 黑体 Std R" pitchFamily="34" charset="-122"/>
              <a:ea typeface="Adobe 黑体 Std R" pitchFamily="34" charset="-122"/>
            </a:endParaRPr>
          </a:p>
        </p:txBody>
      </p:sp>
      <p:grpSp>
        <p:nvGrpSpPr>
          <p:cNvPr id="58" name="Group 40"/>
          <p:cNvGrpSpPr/>
          <p:nvPr/>
        </p:nvGrpSpPr>
        <p:grpSpPr bwMode="auto">
          <a:xfrm>
            <a:off x="685593" y="2076918"/>
            <a:ext cx="3197808" cy="545099"/>
            <a:chOff x="0" y="0"/>
            <a:chExt cx="4264741" cy="726945"/>
          </a:xfrm>
        </p:grpSpPr>
        <p:sp>
          <p:nvSpPr>
            <p:cNvPr id="59" name="文本框 76"/>
            <p:cNvSpPr>
              <a:spLocks noChangeArrowheads="1"/>
            </p:cNvSpPr>
            <p:nvPr/>
          </p:nvSpPr>
          <p:spPr bwMode="auto">
            <a:xfrm>
              <a:off x="0" y="0"/>
              <a:ext cx="2987044" cy="61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dirty="0">
                  <a:solidFill>
                    <a:srgbClr val="000000"/>
                  </a:solidFill>
                  <a:latin typeface="微软雅黑" panose="020B0503020204020204" pitchFamily="34" charset="-122"/>
                  <a:ea typeface="微软雅黑" panose="020B0503020204020204" pitchFamily="34" charset="-122"/>
                  <a:sym typeface="张海山锐谐体" pitchFamily="2" charset="-122"/>
                </a:rPr>
                <a:t>添加文本内容</a:t>
              </a:r>
              <a:endParaRPr lang="zh-CN" altLang="en-US" dirty="0">
                <a:latin typeface="微软雅黑" panose="020B0503020204020204" pitchFamily="34" charset="-122"/>
                <a:ea typeface="微软雅黑" panose="020B0503020204020204" pitchFamily="34" charset="-122"/>
              </a:endParaRPr>
            </a:p>
          </p:txBody>
        </p:sp>
        <p:sp>
          <p:nvSpPr>
            <p:cNvPr id="60" name="矩形 77"/>
            <p:cNvSpPr>
              <a:spLocks noChangeArrowheads="1"/>
            </p:cNvSpPr>
            <p:nvPr/>
          </p:nvSpPr>
          <p:spPr bwMode="auto">
            <a:xfrm>
              <a:off x="113916" y="624363"/>
              <a:ext cx="4150825" cy="102582"/>
            </a:xfrm>
            <a:prstGeom prst="rect">
              <a:avLst/>
            </a:prstGeom>
            <a:solidFill>
              <a:schemeClr val="tx1"/>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000000"/>
                </a:solidFill>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par>
                                <p:cTn id="23" presetID="22" presetClass="entr" presetSubtype="4"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down)">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down)">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ppt_x"/>
                                          </p:val>
                                        </p:tav>
                                        <p:tav tm="100000">
                                          <p:val>
                                            <p:strVal val="#ppt_x"/>
                                          </p:val>
                                        </p:tav>
                                      </p:tavLst>
                                    </p:anim>
                                    <p:anim calcmode="lin" valueType="num">
                                      <p:cBhvr additive="base">
                                        <p:cTn id="51" dur="500" fill="hold"/>
                                        <p:tgtEl>
                                          <p:spTgt spid="4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ppt_x"/>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additive="base">
                                        <p:cTn id="62" dur="500" fill="hold"/>
                                        <p:tgtEl>
                                          <p:spTgt spid="54"/>
                                        </p:tgtEl>
                                        <p:attrNameLst>
                                          <p:attrName>ppt_x</p:attrName>
                                        </p:attrNameLst>
                                      </p:cBhvr>
                                      <p:tavLst>
                                        <p:tav tm="0">
                                          <p:val>
                                            <p:strVal val="#ppt_x"/>
                                          </p:val>
                                        </p:tav>
                                        <p:tav tm="100000">
                                          <p:val>
                                            <p:strVal val="#ppt_x"/>
                                          </p:val>
                                        </p:tav>
                                      </p:tavLst>
                                    </p:anim>
                                    <p:anim calcmode="lin" valueType="num">
                                      <p:cBhvr additive="base">
                                        <p:cTn id="6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1000"/>
                                        <p:tgtEl>
                                          <p:spTgt spid="32"/>
                                        </p:tgtEl>
                                      </p:cBhvr>
                                    </p:animEffect>
                                    <p:anim calcmode="lin" valueType="num">
                                      <p:cBhvr>
                                        <p:cTn id="79" dur="1000" fill="hold"/>
                                        <p:tgtEl>
                                          <p:spTgt spid="32"/>
                                        </p:tgtEl>
                                        <p:attrNameLst>
                                          <p:attrName>ppt_x</p:attrName>
                                        </p:attrNameLst>
                                      </p:cBhvr>
                                      <p:tavLst>
                                        <p:tav tm="0">
                                          <p:val>
                                            <p:strVal val="#ppt_x"/>
                                          </p:val>
                                        </p:tav>
                                        <p:tav tm="100000">
                                          <p:val>
                                            <p:strVal val="#ppt_x"/>
                                          </p:val>
                                        </p:tav>
                                      </p:tavLst>
                                    </p:anim>
                                    <p:anim calcmode="lin" valueType="num">
                                      <p:cBhvr>
                                        <p:cTn id="80" dur="1000" fill="hold"/>
                                        <p:tgtEl>
                                          <p:spTgt spid="3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fade">
                                      <p:cBhvr>
                                        <p:cTn id="83" dur="1000"/>
                                        <p:tgtEl>
                                          <p:spTgt spid="55"/>
                                        </p:tgtEl>
                                      </p:cBhvr>
                                    </p:animEffect>
                                    <p:anim calcmode="lin" valueType="num">
                                      <p:cBhvr>
                                        <p:cTn id="84" dur="1000" fill="hold"/>
                                        <p:tgtEl>
                                          <p:spTgt spid="55"/>
                                        </p:tgtEl>
                                        <p:attrNameLst>
                                          <p:attrName>ppt_x</p:attrName>
                                        </p:attrNameLst>
                                      </p:cBhvr>
                                      <p:tavLst>
                                        <p:tav tm="0">
                                          <p:val>
                                            <p:strVal val="#ppt_x"/>
                                          </p:val>
                                        </p:tav>
                                        <p:tav tm="100000">
                                          <p:val>
                                            <p:strVal val="#ppt_x"/>
                                          </p:val>
                                        </p:tav>
                                      </p:tavLst>
                                    </p:anim>
                                    <p:anim calcmode="lin" valueType="num">
                                      <p:cBhvr>
                                        <p:cTn id="8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wipe(right)">
                                      <p:cBhvr>
                                        <p:cTn id="90" dur="500"/>
                                        <p:tgtEl>
                                          <p:spTgt spid="35"/>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right)">
                                      <p:cBhvr>
                                        <p:cTn id="93" dur="500"/>
                                        <p:tgtEl>
                                          <p:spTgt spid="50"/>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ipe(right)">
                                      <p:cBhvr>
                                        <p:cTn id="96" dur="500"/>
                                        <p:tgtEl>
                                          <p:spTgt spid="34"/>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right)">
                                      <p:cBhvr>
                                        <p:cTn id="99" dur="500"/>
                                        <p:tgtEl>
                                          <p:spTgt spid="33"/>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8" fill="hold" nodeType="clickEffect">
                                  <p:stCondLst>
                                    <p:cond delay="0"/>
                                  </p:stCondLst>
                                  <p:childTnLst>
                                    <p:set>
                                      <p:cBhvr>
                                        <p:cTn id="103" dur="1" fill="hold">
                                          <p:stCondLst>
                                            <p:cond delay="0"/>
                                          </p:stCondLst>
                                        </p:cTn>
                                        <p:tgtEl>
                                          <p:spTgt spid="58"/>
                                        </p:tgtEl>
                                        <p:attrNameLst>
                                          <p:attrName>style.visibility</p:attrName>
                                        </p:attrNameLst>
                                      </p:cBhvr>
                                      <p:to>
                                        <p:strVal val="visible"/>
                                      </p:to>
                                    </p:set>
                                    <p:anim calcmode="lin" valueType="num">
                                      <p:cBhvr additive="base">
                                        <p:cTn id="104" dur="500" fill="hold"/>
                                        <p:tgtEl>
                                          <p:spTgt spid="58"/>
                                        </p:tgtEl>
                                        <p:attrNameLst>
                                          <p:attrName>ppt_x</p:attrName>
                                        </p:attrNameLst>
                                      </p:cBhvr>
                                      <p:tavLst>
                                        <p:tav tm="0">
                                          <p:val>
                                            <p:strVal val="0-#ppt_w/2"/>
                                          </p:val>
                                        </p:tav>
                                        <p:tav tm="100000">
                                          <p:val>
                                            <p:strVal val="#ppt_x"/>
                                          </p:val>
                                        </p:tav>
                                      </p:tavLst>
                                    </p:anim>
                                    <p:anim calcmode="lin" valueType="num">
                                      <p:cBhvr additive="base">
                                        <p:cTn id="105" dur="500" fill="hold"/>
                                        <p:tgtEl>
                                          <p:spTgt spid="58"/>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iterate type="wd">
                                    <p:tmPct val="10000"/>
                                  </p:iterate>
                                  <p:childTnLst>
                                    <p:set>
                                      <p:cBhvr>
                                        <p:cTn id="107" dur="1" fill="hold">
                                          <p:stCondLst>
                                            <p:cond delay="0"/>
                                          </p:stCondLst>
                                        </p:cTn>
                                        <p:tgtEl>
                                          <p:spTgt spid="57"/>
                                        </p:tgtEl>
                                        <p:attrNameLst>
                                          <p:attrName>style.visibility</p:attrName>
                                        </p:attrNameLst>
                                      </p:cBhvr>
                                      <p:to>
                                        <p:strVal val="visible"/>
                                      </p:to>
                                    </p:set>
                                    <p:anim calcmode="lin" valueType="num">
                                      <p:cBhvr additive="base">
                                        <p:cTn id="108" dur="500" fill="hold"/>
                                        <p:tgtEl>
                                          <p:spTgt spid="57"/>
                                        </p:tgtEl>
                                        <p:attrNameLst>
                                          <p:attrName>ppt_x</p:attrName>
                                        </p:attrNameLst>
                                      </p:cBhvr>
                                      <p:tavLst>
                                        <p:tav tm="0">
                                          <p:val>
                                            <p:strVal val="1+#ppt_w/2"/>
                                          </p:val>
                                        </p:tav>
                                        <p:tav tm="100000">
                                          <p:val>
                                            <p:strVal val="#ppt_x"/>
                                          </p:val>
                                        </p:tav>
                                      </p:tavLst>
                                    </p:anim>
                                    <p:anim calcmode="lin" valueType="num">
                                      <p:cBhvr additive="base">
                                        <p:cTn id="109"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7" grpId="0" animBg="1"/>
      <p:bldP spid="30" grpId="0" animBg="1"/>
      <p:bldP spid="31" grpId="0"/>
      <p:bldP spid="32" grpId="0"/>
      <p:bldP spid="33" grpId="0" animBg="1"/>
      <p:bldP spid="34" grpId="0" animBg="1"/>
      <p:bldP spid="35" grpId="0" animBg="1"/>
      <p:bldP spid="40" grpId="0" animBg="1"/>
      <p:bldP spid="41" grpId="0"/>
      <p:bldP spid="42" grpId="0"/>
      <p:bldP spid="47" grpId="0" animBg="1"/>
      <p:bldP spid="48" grpId="0"/>
      <p:bldP spid="49" grpId="0"/>
      <p:bldP spid="50" grpId="0" animBg="1"/>
      <p:bldP spid="51" grpId="0" animBg="1"/>
      <p:bldP spid="53" grpId="0" animBg="1"/>
      <p:bldP spid="54" grpId="0"/>
      <p:bldP spid="55"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圆角矩形 5"/>
          <p:cNvSpPr/>
          <p:nvPr/>
        </p:nvSpPr>
        <p:spPr>
          <a:xfrm>
            <a:off x="1125143" y="1059582"/>
            <a:ext cx="6848180" cy="2795175"/>
          </a:xfrm>
          <a:prstGeom prst="roundRect">
            <a:avLst>
              <a:gd name="adj" fmla="val 996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23" name="组合 22"/>
          <p:cNvGrpSpPr/>
          <p:nvPr/>
        </p:nvGrpSpPr>
        <p:grpSpPr>
          <a:xfrm>
            <a:off x="1639295" y="2973600"/>
            <a:ext cx="908432" cy="1379288"/>
            <a:chOff x="1639295" y="2973600"/>
            <a:chExt cx="908432" cy="1379288"/>
          </a:xfrm>
        </p:grpSpPr>
        <p:sp>
          <p:nvSpPr>
            <p:cNvPr id="7" name="圆角矩形 6"/>
            <p:cNvSpPr/>
            <p:nvPr/>
          </p:nvSpPr>
          <p:spPr>
            <a:xfrm>
              <a:off x="1709175"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6" name="TextBox 30"/>
            <p:cNvSpPr txBox="1"/>
            <p:nvPr/>
          </p:nvSpPr>
          <p:spPr>
            <a:xfrm>
              <a:off x="1639295" y="3782235"/>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grpSp>
        <p:nvGrpSpPr>
          <p:cNvPr id="24" name="组合 23"/>
          <p:cNvGrpSpPr/>
          <p:nvPr/>
        </p:nvGrpSpPr>
        <p:grpSpPr>
          <a:xfrm>
            <a:off x="2630105" y="3466278"/>
            <a:ext cx="908432" cy="1379288"/>
            <a:chOff x="2630105" y="3466278"/>
            <a:chExt cx="908432" cy="1379288"/>
          </a:xfrm>
        </p:grpSpPr>
        <p:sp>
          <p:nvSpPr>
            <p:cNvPr id="8" name="圆角矩形 7"/>
            <p:cNvSpPr/>
            <p:nvPr/>
          </p:nvSpPr>
          <p:spPr>
            <a:xfrm>
              <a:off x="2694380" y="3466278"/>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7" name="TextBox 31"/>
            <p:cNvSpPr txBox="1"/>
            <p:nvPr/>
          </p:nvSpPr>
          <p:spPr>
            <a:xfrm>
              <a:off x="2630105" y="4155922"/>
              <a:ext cx="908432" cy="4247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sz="2700"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sz="2700"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grpSp>
        <p:nvGrpSpPr>
          <p:cNvPr id="25" name="组合 24"/>
          <p:cNvGrpSpPr/>
          <p:nvPr/>
        </p:nvGrpSpPr>
        <p:grpSpPr>
          <a:xfrm>
            <a:off x="3628304" y="2973600"/>
            <a:ext cx="908432" cy="1379288"/>
            <a:chOff x="3628304" y="2973600"/>
            <a:chExt cx="908432" cy="1379288"/>
          </a:xfrm>
        </p:grpSpPr>
        <p:sp>
          <p:nvSpPr>
            <p:cNvPr id="9" name="圆角矩形 8"/>
            <p:cNvSpPr/>
            <p:nvPr/>
          </p:nvSpPr>
          <p:spPr>
            <a:xfrm>
              <a:off x="3684320"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8" name="TextBox 32"/>
            <p:cNvSpPr txBox="1"/>
            <p:nvPr/>
          </p:nvSpPr>
          <p:spPr>
            <a:xfrm>
              <a:off x="3628304" y="3782236"/>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grpSp>
        <p:nvGrpSpPr>
          <p:cNvPr id="27" name="组合 26"/>
          <p:cNvGrpSpPr/>
          <p:nvPr/>
        </p:nvGrpSpPr>
        <p:grpSpPr>
          <a:xfrm>
            <a:off x="4581165" y="2973600"/>
            <a:ext cx="908432" cy="1379288"/>
            <a:chOff x="4581165" y="2973600"/>
            <a:chExt cx="908432" cy="1379288"/>
          </a:xfrm>
        </p:grpSpPr>
        <p:sp>
          <p:nvSpPr>
            <p:cNvPr id="10" name="圆角矩形 9"/>
            <p:cNvSpPr/>
            <p:nvPr/>
          </p:nvSpPr>
          <p:spPr>
            <a:xfrm>
              <a:off x="4641298"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19" name="TextBox 33"/>
            <p:cNvSpPr txBox="1"/>
            <p:nvPr/>
          </p:nvSpPr>
          <p:spPr>
            <a:xfrm>
              <a:off x="4581165" y="3782236"/>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grpSp>
        <p:nvGrpSpPr>
          <p:cNvPr id="28" name="组合 27"/>
          <p:cNvGrpSpPr/>
          <p:nvPr/>
        </p:nvGrpSpPr>
        <p:grpSpPr>
          <a:xfrm>
            <a:off x="5534026" y="2973600"/>
            <a:ext cx="908432" cy="1379288"/>
            <a:chOff x="5534026" y="2973600"/>
            <a:chExt cx="908432" cy="1379288"/>
          </a:xfrm>
        </p:grpSpPr>
        <p:sp>
          <p:nvSpPr>
            <p:cNvPr id="11" name="圆角矩形 10"/>
            <p:cNvSpPr/>
            <p:nvPr/>
          </p:nvSpPr>
          <p:spPr>
            <a:xfrm>
              <a:off x="5584318"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0" name="TextBox 34"/>
            <p:cNvSpPr txBox="1"/>
            <p:nvPr/>
          </p:nvSpPr>
          <p:spPr>
            <a:xfrm>
              <a:off x="5534026" y="3782237"/>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grpSp>
        <p:nvGrpSpPr>
          <p:cNvPr id="29" name="组合 28"/>
          <p:cNvGrpSpPr/>
          <p:nvPr/>
        </p:nvGrpSpPr>
        <p:grpSpPr>
          <a:xfrm>
            <a:off x="6461890" y="2973600"/>
            <a:ext cx="908432" cy="1379288"/>
            <a:chOff x="6461890" y="2973600"/>
            <a:chExt cx="908432" cy="1379288"/>
          </a:xfrm>
        </p:grpSpPr>
        <p:sp>
          <p:nvSpPr>
            <p:cNvPr id="12" name="圆角矩形 11"/>
            <p:cNvSpPr/>
            <p:nvPr/>
          </p:nvSpPr>
          <p:spPr>
            <a:xfrm>
              <a:off x="6503843" y="2973600"/>
              <a:ext cx="788165" cy="1379288"/>
            </a:xfrm>
            <a:prstGeom prst="roundRect">
              <a:avLst/>
            </a:prstGeom>
            <a:solidFill>
              <a:srgbClr val="0070C0"/>
            </a:solidFill>
            <a:ln w="25400" cap="flat" cmpd="sng" algn="ctr">
              <a:solidFill>
                <a:srgbClr val="0070C0"/>
              </a:solidFill>
              <a:prstDash val="solid"/>
            </a:ln>
            <a:effectLst>
              <a:outerShdw blurRad="50800" dist="50800" dir="2700000" algn="tl" rotWithShape="0">
                <a:prstClr val="black">
                  <a:alpha val="27000"/>
                </a:prstClr>
              </a:outerShdw>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1" name="TextBox 35"/>
            <p:cNvSpPr txBox="1"/>
            <p:nvPr/>
          </p:nvSpPr>
          <p:spPr>
            <a:xfrm>
              <a:off x="6461890" y="3782235"/>
              <a:ext cx="908432" cy="3139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en-US" altLang="zh-CN"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rPr>
                <a:t>Text</a:t>
              </a:r>
              <a:endParaRPr lang="zh-CN" altLang="en-US" b="1" kern="0" dirty="0">
                <a:ln w="18415" cmpd="sng">
                  <a:noFill/>
                  <a:prstDash val="solid"/>
                </a:ln>
                <a:solidFill>
                  <a:sysClr val="window" lastClr="FFFFFF"/>
                </a:solidFill>
                <a:effectLst>
                  <a:outerShdw blurRad="50800" dist="38100" dir="5400000" algn="t" rotWithShape="0">
                    <a:prstClr val="black">
                      <a:alpha val="40000"/>
                    </a:prstClr>
                  </a:outerShdw>
                </a:effectLst>
                <a:latin typeface="Agency FB" pitchFamily="34" charset="0"/>
                <a:ea typeface="微软雅黑" panose="020B0503020204020204" pitchFamily="34" charset="-122"/>
              </a:endParaRPr>
            </a:p>
          </p:txBody>
        </p:sp>
      </p:grpSp>
      <p:sp>
        <p:nvSpPr>
          <p:cNvPr id="13" name="圆角矩形 12"/>
          <p:cNvSpPr/>
          <p:nvPr/>
        </p:nvSpPr>
        <p:spPr>
          <a:xfrm>
            <a:off x="1334781" y="1269221"/>
            <a:ext cx="6428904" cy="2306020"/>
          </a:xfrm>
          <a:prstGeom prst="roundRect">
            <a:avLst>
              <a:gd name="adj" fmla="val 11474"/>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4" name="TextBox 28"/>
          <p:cNvSpPr txBox="1"/>
          <p:nvPr/>
        </p:nvSpPr>
        <p:spPr>
          <a:xfrm>
            <a:off x="1972430" y="1875254"/>
            <a:ext cx="1249096" cy="6832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2400" b="1" kern="0" dirty="0" smtClean="0">
                <a:ln w="18415" cmpd="sng">
                  <a:noFill/>
                  <a:prstDash val="solid"/>
                </a:ln>
                <a:solidFill>
                  <a:srgbClr val="0070C0"/>
                </a:solidFill>
                <a:latin typeface="微软雅黑" panose="020B0503020204020204" pitchFamily="34" charset="-122"/>
                <a:ea typeface="微软雅黑" panose="020B0503020204020204" pitchFamily="34" charset="-122"/>
              </a:rPr>
              <a:t>您的</a:t>
            </a:r>
            <a:endParaRPr lang="en-US" altLang="zh-CN" sz="2400" b="1" kern="0" dirty="0" smtClean="0">
              <a:ln w="18415" cmpd="sng">
                <a:noFill/>
                <a:prstDash val="solid"/>
              </a:ln>
              <a:solidFill>
                <a:srgbClr val="0070C0"/>
              </a:solidFill>
              <a:latin typeface="微软雅黑" panose="020B0503020204020204" pitchFamily="34" charset="-122"/>
              <a:ea typeface="微软雅黑" panose="020B0503020204020204" pitchFamily="34" charset="-122"/>
            </a:endParaRPr>
          </a:p>
          <a:p>
            <a:pPr algn="ctr" defTabSz="685800">
              <a:lnSpc>
                <a:spcPct val="80000"/>
              </a:lnSpc>
              <a:defRPr/>
            </a:pPr>
            <a:r>
              <a:rPr lang="zh-CN" altLang="en-US" sz="2400" b="1" kern="0" dirty="0" smtClean="0">
                <a:ln w="18415" cmpd="sng">
                  <a:noFill/>
                  <a:prstDash val="solid"/>
                </a:ln>
                <a:solidFill>
                  <a:srgbClr val="0070C0"/>
                </a:solidFill>
                <a:latin typeface="微软雅黑" panose="020B0503020204020204" pitchFamily="34" charset="-122"/>
                <a:ea typeface="微软雅黑" panose="020B0503020204020204" pitchFamily="34" charset="-122"/>
              </a:rPr>
              <a:t>标题</a:t>
            </a:r>
            <a:endParaRPr lang="zh-CN" altLang="en-US" sz="2400" b="1" kern="0" dirty="0">
              <a:ln w="18415" cmpd="sng">
                <a:noFill/>
                <a:prstDash val="solid"/>
              </a:ln>
              <a:solidFill>
                <a:srgbClr val="0070C0"/>
              </a:solidFill>
              <a:latin typeface="微软雅黑" panose="020B0503020204020204" pitchFamily="34" charset="-122"/>
              <a:ea typeface="微软雅黑" panose="020B0503020204020204" pitchFamily="34" charset="-122"/>
            </a:endParaRPr>
          </a:p>
        </p:txBody>
      </p:sp>
      <p:sp>
        <p:nvSpPr>
          <p:cNvPr id="15" name="TextBox 29"/>
          <p:cNvSpPr txBox="1"/>
          <p:nvPr/>
        </p:nvSpPr>
        <p:spPr>
          <a:xfrm>
            <a:off x="3421268" y="1758376"/>
            <a:ext cx="4062900" cy="93871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单击此处添加文本</a:t>
            </a:r>
            <a:r>
              <a:rPr lang="zh-CN" altLang="en-US" sz="1100" kern="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en-US" altLang="zh-CN"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1+#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47"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2590627" y="843558"/>
            <a:ext cx="3949472" cy="3949472"/>
          </a:xfrm>
          <a:prstGeom prst="ellipse">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椭圆 34"/>
          <p:cNvSpPr/>
          <p:nvPr/>
        </p:nvSpPr>
        <p:spPr>
          <a:xfrm rot="18900000">
            <a:off x="4760671" y="2380038"/>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0">
                <a:schemeClr val="bg1"/>
              </a:gs>
              <a:gs pos="43000">
                <a:schemeClr val="bg1">
                  <a:lumMod val="95000"/>
                </a:schemeClr>
              </a:gs>
              <a:gs pos="100000">
                <a:schemeClr val="bg1">
                  <a:lumMod val="75000"/>
                </a:schemeClr>
              </a:gs>
            </a:gsLst>
            <a:lin ang="141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rot="8100000">
            <a:off x="3049362" y="1066700"/>
            <a:ext cx="1807574" cy="2348461"/>
            <a:chOff x="4020870" y="2194485"/>
            <a:chExt cx="1102258" cy="1432090"/>
          </a:xfrm>
          <a:effectLst>
            <a:outerShdw blurRad="444500" dist="254000" dir="8100000" algn="tr" rotWithShape="0">
              <a:prstClr val="black">
                <a:alpha val="50000"/>
              </a:prstClr>
            </a:outerShdw>
          </a:effectLst>
        </p:grpSpPr>
        <p:sp>
          <p:nvSpPr>
            <p:cNvPr id="3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2779187" y="915566"/>
            <a:ext cx="928717" cy="928717"/>
            <a:chOff x="2779187" y="1131590"/>
            <a:chExt cx="928717" cy="928717"/>
          </a:xfrm>
        </p:grpSpPr>
        <p:sp>
          <p:nvSpPr>
            <p:cNvPr id="36" name="椭圆 35"/>
            <p:cNvSpPr/>
            <p:nvPr/>
          </p:nvSpPr>
          <p:spPr>
            <a:xfrm>
              <a:off x="2779187" y="1131590"/>
              <a:ext cx="928717" cy="928717"/>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2799460" y="1347614"/>
              <a:ext cx="878001" cy="523220"/>
            </a:xfrm>
            <a:prstGeom prst="rect">
              <a:avLst/>
            </a:prstGeom>
            <a:noFill/>
          </p:spPr>
          <p:txBody>
            <a:bodyPr wrap="square" lIns="0" tIns="0" rIns="0" bIns="0" rtlCol="0">
              <a:spAutoFit/>
            </a:bodyPr>
            <a:lstStyle/>
            <a:p>
              <a:pPr algn="ctr"/>
              <a:r>
                <a:rPr lang="zh-CN" altLang="en-US" sz="1700" b="1" dirty="0" smtClean="0">
                  <a:solidFill>
                    <a:schemeClr val="bg1"/>
                  </a:solidFill>
                  <a:latin typeface="微软雅黑" panose="020B0503020204020204" pitchFamily="34" charset="-122"/>
                  <a:ea typeface="微软雅黑" panose="020B0503020204020204" pitchFamily="34" charset="-122"/>
                </a:rPr>
                <a:t>添加</a:t>
              </a:r>
              <a:endParaRPr lang="en-US" altLang="zh-CN" sz="17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700" b="1" dirty="0" smtClean="0">
                  <a:solidFill>
                    <a:schemeClr val="bg1"/>
                  </a:solidFill>
                  <a:latin typeface="微软雅黑" panose="020B0503020204020204" pitchFamily="34" charset="-122"/>
                  <a:ea typeface="微软雅黑" panose="020B0503020204020204" pitchFamily="34" charset="-122"/>
                </a:rPr>
                <a:t>标题</a:t>
              </a:r>
              <a:endParaRPr lang="zh-CN" altLang="en-US" sz="1700" b="1" dirty="0" smtClean="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724120" y="3481992"/>
            <a:ext cx="899617" cy="889958"/>
            <a:chOff x="5736633" y="2828278"/>
            <a:chExt cx="938798" cy="928717"/>
          </a:xfrm>
        </p:grpSpPr>
        <p:sp>
          <p:nvSpPr>
            <p:cNvPr id="39" name="椭圆 38"/>
            <p:cNvSpPr/>
            <p:nvPr/>
          </p:nvSpPr>
          <p:spPr>
            <a:xfrm>
              <a:off x="5736633" y="2828278"/>
              <a:ext cx="928717" cy="928717"/>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5797430" y="3036559"/>
              <a:ext cx="878001" cy="513890"/>
            </a:xfrm>
            <a:prstGeom prst="rect">
              <a:avLst/>
            </a:prstGeom>
            <a:noFill/>
          </p:spPr>
          <p:txBody>
            <a:bodyPr wrap="square" lIns="0" tIns="0" rIns="0" bIns="0" rtlCol="0">
              <a:spAutoFit/>
            </a:bodyPr>
            <a:lstStyle/>
            <a:p>
              <a:pPr algn="ctr"/>
              <a:r>
                <a:rPr lang="zh-CN" altLang="en-US" sz="1600" b="1" dirty="0" smtClean="0">
                  <a:solidFill>
                    <a:schemeClr val="bg1"/>
                  </a:solidFill>
                  <a:latin typeface="微软雅黑" panose="020B0503020204020204" pitchFamily="34" charset="-122"/>
                  <a:ea typeface="微软雅黑" panose="020B0503020204020204" pitchFamily="34" charset="-122"/>
                </a:rPr>
                <a:t>添加</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1600" b="1" dirty="0" smtClean="0">
                  <a:solidFill>
                    <a:schemeClr val="bg1"/>
                  </a:solidFill>
                  <a:latin typeface="微软雅黑" panose="020B0503020204020204" pitchFamily="34" charset="-122"/>
                  <a:ea typeface="微软雅黑" panose="020B0503020204020204" pitchFamily="34" charset="-122"/>
                </a:rPr>
                <a:t>标题</a:t>
              </a:r>
              <a:endParaRPr lang="zh-CN" altLang="en-US" sz="1600" b="1" dirty="0" smtClean="0">
                <a:solidFill>
                  <a:schemeClr val="bg1"/>
                </a:solidFill>
                <a:latin typeface="微软雅黑" panose="020B0503020204020204" pitchFamily="34" charset="-122"/>
                <a:ea typeface="微软雅黑" panose="020B0503020204020204" pitchFamily="34" charset="-122"/>
              </a:endParaRPr>
            </a:p>
          </p:txBody>
        </p:sp>
      </p:grpSp>
      <p:sp>
        <p:nvSpPr>
          <p:cNvPr id="41" name="TextBox 40"/>
          <p:cNvSpPr txBox="1"/>
          <p:nvPr/>
        </p:nvSpPr>
        <p:spPr>
          <a:xfrm>
            <a:off x="911921" y="1731109"/>
            <a:ext cx="1440160" cy="126957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100" dirty="0"/>
              <a:t>点击输入简要文字内容，文字内容需概括精炼，不用多余的文字修饰，言简意赅的说明分项内容。</a:t>
            </a:r>
            <a:endParaRPr lang="en-US" altLang="zh-CN" sz="1100" dirty="0"/>
          </a:p>
        </p:txBody>
      </p:sp>
      <p:sp>
        <p:nvSpPr>
          <p:cNvPr id="42" name="TextBox 41"/>
          <p:cNvSpPr txBox="1"/>
          <p:nvPr/>
        </p:nvSpPr>
        <p:spPr>
          <a:xfrm>
            <a:off x="6888585" y="2645864"/>
            <a:ext cx="1429544" cy="731867"/>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100" dirty="0"/>
              <a:t>点击输入简要文字内容，文字内容需概括精炼，不用多余的文字修饰。</a:t>
            </a:r>
            <a:endParaRPr lang="en-US" altLang="zh-CN" sz="1100" dirty="0"/>
          </a:p>
        </p:txBody>
      </p:sp>
      <p:sp>
        <p:nvSpPr>
          <p:cNvPr id="43" name="TextBox 42"/>
          <p:cNvSpPr txBox="1"/>
          <p:nvPr/>
        </p:nvSpPr>
        <p:spPr>
          <a:xfrm>
            <a:off x="3280039" y="1923678"/>
            <a:ext cx="1075937" cy="400110"/>
          </a:xfrm>
          <a:prstGeom prst="rect">
            <a:avLst/>
          </a:prstGeom>
          <a:noFill/>
        </p:spPr>
        <p:txBody>
          <a:bodyPr wrap="none">
            <a:spAutoFit/>
          </a:bodyPr>
          <a:lstStyle/>
          <a:p>
            <a:pPr algn="ctr" fontAlgn="auto">
              <a:spcBef>
                <a:spcPts val="0"/>
              </a:spcBef>
              <a:spcAft>
                <a:spcPts val="0"/>
              </a:spcAft>
              <a:defRPr/>
            </a:pPr>
            <a:r>
              <a:rPr lang="en-US" altLang="zh-CN" sz="2000" b="1" dirty="0" smtClean="0">
                <a:solidFill>
                  <a:srgbClr val="0070C0"/>
                </a:solidFill>
                <a:latin typeface="微软雅黑" panose="020B0503020204020204" pitchFamily="34" charset="-122"/>
                <a:ea typeface="微软雅黑" panose="020B0503020204020204" pitchFamily="34" charset="-122"/>
              </a:rPr>
              <a:t>1000</a:t>
            </a:r>
            <a:r>
              <a:rPr lang="zh-CN" altLang="en-US" sz="2000" b="1" dirty="0" smtClean="0">
                <a:solidFill>
                  <a:srgbClr val="0070C0"/>
                </a:solidFill>
                <a:latin typeface="微软雅黑" panose="020B0503020204020204" pitchFamily="34" charset="-122"/>
                <a:ea typeface="微软雅黑" panose="020B0503020204020204" pitchFamily="34" charset="-122"/>
              </a:rPr>
              <a:t>万</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5292456" y="3291830"/>
            <a:ext cx="769763" cy="338554"/>
          </a:xfrm>
          <a:prstGeom prst="rect">
            <a:avLst/>
          </a:prstGeom>
          <a:noFill/>
        </p:spPr>
        <p:txBody>
          <a:bodyPr wrap="none">
            <a:spAutoFit/>
          </a:bodyPr>
          <a:lstStyle/>
          <a:p>
            <a:pPr algn="ctr" fontAlgn="auto">
              <a:spcBef>
                <a:spcPts val="0"/>
              </a:spcBef>
              <a:spcAft>
                <a:spcPts val="0"/>
              </a:spcAft>
              <a:defRPr/>
            </a:pPr>
            <a:r>
              <a:rPr lang="en-US" altLang="zh-CN" sz="1600" b="1" dirty="0">
                <a:solidFill>
                  <a:srgbClr val="0070C0"/>
                </a:solidFill>
                <a:latin typeface="微软雅黑" panose="020B0503020204020204" pitchFamily="34" charset="-122"/>
                <a:ea typeface="微软雅黑" panose="020B0503020204020204" pitchFamily="34" charset="-122"/>
              </a:rPr>
              <a:t>3</a:t>
            </a:r>
            <a:r>
              <a:rPr lang="en-US" altLang="zh-CN" sz="1600" b="1" dirty="0" smtClean="0">
                <a:solidFill>
                  <a:srgbClr val="0070C0"/>
                </a:solidFill>
                <a:latin typeface="微软雅黑" panose="020B0503020204020204" pitchFamily="34" charset="-122"/>
                <a:ea typeface="微软雅黑" panose="020B0503020204020204" pitchFamily="34" charset="-122"/>
              </a:rPr>
              <a:t>00</a:t>
            </a:r>
            <a:r>
              <a:rPr lang="zh-CN" altLang="en-US" sz="1600" b="1" dirty="0" smtClean="0">
                <a:solidFill>
                  <a:srgbClr val="0070C0"/>
                </a:solidFill>
                <a:latin typeface="微软雅黑" panose="020B0503020204020204" pitchFamily="34" charset="-122"/>
                <a:ea typeface="微软雅黑" panose="020B0503020204020204" pitchFamily="34" charset="-122"/>
              </a:rPr>
              <a:t>万</a:t>
            </a:r>
            <a:endParaRPr lang="zh-CN" altLang="en-US" sz="16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grpId="0" nodeType="afterEffect" p14:presetBounceEnd="44000">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44000">
                                          <p:cBhvr additive="base">
                                            <p:cTn id="21" dur="500" fill="hold"/>
                                            <p:tgtEl>
                                              <p:spTgt spid="31"/>
                                            </p:tgtEl>
                                            <p:attrNameLst>
                                              <p:attrName>ppt_x</p:attrName>
                                            </p:attrNameLst>
                                          </p:cBhvr>
                                          <p:tavLst>
                                            <p:tav tm="0">
                                              <p:val>
                                                <p:strVal val="0-#ppt_w/2"/>
                                              </p:val>
                                            </p:tav>
                                            <p:tav tm="100000">
                                              <p:val>
                                                <p:strVal val="#ppt_x"/>
                                              </p:val>
                                            </p:tav>
                                          </p:tavLst>
                                        </p:anim>
                                        <p:anim calcmode="lin" valueType="num" p14:bounceEnd="44000">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14:presetBounceEnd="44000">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14:bounceEnd="44000">
                                          <p:cBhvr additive="base">
                                            <p:cTn id="26" dur="500" fill="hold"/>
                                            <p:tgtEl>
                                              <p:spTgt spid="32"/>
                                            </p:tgtEl>
                                            <p:attrNameLst>
                                              <p:attrName>ppt_x</p:attrName>
                                            </p:attrNameLst>
                                          </p:cBhvr>
                                          <p:tavLst>
                                            <p:tav tm="0">
                                              <p:val>
                                                <p:strVal val="1+#ppt_w/2"/>
                                              </p:val>
                                            </p:tav>
                                            <p:tav tm="100000">
                                              <p:val>
                                                <p:strVal val="#ppt_x"/>
                                              </p:val>
                                            </p:tav>
                                          </p:tavLst>
                                        </p:anim>
                                        <p:anim calcmode="lin" valueType="num" p14:bounceEnd="44000">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1000"/>
                                            <p:tgtEl>
                                              <p:spTgt spid="3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up)">
                                          <p:cBhvr>
                                            <p:cTn id="58" dur="500"/>
                                            <p:tgtEl>
                                              <p:spTgt spid="41"/>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0" grpId="0" animBg="1"/>
          <p:bldP spid="31" grpId="0" animBg="1"/>
          <p:bldP spid="41" grpId="0"/>
          <p:bldP spid="42" grpId="0"/>
          <p:bldP spid="43" grpId="0"/>
          <p:bldP spid="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1+#ppt_w/2"/>
                                              </p:val>
                                            </p:tav>
                                            <p:tav tm="100000">
                                              <p:val>
                                                <p:strVal val="#ppt_x"/>
                                              </p:val>
                                            </p:tav>
                                          </p:tavLst>
                                        </p:anim>
                                        <p:anim calcmode="lin" valueType="num">
                                          <p:cBhvr additive="base">
                                            <p:cTn id="27" dur="5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heel(1)">
                                          <p:cBhvr>
                                            <p:cTn id="31" dur="1000"/>
                                            <p:tgtEl>
                                              <p:spTgt spid="30"/>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par>
                                    <p:cTn id="38" presetID="53" presetClass="entr" presetSubtype="16"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up)">
                                          <p:cBhvr>
                                            <p:cTn id="58" dur="500"/>
                                            <p:tgtEl>
                                              <p:spTgt spid="41"/>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0" grpId="0" animBg="1"/>
          <p:bldP spid="31" grpId="0" animBg="1"/>
          <p:bldP spid="41" grpId="0"/>
          <p:bldP spid="42" grpId="0"/>
          <p:bldP spid="43" grpId="0"/>
          <p:bldP spid="4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3"/>
          <p:cNvSpPr>
            <a:spLocks noChangeArrowheads="1"/>
          </p:cNvSpPr>
          <p:nvPr/>
        </p:nvSpPr>
        <p:spPr bwMode="auto">
          <a:xfrm>
            <a:off x="1162928" y="1146526"/>
            <a:ext cx="3330824" cy="3330598"/>
          </a:xfrm>
          <a:prstGeom prst="ellipse">
            <a:avLst/>
          </a:prstGeom>
          <a:noFill/>
          <a:ln w="9525">
            <a:solidFill>
              <a:srgbClr val="0070C0"/>
            </a:solidFill>
            <a:prstDash val="dash"/>
            <a:round/>
          </a:ln>
          <a:extLst>
            <a:ext uri="{909E8E84-426E-40DD-AFC4-6F175D3DCCD1}">
              <a14:hiddenFill xmlns:a14="http://schemas.microsoft.com/office/drawing/2010/main">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6" name="Oval 14"/>
          <p:cNvSpPr>
            <a:spLocks noChangeArrowheads="1"/>
          </p:cNvSpPr>
          <p:nvPr/>
        </p:nvSpPr>
        <p:spPr bwMode="auto">
          <a:xfrm>
            <a:off x="1749600" y="2804683"/>
            <a:ext cx="1040065" cy="1040365"/>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7" name="Oval 19"/>
          <p:cNvSpPr>
            <a:spLocks noChangeArrowheads="1"/>
          </p:cNvSpPr>
          <p:nvPr/>
        </p:nvSpPr>
        <p:spPr bwMode="auto">
          <a:xfrm>
            <a:off x="3005056" y="2597562"/>
            <a:ext cx="1040065" cy="1040365"/>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8" name="Oval 24"/>
          <p:cNvSpPr>
            <a:spLocks noChangeArrowheads="1"/>
          </p:cNvSpPr>
          <p:nvPr/>
        </p:nvSpPr>
        <p:spPr bwMode="auto">
          <a:xfrm>
            <a:off x="2164912" y="1639331"/>
            <a:ext cx="1040065" cy="1040365"/>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rgbClr val="C00000"/>
              </a:solidFill>
              <a:ea typeface="宋体" panose="02010600030101010101" pitchFamily="2" charset="-122"/>
            </a:endParaRPr>
          </a:p>
        </p:txBody>
      </p:sp>
      <p:sp>
        <p:nvSpPr>
          <p:cNvPr id="9" name="TextBox 10"/>
          <p:cNvSpPr txBox="1">
            <a:spLocks noChangeArrowheads="1"/>
          </p:cNvSpPr>
          <p:nvPr/>
        </p:nvSpPr>
        <p:spPr bwMode="auto">
          <a:xfrm>
            <a:off x="4717396" y="1172713"/>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dirty="0">
                <a:solidFill>
                  <a:srgbClr val="0070C0"/>
                </a:solidFill>
                <a:latin typeface="微软雅黑" panose="020B0503020204020204" pitchFamily="34" charset="-122"/>
              </a:rPr>
              <a:t>标题文本一</a:t>
            </a:r>
            <a:endParaRPr lang="zh-CN" altLang="en-US" sz="1600" b="1" dirty="0">
              <a:solidFill>
                <a:srgbClr val="0070C0"/>
              </a:solidFill>
              <a:latin typeface="微软雅黑" panose="020B0503020204020204" pitchFamily="34" charset="-122"/>
            </a:endParaRPr>
          </a:p>
        </p:txBody>
      </p:sp>
      <p:sp>
        <p:nvSpPr>
          <p:cNvPr id="10" name="TextBox 11"/>
          <p:cNvSpPr txBox="1">
            <a:spLocks noChangeArrowheads="1"/>
          </p:cNvSpPr>
          <p:nvPr/>
        </p:nvSpPr>
        <p:spPr bwMode="auto">
          <a:xfrm>
            <a:off x="4717397" y="1447684"/>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点击输入你的文字内容或复制你的文本内容</a:t>
            </a:r>
            <a:endParaRPr lang="en-US" altLang="zh-CN" sz="1100" dirty="0">
              <a:solidFill>
                <a:schemeClr val="tx1"/>
              </a:solidFill>
              <a:latin typeface="微软雅黑" panose="020B0503020204020204" pitchFamily="34" charset="-122"/>
            </a:endParaRP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endParaRPr lang="zh-CN" altLang="en-US" sz="1100" dirty="0">
              <a:solidFill>
                <a:schemeClr val="tx1"/>
              </a:solidFill>
              <a:latin typeface="微软雅黑" panose="020B0503020204020204" pitchFamily="34" charset="-122"/>
            </a:endParaRP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endParaRPr lang="en-US" altLang="zh-CN" sz="1100" dirty="0">
              <a:solidFill>
                <a:schemeClr val="tx1"/>
              </a:solidFill>
              <a:latin typeface="微软雅黑" panose="020B0503020204020204" pitchFamily="34" charset="-122"/>
            </a:endParaRPr>
          </a:p>
        </p:txBody>
      </p:sp>
      <p:sp>
        <p:nvSpPr>
          <p:cNvPr id="11" name="TextBox 12"/>
          <p:cNvSpPr txBox="1">
            <a:spLocks noChangeArrowheads="1"/>
          </p:cNvSpPr>
          <p:nvPr/>
        </p:nvSpPr>
        <p:spPr bwMode="auto">
          <a:xfrm>
            <a:off x="2348173" y="1894065"/>
            <a:ext cx="689013" cy="4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标题</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文本一</a:t>
            </a:r>
            <a:endParaRPr lang="zh-CN" altLang="en-US" sz="1300" b="1" dirty="0">
              <a:solidFill>
                <a:schemeClr val="bg1"/>
              </a:solidFill>
              <a:latin typeface="微软雅黑" panose="020B0503020204020204" pitchFamily="34" charset="-122"/>
            </a:endParaRPr>
          </a:p>
        </p:txBody>
      </p:sp>
      <p:sp>
        <p:nvSpPr>
          <p:cNvPr id="12" name="TextBox 11"/>
          <p:cNvSpPr txBox="1">
            <a:spLocks noChangeArrowheads="1"/>
          </p:cNvSpPr>
          <p:nvPr/>
        </p:nvSpPr>
        <p:spPr bwMode="auto">
          <a:xfrm>
            <a:off x="1907871" y="3091556"/>
            <a:ext cx="689013" cy="4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标题</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文本二</a:t>
            </a:r>
            <a:endParaRPr lang="zh-CN" altLang="en-US" sz="1300" b="1" dirty="0">
              <a:solidFill>
                <a:schemeClr val="bg1"/>
              </a:solidFill>
              <a:latin typeface="微软雅黑" panose="020B0503020204020204" pitchFamily="34" charset="-122"/>
            </a:endParaRPr>
          </a:p>
        </p:txBody>
      </p:sp>
      <p:sp>
        <p:nvSpPr>
          <p:cNvPr id="13" name="TextBox 12"/>
          <p:cNvSpPr txBox="1">
            <a:spLocks noChangeArrowheads="1"/>
          </p:cNvSpPr>
          <p:nvPr/>
        </p:nvSpPr>
        <p:spPr bwMode="auto">
          <a:xfrm>
            <a:off x="3207356" y="2835631"/>
            <a:ext cx="689013" cy="4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标题</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文本三</a:t>
            </a:r>
            <a:endParaRPr lang="zh-CN" altLang="en-US" sz="1300" b="1" dirty="0">
              <a:solidFill>
                <a:schemeClr val="bg1"/>
              </a:solidFill>
              <a:latin typeface="微软雅黑" panose="020B0503020204020204" pitchFamily="34" charset="-122"/>
            </a:endParaRPr>
          </a:p>
        </p:txBody>
      </p:sp>
      <p:sp>
        <p:nvSpPr>
          <p:cNvPr id="14" name="TextBox 13"/>
          <p:cNvSpPr txBox="1">
            <a:spLocks noChangeArrowheads="1"/>
          </p:cNvSpPr>
          <p:nvPr/>
        </p:nvSpPr>
        <p:spPr bwMode="auto">
          <a:xfrm>
            <a:off x="4717396" y="2348778"/>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0070C0"/>
                </a:solidFill>
                <a:latin typeface="微软雅黑" panose="020B0503020204020204" pitchFamily="34" charset="-122"/>
              </a:rPr>
              <a:t>标题文本二</a:t>
            </a:r>
            <a:endParaRPr lang="zh-CN" altLang="en-US" sz="1600" b="1">
              <a:solidFill>
                <a:srgbClr val="0070C0"/>
              </a:solidFill>
              <a:latin typeface="微软雅黑" panose="020B0503020204020204" pitchFamily="34" charset="-122"/>
            </a:endParaRPr>
          </a:p>
        </p:txBody>
      </p:sp>
      <p:sp>
        <p:nvSpPr>
          <p:cNvPr id="15" name="TextBox 14"/>
          <p:cNvSpPr txBox="1">
            <a:spLocks noChangeArrowheads="1"/>
          </p:cNvSpPr>
          <p:nvPr/>
        </p:nvSpPr>
        <p:spPr bwMode="auto">
          <a:xfrm>
            <a:off x="4717397" y="2623749"/>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点击输入你的文字内容或复制你的文本内容</a:t>
            </a:r>
            <a:endParaRPr lang="en-US" altLang="zh-CN" sz="1100" dirty="0">
              <a:solidFill>
                <a:schemeClr val="tx1"/>
              </a:solidFill>
              <a:latin typeface="微软雅黑" panose="020B0503020204020204" pitchFamily="34" charset="-122"/>
            </a:endParaRP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endParaRPr lang="zh-CN" altLang="en-US" sz="1100" dirty="0">
              <a:solidFill>
                <a:schemeClr val="tx1"/>
              </a:solidFill>
              <a:latin typeface="微软雅黑" panose="020B0503020204020204" pitchFamily="34" charset="-122"/>
            </a:endParaRP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endParaRPr lang="zh-CN" altLang="en-US" sz="1100" dirty="0">
              <a:solidFill>
                <a:schemeClr val="tx1"/>
              </a:solidFill>
              <a:latin typeface="微软雅黑" panose="020B0503020204020204" pitchFamily="34" charset="-122"/>
            </a:endParaRPr>
          </a:p>
        </p:txBody>
      </p:sp>
      <p:sp>
        <p:nvSpPr>
          <p:cNvPr id="16" name="TextBox 15"/>
          <p:cNvSpPr txBox="1">
            <a:spLocks noChangeArrowheads="1"/>
          </p:cNvSpPr>
          <p:nvPr/>
        </p:nvSpPr>
        <p:spPr bwMode="auto">
          <a:xfrm>
            <a:off x="4717396" y="3515321"/>
            <a:ext cx="1164347"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rgbClr val="0070C0"/>
                </a:solidFill>
                <a:latin typeface="微软雅黑" panose="020B0503020204020204" pitchFamily="34" charset="-122"/>
              </a:rPr>
              <a:t>标题文本三</a:t>
            </a:r>
            <a:endParaRPr lang="zh-CN" altLang="en-US" sz="1600" b="1">
              <a:solidFill>
                <a:srgbClr val="0070C0"/>
              </a:solidFill>
              <a:latin typeface="微软雅黑" panose="020B0503020204020204" pitchFamily="34" charset="-122"/>
            </a:endParaRPr>
          </a:p>
        </p:txBody>
      </p:sp>
      <p:sp>
        <p:nvSpPr>
          <p:cNvPr id="17" name="TextBox 16"/>
          <p:cNvSpPr txBox="1">
            <a:spLocks noChangeArrowheads="1"/>
          </p:cNvSpPr>
          <p:nvPr/>
        </p:nvSpPr>
        <p:spPr bwMode="auto">
          <a:xfrm>
            <a:off x="4717397" y="3790292"/>
            <a:ext cx="3168351" cy="57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微软雅黑" panose="020B0503020204020204" pitchFamily="34" charset="-122"/>
              </a:rPr>
              <a:t>点击输入你的文字内容或复制你的文本内容</a:t>
            </a:r>
            <a:endParaRPr lang="en-US" altLang="zh-CN" sz="1100" dirty="0">
              <a:solidFill>
                <a:schemeClr val="tx1"/>
              </a:solidFill>
              <a:latin typeface="微软雅黑" panose="020B0503020204020204" pitchFamily="34" charset="-122"/>
            </a:endParaRP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endParaRPr lang="zh-CN" altLang="en-US" sz="1100" dirty="0">
              <a:solidFill>
                <a:schemeClr val="tx1"/>
              </a:solidFill>
              <a:latin typeface="微软雅黑" panose="020B0503020204020204" pitchFamily="34" charset="-122"/>
            </a:endParaRPr>
          </a:p>
          <a:p>
            <a:pPr eaLnBrk="1" hangingPunct="1">
              <a:spcBef>
                <a:spcPct val="0"/>
              </a:spcBef>
              <a:buNone/>
            </a:pPr>
            <a:r>
              <a:rPr lang="zh-CN" altLang="en-US" sz="1100" dirty="0">
                <a:solidFill>
                  <a:schemeClr val="tx1"/>
                </a:solidFill>
                <a:latin typeface="微软雅黑" panose="020B0503020204020204" pitchFamily="34" charset="-122"/>
              </a:rPr>
              <a:t>点击输入你的文字内容或复制你的文本内容</a:t>
            </a:r>
            <a:endParaRPr lang="en-US" altLang="zh-CN" sz="1100" dirty="0">
              <a:solidFill>
                <a:schemeClr val="tx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1000"/>
                                        <p:tgtEl>
                                          <p:spTgt spid="5"/>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8"/>
                                        </p:tgtEl>
                                        <p:attrNameLst>
                                          <p:attrName>ppt_x</p:attrName>
                                          <p:attrName>ppt_y</p:attrName>
                                        </p:attrNameLst>
                                      </p:cBhvr>
                                      <p:rCtr x="0" y="0"/>
                                    </p:animMotion>
                                    <p:animEffect transition="in" filter="fade">
                                      <p:cBhvr>
                                        <p:cTn id="26" dur="1000"/>
                                        <p:tgtEl>
                                          <p:spTgt spid="8"/>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Scale>
                                      <p:cBhvr>
                                        <p:cTn id="2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1"/>
                                        </p:tgtEl>
                                        <p:attrNameLst>
                                          <p:attrName>ppt_x</p:attrName>
                                          <p:attrName>ppt_y</p:attrName>
                                        </p:attrNameLst>
                                      </p:cBhvr>
                                      <p:rCtr x="0" y="0"/>
                                    </p:animMotion>
                                    <p:animEffect transition="in" filter="fade">
                                      <p:cBhvr>
                                        <p:cTn id="31" dur="1000"/>
                                        <p:tgtEl>
                                          <p:spTgt spid="11"/>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Scale>
                                      <p:cBhvr>
                                        <p:cTn id="3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6"/>
                                        </p:tgtEl>
                                        <p:attrNameLst>
                                          <p:attrName>ppt_x</p:attrName>
                                          <p:attrName>ppt_y</p:attrName>
                                        </p:attrNameLst>
                                      </p:cBhvr>
                                      <p:rCtr x="0" y="0"/>
                                    </p:animMotion>
                                    <p:animEffect transition="in" filter="fade">
                                      <p:cBhvr>
                                        <p:cTn id="36" dur="1000"/>
                                        <p:tgtEl>
                                          <p:spTgt spid="6"/>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Scale>
                                      <p:cBhvr>
                                        <p:cTn id="3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12"/>
                                        </p:tgtEl>
                                        <p:attrNameLst>
                                          <p:attrName>ppt_x</p:attrName>
                                          <p:attrName>ppt_y</p:attrName>
                                        </p:attrNameLst>
                                      </p:cBhvr>
                                      <p:rCtr x="0" y="0"/>
                                    </p:animMotion>
                                    <p:animEffect transition="in" filter="fade">
                                      <p:cBhvr>
                                        <p:cTn id="41" dur="1000"/>
                                        <p:tgtEl>
                                          <p:spTgt spid="12"/>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Scale>
                                      <p:cBhvr>
                                        <p:cTn id="4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7"/>
                                        </p:tgtEl>
                                        <p:attrNameLst>
                                          <p:attrName>ppt_x</p:attrName>
                                          <p:attrName>ppt_y</p:attrName>
                                        </p:attrNameLst>
                                      </p:cBhvr>
                                      <p:rCtr x="0" y="0"/>
                                    </p:animMotion>
                                    <p:animEffect transition="in" filter="fade">
                                      <p:cBhvr>
                                        <p:cTn id="46" dur="1000"/>
                                        <p:tgtEl>
                                          <p:spTgt spid="7"/>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Scale>
                                      <p:cBhvr>
                                        <p:cTn id="4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0" dur="1000" decel="50000" fill="hold">
                                          <p:stCondLst>
                                            <p:cond delay="0"/>
                                          </p:stCondLst>
                                        </p:cTn>
                                        <p:tgtEl>
                                          <p:spTgt spid="13"/>
                                        </p:tgtEl>
                                        <p:attrNameLst>
                                          <p:attrName>ppt_x</p:attrName>
                                          <p:attrName>ppt_y</p:attrName>
                                        </p:attrNameLst>
                                      </p:cBhvr>
                                      <p:rCtr x="0" y="0"/>
                                    </p:animMotion>
                                    <p:animEffect transition="in" filter="fade">
                                      <p:cBhvr>
                                        <p:cTn id="51" dur="1000"/>
                                        <p:tgtEl>
                                          <p:spTgt spid="13"/>
                                        </p:tgtEl>
                                      </p:cBhvr>
                                    </p:animEffect>
                                  </p:childTnLst>
                                </p:cTn>
                              </p:par>
                            </p:childTnLst>
                          </p:cTn>
                        </p:par>
                        <p:par>
                          <p:cTn id="52" fill="hold">
                            <p:stCondLst>
                              <p:cond delay="2000"/>
                            </p:stCondLst>
                            <p:childTnLst>
                              <p:par>
                                <p:cTn id="53" presetID="2" presetClass="entr" presetSubtype="6"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1+#ppt_w/2"/>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par>
                          <p:cTn id="57" fill="hold">
                            <p:stCondLst>
                              <p:cond delay="2500"/>
                            </p:stCondLst>
                            <p:childTnLst>
                              <p:par>
                                <p:cTn id="58" presetID="2" presetClass="entr" presetSubtype="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1+#ppt_w/2"/>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2" presetClass="entr" presetSubtype="6"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1+#ppt_w/2"/>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2" presetClass="entr" presetSubtype="1"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up)">
                                      <p:cBhvr>
                                        <p:cTn id="70" dur="500"/>
                                        <p:tgtEl>
                                          <p:spTgt spid="10"/>
                                        </p:tgtEl>
                                      </p:cBhvr>
                                    </p:animEffect>
                                  </p:childTnLst>
                                </p:cTn>
                              </p:par>
                            </p:childTnLst>
                          </p:cTn>
                        </p:par>
                        <p:par>
                          <p:cTn id="71" fill="hold">
                            <p:stCondLst>
                              <p:cond delay="4000"/>
                            </p:stCondLst>
                            <p:childTnLst>
                              <p:par>
                                <p:cTn id="72" presetID="22" presetClass="entr" presetSubtype="1"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up)">
                                      <p:cBhvr>
                                        <p:cTn id="74" dur="500"/>
                                        <p:tgtEl>
                                          <p:spTgt spid="15"/>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autoUpdateAnimBg="0"/>
      <p:bldP spid="6" grpId="0" animBg="1" autoUpdateAnimBg="0"/>
      <p:bldP spid="7" grpId="0" animBg="1" autoUpdateAnimBg="0"/>
      <p:bldP spid="8" grpId="0" animBg="1"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5"/>
          <p:cNvCxnSpPr/>
          <p:nvPr/>
        </p:nvCxnSpPr>
        <p:spPr>
          <a:xfrm flipV="1">
            <a:off x="6492906" y="4620826"/>
            <a:ext cx="118693" cy="16593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4"/>
          <p:cNvSpPr/>
          <p:nvPr/>
        </p:nvSpPr>
        <p:spPr>
          <a:xfrm rot="197558">
            <a:off x="4462428" y="940458"/>
            <a:ext cx="3709076" cy="3755526"/>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rgbClr val="0070C0"/>
          </a:solidFill>
          <a:ln w="3175" cap="flat" cmpd="sng" algn="ctr">
            <a:solidFill>
              <a:schemeClr val="bg1">
                <a:lumMod val="75000"/>
              </a:schemeClr>
            </a:solidFill>
            <a:prstDash val="solid"/>
          </a:ln>
          <a:effectLst>
            <a:innerShdw blurRad="381000">
              <a:schemeClr val="bg1">
                <a:lumMod val="65000"/>
              </a:schemeClr>
            </a:inn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dirty="0">
              <a:solidFill>
                <a:sysClr val="window" lastClr="FFFFFF"/>
              </a:solidFill>
              <a:latin typeface="Calibri" panose="020F0502020204030204"/>
            </a:endParaRPr>
          </a:p>
        </p:txBody>
      </p:sp>
      <p:sp>
        <p:nvSpPr>
          <p:cNvPr id="6" name="TextBox 75"/>
          <p:cNvSpPr txBox="1"/>
          <p:nvPr/>
        </p:nvSpPr>
        <p:spPr>
          <a:xfrm>
            <a:off x="1832217" y="780336"/>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a:t>
            </a: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添加文本内容</a:t>
            </a:r>
            <a:endParaRPr lang="en-US" altLang="zh-CN"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a:xfrm flipH="1">
            <a:off x="1831578" y="1619440"/>
            <a:ext cx="3389412" cy="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1194785" y="2704868"/>
            <a:ext cx="3336793" cy="882"/>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831578" y="3841447"/>
            <a:ext cx="3174061" cy="16431"/>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059832" y="4799400"/>
            <a:ext cx="3414819" cy="1"/>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6552253" y="1711882"/>
            <a:ext cx="1555950" cy="1517753"/>
            <a:chOff x="2821080" y="1860029"/>
            <a:chExt cx="3903324" cy="3807502"/>
          </a:xfrm>
        </p:grpSpPr>
        <p:grpSp>
          <p:nvGrpSpPr>
            <p:cNvPr id="12" name="组合 11"/>
            <p:cNvGrpSpPr/>
            <p:nvPr/>
          </p:nvGrpSpPr>
          <p:grpSpPr>
            <a:xfrm>
              <a:off x="2848131" y="1860029"/>
              <a:ext cx="3807502" cy="3807502"/>
              <a:chOff x="2848131" y="1860029"/>
              <a:chExt cx="3807502" cy="3807502"/>
            </a:xfrm>
          </p:grpSpPr>
          <p:sp>
            <p:nvSpPr>
              <p:cNvPr id="14" name="椭圆 1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94"/>
            <p:cNvSpPr txBox="1"/>
            <p:nvPr/>
          </p:nvSpPr>
          <p:spPr>
            <a:xfrm>
              <a:off x="2821080" y="3013430"/>
              <a:ext cx="3903324" cy="1621413"/>
            </a:xfrm>
            <a:prstGeom prst="rect">
              <a:avLst/>
            </a:prstGeom>
            <a:noFill/>
          </p:spPr>
          <p:txBody>
            <a:bodyPr wrap="square" rtlCol="0">
              <a:spAutoFit/>
            </a:bodyPr>
            <a:lstStyle/>
            <a:p>
              <a:pPr algn="ctr"/>
              <a:r>
                <a:rPr lang="zh-CN" altLang="en-US" b="1" dirty="0" smtClean="0">
                  <a:solidFill>
                    <a:srgbClr val="0070C0"/>
                  </a:solidFill>
                  <a:latin typeface="微软雅黑" panose="020B0503020204020204" pitchFamily="34" charset="-122"/>
                  <a:ea typeface="微软雅黑" panose="020B0503020204020204" pitchFamily="34" charset="-122"/>
                </a:rPr>
                <a:t>添加您</a:t>
              </a:r>
              <a:endParaRPr lang="en-US" altLang="zh-CN" b="1" dirty="0" smtClean="0">
                <a:solidFill>
                  <a:srgbClr val="0070C0"/>
                </a:solidFill>
                <a:latin typeface="微软雅黑" panose="020B0503020204020204" pitchFamily="34" charset="-122"/>
                <a:ea typeface="微软雅黑" panose="020B0503020204020204" pitchFamily="34" charset="-122"/>
              </a:endParaRPr>
            </a:p>
            <a:p>
              <a:pPr algn="ctr"/>
              <a:r>
                <a:rPr lang="zh-CN" altLang="en-US" b="1" dirty="0" smtClean="0">
                  <a:solidFill>
                    <a:srgbClr val="0070C0"/>
                  </a:solidFill>
                  <a:latin typeface="微软雅黑" panose="020B0503020204020204" pitchFamily="34" charset="-122"/>
                  <a:ea typeface="微软雅黑" panose="020B0503020204020204" pitchFamily="34" charset="-122"/>
                </a:rPr>
                <a:t>的标题</a:t>
              </a:r>
              <a:endParaRPr lang="en-US" altLang="zh-CN" b="1" dirty="0">
                <a:solidFill>
                  <a:srgbClr val="0070C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281869" y="991483"/>
            <a:ext cx="642933" cy="642933"/>
            <a:chOff x="6962369" y="1155522"/>
            <a:chExt cx="928602" cy="928602"/>
          </a:xfrm>
        </p:grpSpPr>
        <p:grpSp>
          <p:nvGrpSpPr>
            <p:cNvPr id="17" name="组合 16"/>
            <p:cNvGrpSpPr/>
            <p:nvPr/>
          </p:nvGrpSpPr>
          <p:grpSpPr>
            <a:xfrm>
              <a:off x="6962369" y="1155522"/>
              <a:ext cx="928602" cy="928602"/>
              <a:chOff x="2848131" y="1860029"/>
              <a:chExt cx="3807502" cy="3807502"/>
            </a:xfrm>
          </p:grpSpPr>
          <p:sp>
            <p:nvSpPr>
              <p:cNvPr id="19" name="椭圆 1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2"/>
            <p:cNvSpPr txBox="1"/>
            <p:nvPr/>
          </p:nvSpPr>
          <p:spPr>
            <a:xfrm>
              <a:off x="7108091" y="1353105"/>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pitchFamily="34" charset="-122"/>
                  <a:ea typeface="微软雅黑" panose="020B0503020204020204" pitchFamily="34" charset="-122"/>
                </a:rPr>
                <a:t>01</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593030" y="2061934"/>
            <a:ext cx="642933" cy="642933"/>
            <a:chOff x="6962369" y="1155522"/>
            <a:chExt cx="928602" cy="928602"/>
          </a:xfrm>
        </p:grpSpPr>
        <p:grpSp>
          <p:nvGrpSpPr>
            <p:cNvPr id="22" name="组合 21"/>
            <p:cNvGrpSpPr/>
            <p:nvPr/>
          </p:nvGrpSpPr>
          <p:grpSpPr>
            <a:xfrm>
              <a:off x="6962369" y="1155522"/>
              <a:ext cx="928602" cy="928602"/>
              <a:chOff x="2848131" y="1860029"/>
              <a:chExt cx="3807502" cy="3807502"/>
            </a:xfrm>
          </p:grpSpPr>
          <p:sp>
            <p:nvSpPr>
              <p:cNvPr id="24" name="椭圆 2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124"/>
            <p:cNvSpPr txBox="1"/>
            <p:nvPr/>
          </p:nvSpPr>
          <p:spPr>
            <a:xfrm>
              <a:off x="7108091" y="1353105"/>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pitchFamily="34" charset="-122"/>
                  <a:ea typeface="微软雅黑" panose="020B0503020204020204" pitchFamily="34" charset="-122"/>
                </a:rPr>
                <a:t>02</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990660" y="3408120"/>
            <a:ext cx="642933" cy="642933"/>
            <a:chOff x="6962369" y="1155522"/>
            <a:chExt cx="928602" cy="928602"/>
          </a:xfrm>
        </p:grpSpPr>
        <p:grpSp>
          <p:nvGrpSpPr>
            <p:cNvPr id="27" name="组合 26"/>
            <p:cNvGrpSpPr/>
            <p:nvPr/>
          </p:nvGrpSpPr>
          <p:grpSpPr>
            <a:xfrm>
              <a:off x="6962369" y="1155522"/>
              <a:ext cx="928602" cy="928602"/>
              <a:chOff x="2848131" y="1860029"/>
              <a:chExt cx="3807502" cy="3807502"/>
            </a:xfrm>
          </p:grpSpPr>
          <p:sp>
            <p:nvSpPr>
              <p:cNvPr id="29" name="椭圆 28"/>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130"/>
            <p:cNvSpPr txBox="1"/>
            <p:nvPr/>
          </p:nvSpPr>
          <p:spPr>
            <a:xfrm>
              <a:off x="7108091" y="1353105"/>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pitchFamily="34" charset="-122"/>
                  <a:ea typeface="微软雅黑" panose="020B0503020204020204" pitchFamily="34" charset="-122"/>
                </a:rPr>
                <a:t>03</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374208" y="3977893"/>
            <a:ext cx="642933" cy="642933"/>
            <a:chOff x="6962369" y="1155522"/>
            <a:chExt cx="928602" cy="928602"/>
          </a:xfrm>
        </p:grpSpPr>
        <p:grpSp>
          <p:nvGrpSpPr>
            <p:cNvPr id="32" name="组合 31"/>
            <p:cNvGrpSpPr/>
            <p:nvPr/>
          </p:nvGrpSpPr>
          <p:grpSpPr>
            <a:xfrm>
              <a:off x="6962369" y="1155522"/>
              <a:ext cx="928602" cy="928602"/>
              <a:chOff x="2848131" y="1860029"/>
              <a:chExt cx="3807502" cy="3807502"/>
            </a:xfrm>
          </p:grpSpPr>
          <p:sp>
            <p:nvSpPr>
              <p:cNvPr id="34" name="椭圆 3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136"/>
            <p:cNvSpPr txBox="1"/>
            <p:nvPr/>
          </p:nvSpPr>
          <p:spPr>
            <a:xfrm>
              <a:off x="7108091" y="1399149"/>
              <a:ext cx="678831" cy="533434"/>
            </a:xfrm>
            <a:prstGeom prst="rect">
              <a:avLst/>
            </a:prstGeom>
            <a:noFill/>
          </p:spPr>
          <p:txBody>
            <a:bodyPr wrap="none" rtlCol="0">
              <a:spAutoFit/>
            </a:bodyPr>
            <a:lstStyle/>
            <a:p>
              <a:r>
                <a:rPr lang="en-US" altLang="zh-CN" sz="1800" b="1" dirty="0">
                  <a:solidFill>
                    <a:srgbClr val="0070C0"/>
                  </a:solidFill>
                  <a:latin typeface="微软雅黑" panose="020B0503020204020204" pitchFamily="34" charset="-122"/>
                  <a:ea typeface="微软雅黑" panose="020B0503020204020204" pitchFamily="34" charset="-122"/>
                </a:rPr>
                <a:t>04</a:t>
              </a:r>
              <a:endParaRPr lang="zh-CN" altLang="en-US" sz="1800" b="1" dirty="0">
                <a:solidFill>
                  <a:srgbClr val="0070C0"/>
                </a:solidFill>
                <a:latin typeface="微软雅黑" panose="020B0503020204020204" pitchFamily="34" charset="-122"/>
                <a:ea typeface="微软雅黑" panose="020B0503020204020204" pitchFamily="34" charset="-122"/>
              </a:endParaRPr>
            </a:p>
          </p:txBody>
        </p:sp>
      </p:grpSp>
      <p:sp>
        <p:nvSpPr>
          <p:cNvPr id="37" name="TextBox 75"/>
          <p:cNvSpPr txBox="1"/>
          <p:nvPr/>
        </p:nvSpPr>
        <p:spPr>
          <a:xfrm>
            <a:off x="1187624" y="1851670"/>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a:t>
            </a: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添加文本内容</a:t>
            </a:r>
            <a:endParaRPr lang="en-US" altLang="zh-CN"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TextBox 75"/>
          <p:cNvSpPr txBox="1"/>
          <p:nvPr/>
        </p:nvSpPr>
        <p:spPr>
          <a:xfrm>
            <a:off x="1761331" y="3003798"/>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a:t>
            </a: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添加文本内容</a:t>
            </a:r>
            <a:endParaRPr lang="en-US" altLang="zh-CN"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TextBox 75"/>
          <p:cNvSpPr txBox="1"/>
          <p:nvPr/>
        </p:nvSpPr>
        <p:spPr>
          <a:xfrm>
            <a:off x="3059832" y="3945321"/>
            <a:ext cx="1730549" cy="854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a:t>
            </a: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添加文本内容</a:t>
            </a:r>
            <a:endParaRPr lang="en-US" altLang="zh-CN"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defRPr/>
            </a:pPr>
            <a:r>
              <a:rPr lang="zh-CN" altLang="en-US" sz="1100" kern="0" dirty="0" smtClean="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此处添加文本内容</a:t>
            </a:r>
            <a:endParaRPr lang="en-US" altLang="zh-CN" sz="1100"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childTnLst>
                          </p:cTn>
                        </p:par>
                        <p:par>
                          <p:cTn id="50" fill="hold">
                            <p:stCondLst>
                              <p:cond delay="2500"/>
                            </p:stCondLst>
                            <p:childTnLst>
                              <p:par>
                                <p:cTn id="51" presetID="22" presetClass="entr" presetSubtype="2"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right)">
                                      <p:cBhvr>
                                        <p:cTn id="53" dur="500"/>
                                        <p:tgtEl>
                                          <p:spTgt spid="7"/>
                                        </p:tgtEl>
                                      </p:cBhvr>
                                    </p:animEffect>
                                  </p:childTnLst>
                                </p:cTn>
                              </p:par>
                              <p:par>
                                <p:cTn id="54" presetID="22" presetClass="entr" presetSubtype="2"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right)">
                                      <p:cBhvr>
                                        <p:cTn id="56" dur="500"/>
                                        <p:tgtEl>
                                          <p:spTgt spid="8"/>
                                        </p:tgtEl>
                                      </p:cBhvr>
                                    </p:animEffect>
                                  </p:childTnLst>
                                </p:cTn>
                              </p:par>
                              <p:par>
                                <p:cTn id="57" presetID="22" presetClass="entr" presetSubtype="2"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right)">
                                      <p:cBhvr>
                                        <p:cTn id="59" dur="500"/>
                                        <p:tgtEl>
                                          <p:spTgt spid="9"/>
                                        </p:tgtEl>
                                      </p:cBhvr>
                                    </p:animEffect>
                                  </p:childTnLst>
                                </p:cTn>
                              </p:par>
                              <p:par>
                                <p:cTn id="60" presetID="22" presetClass="entr" presetSubtype="2"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right)">
                                      <p:cBhvr>
                                        <p:cTn id="62" dur="500"/>
                                        <p:tgtEl>
                                          <p:spTgt spid="10"/>
                                        </p:tgtEl>
                                      </p:cBhvr>
                                    </p:animEffect>
                                  </p:childTnLst>
                                </p:cTn>
                              </p:par>
                            </p:childTnLst>
                          </p:cTn>
                        </p:par>
                        <p:par>
                          <p:cTn id="63" fill="hold">
                            <p:stCondLst>
                              <p:cond delay="3000"/>
                            </p:stCondLst>
                            <p:childTnLst>
                              <p:par>
                                <p:cTn id="64" presetID="2" presetClass="entr" presetSubtype="8"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500" fill="hold"/>
                                        <p:tgtEl>
                                          <p:spTgt spid="6"/>
                                        </p:tgtEl>
                                        <p:attrNameLst>
                                          <p:attrName>ppt_x</p:attrName>
                                        </p:attrNameLst>
                                      </p:cBhvr>
                                      <p:tavLst>
                                        <p:tav tm="0">
                                          <p:val>
                                            <p:strVal val="0-#ppt_w/2"/>
                                          </p:val>
                                        </p:tav>
                                        <p:tav tm="100000">
                                          <p:val>
                                            <p:strVal val="#ppt_x"/>
                                          </p:val>
                                        </p:tav>
                                      </p:tavLst>
                                    </p:anim>
                                    <p:anim calcmode="lin" valueType="num">
                                      <p:cBhvr additive="base">
                                        <p:cTn id="67" dur="500" fill="hold"/>
                                        <p:tgtEl>
                                          <p:spTgt spid="6"/>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additive="base">
                                        <p:cTn id="70" dur="500" fill="hold"/>
                                        <p:tgtEl>
                                          <p:spTgt spid="37"/>
                                        </p:tgtEl>
                                        <p:attrNameLst>
                                          <p:attrName>ppt_x</p:attrName>
                                        </p:attrNameLst>
                                      </p:cBhvr>
                                      <p:tavLst>
                                        <p:tav tm="0">
                                          <p:val>
                                            <p:strVal val="0-#ppt_w/2"/>
                                          </p:val>
                                        </p:tav>
                                        <p:tav tm="100000">
                                          <p:val>
                                            <p:strVal val="#ppt_x"/>
                                          </p:val>
                                        </p:tav>
                                      </p:tavLst>
                                    </p:anim>
                                    <p:anim calcmode="lin" valueType="num">
                                      <p:cBhvr additive="base">
                                        <p:cTn id="71" dur="500" fill="hold"/>
                                        <p:tgtEl>
                                          <p:spTgt spid="37"/>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additive="base">
                                        <p:cTn id="74" dur="500" fill="hold"/>
                                        <p:tgtEl>
                                          <p:spTgt spid="38"/>
                                        </p:tgtEl>
                                        <p:attrNameLst>
                                          <p:attrName>ppt_x</p:attrName>
                                        </p:attrNameLst>
                                      </p:cBhvr>
                                      <p:tavLst>
                                        <p:tav tm="0">
                                          <p:val>
                                            <p:strVal val="0-#ppt_w/2"/>
                                          </p:val>
                                        </p:tav>
                                        <p:tav tm="100000">
                                          <p:val>
                                            <p:strVal val="#ppt_x"/>
                                          </p:val>
                                        </p:tav>
                                      </p:tavLst>
                                    </p:anim>
                                    <p:anim calcmode="lin" valueType="num">
                                      <p:cBhvr additive="base">
                                        <p:cTn id="75" dur="500" fill="hold"/>
                                        <p:tgtEl>
                                          <p:spTgt spid="3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500" fill="hold"/>
                                        <p:tgtEl>
                                          <p:spTgt spid="39"/>
                                        </p:tgtEl>
                                        <p:attrNameLst>
                                          <p:attrName>ppt_x</p:attrName>
                                        </p:attrNameLst>
                                      </p:cBhvr>
                                      <p:tavLst>
                                        <p:tav tm="0">
                                          <p:val>
                                            <p:strVal val="0-#ppt_w/2"/>
                                          </p:val>
                                        </p:tav>
                                        <p:tav tm="100000">
                                          <p:val>
                                            <p:strVal val="#ppt_x"/>
                                          </p:val>
                                        </p:tav>
                                      </p:tavLst>
                                    </p:anim>
                                    <p:anim calcmode="lin" valueType="num">
                                      <p:cBhvr additive="base">
                                        <p:cTn id="7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Line 3"/>
          <p:cNvSpPr>
            <a:spLocks noChangeShapeType="1"/>
          </p:cNvSpPr>
          <p:nvPr/>
        </p:nvSpPr>
        <p:spPr bwMode="auto">
          <a:xfrm rot="10800000">
            <a:off x="1713185" y="3805926"/>
            <a:ext cx="238125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Line 4"/>
          <p:cNvSpPr>
            <a:spLocks noChangeShapeType="1"/>
          </p:cNvSpPr>
          <p:nvPr/>
        </p:nvSpPr>
        <p:spPr bwMode="auto">
          <a:xfrm rot="10800000">
            <a:off x="1717948" y="3037576"/>
            <a:ext cx="355758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5"/>
          <p:cNvSpPr>
            <a:spLocks noChangeShapeType="1"/>
          </p:cNvSpPr>
          <p:nvPr/>
        </p:nvSpPr>
        <p:spPr bwMode="auto">
          <a:xfrm rot="10800000">
            <a:off x="1698898" y="2427976"/>
            <a:ext cx="4805362"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Line 6"/>
          <p:cNvSpPr>
            <a:spLocks noChangeShapeType="1"/>
          </p:cNvSpPr>
          <p:nvPr/>
        </p:nvSpPr>
        <p:spPr bwMode="auto">
          <a:xfrm rot="10800000">
            <a:off x="1710010" y="1770751"/>
            <a:ext cx="599440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Rectangle 9"/>
          <p:cNvSpPr>
            <a:spLocks noChangeArrowheads="1"/>
          </p:cNvSpPr>
          <p:nvPr/>
        </p:nvSpPr>
        <p:spPr bwMode="auto">
          <a:xfrm>
            <a:off x="6520658" y="1773926"/>
            <a:ext cx="1219200" cy="495300"/>
          </a:xfrm>
          <a:prstGeom prst="rect">
            <a:avLst/>
          </a:prstGeom>
          <a:solidFill>
            <a:srgbClr val="0070C0"/>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0" name="Rectangle 10"/>
          <p:cNvSpPr>
            <a:spLocks noChangeArrowheads="1"/>
          </p:cNvSpPr>
          <p:nvPr/>
        </p:nvSpPr>
        <p:spPr bwMode="auto">
          <a:xfrm>
            <a:off x="5299348" y="2421626"/>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11"/>
          <p:cNvSpPr>
            <a:spLocks noChangeArrowheads="1"/>
          </p:cNvSpPr>
          <p:nvPr/>
        </p:nvSpPr>
        <p:spPr bwMode="auto">
          <a:xfrm>
            <a:off x="4113485" y="3042572"/>
            <a:ext cx="1185863" cy="495300"/>
          </a:xfrm>
          <a:prstGeom prst="rect">
            <a:avLst/>
          </a:prstGeom>
          <a:solidFill>
            <a:srgbClr val="0070C0"/>
          </a:solidFill>
          <a:ln>
            <a:noFill/>
          </a:ln>
        </p:spPr>
        <p:txBody>
          <a:bodyPr wrap="none" anchor="ctr"/>
          <a:lstStyle/>
          <a:p>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2646635" y="3802751"/>
            <a:ext cx="1466850" cy="495300"/>
          </a:xfrm>
          <a:prstGeom prst="rect">
            <a:avLst/>
          </a:prstGeom>
          <a:solidFill>
            <a:srgbClr val="0070C0"/>
          </a:solidFill>
          <a:ln>
            <a:noFill/>
          </a:ln>
        </p:spPr>
        <p:txBody>
          <a:bodyPr wrap="none" anchor="ctr"/>
          <a:lstStyle/>
          <a:p>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13" name="Line 13"/>
          <p:cNvSpPr>
            <a:spLocks noChangeShapeType="1"/>
          </p:cNvSpPr>
          <p:nvPr/>
        </p:nvSpPr>
        <p:spPr bwMode="auto">
          <a:xfrm>
            <a:off x="1705248" y="4313926"/>
            <a:ext cx="6103937" cy="0"/>
          </a:xfrm>
          <a:prstGeom prst="line">
            <a:avLst/>
          </a:prstGeom>
          <a:noFill/>
          <a:ln w="9525">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4" name="Line 14"/>
          <p:cNvSpPr>
            <a:spLocks noChangeShapeType="1"/>
          </p:cNvSpPr>
          <p:nvPr/>
        </p:nvSpPr>
        <p:spPr bwMode="auto">
          <a:xfrm rot="16200000">
            <a:off x="51073" y="2661339"/>
            <a:ext cx="3308350"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5"/>
          <p:cNvSpPr>
            <a:spLocks noChangeShapeType="1"/>
          </p:cNvSpPr>
          <p:nvPr/>
        </p:nvSpPr>
        <p:spPr bwMode="auto">
          <a:xfrm flipV="1">
            <a:off x="1708423" y="1057964"/>
            <a:ext cx="6103937" cy="3248025"/>
          </a:xfrm>
          <a:prstGeom prst="line">
            <a:avLst/>
          </a:prstGeom>
          <a:noFill/>
          <a:ln w="38100">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6"/>
          <p:cNvSpPr>
            <a:spLocks noChangeShapeType="1"/>
          </p:cNvSpPr>
          <p:nvPr/>
        </p:nvSpPr>
        <p:spPr bwMode="auto">
          <a:xfrm rot="16200000">
            <a:off x="996429" y="2662133"/>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7"/>
          <p:cNvSpPr>
            <a:spLocks noChangeShapeType="1"/>
          </p:cNvSpPr>
          <p:nvPr/>
        </p:nvSpPr>
        <p:spPr bwMode="auto">
          <a:xfrm rot="16200000">
            <a:off x="2456929" y="2662133"/>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Line 18"/>
          <p:cNvSpPr>
            <a:spLocks noChangeShapeType="1"/>
          </p:cNvSpPr>
          <p:nvPr/>
        </p:nvSpPr>
        <p:spPr bwMode="auto">
          <a:xfrm rot="16200000">
            <a:off x="3644379" y="2662133"/>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Line 19"/>
          <p:cNvSpPr>
            <a:spLocks noChangeShapeType="1"/>
          </p:cNvSpPr>
          <p:nvPr/>
        </p:nvSpPr>
        <p:spPr bwMode="auto">
          <a:xfrm rot="16200000">
            <a:off x="4863579" y="2662133"/>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0" name="Group 20"/>
          <p:cNvGrpSpPr/>
          <p:nvPr/>
        </p:nvGrpSpPr>
        <p:grpSpPr bwMode="auto">
          <a:xfrm>
            <a:off x="2416448" y="3594789"/>
            <a:ext cx="479425" cy="466725"/>
            <a:chOff x="0" y="0"/>
            <a:chExt cx="784" cy="765"/>
          </a:xfrm>
        </p:grpSpPr>
        <p:grpSp>
          <p:nvGrpSpPr>
            <p:cNvPr id="21" name="Group 22"/>
            <p:cNvGrpSpPr/>
            <p:nvPr/>
          </p:nvGrpSpPr>
          <p:grpSpPr bwMode="auto">
            <a:xfrm>
              <a:off x="0" y="0"/>
              <a:ext cx="784" cy="765"/>
              <a:chOff x="0" y="0"/>
              <a:chExt cx="1042" cy="1019"/>
            </a:xfrm>
          </p:grpSpPr>
          <p:pic>
            <p:nvPicPr>
              <p:cNvPr id="23" name="Picture 23" descr="circuler_1"/>
              <p:cNvPicPr>
                <a:picLocks noChangeAspect="1" noChangeArrowheads="1"/>
              </p:cNvPicPr>
              <p:nvPr/>
            </p:nvPicPr>
            <p:blipFill>
              <a:blip r:embed="rId1"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24"/>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smtClean="0">
                  <a:solidFill>
                    <a:srgbClr val="0070C0"/>
                  </a:solidFill>
                  <a:effectLst/>
                  <a:uLnTx/>
                  <a:uFillTx/>
                  <a:latin typeface="Impact" panose="020B0806030902050204" pitchFamily="34" charset="0"/>
                  <a:ea typeface="微软雅黑" panose="020B0503020204020204" pitchFamily="34" charset="-122"/>
                </a:endParaRPr>
              </a:p>
            </p:txBody>
          </p:sp>
        </p:grpSp>
        <p:sp>
          <p:nvSpPr>
            <p:cNvPr id="22"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0070C0"/>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smtClean="0">
                <a:ln w="9525">
                  <a:noFill/>
                  <a:round/>
                </a:ln>
                <a:solidFill>
                  <a:srgbClr val="0070C0"/>
                </a:solidFill>
                <a:effectLst/>
                <a:uLnTx/>
                <a:uFillTx/>
                <a:latin typeface="Impact" panose="020B0806030902050204" pitchFamily="34" charset="0"/>
                <a:ea typeface="微软雅黑" panose="020B0503020204020204" pitchFamily="34" charset="-122"/>
              </a:endParaRPr>
            </a:p>
          </p:txBody>
        </p:sp>
      </p:grpSp>
      <p:grpSp>
        <p:nvGrpSpPr>
          <p:cNvPr id="25" name="Group 27"/>
          <p:cNvGrpSpPr/>
          <p:nvPr/>
        </p:nvGrpSpPr>
        <p:grpSpPr bwMode="auto">
          <a:xfrm>
            <a:off x="3865835" y="2753414"/>
            <a:ext cx="479425" cy="466725"/>
            <a:chOff x="0" y="0"/>
            <a:chExt cx="302" cy="294"/>
          </a:xfrm>
        </p:grpSpPr>
        <p:grpSp>
          <p:nvGrpSpPr>
            <p:cNvPr id="26" name="Group 29"/>
            <p:cNvGrpSpPr/>
            <p:nvPr/>
          </p:nvGrpSpPr>
          <p:grpSpPr bwMode="auto">
            <a:xfrm>
              <a:off x="0" y="0"/>
              <a:ext cx="302" cy="294"/>
              <a:chOff x="0" y="0"/>
              <a:chExt cx="1042" cy="1019"/>
            </a:xfrm>
          </p:grpSpPr>
          <p:pic>
            <p:nvPicPr>
              <p:cNvPr id="28" name="Picture 30" descr="circuler_1"/>
              <p:cNvPicPr>
                <a:picLocks noChangeAspect="1" noChangeArrowheads="1"/>
              </p:cNvPicPr>
              <p:nvPr/>
            </p:nvPicPr>
            <p:blipFill>
              <a:blip r:embed="rId1"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Oval 31"/>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sp>
          <p:nvSpPr>
            <p:cNvPr id="27"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0070C0"/>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smtClean="0">
                <a:ln w="9525">
                  <a:noFill/>
                  <a:round/>
                </a:ln>
                <a:solidFill>
                  <a:srgbClr val="0070C0"/>
                </a:solidFill>
                <a:effectLst/>
                <a:uLnTx/>
                <a:uFillTx/>
                <a:latin typeface="Impact" panose="020B0806030902050204" pitchFamily="34" charset="0"/>
                <a:ea typeface="微软雅黑" panose="020B0503020204020204" pitchFamily="34" charset="-122"/>
              </a:endParaRPr>
            </a:p>
          </p:txBody>
        </p:sp>
      </p:grpSp>
      <p:grpSp>
        <p:nvGrpSpPr>
          <p:cNvPr id="33" name="Group 41"/>
          <p:cNvGrpSpPr/>
          <p:nvPr/>
        </p:nvGrpSpPr>
        <p:grpSpPr bwMode="auto">
          <a:xfrm>
            <a:off x="6288360" y="1518339"/>
            <a:ext cx="479425" cy="466725"/>
            <a:chOff x="0" y="0"/>
            <a:chExt cx="302" cy="294"/>
          </a:xfrm>
        </p:grpSpPr>
        <p:grpSp>
          <p:nvGrpSpPr>
            <p:cNvPr id="34" name="Group 43"/>
            <p:cNvGrpSpPr/>
            <p:nvPr/>
          </p:nvGrpSpPr>
          <p:grpSpPr bwMode="auto">
            <a:xfrm>
              <a:off x="0" y="0"/>
              <a:ext cx="302" cy="294"/>
              <a:chOff x="0" y="0"/>
              <a:chExt cx="1042" cy="1019"/>
            </a:xfrm>
          </p:grpSpPr>
          <p:pic>
            <p:nvPicPr>
              <p:cNvPr id="36" name="Picture 44" descr="circuler_1"/>
              <p:cNvPicPr>
                <a:picLocks noChangeAspect="1" noChangeArrowheads="1"/>
              </p:cNvPicPr>
              <p:nvPr/>
            </p:nvPicPr>
            <p:blipFill>
              <a:blip r:embed="rId1"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45"/>
              <p:cNvSpPr>
                <a:spLocks noChangeArrowheads="1"/>
              </p:cNvSpPr>
              <p:nvPr/>
            </p:nvSpPr>
            <p:spPr bwMode="auto">
              <a:xfrm>
                <a:off x="0" y="0"/>
                <a:ext cx="1035" cy="1019"/>
              </a:xfrm>
              <a:prstGeom prst="ellipse">
                <a:avLst/>
              </a:prstGeom>
              <a:gradFill>
                <a:gsLst>
                  <a:gs pos="50000">
                    <a:srgbClr val="EEEEEE"/>
                  </a:gs>
                  <a:gs pos="0">
                    <a:schemeClr val="bg1"/>
                  </a:gs>
                  <a:gs pos="100000">
                    <a:schemeClr val="bg1">
                      <a:lumMod val="75000"/>
                    </a:schemeClr>
                  </a:gs>
                </a:gsLst>
                <a:lin ang="18900000" scaled="1"/>
              </a:gradFill>
              <a:ln w="1905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sp>
          <p:nvSpPr>
            <p:cNvPr id="35"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rgbClr val="0070C0"/>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smtClean="0">
                <a:ln w="9525">
                  <a:noFill/>
                  <a:round/>
                </a:ln>
                <a:solidFill>
                  <a:srgbClr val="0070C0"/>
                </a:solidFill>
                <a:effectLst/>
                <a:uLnTx/>
                <a:uFillTx/>
                <a:latin typeface="Impact" panose="020B0806030902050204" pitchFamily="34" charset="0"/>
                <a:ea typeface="微软雅黑" panose="020B0503020204020204" pitchFamily="34" charset="-122"/>
              </a:endParaRPr>
            </a:p>
          </p:txBody>
        </p:sp>
      </p:grpSp>
      <p:sp>
        <p:nvSpPr>
          <p:cNvPr id="38" name="Rectangle 48"/>
          <p:cNvSpPr>
            <a:spLocks noChangeArrowheads="1"/>
          </p:cNvSpPr>
          <p:nvPr/>
        </p:nvSpPr>
        <p:spPr bwMode="auto">
          <a:xfrm>
            <a:off x="2652985" y="3811060"/>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endParaRPr lang="zh-CN" altLang="en-US" sz="1000" kern="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sp>
        <p:nvSpPr>
          <p:cNvPr id="39" name="Rectangle 49"/>
          <p:cNvSpPr>
            <a:spLocks noChangeArrowheads="1"/>
          </p:cNvSpPr>
          <p:nvPr/>
        </p:nvSpPr>
        <p:spPr bwMode="auto">
          <a:xfrm>
            <a:off x="4108723" y="3037576"/>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endParaRPr lang="zh-CN" altLang="en-US" sz="1000" kern="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sp>
        <p:nvSpPr>
          <p:cNvPr id="40" name="Rectangle 50"/>
          <p:cNvSpPr>
            <a:spLocks noChangeArrowheads="1"/>
          </p:cNvSpPr>
          <p:nvPr/>
        </p:nvSpPr>
        <p:spPr bwMode="auto">
          <a:xfrm>
            <a:off x="5416226" y="2427977"/>
            <a:ext cx="1198562" cy="509588"/>
          </a:xfrm>
          <a:prstGeom prst="rect">
            <a:avLst/>
          </a:prstGeom>
          <a:solidFill>
            <a:srgbClr val="0070C0"/>
          </a:solidFill>
          <a:ln>
            <a:noFill/>
          </a:ln>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endParaRPr lang="zh-CN" altLang="en-US" sz="1000" kern="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sp>
        <p:nvSpPr>
          <p:cNvPr id="41" name="Rectangle 51"/>
          <p:cNvSpPr>
            <a:spLocks noChangeArrowheads="1"/>
          </p:cNvSpPr>
          <p:nvPr/>
        </p:nvSpPr>
        <p:spPr bwMode="auto">
          <a:xfrm>
            <a:off x="6528596" y="1766782"/>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endParaRPr lang="zh-CN" altLang="en-US" sz="1000" kern="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endParaRPr lang="zh-CN" altLang="en-US" sz="1000" kern="0" dirty="0">
              <a:solidFill>
                <a:schemeClr val="bg1"/>
              </a:solidFill>
              <a:latin typeface="微软雅黑" panose="020B0503020204020204" pitchFamily="34" charset="-122"/>
              <a:ea typeface="微软雅黑" panose="020B0503020204020204" pitchFamily="34" charset="-122"/>
            </a:endParaRPr>
          </a:p>
        </p:txBody>
      </p:sp>
      <p:sp>
        <p:nvSpPr>
          <p:cNvPr id="42" name="Text Box 52"/>
          <p:cNvSpPr txBox="1">
            <a:spLocks noChangeArrowheads="1"/>
          </p:cNvSpPr>
          <p:nvPr/>
        </p:nvSpPr>
        <p:spPr bwMode="auto">
          <a:xfrm>
            <a:off x="1197545" y="987574"/>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solidFill>
                  <a:srgbClr val="0070C0"/>
                </a:solidFill>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dirty="0" smtClean="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43" name="Text Box 53"/>
          <p:cNvSpPr txBox="1">
            <a:spLocks noChangeArrowheads="1"/>
          </p:cNvSpPr>
          <p:nvPr/>
        </p:nvSpPr>
        <p:spPr bwMode="auto">
          <a:xfrm>
            <a:off x="2275160" y="4328214"/>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i="0" kern="0" dirty="0" smtClean="0">
                <a:solidFill>
                  <a:srgbClr val="0070C0"/>
                </a:solidFill>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44" name="Text Box 54"/>
          <p:cNvSpPr txBox="1">
            <a:spLocks noChangeArrowheads="1"/>
          </p:cNvSpPr>
          <p:nvPr/>
        </p:nvSpPr>
        <p:spPr bwMode="auto">
          <a:xfrm>
            <a:off x="3732485" y="4328214"/>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文</a:t>
            </a:r>
            <a:r>
              <a:rPr lang="zh-CN" altLang="en-US" i="0" kern="0" dirty="0">
                <a:solidFill>
                  <a:srgbClr val="0070C0"/>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45" name="Text Box 55"/>
          <p:cNvSpPr txBox="1">
            <a:spLocks noChangeArrowheads="1"/>
          </p:cNvSpPr>
          <p:nvPr/>
        </p:nvSpPr>
        <p:spPr bwMode="auto">
          <a:xfrm>
            <a:off x="4923110" y="4328214"/>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sp>
        <p:nvSpPr>
          <p:cNvPr id="46" name="Text Box 56"/>
          <p:cNvSpPr txBox="1">
            <a:spLocks noChangeArrowheads="1"/>
          </p:cNvSpPr>
          <p:nvPr/>
        </p:nvSpPr>
        <p:spPr bwMode="auto">
          <a:xfrm>
            <a:off x="6137548" y="4328214"/>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rPr>
              <a:t>文</a:t>
            </a:r>
            <a:r>
              <a:rPr lang="zh-CN" altLang="en-US" i="0" kern="0" dirty="0">
                <a:solidFill>
                  <a:srgbClr val="0070C0"/>
                </a:solidFill>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smtClean="0">
              <a:ln>
                <a:noFill/>
              </a:ln>
              <a:solidFill>
                <a:srgbClr val="0070C0"/>
              </a:solidFill>
              <a:effectLst/>
              <a:uLnTx/>
              <a:uFillTx/>
              <a:latin typeface="Impact" panose="020B0806030902050204" pitchFamily="34" charset="0"/>
              <a:ea typeface="微软雅黑" panose="020B0503020204020204" pitchFamily="34" charset="-122"/>
            </a:endParaRPr>
          </a:p>
        </p:txBody>
      </p:sp>
      <p:grpSp>
        <p:nvGrpSpPr>
          <p:cNvPr id="30" name="Group 34"/>
          <p:cNvGrpSpPr/>
          <p:nvPr/>
        </p:nvGrpSpPr>
        <p:grpSpPr bwMode="auto">
          <a:xfrm>
            <a:off x="4996135" y="2110476"/>
            <a:ext cx="605563" cy="593725"/>
            <a:chOff x="0" y="0"/>
            <a:chExt cx="300" cy="294"/>
          </a:xfrm>
        </p:grpSpPr>
        <p:sp>
          <p:nvSpPr>
            <p:cNvPr id="31" name="Oval 38"/>
            <p:cNvSpPr>
              <a:spLocks noChangeArrowheads="1"/>
            </p:cNvSpPr>
            <p:nvPr/>
          </p:nvSpPr>
          <p:spPr bwMode="auto">
            <a:xfrm>
              <a:off x="0" y="0"/>
              <a:ext cx="300" cy="294"/>
            </a:xfrm>
            <a:prstGeom prst="ellipse">
              <a:avLst/>
            </a:prstGeom>
            <a:gradFill>
              <a:gsLst>
                <a:gs pos="50000">
                  <a:srgbClr val="EEEEEE"/>
                </a:gs>
                <a:gs pos="0">
                  <a:schemeClr val="bg1"/>
                </a:gs>
                <a:gs pos="100000">
                  <a:schemeClr val="bg1">
                    <a:lumMod val="75000"/>
                  </a:schemeClr>
                </a:gs>
              </a:gsLst>
              <a:lin ang="18900000" scaled="1"/>
            </a:gradFill>
            <a:ln w="9525">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2"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smtClean="0">
                  <a:ln w="9525">
                    <a:noFill/>
                    <a:round/>
                  </a:ln>
                  <a:solidFill>
                    <a:srgbClr val="0070C0"/>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smtClean="0">
                <a:ln w="9525">
                  <a:noFill/>
                  <a:round/>
                </a:ln>
                <a:solidFill>
                  <a:srgbClr val="0070C0"/>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par>
                          <p:cTn id="51" fill="hold">
                            <p:stCondLst>
                              <p:cond delay="2500"/>
                            </p:stCondLst>
                            <p:childTnLst>
                              <p:par>
                                <p:cTn id="52" presetID="2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par>
                          <p:cTn id="55" fill="hold">
                            <p:stCondLst>
                              <p:cond delay="3000"/>
                            </p:stCondLst>
                            <p:childTnLst>
                              <p:par>
                                <p:cTn id="56" presetID="52"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Scale>
                                      <p:cBhvr>
                                        <p:cTn id="58" dur="25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250" decel="50000" fill="hold">
                                          <p:stCondLst>
                                            <p:cond delay="0"/>
                                          </p:stCondLst>
                                        </p:cTn>
                                        <p:tgtEl>
                                          <p:spTgt spid="20"/>
                                        </p:tgtEl>
                                        <p:attrNameLst>
                                          <p:attrName>ppt_x</p:attrName>
                                          <p:attrName>ppt_y</p:attrName>
                                        </p:attrNameLst>
                                      </p:cBhvr>
                                    </p:animMotion>
                                    <p:animEffect transition="in" filter="fade">
                                      <p:cBhvr>
                                        <p:cTn id="60" dur="250"/>
                                        <p:tgtEl>
                                          <p:spTgt spid="20"/>
                                        </p:tgtEl>
                                      </p:cBhvr>
                                    </p:animEffect>
                                  </p:childTnLst>
                                </p:cTn>
                              </p:par>
                              <p:par>
                                <p:cTn id="61" presetID="52" presetClass="entr" presetSubtype="0" fill="hold" nodeType="withEffect">
                                  <p:stCondLst>
                                    <p:cond delay="250"/>
                                  </p:stCondLst>
                                  <p:childTnLst>
                                    <p:set>
                                      <p:cBhvr>
                                        <p:cTn id="62" dur="1" fill="hold">
                                          <p:stCondLst>
                                            <p:cond delay="0"/>
                                          </p:stCondLst>
                                        </p:cTn>
                                        <p:tgtEl>
                                          <p:spTgt spid="25"/>
                                        </p:tgtEl>
                                        <p:attrNameLst>
                                          <p:attrName>style.visibility</p:attrName>
                                        </p:attrNameLst>
                                      </p:cBhvr>
                                      <p:to>
                                        <p:strVal val="visible"/>
                                      </p:to>
                                    </p:set>
                                    <p:animScale>
                                      <p:cBhvr>
                                        <p:cTn id="63" dur="25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50" decel="50000" fill="hold">
                                          <p:stCondLst>
                                            <p:cond delay="0"/>
                                          </p:stCondLst>
                                        </p:cTn>
                                        <p:tgtEl>
                                          <p:spTgt spid="25"/>
                                        </p:tgtEl>
                                        <p:attrNameLst>
                                          <p:attrName>ppt_x</p:attrName>
                                          <p:attrName>ppt_y</p:attrName>
                                        </p:attrNameLst>
                                      </p:cBhvr>
                                    </p:animMotion>
                                    <p:animEffect transition="in" filter="fade">
                                      <p:cBhvr>
                                        <p:cTn id="65" dur="250"/>
                                        <p:tgtEl>
                                          <p:spTgt spid="25"/>
                                        </p:tgtEl>
                                      </p:cBhvr>
                                    </p:animEffect>
                                  </p:childTnLst>
                                </p:cTn>
                              </p:par>
                              <p:par>
                                <p:cTn id="66" presetID="52" presetClass="entr" presetSubtype="0" fill="hold" nodeType="withEffect">
                                  <p:stCondLst>
                                    <p:cond delay="500"/>
                                  </p:stCondLst>
                                  <p:childTnLst>
                                    <p:set>
                                      <p:cBhvr>
                                        <p:cTn id="67" dur="1" fill="hold">
                                          <p:stCondLst>
                                            <p:cond delay="0"/>
                                          </p:stCondLst>
                                        </p:cTn>
                                        <p:tgtEl>
                                          <p:spTgt spid="30"/>
                                        </p:tgtEl>
                                        <p:attrNameLst>
                                          <p:attrName>style.visibility</p:attrName>
                                        </p:attrNameLst>
                                      </p:cBhvr>
                                      <p:to>
                                        <p:strVal val="visible"/>
                                      </p:to>
                                    </p:set>
                                    <p:animScale>
                                      <p:cBhvr>
                                        <p:cTn id="68" dur="2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250" decel="50000" fill="hold">
                                          <p:stCondLst>
                                            <p:cond delay="0"/>
                                          </p:stCondLst>
                                        </p:cTn>
                                        <p:tgtEl>
                                          <p:spTgt spid="30"/>
                                        </p:tgtEl>
                                        <p:attrNameLst>
                                          <p:attrName>ppt_x</p:attrName>
                                          <p:attrName>ppt_y</p:attrName>
                                        </p:attrNameLst>
                                      </p:cBhvr>
                                    </p:animMotion>
                                    <p:animEffect transition="in" filter="fade">
                                      <p:cBhvr>
                                        <p:cTn id="70" dur="250"/>
                                        <p:tgtEl>
                                          <p:spTgt spid="30"/>
                                        </p:tgtEl>
                                      </p:cBhvr>
                                    </p:animEffect>
                                  </p:childTnLst>
                                </p:cTn>
                              </p:par>
                              <p:par>
                                <p:cTn id="71" presetID="52" presetClass="entr" presetSubtype="0" fill="hold" nodeType="withEffect">
                                  <p:stCondLst>
                                    <p:cond delay="750"/>
                                  </p:stCondLst>
                                  <p:childTnLst>
                                    <p:set>
                                      <p:cBhvr>
                                        <p:cTn id="72" dur="1" fill="hold">
                                          <p:stCondLst>
                                            <p:cond delay="0"/>
                                          </p:stCondLst>
                                        </p:cTn>
                                        <p:tgtEl>
                                          <p:spTgt spid="33"/>
                                        </p:tgtEl>
                                        <p:attrNameLst>
                                          <p:attrName>style.visibility</p:attrName>
                                        </p:attrNameLst>
                                      </p:cBhvr>
                                      <p:to>
                                        <p:strVal val="visible"/>
                                      </p:to>
                                    </p:set>
                                    <p:animScale>
                                      <p:cBhvr>
                                        <p:cTn id="73" dur="2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250" decel="50000" fill="hold">
                                          <p:stCondLst>
                                            <p:cond delay="0"/>
                                          </p:stCondLst>
                                        </p:cTn>
                                        <p:tgtEl>
                                          <p:spTgt spid="33"/>
                                        </p:tgtEl>
                                        <p:attrNameLst>
                                          <p:attrName>ppt_x</p:attrName>
                                          <p:attrName>ppt_y</p:attrName>
                                        </p:attrNameLst>
                                      </p:cBhvr>
                                    </p:animMotion>
                                    <p:animEffect transition="in" filter="fade">
                                      <p:cBhvr>
                                        <p:cTn id="75" dur="250"/>
                                        <p:tgtEl>
                                          <p:spTgt spid="33"/>
                                        </p:tgtEl>
                                      </p:cBhvr>
                                    </p:animEffect>
                                  </p:childTnLst>
                                </p:cTn>
                              </p:par>
                            </p:childTnLst>
                          </p:cTn>
                        </p:par>
                        <p:par>
                          <p:cTn id="76" fill="hold">
                            <p:stCondLst>
                              <p:cond delay="3500"/>
                            </p:stCondLst>
                            <p:childTnLst>
                              <p:par>
                                <p:cTn id="77" presetID="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250" fill="hold"/>
                                        <p:tgtEl>
                                          <p:spTgt spid="42"/>
                                        </p:tgtEl>
                                        <p:attrNameLst>
                                          <p:attrName>ppt_x</p:attrName>
                                        </p:attrNameLst>
                                      </p:cBhvr>
                                      <p:tavLst>
                                        <p:tav tm="0">
                                          <p:val>
                                            <p:strVal val="0-#ppt_w/2"/>
                                          </p:val>
                                        </p:tav>
                                        <p:tav tm="100000">
                                          <p:val>
                                            <p:strVal val="#ppt_x"/>
                                          </p:val>
                                        </p:tav>
                                      </p:tavLst>
                                    </p:anim>
                                    <p:anim calcmode="lin" valueType="num">
                                      <p:cBhvr additive="base">
                                        <p:cTn id="80" dur="250" fill="hold"/>
                                        <p:tgtEl>
                                          <p:spTgt spid="42"/>
                                        </p:tgtEl>
                                        <p:attrNameLst>
                                          <p:attrName>ppt_y</p:attrName>
                                        </p:attrNameLst>
                                      </p:cBhvr>
                                      <p:tavLst>
                                        <p:tav tm="0">
                                          <p:val>
                                            <p:strVal val="#ppt_y"/>
                                          </p:val>
                                        </p:tav>
                                        <p:tav tm="100000">
                                          <p:val>
                                            <p:strVal val="#ppt_y"/>
                                          </p:val>
                                        </p:tav>
                                      </p:tavLst>
                                    </p:anim>
                                  </p:childTnLst>
                                </p:cTn>
                              </p:par>
                            </p:childTnLst>
                          </p:cTn>
                        </p:par>
                        <p:par>
                          <p:cTn id="81" fill="hold">
                            <p:stCondLst>
                              <p:cond delay="4000"/>
                            </p:stCondLst>
                            <p:childTnLst>
                              <p:par>
                                <p:cTn id="82" presetID="2" presetClass="entr" presetSubtype="4"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additive="base">
                                        <p:cTn id="88" dur="500" fill="hold"/>
                                        <p:tgtEl>
                                          <p:spTgt spid="44"/>
                                        </p:tgtEl>
                                        <p:attrNameLst>
                                          <p:attrName>ppt_x</p:attrName>
                                        </p:attrNameLst>
                                      </p:cBhvr>
                                      <p:tavLst>
                                        <p:tav tm="0">
                                          <p:val>
                                            <p:strVal val="#ppt_x"/>
                                          </p:val>
                                        </p:tav>
                                        <p:tav tm="100000">
                                          <p:val>
                                            <p:strVal val="#ppt_x"/>
                                          </p:val>
                                        </p:tav>
                                      </p:tavLst>
                                    </p:anim>
                                    <p:anim calcmode="lin" valueType="num">
                                      <p:cBhvr additive="base">
                                        <p:cTn id="89" dur="500" fill="hold"/>
                                        <p:tgtEl>
                                          <p:spTgt spid="44"/>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 calcmode="lin" valueType="num">
                                      <p:cBhvr additive="base">
                                        <p:cTn id="92" dur="500" fill="hold"/>
                                        <p:tgtEl>
                                          <p:spTgt spid="45"/>
                                        </p:tgtEl>
                                        <p:attrNameLst>
                                          <p:attrName>ppt_x</p:attrName>
                                        </p:attrNameLst>
                                      </p:cBhvr>
                                      <p:tavLst>
                                        <p:tav tm="0">
                                          <p:val>
                                            <p:strVal val="#ppt_x"/>
                                          </p:val>
                                        </p:tav>
                                        <p:tav tm="100000">
                                          <p:val>
                                            <p:strVal val="#ppt_x"/>
                                          </p:val>
                                        </p:tav>
                                      </p:tavLst>
                                    </p:anim>
                                    <p:anim calcmode="lin" valueType="num">
                                      <p:cBhvr additive="base">
                                        <p:cTn id="93" dur="500" fill="hold"/>
                                        <p:tgtEl>
                                          <p:spTgt spid="4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500" fill="hold"/>
                                        <p:tgtEl>
                                          <p:spTgt spid="46"/>
                                        </p:tgtEl>
                                        <p:attrNameLst>
                                          <p:attrName>ppt_x</p:attrName>
                                        </p:attrNameLst>
                                      </p:cBhvr>
                                      <p:tavLst>
                                        <p:tav tm="0">
                                          <p:val>
                                            <p:strVal val="#ppt_x"/>
                                          </p:val>
                                        </p:tav>
                                        <p:tav tm="100000">
                                          <p:val>
                                            <p:strVal val="#ppt_x"/>
                                          </p:val>
                                        </p:tav>
                                      </p:tavLst>
                                    </p:anim>
                                    <p:anim calcmode="lin" valueType="num">
                                      <p:cBhvr additive="base">
                                        <p:cTn id="97" dur="500" fill="hold"/>
                                        <p:tgtEl>
                                          <p:spTgt spid="46"/>
                                        </p:tgtEl>
                                        <p:attrNameLst>
                                          <p:attrName>ppt_y</p:attrName>
                                        </p:attrNameLst>
                                      </p:cBhvr>
                                      <p:tavLst>
                                        <p:tav tm="0">
                                          <p:val>
                                            <p:strVal val="1+#ppt_h/2"/>
                                          </p:val>
                                        </p:tav>
                                        <p:tav tm="100000">
                                          <p:val>
                                            <p:strVal val="#ppt_y"/>
                                          </p:val>
                                        </p:tav>
                                      </p:tavLst>
                                    </p:anim>
                                  </p:childTnLst>
                                </p:cTn>
                              </p:par>
                            </p:childTnLst>
                          </p:cTn>
                        </p:par>
                        <p:par>
                          <p:cTn id="98" fill="hold">
                            <p:stCondLst>
                              <p:cond delay="4500"/>
                            </p:stCondLst>
                            <p:childTnLst>
                              <p:par>
                                <p:cTn id="99" presetID="2" presetClass="entr" presetSubtype="2" fill="hold" grpId="0" nodeType="after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p:val>
                                            <p:strVal val="1+#ppt_w/2"/>
                                          </p:val>
                                        </p:tav>
                                        <p:tav tm="100000">
                                          <p:val>
                                            <p:strVal val="#ppt_x"/>
                                          </p:val>
                                        </p:tav>
                                      </p:tavLst>
                                    </p:anim>
                                    <p:anim calcmode="lin" valueType="num">
                                      <p:cBhvr additive="base">
                                        <p:cTn id="102" dur="500" fill="hold"/>
                                        <p:tgtEl>
                                          <p:spTgt spid="12"/>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1+#ppt_w/2"/>
                                          </p:val>
                                        </p:tav>
                                        <p:tav tm="100000">
                                          <p:val>
                                            <p:strVal val="#ppt_x"/>
                                          </p:val>
                                        </p:tav>
                                      </p:tavLst>
                                    </p:anim>
                                    <p:anim calcmode="lin" valueType="num">
                                      <p:cBhvr additive="base">
                                        <p:cTn id="106" dur="500" fill="hold"/>
                                        <p:tgtEl>
                                          <p:spTgt spid="38"/>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1+#ppt_w/2"/>
                                          </p:val>
                                        </p:tav>
                                        <p:tav tm="100000">
                                          <p:val>
                                            <p:strVal val="#ppt_x"/>
                                          </p:val>
                                        </p:tav>
                                      </p:tavLst>
                                    </p:anim>
                                    <p:anim calcmode="lin" valueType="num">
                                      <p:cBhvr additive="base">
                                        <p:cTn id="110" dur="500" fill="hold"/>
                                        <p:tgtEl>
                                          <p:spTgt spid="11"/>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additive="base">
                                        <p:cTn id="113" dur="500" fill="hold"/>
                                        <p:tgtEl>
                                          <p:spTgt spid="39"/>
                                        </p:tgtEl>
                                        <p:attrNameLst>
                                          <p:attrName>ppt_x</p:attrName>
                                        </p:attrNameLst>
                                      </p:cBhvr>
                                      <p:tavLst>
                                        <p:tav tm="0">
                                          <p:val>
                                            <p:strVal val="1+#ppt_w/2"/>
                                          </p:val>
                                        </p:tav>
                                        <p:tav tm="100000">
                                          <p:val>
                                            <p:strVal val="#ppt_x"/>
                                          </p:val>
                                        </p:tav>
                                      </p:tavLst>
                                    </p:anim>
                                    <p:anim calcmode="lin" valueType="num">
                                      <p:cBhvr additive="base">
                                        <p:cTn id="114" dur="500" fill="hold"/>
                                        <p:tgtEl>
                                          <p:spTgt spid="39"/>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10"/>
                                        </p:tgtEl>
                                        <p:attrNameLst>
                                          <p:attrName>style.visibility</p:attrName>
                                        </p:attrNameLst>
                                      </p:cBhvr>
                                      <p:to>
                                        <p:strVal val="visible"/>
                                      </p:to>
                                    </p:set>
                                    <p:anim calcmode="lin" valueType="num">
                                      <p:cBhvr additive="base">
                                        <p:cTn id="117" dur="500" fill="hold"/>
                                        <p:tgtEl>
                                          <p:spTgt spid="10"/>
                                        </p:tgtEl>
                                        <p:attrNameLst>
                                          <p:attrName>ppt_x</p:attrName>
                                        </p:attrNameLst>
                                      </p:cBhvr>
                                      <p:tavLst>
                                        <p:tav tm="0">
                                          <p:val>
                                            <p:strVal val="1+#ppt_w/2"/>
                                          </p:val>
                                        </p:tav>
                                        <p:tav tm="100000">
                                          <p:val>
                                            <p:strVal val="#ppt_x"/>
                                          </p:val>
                                        </p:tav>
                                      </p:tavLst>
                                    </p:anim>
                                    <p:anim calcmode="lin" valueType="num">
                                      <p:cBhvr additive="base">
                                        <p:cTn id="118" dur="500" fill="hold"/>
                                        <p:tgtEl>
                                          <p:spTgt spid="10"/>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40"/>
                                        </p:tgtEl>
                                        <p:attrNameLst>
                                          <p:attrName>style.visibility</p:attrName>
                                        </p:attrNameLst>
                                      </p:cBhvr>
                                      <p:to>
                                        <p:strVal val="visible"/>
                                      </p:to>
                                    </p:set>
                                    <p:anim calcmode="lin" valueType="num">
                                      <p:cBhvr additive="base">
                                        <p:cTn id="121" dur="500" fill="hold"/>
                                        <p:tgtEl>
                                          <p:spTgt spid="40"/>
                                        </p:tgtEl>
                                        <p:attrNameLst>
                                          <p:attrName>ppt_x</p:attrName>
                                        </p:attrNameLst>
                                      </p:cBhvr>
                                      <p:tavLst>
                                        <p:tav tm="0">
                                          <p:val>
                                            <p:strVal val="1+#ppt_w/2"/>
                                          </p:val>
                                        </p:tav>
                                        <p:tav tm="100000">
                                          <p:val>
                                            <p:strVal val="#ppt_x"/>
                                          </p:val>
                                        </p:tav>
                                      </p:tavLst>
                                    </p:anim>
                                    <p:anim calcmode="lin" valueType="num">
                                      <p:cBhvr additive="base">
                                        <p:cTn id="122" dur="500" fill="hold"/>
                                        <p:tgtEl>
                                          <p:spTgt spid="40"/>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additive="base">
                                        <p:cTn id="125" dur="500" fill="hold"/>
                                        <p:tgtEl>
                                          <p:spTgt spid="9"/>
                                        </p:tgtEl>
                                        <p:attrNameLst>
                                          <p:attrName>ppt_x</p:attrName>
                                        </p:attrNameLst>
                                      </p:cBhvr>
                                      <p:tavLst>
                                        <p:tav tm="0">
                                          <p:val>
                                            <p:strVal val="1+#ppt_w/2"/>
                                          </p:val>
                                        </p:tav>
                                        <p:tav tm="100000">
                                          <p:val>
                                            <p:strVal val="#ppt_x"/>
                                          </p:val>
                                        </p:tav>
                                      </p:tavLst>
                                    </p:anim>
                                    <p:anim calcmode="lin" valueType="num">
                                      <p:cBhvr additive="base">
                                        <p:cTn id="126" dur="500" fill="hold"/>
                                        <p:tgtEl>
                                          <p:spTgt spid="9"/>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additive="base">
                                        <p:cTn id="129" dur="500" fill="hold"/>
                                        <p:tgtEl>
                                          <p:spTgt spid="41"/>
                                        </p:tgtEl>
                                        <p:attrNameLst>
                                          <p:attrName>ppt_x</p:attrName>
                                        </p:attrNameLst>
                                      </p:cBhvr>
                                      <p:tavLst>
                                        <p:tav tm="0">
                                          <p:val>
                                            <p:strVal val="1+#ppt_w/2"/>
                                          </p:val>
                                        </p:tav>
                                        <p:tav tm="100000">
                                          <p:val>
                                            <p:strVal val="#ppt_x"/>
                                          </p:val>
                                        </p:tav>
                                      </p:tavLst>
                                    </p:anim>
                                    <p:anim calcmode="lin" valueType="num">
                                      <p:cBhvr additive="base">
                                        <p:cTn id="130"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38" grpId="0"/>
      <p:bldP spid="39" grpId="0"/>
      <p:bldP spid="40" grpId="0" animBg="1"/>
      <p:bldP spid="41" grpId="0"/>
      <p:bldP spid="42" grpId="0"/>
      <p:bldP spid="43" grpId="0"/>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p:cNvSpPr/>
          <p:nvPr/>
        </p:nvSpPr>
        <p:spPr bwMode="auto">
          <a:xfrm>
            <a:off x="1043609" y="1128861"/>
            <a:ext cx="7200800" cy="3315097"/>
          </a:xfrm>
          <a:prstGeom prst="rect">
            <a:avLst/>
          </a:prstGeom>
          <a:solidFill>
            <a:srgbClr val="FFFFFF">
              <a:alpha val="57999"/>
            </a:srgbClr>
          </a:solidFill>
          <a:ln w="15875" cmpd="sng">
            <a:solidFill>
              <a:srgbClr val="0070C0"/>
            </a:solidFill>
            <a:miter lim="800000"/>
          </a:ln>
        </p:spPr>
        <p:txBody>
          <a:bodyPr/>
          <a:lstStyle/>
          <a:p>
            <a:endParaRPr lang="zh-CN" altLang="en-US">
              <a:solidFill>
                <a:srgbClr val="000000"/>
              </a:solidFill>
              <a:sym typeface="Arial" panose="020B0604020202020204" pitchFamily="34" charset="0"/>
            </a:endParaRPr>
          </a:p>
        </p:txBody>
      </p:sp>
      <p:sp>
        <p:nvSpPr>
          <p:cNvPr id="4" name="TextBox 9"/>
          <p:cNvSpPr>
            <a:spLocks noChangeArrowheads="1"/>
          </p:cNvSpPr>
          <p:nvPr/>
        </p:nvSpPr>
        <p:spPr bwMode="auto">
          <a:xfrm>
            <a:off x="1321371" y="1928902"/>
            <a:ext cx="6645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pPr>
            <a:r>
              <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zh-CN" altLang="en-US" sz="1600" dirty="0" smtClean="0">
                <a:solidFill>
                  <a:srgbClr val="0C0C0C"/>
                </a:solidFill>
                <a:latin typeface="微软雅黑" panose="020B0503020204020204" pitchFamily="34" charset="-122"/>
                <a:ea typeface="微软雅黑" panose="020B0503020204020204" pitchFamily="34" charset="-122"/>
                <a:sym typeface="微软雅黑" panose="020B0503020204020204" pitchFamily="34" charset="-122"/>
              </a:rPr>
              <a:t>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600" dirty="0">
              <a:solidFill>
                <a:srgbClr val="0C0C0C"/>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 name="组合 4"/>
          <p:cNvGrpSpPr/>
          <p:nvPr/>
        </p:nvGrpSpPr>
        <p:grpSpPr>
          <a:xfrm>
            <a:off x="1692796" y="699542"/>
            <a:ext cx="2087562" cy="864096"/>
            <a:chOff x="1547813" y="629275"/>
            <a:chExt cx="2087562" cy="864096"/>
          </a:xfrm>
        </p:grpSpPr>
        <p:sp>
          <p:nvSpPr>
            <p:cNvPr id="6" name="矩形 17"/>
            <p:cNvSpPr>
              <a:spLocks noChangeArrowheads="1"/>
            </p:cNvSpPr>
            <p:nvPr/>
          </p:nvSpPr>
          <p:spPr bwMode="auto">
            <a:xfrm>
              <a:off x="1547813" y="650776"/>
              <a:ext cx="2087562" cy="787400"/>
            </a:xfrm>
            <a:prstGeom prst="rect">
              <a:avLst/>
            </a:prstGeom>
            <a:solidFill>
              <a:srgbClr val="0070C0"/>
            </a:solidFill>
            <a:ln>
              <a:noFill/>
            </a:ln>
          </p:spPr>
          <p:txBody>
            <a:bodyPr/>
            <a:lstStyle/>
            <a:p>
              <a:endParaRPr lang="zh-CN" altLang="en-US" b="1">
                <a:sym typeface="Arial" panose="020B0604020202020204" pitchFamily="34" charset="0"/>
              </a:endParaRPr>
            </a:p>
          </p:txBody>
        </p:sp>
        <p:sp>
          <p:nvSpPr>
            <p:cNvPr id="7" name="TextBox 18"/>
            <p:cNvSpPr>
              <a:spLocks noChangeArrowheads="1"/>
            </p:cNvSpPr>
            <p:nvPr/>
          </p:nvSpPr>
          <p:spPr bwMode="auto">
            <a:xfrm>
              <a:off x="1857573" y="629275"/>
              <a:ext cx="15215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sym typeface="方正大黑简体" pitchFamily="65" charset="-122"/>
                </a:rPr>
                <a:t>前 </a:t>
              </a:r>
              <a:r>
                <a:rPr lang="zh-CN" altLang="en-US" sz="3600" b="1" dirty="0" smtClean="0">
                  <a:solidFill>
                    <a:schemeClr val="bg1"/>
                  </a:solidFill>
                  <a:latin typeface="微软雅黑" panose="020B0503020204020204" pitchFamily="34" charset="-122"/>
                  <a:ea typeface="微软雅黑" panose="020B0503020204020204" pitchFamily="34" charset="-122"/>
                  <a:sym typeface="方正大黑简体" pitchFamily="65" charset="-122"/>
                </a:rPr>
                <a:t>  言</a:t>
              </a:r>
              <a:endParaRPr lang="zh-CN" altLang="en-US" sz="3600" b="1" dirty="0">
                <a:solidFill>
                  <a:schemeClr val="bg1"/>
                </a:solidFill>
                <a:latin typeface="微软雅黑" panose="020B0503020204020204" pitchFamily="34" charset="-122"/>
                <a:ea typeface="微软雅黑" panose="020B0503020204020204" pitchFamily="34" charset="-122"/>
                <a:sym typeface="方正大黑简体" pitchFamily="65" charset="-122"/>
              </a:endParaRPr>
            </a:p>
          </p:txBody>
        </p:sp>
        <p:sp>
          <p:nvSpPr>
            <p:cNvPr id="8" name="TextBox 19"/>
            <p:cNvSpPr>
              <a:spLocks noChangeArrowheads="1"/>
            </p:cNvSpPr>
            <p:nvPr/>
          </p:nvSpPr>
          <p:spPr bwMode="auto">
            <a:xfrm>
              <a:off x="1848082" y="1154817"/>
              <a:ext cx="15166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solidFill>
                    <a:schemeClr val="bg1"/>
                  </a:solidFill>
                  <a:latin typeface="Arial Black" panose="020B0A04020102020204" pitchFamily="34" charset="0"/>
                  <a:ea typeface="方正大黑简体" pitchFamily="65" charset="-122"/>
                  <a:sym typeface="Arial Black" panose="020B0A04020102020204" pitchFamily="34" charset="0"/>
                </a:rPr>
                <a:t>QIAN    YAN</a:t>
              </a:r>
              <a:endParaRPr lang="zh-CN" altLang="en-US" sz="1600" dirty="0">
                <a:solidFill>
                  <a:schemeClr val="bg1"/>
                </a:solidFill>
                <a:latin typeface="Arial Black" panose="020B0A04020102020204" pitchFamily="34" charset="0"/>
                <a:ea typeface="方正大黑简体" pitchFamily="65" charset="-122"/>
                <a:sym typeface="Arial Black" panose="020B0A040201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1000"/>
                                        <p:tgtEl>
                                          <p:spTgt spid="3"/>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16016" y="1975247"/>
            <a:ext cx="1954381" cy="400110"/>
          </a:xfrm>
          <a:prstGeom prst="rect">
            <a:avLst/>
          </a:prstGeom>
          <a:noFill/>
        </p:spPr>
        <p:txBody>
          <a:bodyPr wrap="none" rtlCol="0">
            <a:spAutoFit/>
          </a:bodyPr>
          <a:lstStyle/>
          <a:p>
            <a:r>
              <a:rPr lang="zh-CN" altLang="en-US" sz="2000" b="1" spc="300" dirty="0" smtClean="0">
                <a:latin typeface="微软雅黑" panose="020B0503020204020204" pitchFamily="34" charset="-122"/>
                <a:ea typeface="微软雅黑" panose="020B0503020204020204" pitchFamily="34" charset="-122"/>
              </a:rPr>
              <a:t>项目成果展示</a:t>
            </a:r>
            <a:endParaRPr lang="zh-CN" altLang="en-US" sz="2000" b="1" spc="300"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843808" y="1940248"/>
            <a:ext cx="1301106" cy="1301106"/>
            <a:chOff x="2843808" y="1940248"/>
            <a:chExt cx="1301106" cy="1301106"/>
          </a:xfrm>
        </p:grpSpPr>
        <p:sp>
          <p:nvSpPr>
            <p:cNvPr id="12" name="椭圆 11"/>
            <p:cNvSpPr/>
            <p:nvPr/>
          </p:nvSpPr>
          <p:spPr>
            <a:xfrm>
              <a:off x="2843808" y="1940248"/>
              <a:ext cx="1301106" cy="1301106"/>
            </a:xfrm>
            <a:prstGeom prst="ellipse">
              <a:avLst/>
            </a:prstGeom>
            <a:gradFill>
              <a:gsLst>
                <a:gs pos="0">
                  <a:schemeClr val="bg1"/>
                </a:gs>
                <a:gs pos="100000">
                  <a:srgbClr val="DDDEDD"/>
                </a:gs>
              </a:gsLst>
              <a:lin ang="9600000" scaled="0"/>
            </a:gradFill>
            <a:ln>
              <a:noFill/>
            </a:ln>
            <a:effectLst>
              <a:outerShdw blurRad="304800" dist="38100" dir="8100000" sx="110000" sy="11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954361" y="2050800"/>
              <a:ext cx="1080000" cy="1080000"/>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3212071" y="2175302"/>
              <a:ext cx="564578" cy="830997"/>
            </a:xfrm>
            <a:prstGeom prst="rect">
              <a:avLst/>
            </a:prstGeom>
            <a:noFill/>
          </p:spPr>
          <p:txBody>
            <a:bodyPr wrap="none" rtlCol="0">
              <a:spAutoFit/>
            </a:bodyPr>
            <a:lstStyle/>
            <a:p>
              <a:pPr algn="ctr"/>
              <a:r>
                <a:rPr lang="en-US" altLang="zh-CN" sz="4800" b="1" dirty="0" smtClean="0">
                  <a:solidFill>
                    <a:schemeClr val="bg1"/>
                  </a:solidFill>
                  <a:latin typeface="微软雅黑" panose="020B0503020204020204" pitchFamily="34" charset="-122"/>
                  <a:ea typeface="微软雅黑" panose="020B0503020204020204" pitchFamily="34" charset="-122"/>
                </a:rPr>
                <a:t>3</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88024" y="2469044"/>
            <a:ext cx="201622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此处添加</a:t>
            </a:r>
            <a:r>
              <a:rPr lang="zh-CN" altLang="en-US" sz="1400" dirty="0">
                <a:latin typeface="微软雅黑" panose="020B0503020204020204" pitchFamily="34" charset="-122"/>
                <a:ea typeface="微软雅黑" panose="020B0503020204020204" pitchFamily="34" charset="-122"/>
              </a:rPr>
              <a:t>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ppt_x</p:attrName>
                                        </p:attrNameLst>
                                      </p:cBhvr>
                                      <p:tavLst>
                                        <p:tav tm="0">
                                          <p:val>
                                            <p:strVal val="#ppt_x-#ppt_w*1.125000"/>
                                          </p:val>
                                        </p:tav>
                                        <p:tav tm="100000">
                                          <p:val>
                                            <p:strVal val="#ppt_x"/>
                                          </p:val>
                                        </p:tav>
                                      </p:tavLst>
                                    </p:anim>
                                    <p:animEffect transition="in" filter="wipe(right)">
                                      <p:cBhvr>
                                        <p:cTn id="12" dur="500"/>
                                        <p:tgtEl>
                                          <p:spTgt spid="10"/>
                                        </p:tgtEl>
                                      </p:cBhvr>
                                    </p:animEffect>
                                  </p:childTnLst>
                                </p:cTn>
                              </p:par>
                              <p:par>
                                <p:cTn id="13" presetID="1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left)">
                                      <p:cBhvr>
                                        <p:cTn id="16" dur="500"/>
                                        <p:tgtEl>
                                          <p:spTgt spid="11"/>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Freeform 7"/>
          <p:cNvSpPr/>
          <p:nvPr/>
        </p:nvSpPr>
        <p:spPr bwMode="auto">
          <a:xfrm>
            <a:off x="2791930" y="1205986"/>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75" name="Line 11"/>
          <p:cNvSpPr>
            <a:spLocks noChangeShapeType="1"/>
          </p:cNvSpPr>
          <p:nvPr/>
        </p:nvSpPr>
        <p:spPr bwMode="auto">
          <a:xfrm flipH="1" flipV="1">
            <a:off x="3916421" y="1998074"/>
            <a:ext cx="1105214" cy="565931"/>
          </a:xfrm>
          <a:prstGeom prst="line">
            <a:avLst/>
          </a:prstGeom>
          <a:noFill/>
          <a:ln w="38100" cap="flat">
            <a:solidFill>
              <a:srgbClr val="0070C0"/>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Line 12"/>
          <p:cNvSpPr>
            <a:spLocks noChangeShapeType="1"/>
          </p:cNvSpPr>
          <p:nvPr/>
        </p:nvSpPr>
        <p:spPr bwMode="auto">
          <a:xfrm flipH="1">
            <a:off x="4083143" y="3134714"/>
            <a:ext cx="938492" cy="576195"/>
          </a:xfrm>
          <a:prstGeom prst="line">
            <a:avLst/>
          </a:prstGeom>
          <a:noFill/>
          <a:ln w="38100" cap="flat">
            <a:solidFill>
              <a:srgbClr val="0070C0"/>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Line 13"/>
          <p:cNvSpPr>
            <a:spLocks noChangeShapeType="1"/>
          </p:cNvSpPr>
          <p:nvPr/>
        </p:nvSpPr>
        <p:spPr bwMode="auto">
          <a:xfrm flipH="1">
            <a:off x="3537205" y="2862170"/>
            <a:ext cx="1484430" cy="0"/>
          </a:xfrm>
          <a:prstGeom prst="line">
            <a:avLst/>
          </a:prstGeom>
          <a:noFill/>
          <a:ln w="38100" cap="flat">
            <a:solidFill>
              <a:srgbClr val="0070C0"/>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椭圆 77"/>
          <p:cNvSpPr/>
          <p:nvPr/>
        </p:nvSpPr>
        <p:spPr>
          <a:xfrm>
            <a:off x="5165651" y="2358114"/>
            <a:ext cx="1057687" cy="1057687"/>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2791775" y="967751"/>
            <a:ext cx="1149740" cy="1149740"/>
            <a:chOff x="2342140" y="893355"/>
            <a:chExt cx="1149740" cy="1149740"/>
          </a:xfrm>
        </p:grpSpPr>
        <p:grpSp>
          <p:nvGrpSpPr>
            <p:cNvPr id="80" name="组合 79"/>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1"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2285331" y="2286106"/>
            <a:ext cx="1149740" cy="1149740"/>
            <a:chOff x="1835696" y="2211710"/>
            <a:chExt cx="1149740" cy="1149740"/>
          </a:xfrm>
        </p:grpSpPr>
        <p:grpSp>
          <p:nvGrpSpPr>
            <p:cNvPr id="85" name="组合 84"/>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8" name="椭圆 8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6"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70C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2933403" y="3510242"/>
            <a:ext cx="1149740" cy="1149740"/>
            <a:chOff x="2483768" y="3435846"/>
            <a:chExt cx="1149740" cy="1149740"/>
          </a:xfrm>
        </p:grpSpPr>
        <p:grpSp>
          <p:nvGrpSpPr>
            <p:cNvPr id="90" name="组合 89"/>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椭圆 9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1"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4" name="TextBox 93"/>
          <p:cNvSpPr txBox="1"/>
          <p:nvPr/>
        </p:nvSpPr>
        <p:spPr>
          <a:xfrm>
            <a:off x="6444208" y="1651003"/>
            <a:ext cx="2016224" cy="2072875"/>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defRPr/>
            </a:pP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defRPr/>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1474285" y="1327176"/>
            <a:ext cx="1036867" cy="215444"/>
          </a:xfrm>
          <a:prstGeom prst="rect">
            <a:avLst/>
          </a:prstGeom>
          <a:noFill/>
        </p:spPr>
        <p:txBody>
          <a:bodyPr wrap="square" lIns="0" tIns="0" rIns="0" bIns="0" rtlCol="0">
            <a:spAutoFit/>
          </a:bodyPr>
          <a:lstStyle/>
          <a:p>
            <a:pPr algn="ct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837982" y="1646466"/>
            <a:ext cx="1620121" cy="338554"/>
          </a:xfrm>
          <a:prstGeom prst="rect">
            <a:avLst/>
          </a:prstGeom>
          <a:noFill/>
        </p:spPr>
        <p:txBody>
          <a:bodyPr wrap="square" lIns="0" tIns="0" rIns="0" bIns="0" rtlCol="0">
            <a:spAutoFit/>
          </a:bodyPr>
          <a:lstStyle/>
          <a:p>
            <a:pPr algn="ct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1022589" y="2571750"/>
            <a:ext cx="1331318" cy="215444"/>
          </a:xfrm>
          <a:prstGeom prst="rect">
            <a:avLst/>
          </a:prstGeom>
          <a:noFill/>
        </p:spPr>
        <p:txBody>
          <a:bodyPr wrap="square" lIns="0" tIns="0" rIns="0" bIns="0" rtlCol="0">
            <a:spAutoFit/>
          </a:bodyPr>
          <a:lstStyle/>
          <a:p>
            <a:pPr algn="ct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611560" y="2913327"/>
            <a:ext cx="1464936" cy="338554"/>
          </a:xfrm>
          <a:prstGeom prst="rect">
            <a:avLst/>
          </a:prstGeom>
          <a:noFill/>
        </p:spPr>
        <p:txBody>
          <a:bodyPr wrap="square" lIns="0" tIns="0" rIns="0" bIns="0" rtlCol="0">
            <a:spAutoFit/>
          </a:bodyPr>
          <a:lstStyle/>
          <a:p>
            <a:pPr algn="ct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1677302" y="4011910"/>
            <a:ext cx="1166506" cy="215444"/>
          </a:xfrm>
          <a:prstGeom prst="rect">
            <a:avLst/>
          </a:prstGeom>
          <a:noFill/>
        </p:spPr>
        <p:txBody>
          <a:bodyPr wrap="square" lIns="0" tIns="0" rIns="0" bIns="0" rtlCol="0">
            <a:spAutoFit/>
          </a:bodyPr>
          <a:lstStyle/>
          <a:p>
            <a:pPr algn="ct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1152227" y="4342323"/>
            <a:ext cx="1576351" cy="338554"/>
          </a:xfrm>
          <a:prstGeom prst="rect">
            <a:avLst/>
          </a:prstGeom>
          <a:noFill/>
        </p:spPr>
        <p:txBody>
          <a:bodyPr wrap="square" lIns="0" tIns="0" rIns="0" bIns="0" rtlCol="0">
            <a:spAutoFit/>
          </a:bodyPr>
          <a:lstStyle/>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单击此处添加文本内容</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5181979" y="2564005"/>
            <a:ext cx="1036867" cy="615553"/>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00" b="1" dirty="0" smtClean="0">
                <a:solidFill>
                  <a:schemeClr val="bg1"/>
                </a:solidFill>
                <a:latin typeface="微软雅黑" panose="020B0503020204020204" pitchFamily="34" charset="-122"/>
                <a:ea typeface="微软雅黑" panose="020B0503020204020204" pitchFamily="34" charset="-122"/>
              </a:rPr>
              <a:t>标题</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grpId="0" nodeType="afterEffect" p14:presetBounceEnd="44000">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14:bounceEnd="44000">
                                          <p:cBhvr additive="base">
                                            <p:cTn id="21" dur="500" fill="hold"/>
                                            <p:tgtEl>
                                              <p:spTgt spid="78"/>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7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fade">
                                          <p:cBhvr>
                                            <p:cTn id="26" dur="500"/>
                                            <p:tgtEl>
                                              <p:spTgt spid="101"/>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right)">
                                          <p:cBhvr>
                                            <p:cTn id="30" dur="500"/>
                                            <p:tgtEl>
                                              <p:spTgt spid="75"/>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wipe(right)">
                                          <p:cBhvr>
                                            <p:cTn id="33" dur="500"/>
                                            <p:tgtEl>
                                              <p:spTgt spid="7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right)">
                                          <p:cBhvr>
                                            <p:cTn id="36" dur="500"/>
                                            <p:tgtEl>
                                              <p:spTgt spid="76"/>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animEffect transition="in" filter="fade">
                                          <p:cBhvr>
                                            <p:cTn id="42" dur="500"/>
                                            <p:tgtEl>
                                              <p:spTgt spid="84"/>
                                            </p:tgtEl>
                                          </p:cBhvr>
                                        </p:animEffect>
                                      </p:childTnLst>
                                    </p:cTn>
                                  </p:par>
                                  <p:par>
                                    <p:cTn id="43" presetID="53" presetClass="entr" presetSubtype="16"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p:cTn id="45" dur="500" fill="hold"/>
                                            <p:tgtEl>
                                              <p:spTgt spid="79"/>
                                            </p:tgtEl>
                                            <p:attrNameLst>
                                              <p:attrName>ppt_w</p:attrName>
                                            </p:attrNameLst>
                                          </p:cBhvr>
                                          <p:tavLst>
                                            <p:tav tm="0">
                                              <p:val>
                                                <p:fltVal val="0"/>
                                              </p:val>
                                            </p:tav>
                                            <p:tav tm="100000">
                                              <p:val>
                                                <p:strVal val="#ppt_w"/>
                                              </p:val>
                                            </p:tav>
                                          </p:tavLst>
                                        </p:anim>
                                        <p:anim calcmode="lin" valueType="num">
                                          <p:cBhvr>
                                            <p:cTn id="46" dur="500" fill="hold"/>
                                            <p:tgtEl>
                                              <p:spTgt spid="79"/>
                                            </p:tgtEl>
                                            <p:attrNameLst>
                                              <p:attrName>ppt_h</p:attrName>
                                            </p:attrNameLst>
                                          </p:cBhvr>
                                          <p:tavLst>
                                            <p:tav tm="0">
                                              <p:val>
                                                <p:fltVal val="0"/>
                                              </p:val>
                                            </p:tav>
                                            <p:tav tm="100000">
                                              <p:val>
                                                <p:strVal val="#ppt_h"/>
                                              </p:val>
                                            </p:tav>
                                          </p:tavLst>
                                        </p:anim>
                                        <p:animEffect transition="in" filter="fade">
                                          <p:cBhvr>
                                            <p:cTn id="47" dur="500"/>
                                            <p:tgtEl>
                                              <p:spTgt spid="79"/>
                                            </p:tgtEl>
                                          </p:cBhvr>
                                        </p:animEffect>
                                      </p:childTnLst>
                                    </p:cTn>
                                  </p:par>
                                  <p:par>
                                    <p:cTn id="48" presetID="53" presetClass="entr" presetSubtype="16" fill="hold" nodeType="withEffect">
                                      <p:stCondLst>
                                        <p:cond delay="0"/>
                                      </p:stCondLst>
                                      <p:childTnLst>
                                        <p:set>
                                          <p:cBhvr>
                                            <p:cTn id="49" dur="1" fill="hold">
                                              <p:stCondLst>
                                                <p:cond delay="0"/>
                                              </p:stCondLst>
                                            </p:cTn>
                                            <p:tgtEl>
                                              <p:spTgt spid="89"/>
                                            </p:tgtEl>
                                            <p:attrNameLst>
                                              <p:attrName>style.visibility</p:attrName>
                                            </p:attrNameLst>
                                          </p:cBhvr>
                                          <p:to>
                                            <p:strVal val="visible"/>
                                          </p:to>
                                        </p:set>
                                        <p:anim calcmode="lin" valueType="num">
                                          <p:cBhvr>
                                            <p:cTn id="50" dur="500" fill="hold"/>
                                            <p:tgtEl>
                                              <p:spTgt spid="89"/>
                                            </p:tgtEl>
                                            <p:attrNameLst>
                                              <p:attrName>ppt_w</p:attrName>
                                            </p:attrNameLst>
                                          </p:cBhvr>
                                          <p:tavLst>
                                            <p:tav tm="0">
                                              <p:val>
                                                <p:fltVal val="0"/>
                                              </p:val>
                                            </p:tav>
                                            <p:tav tm="100000">
                                              <p:val>
                                                <p:strVal val="#ppt_w"/>
                                              </p:val>
                                            </p:tav>
                                          </p:tavLst>
                                        </p:anim>
                                        <p:anim calcmode="lin" valueType="num">
                                          <p:cBhvr>
                                            <p:cTn id="51" dur="500" fill="hold"/>
                                            <p:tgtEl>
                                              <p:spTgt spid="89"/>
                                            </p:tgtEl>
                                            <p:attrNameLst>
                                              <p:attrName>ppt_h</p:attrName>
                                            </p:attrNameLst>
                                          </p:cBhvr>
                                          <p:tavLst>
                                            <p:tav tm="0">
                                              <p:val>
                                                <p:fltVal val="0"/>
                                              </p:val>
                                            </p:tav>
                                            <p:tav tm="100000">
                                              <p:val>
                                                <p:strVal val="#ppt_h"/>
                                              </p:val>
                                            </p:tav>
                                          </p:tavLst>
                                        </p:anim>
                                        <p:animEffect transition="in" filter="fade">
                                          <p:cBhvr>
                                            <p:cTn id="52" dur="500"/>
                                            <p:tgtEl>
                                              <p:spTgt spid="89"/>
                                            </p:tgtEl>
                                          </p:cBhvr>
                                        </p:animEffect>
                                      </p:childTnLst>
                                    </p:cTn>
                                  </p:par>
                                </p:childTnLst>
                              </p:cTn>
                            </p:par>
                            <p:par>
                              <p:cTn id="53" fill="hold">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wipe(up)">
                                          <p:cBhvr>
                                            <p:cTn id="56" dur="500"/>
                                            <p:tgtEl>
                                              <p:spTgt spid="74"/>
                                            </p:tgtEl>
                                          </p:cBhvr>
                                        </p:animEffect>
                                      </p:childTnLst>
                                    </p:cTn>
                                  </p:par>
                                </p:childTnLst>
                              </p:cTn>
                            </p:par>
                            <p:par>
                              <p:cTn id="57" fill="hold">
                                <p:stCondLst>
                                  <p:cond delay="3500"/>
                                </p:stCondLst>
                                <p:childTnLst>
                                  <p:par>
                                    <p:cTn id="58" presetID="26" presetClass="entr" presetSubtype="0"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ipe(down)">
                                          <p:cBhvr>
                                            <p:cTn id="60" dur="290">
                                              <p:stCondLst>
                                                <p:cond delay="0"/>
                                              </p:stCondLst>
                                            </p:cTn>
                                            <p:tgtEl>
                                              <p:spTgt spid="95"/>
                                            </p:tgtEl>
                                          </p:cBhvr>
                                        </p:animEffect>
                                        <p:anim calcmode="lin" valueType="num">
                                          <p:cBhvr>
                                            <p:cTn id="61" dur="911"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2" dur="332"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3" dur="332" tmFilter="0, 0; 0.125,0.2665; 0.25,0.4; 0.375,0.465; 0.5,0.5;  0.625,0.535; 0.75,0.6; 0.875,0.7335; 1,1">
                                              <p:stCondLst>
                                                <p:cond delay="332"/>
                                              </p:stCondLst>
                                            </p:cTn>
                                            <p:tgtEl>
                                              <p:spTgt spid="95"/>
                                            </p:tgtEl>
                                            <p:attrNameLst>
                                              <p:attrName>ppt_y</p:attrName>
                                            </p:attrNameLst>
                                          </p:cBhvr>
                                          <p:tavLst>
                                            <p:tav tm="0" fmla="#ppt_y-sin(pi*$)/9">
                                              <p:val>
                                                <p:fltVal val="0"/>
                                              </p:val>
                                            </p:tav>
                                            <p:tav tm="100000">
                                              <p:val>
                                                <p:fltVal val="1"/>
                                              </p:val>
                                            </p:tav>
                                          </p:tavLst>
                                        </p:anim>
                                        <p:anim calcmode="lin" valueType="num">
                                          <p:cBhvr>
                                            <p:cTn id="64" dur="166" tmFilter="0, 0; 0.125,0.2665; 0.25,0.4; 0.375,0.465; 0.5,0.5;  0.625,0.535; 0.75,0.6; 0.875,0.7335; 1,1">
                                              <p:stCondLst>
                                                <p:cond delay="662"/>
                                              </p:stCondLst>
                                            </p:cTn>
                                            <p:tgtEl>
                                              <p:spTgt spid="95"/>
                                            </p:tgtEl>
                                            <p:attrNameLst>
                                              <p:attrName>ppt_y</p:attrName>
                                            </p:attrNameLst>
                                          </p:cBhvr>
                                          <p:tavLst>
                                            <p:tav tm="0" fmla="#ppt_y-sin(pi*$)/27">
                                              <p:val>
                                                <p:fltVal val="0"/>
                                              </p:val>
                                            </p:tav>
                                            <p:tav tm="100000">
                                              <p:val>
                                                <p:fltVal val="1"/>
                                              </p:val>
                                            </p:tav>
                                          </p:tavLst>
                                        </p:anim>
                                        <p:anim calcmode="lin" valueType="num">
                                          <p:cBhvr>
                                            <p:cTn id="65" dur="82" tmFilter="0, 0; 0.125,0.2665; 0.25,0.4; 0.375,0.465; 0.5,0.5;  0.625,0.535; 0.75,0.6; 0.875,0.7335; 1,1">
                                              <p:stCondLst>
                                                <p:cond delay="828"/>
                                              </p:stCondLst>
                                            </p:cTn>
                                            <p:tgtEl>
                                              <p:spTgt spid="95"/>
                                            </p:tgtEl>
                                            <p:attrNameLst>
                                              <p:attrName>ppt_y</p:attrName>
                                            </p:attrNameLst>
                                          </p:cBhvr>
                                          <p:tavLst>
                                            <p:tav tm="0" fmla="#ppt_y-sin(pi*$)/81">
                                              <p:val>
                                                <p:fltVal val="0"/>
                                              </p:val>
                                            </p:tav>
                                            <p:tav tm="100000">
                                              <p:val>
                                                <p:fltVal val="1"/>
                                              </p:val>
                                            </p:tav>
                                          </p:tavLst>
                                        </p:anim>
                                        <p:animScale>
                                          <p:cBhvr>
                                            <p:cTn id="66" dur="13">
                                              <p:stCondLst>
                                                <p:cond delay="325"/>
                                              </p:stCondLst>
                                            </p:cTn>
                                            <p:tgtEl>
                                              <p:spTgt spid="95"/>
                                            </p:tgtEl>
                                          </p:cBhvr>
                                          <p:to x="100000" y="60000"/>
                                        </p:animScale>
                                        <p:animScale>
                                          <p:cBhvr>
                                            <p:cTn id="67" dur="83" decel="50000">
                                              <p:stCondLst>
                                                <p:cond delay="338"/>
                                              </p:stCondLst>
                                            </p:cTn>
                                            <p:tgtEl>
                                              <p:spTgt spid="95"/>
                                            </p:tgtEl>
                                          </p:cBhvr>
                                          <p:to x="100000" y="100000"/>
                                        </p:animScale>
                                        <p:animScale>
                                          <p:cBhvr>
                                            <p:cTn id="68" dur="13">
                                              <p:stCondLst>
                                                <p:cond delay="656"/>
                                              </p:stCondLst>
                                            </p:cTn>
                                            <p:tgtEl>
                                              <p:spTgt spid="95"/>
                                            </p:tgtEl>
                                          </p:cBhvr>
                                          <p:to x="100000" y="80000"/>
                                        </p:animScale>
                                        <p:animScale>
                                          <p:cBhvr>
                                            <p:cTn id="69" dur="83" decel="50000">
                                              <p:stCondLst>
                                                <p:cond delay="669"/>
                                              </p:stCondLst>
                                            </p:cTn>
                                            <p:tgtEl>
                                              <p:spTgt spid="95"/>
                                            </p:tgtEl>
                                          </p:cBhvr>
                                          <p:to x="100000" y="100000"/>
                                        </p:animScale>
                                        <p:animScale>
                                          <p:cBhvr>
                                            <p:cTn id="70" dur="13">
                                              <p:stCondLst>
                                                <p:cond delay="821"/>
                                              </p:stCondLst>
                                            </p:cTn>
                                            <p:tgtEl>
                                              <p:spTgt spid="95"/>
                                            </p:tgtEl>
                                          </p:cBhvr>
                                          <p:to x="100000" y="90000"/>
                                        </p:animScale>
                                        <p:animScale>
                                          <p:cBhvr>
                                            <p:cTn id="71" dur="83" decel="50000">
                                              <p:stCondLst>
                                                <p:cond delay="834"/>
                                              </p:stCondLst>
                                            </p:cTn>
                                            <p:tgtEl>
                                              <p:spTgt spid="95"/>
                                            </p:tgtEl>
                                          </p:cBhvr>
                                          <p:to x="100000" y="100000"/>
                                        </p:animScale>
                                        <p:animScale>
                                          <p:cBhvr>
                                            <p:cTn id="72" dur="13">
                                              <p:stCondLst>
                                                <p:cond delay="904"/>
                                              </p:stCondLst>
                                            </p:cTn>
                                            <p:tgtEl>
                                              <p:spTgt spid="95"/>
                                            </p:tgtEl>
                                          </p:cBhvr>
                                          <p:to x="100000" y="95000"/>
                                        </p:animScale>
                                        <p:animScale>
                                          <p:cBhvr>
                                            <p:cTn id="73" dur="83" decel="50000">
                                              <p:stCondLst>
                                                <p:cond delay="917"/>
                                              </p:stCondLst>
                                            </p:cTn>
                                            <p:tgtEl>
                                              <p:spTgt spid="95"/>
                                            </p:tgtEl>
                                          </p:cBhvr>
                                          <p:to x="100000" y="100000"/>
                                        </p:animScale>
                                      </p:childTnLst>
                                    </p:cTn>
                                  </p:par>
                                  <p:par>
                                    <p:cTn id="74" presetID="26" presetClass="entr" presetSubtype="0" fill="hold" grpId="0" nodeType="withEffect">
                                      <p:stCondLst>
                                        <p:cond delay="100"/>
                                      </p:stCondLst>
                                      <p:childTnLst>
                                        <p:set>
                                          <p:cBhvr>
                                            <p:cTn id="75" dur="1" fill="hold">
                                              <p:stCondLst>
                                                <p:cond delay="0"/>
                                              </p:stCondLst>
                                            </p:cTn>
                                            <p:tgtEl>
                                              <p:spTgt spid="96"/>
                                            </p:tgtEl>
                                            <p:attrNameLst>
                                              <p:attrName>style.visibility</p:attrName>
                                            </p:attrNameLst>
                                          </p:cBhvr>
                                          <p:to>
                                            <p:strVal val="visible"/>
                                          </p:to>
                                        </p:set>
                                        <p:animEffect transition="in" filter="wipe(down)">
                                          <p:cBhvr>
                                            <p:cTn id="76" dur="290">
                                              <p:stCondLst>
                                                <p:cond delay="0"/>
                                              </p:stCondLst>
                                            </p:cTn>
                                            <p:tgtEl>
                                              <p:spTgt spid="96"/>
                                            </p:tgtEl>
                                          </p:cBhvr>
                                        </p:animEffect>
                                        <p:anim calcmode="lin" valueType="num">
                                          <p:cBhvr>
                                            <p:cTn id="77" dur="911"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96"/>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96"/>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96"/>
                                            </p:tgtEl>
                                            <p:attrNameLst>
                                              <p:attrName>ppt_y</p:attrName>
                                            </p:attrNameLst>
                                          </p:cBhvr>
                                          <p:tavLst>
                                            <p:tav tm="0" fmla="#ppt_y-sin(pi*$)/81">
                                              <p:val>
                                                <p:fltVal val="0"/>
                                              </p:val>
                                            </p:tav>
                                            <p:tav tm="100000">
                                              <p:val>
                                                <p:fltVal val="1"/>
                                              </p:val>
                                            </p:tav>
                                          </p:tavLst>
                                        </p:anim>
                                        <p:animScale>
                                          <p:cBhvr>
                                            <p:cTn id="82" dur="13">
                                              <p:stCondLst>
                                                <p:cond delay="325"/>
                                              </p:stCondLst>
                                            </p:cTn>
                                            <p:tgtEl>
                                              <p:spTgt spid="96"/>
                                            </p:tgtEl>
                                          </p:cBhvr>
                                          <p:to x="100000" y="60000"/>
                                        </p:animScale>
                                        <p:animScale>
                                          <p:cBhvr>
                                            <p:cTn id="83" dur="83" decel="50000">
                                              <p:stCondLst>
                                                <p:cond delay="338"/>
                                              </p:stCondLst>
                                            </p:cTn>
                                            <p:tgtEl>
                                              <p:spTgt spid="96"/>
                                            </p:tgtEl>
                                          </p:cBhvr>
                                          <p:to x="100000" y="100000"/>
                                        </p:animScale>
                                        <p:animScale>
                                          <p:cBhvr>
                                            <p:cTn id="84" dur="13">
                                              <p:stCondLst>
                                                <p:cond delay="656"/>
                                              </p:stCondLst>
                                            </p:cTn>
                                            <p:tgtEl>
                                              <p:spTgt spid="96"/>
                                            </p:tgtEl>
                                          </p:cBhvr>
                                          <p:to x="100000" y="80000"/>
                                        </p:animScale>
                                        <p:animScale>
                                          <p:cBhvr>
                                            <p:cTn id="85" dur="83" decel="50000">
                                              <p:stCondLst>
                                                <p:cond delay="669"/>
                                              </p:stCondLst>
                                            </p:cTn>
                                            <p:tgtEl>
                                              <p:spTgt spid="96"/>
                                            </p:tgtEl>
                                          </p:cBhvr>
                                          <p:to x="100000" y="100000"/>
                                        </p:animScale>
                                        <p:animScale>
                                          <p:cBhvr>
                                            <p:cTn id="86" dur="13">
                                              <p:stCondLst>
                                                <p:cond delay="821"/>
                                              </p:stCondLst>
                                            </p:cTn>
                                            <p:tgtEl>
                                              <p:spTgt spid="96"/>
                                            </p:tgtEl>
                                          </p:cBhvr>
                                          <p:to x="100000" y="90000"/>
                                        </p:animScale>
                                        <p:animScale>
                                          <p:cBhvr>
                                            <p:cTn id="87" dur="83" decel="50000">
                                              <p:stCondLst>
                                                <p:cond delay="834"/>
                                              </p:stCondLst>
                                            </p:cTn>
                                            <p:tgtEl>
                                              <p:spTgt spid="96"/>
                                            </p:tgtEl>
                                          </p:cBhvr>
                                          <p:to x="100000" y="100000"/>
                                        </p:animScale>
                                        <p:animScale>
                                          <p:cBhvr>
                                            <p:cTn id="88" dur="13">
                                              <p:stCondLst>
                                                <p:cond delay="904"/>
                                              </p:stCondLst>
                                            </p:cTn>
                                            <p:tgtEl>
                                              <p:spTgt spid="96"/>
                                            </p:tgtEl>
                                          </p:cBhvr>
                                          <p:to x="100000" y="95000"/>
                                        </p:animScale>
                                        <p:animScale>
                                          <p:cBhvr>
                                            <p:cTn id="89" dur="83" decel="50000">
                                              <p:stCondLst>
                                                <p:cond delay="917"/>
                                              </p:stCondLst>
                                            </p:cTn>
                                            <p:tgtEl>
                                              <p:spTgt spid="96"/>
                                            </p:tgtEl>
                                          </p:cBhvr>
                                          <p:to x="100000" y="100000"/>
                                        </p:animScale>
                                      </p:childTnLst>
                                    </p:cTn>
                                  </p:par>
                                  <p:par>
                                    <p:cTn id="90" presetID="26" presetClass="entr" presetSubtype="0" fill="hold" grpId="0" nodeType="withEffect">
                                      <p:stCondLst>
                                        <p:cond delay="200"/>
                                      </p:stCondLst>
                                      <p:childTnLst>
                                        <p:set>
                                          <p:cBhvr>
                                            <p:cTn id="91" dur="1" fill="hold">
                                              <p:stCondLst>
                                                <p:cond delay="0"/>
                                              </p:stCondLst>
                                            </p:cTn>
                                            <p:tgtEl>
                                              <p:spTgt spid="97"/>
                                            </p:tgtEl>
                                            <p:attrNameLst>
                                              <p:attrName>style.visibility</p:attrName>
                                            </p:attrNameLst>
                                          </p:cBhvr>
                                          <p:to>
                                            <p:strVal val="visible"/>
                                          </p:to>
                                        </p:set>
                                        <p:animEffect transition="in" filter="wipe(down)">
                                          <p:cBhvr>
                                            <p:cTn id="92" dur="290">
                                              <p:stCondLst>
                                                <p:cond delay="0"/>
                                              </p:stCondLst>
                                            </p:cTn>
                                            <p:tgtEl>
                                              <p:spTgt spid="97"/>
                                            </p:tgtEl>
                                          </p:cBhvr>
                                        </p:animEffect>
                                        <p:anim calcmode="lin" valueType="num">
                                          <p:cBhvr>
                                            <p:cTn id="93" dur="911"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97"/>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97"/>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97"/>
                                            </p:tgtEl>
                                            <p:attrNameLst>
                                              <p:attrName>ppt_y</p:attrName>
                                            </p:attrNameLst>
                                          </p:cBhvr>
                                          <p:tavLst>
                                            <p:tav tm="0" fmla="#ppt_y-sin(pi*$)/81">
                                              <p:val>
                                                <p:fltVal val="0"/>
                                              </p:val>
                                            </p:tav>
                                            <p:tav tm="100000">
                                              <p:val>
                                                <p:fltVal val="1"/>
                                              </p:val>
                                            </p:tav>
                                          </p:tavLst>
                                        </p:anim>
                                        <p:animScale>
                                          <p:cBhvr>
                                            <p:cTn id="98" dur="13">
                                              <p:stCondLst>
                                                <p:cond delay="325"/>
                                              </p:stCondLst>
                                            </p:cTn>
                                            <p:tgtEl>
                                              <p:spTgt spid="97"/>
                                            </p:tgtEl>
                                          </p:cBhvr>
                                          <p:to x="100000" y="60000"/>
                                        </p:animScale>
                                        <p:animScale>
                                          <p:cBhvr>
                                            <p:cTn id="99" dur="83" decel="50000">
                                              <p:stCondLst>
                                                <p:cond delay="338"/>
                                              </p:stCondLst>
                                            </p:cTn>
                                            <p:tgtEl>
                                              <p:spTgt spid="97"/>
                                            </p:tgtEl>
                                          </p:cBhvr>
                                          <p:to x="100000" y="100000"/>
                                        </p:animScale>
                                        <p:animScale>
                                          <p:cBhvr>
                                            <p:cTn id="100" dur="13">
                                              <p:stCondLst>
                                                <p:cond delay="656"/>
                                              </p:stCondLst>
                                            </p:cTn>
                                            <p:tgtEl>
                                              <p:spTgt spid="97"/>
                                            </p:tgtEl>
                                          </p:cBhvr>
                                          <p:to x="100000" y="80000"/>
                                        </p:animScale>
                                        <p:animScale>
                                          <p:cBhvr>
                                            <p:cTn id="101" dur="83" decel="50000">
                                              <p:stCondLst>
                                                <p:cond delay="669"/>
                                              </p:stCondLst>
                                            </p:cTn>
                                            <p:tgtEl>
                                              <p:spTgt spid="97"/>
                                            </p:tgtEl>
                                          </p:cBhvr>
                                          <p:to x="100000" y="100000"/>
                                        </p:animScale>
                                        <p:animScale>
                                          <p:cBhvr>
                                            <p:cTn id="102" dur="13">
                                              <p:stCondLst>
                                                <p:cond delay="821"/>
                                              </p:stCondLst>
                                            </p:cTn>
                                            <p:tgtEl>
                                              <p:spTgt spid="97"/>
                                            </p:tgtEl>
                                          </p:cBhvr>
                                          <p:to x="100000" y="90000"/>
                                        </p:animScale>
                                        <p:animScale>
                                          <p:cBhvr>
                                            <p:cTn id="103" dur="83" decel="50000">
                                              <p:stCondLst>
                                                <p:cond delay="834"/>
                                              </p:stCondLst>
                                            </p:cTn>
                                            <p:tgtEl>
                                              <p:spTgt spid="97"/>
                                            </p:tgtEl>
                                          </p:cBhvr>
                                          <p:to x="100000" y="100000"/>
                                        </p:animScale>
                                        <p:animScale>
                                          <p:cBhvr>
                                            <p:cTn id="104" dur="13">
                                              <p:stCondLst>
                                                <p:cond delay="904"/>
                                              </p:stCondLst>
                                            </p:cTn>
                                            <p:tgtEl>
                                              <p:spTgt spid="97"/>
                                            </p:tgtEl>
                                          </p:cBhvr>
                                          <p:to x="100000" y="95000"/>
                                        </p:animScale>
                                        <p:animScale>
                                          <p:cBhvr>
                                            <p:cTn id="105" dur="83" decel="50000">
                                              <p:stCondLst>
                                                <p:cond delay="917"/>
                                              </p:stCondLst>
                                            </p:cTn>
                                            <p:tgtEl>
                                              <p:spTgt spid="97"/>
                                            </p:tgtEl>
                                          </p:cBhvr>
                                          <p:to x="100000" y="100000"/>
                                        </p:animScale>
                                      </p:childTnLst>
                                    </p:cTn>
                                  </p:par>
                                  <p:par>
                                    <p:cTn id="106" presetID="26" presetClass="entr" presetSubtype="0" fill="hold" grpId="0" nodeType="withEffect">
                                      <p:stCondLst>
                                        <p:cond delay="300"/>
                                      </p:stCondLst>
                                      <p:childTnLst>
                                        <p:set>
                                          <p:cBhvr>
                                            <p:cTn id="107" dur="1" fill="hold">
                                              <p:stCondLst>
                                                <p:cond delay="0"/>
                                              </p:stCondLst>
                                            </p:cTn>
                                            <p:tgtEl>
                                              <p:spTgt spid="98"/>
                                            </p:tgtEl>
                                            <p:attrNameLst>
                                              <p:attrName>style.visibility</p:attrName>
                                            </p:attrNameLst>
                                          </p:cBhvr>
                                          <p:to>
                                            <p:strVal val="visible"/>
                                          </p:to>
                                        </p:set>
                                        <p:animEffect transition="in" filter="wipe(down)">
                                          <p:cBhvr>
                                            <p:cTn id="108" dur="290">
                                              <p:stCondLst>
                                                <p:cond delay="0"/>
                                              </p:stCondLst>
                                            </p:cTn>
                                            <p:tgtEl>
                                              <p:spTgt spid="98"/>
                                            </p:tgtEl>
                                          </p:cBhvr>
                                        </p:animEffect>
                                        <p:anim calcmode="lin" valueType="num">
                                          <p:cBhvr>
                                            <p:cTn id="109" dur="911" tmFilter="0,0; 0.14,0.36; 0.43,0.73; 0.71,0.91; 1.0,1.0">
                                              <p:stCondLst>
                                                <p:cond delay="0"/>
                                              </p:stCondLst>
                                            </p:cTn>
                                            <p:tgtEl>
                                              <p:spTgt spid="98"/>
                                            </p:tgtEl>
                                            <p:attrNameLst>
                                              <p:attrName>ppt_x</p:attrName>
                                            </p:attrNameLst>
                                          </p:cBhvr>
                                          <p:tavLst>
                                            <p:tav tm="0">
                                              <p:val>
                                                <p:strVal val="#ppt_x-0.25"/>
                                              </p:val>
                                            </p:tav>
                                            <p:tav tm="100000">
                                              <p:val>
                                                <p:strVal val="#ppt_x"/>
                                              </p:val>
                                            </p:tav>
                                          </p:tavLst>
                                        </p:anim>
                                        <p:anim calcmode="lin" valueType="num">
                                          <p:cBhvr>
                                            <p:cTn id="110" dur="332" tmFilter="0.0,0.0; 0.25,0.07; 0.50,0.2; 0.75,0.467; 1.0,1.0">
                                              <p:stCondLst>
                                                <p:cond delay="0"/>
                                              </p:stCondLst>
                                            </p:cTn>
                                            <p:tgtEl>
                                              <p:spTgt spid="98"/>
                                            </p:tgtEl>
                                            <p:attrNameLst>
                                              <p:attrName>ppt_y</p:attrName>
                                            </p:attrNameLst>
                                          </p:cBhvr>
                                          <p:tavLst>
                                            <p:tav tm="0" fmla="#ppt_y-sin(pi*$)/3">
                                              <p:val>
                                                <p:fltVal val="0.5"/>
                                              </p:val>
                                            </p:tav>
                                            <p:tav tm="100000">
                                              <p:val>
                                                <p:fltVal val="1"/>
                                              </p:val>
                                            </p:tav>
                                          </p:tavLst>
                                        </p:anim>
                                        <p:anim calcmode="lin" valueType="num">
                                          <p:cBhvr>
                                            <p:cTn id="111" dur="332" tmFilter="0, 0; 0.125,0.2665; 0.25,0.4; 0.375,0.465; 0.5,0.5;  0.625,0.535; 0.75,0.6; 0.875,0.7335; 1,1">
                                              <p:stCondLst>
                                                <p:cond delay="332"/>
                                              </p:stCondLst>
                                            </p:cTn>
                                            <p:tgtEl>
                                              <p:spTgt spid="98"/>
                                            </p:tgtEl>
                                            <p:attrNameLst>
                                              <p:attrName>ppt_y</p:attrName>
                                            </p:attrNameLst>
                                          </p:cBhvr>
                                          <p:tavLst>
                                            <p:tav tm="0" fmla="#ppt_y-sin(pi*$)/9">
                                              <p:val>
                                                <p:fltVal val="0"/>
                                              </p:val>
                                            </p:tav>
                                            <p:tav tm="100000">
                                              <p:val>
                                                <p:fltVal val="1"/>
                                              </p:val>
                                            </p:tav>
                                          </p:tavLst>
                                        </p:anim>
                                        <p:anim calcmode="lin" valueType="num">
                                          <p:cBhvr>
                                            <p:cTn id="112" dur="166" tmFilter="0, 0; 0.125,0.2665; 0.25,0.4; 0.375,0.465; 0.5,0.5;  0.625,0.535; 0.75,0.6; 0.875,0.7335; 1,1">
                                              <p:stCondLst>
                                                <p:cond delay="662"/>
                                              </p:stCondLst>
                                            </p:cTn>
                                            <p:tgtEl>
                                              <p:spTgt spid="98"/>
                                            </p:tgtEl>
                                            <p:attrNameLst>
                                              <p:attrName>ppt_y</p:attrName>
                                            </p:attrNameLst>
                                          </p:cBhvr>
                                          <p:tavLst>
                                            <p:tav tm="0" fmla="#ppt_y-sin(pi*$)/27">
                                              <p:val>
                                                <p:fltVal val="0"/>
                                              </p:val>
                                            </p:tav>
                                            <p:tav tm="100000">
                                              <p:val>
                                                <p:fltVal val="1"/>
                                              </p:val>
                                            </p:tav>
                                          </p:tavLst>
                                        </p:anim>
                                        <p:anim calcmode="lin" valueType="num">
                                          <p:cBhvr>
                                            <p:cTn id="113" dur="82" tmFilter="0, 0; 0.125,0.2665; 0.25,0.4; 0.375,0.465; 0.5,0.5;  0.625,0.535; 0.75,0.6; 0.875,0.7335; 1,1">
                                              <p:stCondLst>
                                                <p:cond delay="828"/>
                                              </p:stCondLst>
                                            </p:cTn>
                                            <p:tgtEl>
                                              <p:spTgt spid="98"/>
                                            </p:tgtEl>
                                            <p:attrNameLst>
                                              <p:attrName>ppt_y</p:attrName>
                                            </p:attrNameLst>
                                          </p:cBhvr>
                                          <p:tavLst>
                                            <p:tav tm="0" fmla="#ppt_y-sin(pi*$)/81">
                                              <p:val>
                                                <p:fltVal val="0"/>
                                              </p:val>
                                            </p:tav>
                                            <p:tav tm="100000">
                                              <p:val>
                                                <p:fltVal val="1"/>
                                              </p:val>
                                            </p:tav>
                                          </p:tavLst>
                                        </p:anim>
                                        <p:animScale>
                                          <p:cBhvr>
                                            <p:cTn id="114" dur="13">
                                              <p:stCondLst>
                                                <p:cond delay="325"/>
                                              </p:stCondLst>
                                            </p:cTn>
                                            <p:tgtEl>
                                              <p:spTgt spid="98"/>
                                            </p:tgtEl>
                                          </p:cBhvr>
                                          <p:to x="100000" y="60000"/>
                                        </p:animScale>
                                        <p:animScale>
                                          <p:cBhvr>
                                            <p:cTn id="115" dur="83" decel="50000">
                                              <p:stCondLst>
                                                <p:cond delay="338"/>
                                              </p:stCondLst>
                                            </p:cTn>
                                            <p:tgtEl>
                                              <p:spTgt spid="98"/>
                                            </p:tgtEl>
                                          </p:cBhvr>
                                          <p:to x="100000" y="100000"/>
                                        </p:animScale>
                                        <p:animScale>
                                          <p:cBhvr>
                                            <p:cTn id="116" dur="13">
                                              <p:stCondLst>
                                                <p:cond delay="656"/>
                                              </p:stCondLst>
                                            </p:cTn>
                                            <p:tgtEl>
                                              <p:spTgt spid="98"/>
                                            </p:tgtEl>
                                          </p:cBhvr>
                                          <p:to x="100000" y="80000"/>
                                        </p:animScale>
                                        <p:animScale>
                                          <p:cBhvr>
                                            <p:cTn id="117" dur="83" decel="50000">
                                              <p:stCondLst>
                                                <p:cond delay="669"/>
                                              </p:stCondLst>
                                            </p:cTn>
                                            <p:tgtEl>
                                              <p:spTgt spid="98"/>
                                            </p:tgtEl>
                                          </p:cBhvr>
                                          <p:to x="100000" y="100000"/>
                                        </p:animScale>
                                        <p:animScale>
                                          <p:cBhvr>
                                            <p:cTn id="118" dur="13">
                                              <p:stCondLst>
                                                <p:cond delay="821"/>
                                              </p:stCondLst>
                                            </p:cTn>
                                            <p:tgtEl>
                                              <p:spTgt spid="98"/>
                                            </p:tgtEl>
                                          </p:cBhvr>
                                          <p:to x="100000" y="90000"/>
                                        </p:animScale>
                                        <p:animScale>
                                          <p:cBhvr>
                                            <p:cTn id="119" dur="83" decel="50000">
                                              <p:stCondLst>
                                                <p:cond delay="834"/>
                                              </p:stCondLst>
                                            </p:cTn>
                                            <p:tgtEl>
                                              <p:spTgt spid="98"/>
                                            </p:tgtEl>
                                          </p:cBhvr>
                                          <p:to x="100000" y="100000"/>
                                        </p:animScale>
                                        <p:animScale>
                                          <p:cBhvr>
                                            <p:cTn id="120" dur="13">
                                              <p:stCondLst>
                                                <p:cond delay="904"/>
                                              </p:stCondLst>
                                            </p:cTn>
                                            <p:tgtEl>
                                              <p:spTgt spid="98"/>
                                            </p:tgtEl>
                                          </p:cBhvr>
                                          <p:to x="100000" y="95000"/>
                                        </p:animScale>
                                        <p:animScale>
                                          <p:cBhvr>
                                            <p:cTn id="121" dur="83" decel="50000">
                                              <p:stCondLst>
                                                <p:cond delay="917"/>
                                              </p:stCondLst>
                                            </p:cTn>
                                            <p:tgtEl>
                                              <p:spTgt spid="98"/>
                                            </p:tgtEl>
                                          </p:cBhvr>
                                          <p:to x="100000" y="100000"/>
                                        </p:animScale>
                                      </p:childTnLst>
                                    </p:cTn>
                                  </p:par>
                                  <p:par>
                                    <p:cTn id="122" presetID="26" presetClass="entr" presetSubtype="0" fill="hold" grpId="0" nodeType="withEffect">
                                      <p:stCondLst>
                                        <p:cond delay="400"/>
                                      </p:stCondLst>
                                      <p:childTnLst>
                                        <p:set>
                                          <p:cBhvr>
                                            <p:cTn id="123" dur="1" fill="hold">
                                              <p:stCondLst>
                                                <p:cond delay="0"/>
                                              </p:stCondLst>
                                            </p:cTn>
                                            <p:tgtEl>
                                              <p:spTgt spid="99"/>
                                            </p:tgtEl>
                                            <p:attrNameLst>
                                              <p:attrName>style.visibility</p:attrName>
                                            </p:attrNameLst>
                                          </p:cBhvr>
                                          <p:to>
                                            <p:strVal val="visible"/>
                                          </p:to>
                                        </p:set>
                                        <p:animEffect transition="in" filter="wipe(down)">
                                          <p:cBhvr>
                                            <p:cTn id="124" dur="290">
                                              <p:stCondLst>
                                                <p:cond delay="0"/>
                                              </p:stCondLst>
                                            </p:cTn>
                                            <p:tgtEl>
                                              <p:spTgt spid="99"/>
                                            </p:tgtEl>
                                          </p:cBhvr>
                                        </p:animEffect>
                                        <p:anim calcmode="lin" valueType="num">
                                          <p:cBhvr>
                                            <p:cTn id="125" dur="911" tmFilter="0,0; 0.14,0.36; 0.43,0.73; 0.71,0.91; 1.0,1.0">
                                              <p:stCondLst>
                                                <p:cond delay="0"/>
                                              </p:stCondLst>
                                            </p:cTn>
                                            <p:tgtEl>
                                              <p:spTgt spid="99"/>
                                            </p:tgtEl>
                                            <p:attrNameLst>
                                              <p:attrName>ppt_x</p:attrName>
                                            </p:attrNameLst>
                                          </p:cBhvr>
                                          <p:tavLst>
                                            <p:tav tm="0">
                                              <p:val>
                                                <p:strVal val="#ppt_x-0.25"/>
                                              </p:val>
                                            </p:tav>
                                            <p:tav tm="100000">
                                              <p:val>
                                                <p:strVal val="#ppt_x"/>
                                              </p:val>
                                            </p:tav>
                                          </p:tavLst>
                                        </p:anim>
                                        <p:anim calcmode="lin" valueType="num">
                                          <p:cBhvr>
                                            <p:cTn id="126" dur="332" tmFilter="0.0,0.0; 0.25,0.07; 0.50,0.2; 0.75,0.467; 1.0,1.0">
                                              <p:stCondLst>
                                                <p:cond delay="0"/>
                                              </p:stCondLst>
                                            </p:cTn>
                                            <p:tgtEl>
                                              <p:spTgt spid="99"/>
                                            </p:tgtEl>
                                            <p:attrNameLst>
                                              <p:attrName>ppt_y</p:attrName>
                                            </p:attrNameLst>
                                          </p:cBhvr>
                                          <p:tavLst>
                                            <p:tav tm="0" fmla="#ppt_y-sin(pi*$)/3">
                                              <p:val>
                                                <p:fltVal val="0.5"/>
                                              </p:val>
                                            </p:tav>
                                            <p:tav tm="100000">
                                              <p:val>
                                                <p:fltVal val="1"/>
                                              </p:val>
                                            </p:tav>
                                          </p:tavLst>
                                        </p:anim>
                                        <p:anim calcmode="lin" valueType="num">
                                          <p:cBhvr>
                                            <p:cTn id="127" dur="332" tmFilter="0, 0; 0.125,0.2665; 0.25,0.4; 0.375,0.465; 0.5,0.5;  0.625,0.535; 0.75,0.6; 0.875,0.7335; 1,1">
                                              <p:stCondLst>
                                                <p:cond delay="332"/>
                                              </p:stCondLst>
                                            </p:cTn>
                                            <p:tgtEl>
                                              <p:spTgt spid="99"/>
                                            </p:tgtEl>
                                            <p:attrNameLst>
                                              <p:attrName>ppt_y</p:attrName>
                                            </p:attrNameLst>
                                          </p:cBhvr>
                                          <p:tavLst>
                                            <p:tav tm="0" fmla="#ppt_y-sin(pi*$)/9">
                                              <p:val>
                                                <p:fltVal val="0"/>
                                              </p:val>
                                            </p:tav>
                                            <p:tav tm="100000">
                                              <p:val>
                                                <p:fltVal val="1"/>
                                              </p:val>
                                            </p:tav>
                                          </p:tavLst>
                                        </p:anim>
                                        <p:anim calcmode="lin" valueType="num">
                                          <p:cBhvr>
                                            <p:cTn id="128" dur="166" tmFilter="0, 0; 0.125,0.2665; 0.25,0.4; 0.375,0.465; 0.5,0.5;  0.625,0.535; 0.75,0.6; 0.875,0.7335; 1,1">
                                              <p:stCondLst>
                                                <p:cond delay="662"/>
                                              </p:stCondLst>
                                            </p:cTn>
                                            <p:tgtEl>
                                              <p:spTgt spid="99"/>
                                            </p:tgtEl>
                                            <p:attrNameLst>
                                              <p:attrName>ppt_y</p:attrName>
                                            </p:attrNameLst>
                                          </p:cBhvr>
                                          <p:tavLst>
                                            <p:tav tm="0" fmla="#ppt_y-sin(pi*$)/27">
                                              <p:val>
                                                <p:fltVal val="0"/>
                                              </p:val>
                                            </p:tav>
                                            <p:tav tm="100000">
                                              <p:val>
                                                <p:fltVal val="1"/>
                                              </p:val>
                                            </p:tav>
                                          </p:tavLst>
                                        </p:anim>
                                        <p:anim calcmode="lin" valueType="num">
                                          <p:cBhvr>
                                            <p:cTn id="129" dur="82" tmFilter="0, 0; 0.125,0.2665; 0.25,0.4; 0.375,0.465; 0.5,0.5;  0.625,0.535; 0.75,0.6; 0.875,0.7335; 1,1">
                                              <p:stCondLst>
                                                <p:cond delay="828"/>
                                              </p:stCondLst>
                                            </p:cTn>
                                            <p:tgtEl>
                                              <p:spTgt spid="99"/>
                                            </p:tgtEl>
                                            <p:attrNameLst>
                                              <p:attrName>ppt_y</p:attrName>
                                            </p:attrNameLst>
                                          </p:cBhvr>
                                          <p:tavLst>
                                            <p:tav tm="0" fmla="#ppt_y-sin(pi*$)/81">
                                              <p:val>
                                                <p:fltVal val="0"/>
                                              </p:val>
                                            </p:tav>
                                            <p:tav tm="100000">
                                              <p:val>
                                                <p:fltVal val="1"/>
                                              </p:val>
                                            </p:tav>
                                          </p:tavLst>
                                        </p:anim>
                                        <p:animScale>
                                          <p:cBhvr>
                                            <p:cTn id="130" dur="13">
                                              <p:stCondLst>
                                                <p:cond delay="325"/>
                                              </p:stCondLst>
                                            </p:cTn>
                                            <p:tgtEl>
                                              <p:spTgt spid="99"/>
                                            </p:tgtEl>
                                          </p:cBhvr>
                                          <p:to x="100000" y="60000"/>
                                        </p:animScale>
                                        <p:animScale>
                                          <p:cBhvr>
                                            <p:cTn id="131" dur="83" decel="50000">
                                              <p:stCondLst>
                                                <p:cond delay="338"/>
                                              </p:stCondLst>
                                            </p:cTn>
                                            <p:tgtEl>
                                              <p:spTgt spid="99"/>
                                            </p:tgtEl>
                                          </p:cBhvr>
                                          <p:to x="100000" y="100000"/>
                                        </p:animScale>
                                        <p:animScale>
                                          <p:cBhvr>
                                            <p:cTn id="132" dur="13">
                                              <p:stCondLst>
                                                <p:cond delay="656"/>
                                              </p:stCondLst>
                                            </p:cTn>
                                            <p:tgtEl>
                                              <p:spTgt spid="99"/>
                                            </p:tgtEl>
                                          </p:cBhvr>
                                          <p:to x="100000" y="80000"/>
                                        </p:animScale>
                                        <p:animScale>
                                          <p:cBhvr>
                                            <p:cTn id="133" dur="83" decel="50000">
                                              <p:stCondLst>
                                                <p:cond delay="669"/>
                                              </p:stCondLst>
                                            </p:cTn>
                                            <p:tgtEl>
                                              <p:spTgt spid="99"/>
                                            </p:tgtEl>
                                          </p:cBhvr>
                                          <p:to x="100000" y="100000"/>
                                        </p:animScale>
                                        <p:animScale>
                                          <p:cBhvr>
                                            <p:cTn id="134" dur="13">
                                              <p:stCondLst>
                                                <p:cond delay="821"/>
                                              </p:stCondLst>
                                            </p:cTn>
                                            <p:tgtEl>
                                              <p:spTgt spid="99"/>
                                            </p:tgtEl>
                                          </p:cBhvr>
                                          <p:to x="100000" y="90000"/>
                                        </p:animScale>
                                        <p:animScale>
                                          <p:cBhvr>
                                            <p:cTn id="135" dur="83" decel="50000">
                                              <p:stCondLst>
                                                <p:cond delay="834"/>
                                              </p:stCondLst>
                                            </p:cTn>
                                            <p:tgtEl>
                                              <p:spTgt spid="99"/>
                                            </p:tgtEl>
                                          </p:cBhvr>
                                          <p:to x="100000" y="100000"/>
                                        </p:animScale>
                                        <p:animScale>
                                          <p:cBhvr>
                                            <p:cTn id="136" dur="13">
                                              <p:stCondLst>
                                                <p:cond delay="904"/>
                                              </p:stCondLst>
                                            </p:cTn>
                                            <p:tgtEl>
                                              <p:spTgt spid="99"/>
                                            </p:tgtEl>
                                          </p:cBhvr>
                                          <p:to x="100000" y="95000"/>
                                        </p:animScale>
                                        <p:animScale>
                                          <p:cBhvr>
                                            <p:cTn id="137" dur="83" decel="50000">
                                              <p:stCondLst>
                                                <p:cond delay="917"/>
                                              </p:stCondLst>
                                            </p:cTn>
                                            <p:tgtEl>
                                              <p:spTgt spid="99"/>
                                            </p:tgtEl>
                                          </p:cBhvr>
                                          <p:to x="100000" y="100000"/>
                                        </p:animScale>
                                      </p:childTnLst>
                                    </p:cTn>
                                  </p:par>
                                  <p:par>
                                    <p:cTn id="138" presetID="26" presetClass="entr" presetSubtype="0" fill="hold" grpId="0" nodeType="withEffect">
                                      <p:stCondLst>
                                        <p:cond delay="500"/>
                                      </p:stCondLst>
                                      <p:childTnLst>
                                        <p:set>
                                          <p:cBhvr>
                                            <p:cTn id="139" dur="1" fill="hold">
                                              <p:stCondLst>
                                                <p:cond delay="0"/>
                                              </p:stCondLst>
                                            </p:cTn>
                                            <p:tgtEl>
                                              <p:spTgt spid="100"/>
                                            </p:tgtEl>
                                            <p:attrNameLst>
                                              <p:attrName>style.visibility</p:attrName>
                                            </p:attrNameLst>
                                          </p:cBhvr>
                                          <p:to>
                                            <p:strVal val="visible"/>
                                          </p:to>
                                        </p:set>
                                        <p:animEffect transition="in" filter="wipe(down)">
                                          <p:cBhvr>
                                            <p:cTn id="140" dur="290">
                                              <p:stCondLst>
                                                <p:cond delay="0"/>
                                              </p:stCondLst>
                                            </p:cTn>
                                            <p:tgtEl>
                                              <p:spTgt spid="100"/>
                                            </p:tgtEl>
                                          </p:cBhvr>
                                        </p:animEffect>
                                        <p:anim calcmode="lin" valueType="num">
                                          <p:cBhvr>
                                            <p:cTn id="141" dur="911"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142" dur="332"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43" dur="332" tmFilter="0, 0; 0.125,0.2665; 0.25,0.4; 0.375,0.465; 0.5,0.5;  0.625,0.535; 0.75,0.6; 0.875,0.7335; 1,1">
                                              <p:stCondLst>
                                                <p:cond delay="332"/>
                                              </p:stCondLst>
                                            </p:cTn>
                                            <p:tgtEl>
                                              <p:spTgt spid="100"/>
                                            </p:tgtEl>
                                            <p:attrNameLst>
                                              <p:attrName>ppt_y</p:attrName>
                                            </p:attrNameLst>
                                          </p:cBhvr>
                                          <p:tavLst>
                                            <p:tav tm="0" fmla="#ppt_y-sin(pi*$)/9">
                                              <p:val>
                                                <p:fltVal val="0"/>
                                              </p:val>
                                            </p:tav>
                                            <p:tav tm="100000">
                                              <p:val>
                                                <p:fltVal val="1"/>
                                              </p:val>
                                            </p:tav>
                                          </p:tavLst>
                                        </p:anim>
                                        <p:anim calcmode="lin" valueType="num">
                                          <p:cBhvr>
                                            <p:cTn id="144" dur="166" tmFilter="0, 0; 0.125,0.2665; 0.25,0.4; 0.375,0.465; 0.5,0.5;  0.625,0.535; 0.75,0.6; 0.875,0.7335; 1,1">
                                              <p:stCondLst>
                                                <p:cond delay="662"/>
                                              </p:stCondLst>
                                            </p:cTn>
                                            <p:tgtEl>
                                              <p:spTgt spid="100"/>
                                            </p:tgtEl>
                                            <p:attrNameLst>
                                              <p:attrName>ppt_y</p:attrName>
                                            </p:attrNameLst>
                                          </p:cBhvr>
                                          <p:tavLst>
                                            <p:tav tm="0" fmla="#ppt_y-sin(pi*$)/27">
                                              <p:val>
                                                <p:fltVal val="0"/>
                                              </p:val>
                                            </p:tav>
                                            <p:tav tm="100000">
                                              <p:val>
                                                <p:fltVal val="1"/>
                                              </p:val>
                                            </p:tav>
                                          </p:tavLst>
                                        </p:anim>
                                        <p:anim calcmode="lin" valueType="num">
                                          <p:cBhvr>
                                            <p:cTn id="145" dur="82" tmFilter="0, 0; 0.125,0.2665; 0.25,0.4; 0.375,0.465; 0.5,0.5;  0.625,0.535; 0.75,0.6; 0.875,0.7335; 1,1">
                                              <p:stCondLst>
                                                <p:cond delay="828"/>
                                              </p:stCondLst>
                                            </p:cTn>
                                            <p:tgtEl>
                                              <p:spTgt spid="100"/>
                                            </p:tgtEl>
                                            <p:attrNameLst>
                                              <p:attrName>ppt_y</p:attrName>
                                            </p:attrNameLst>
                                          </p:cBhvr>
                                          <p:tavLst>
                                            <p:tav tm="0" fmla="#ppt_y-sin(pi*$)/81">
                                              <p:val>
                                                <p:fltVal val="0"/>
                                              </p:val>
                                            </p:tav>
                                            <p:tav tm="100000">
                                              <p:val>
                                                <p:fltVal val="1"/>
                                              </p:val>
                                            </p:tav>
                                          </p:tavLst>
                                        </p:anim>
                                        <p:animScale>
                                          <p:cBhvr>
                                            <p:cTn id="146" dur="13">
                                              <p:stCondLst>
                                                <p:cond delay="325"/>
                                              </p:stCondLst>
                                            </p:cTn>
                                            <p:tgtEl>
                                              <p:spTgt spid="100"/>
                                            </p:tgtEl>
                                          </p:cBhvr>
                                          <p:to x="100000" y="60000"/>
                                        </p:animScale>
                                        <p:animScale>
                                          <p:cBhvr>
                                            <p:cTn id="147" dur="83" decel="50000">
                                              <p:stCondLst>
                                                <p:cond delay="338"/>
                                              </p:stCondLst>
                                            </p:cTn>
                                            <p:tgtEl>
                                              <p:spTgt spid="100"/>
                                            </p:tgtEl>
                                          </p:cBhvr>
                                          <p:to x="100000" y="100000"/>
                                        </p:animScale>
                                        <p:animScale>
                                          <p:cBhvr>
                                            <p:cTn id="148" dur="13">
                                              <p:stCondLst>
                                                <p:cond delay="656"/>
                                              </p:stCondLst>
                                            </p:cTn>
                                            <p:tgtEl>
                                              <p:spTgt spid="100"/>
                                            </p:tgtEl>
                                          </p:cBhvr>
                                          <p:to x="100000" y="80000"/>
                                        </p:animScale>
                                        <p:animScale>
                                          <p:cBhvr>
                                            <p:cTn id="149" dur="83" decel="50000">
                                              <p:stCondLst>
                                                <p:cond delay="669"/>
                                              </p:stCondLst>
                                            </p:cTn>
                                            <p:tgtEl>
                                              <p:spTgt spid="100"/>
                                            </p:tgtEl>
                                          </p:cBhvr>
                                          <p:to x="100000" y="100000"/>
                                        </p:animScale>
                                        <p:animScale>
                                          <p:cBhvr>
                                            <p:cTn id="150" dur="13">
                                              <p:stCondLst>
                                                <p:cond delay="821"/>
                                              </p:stCondLst>
                                            </p:cTn>
                                            <p:tgtEl>
                                              <p:spTgt spid="100"/>
                                            </p:tgtEl>
                                          </p:cBhvr>
                                          <p:to x="100000" y="90000"/>
                                        </p:animScale>
                                        <p:animScale>
                                          <p:cBhvr>
                                            <p:cTn id="151" dur="83" decel="50000">
                                              <p:stCondLst>
                                                <p:cond delay="834"/>
                                              </p:stCondLst>
                                            </p:cTn>
                                            <p:tgtEl>
                                              <p:spTgt spid="100"/>
                                            </p:tgtEl>
                                          </p:cBhvr>
                                          <p:to x="100000" y="100000"/>
                                        </p:animScale>
                                        <p:animScale>
                                          <p:cBhvr>
                                            <p:cTn id="152" dur="13">
                                              <p:stCondLst>
                                                <p:cond delay="904"/>
                                              </p:stCondLst>
                                            </p:cTn>
                                            <p:tgtEl>
                                              <p:spTgt spid="100"/>
                                            </p:tgtEl>
                                          </p:cBhvr>
                                          <p:to x="100000" y="95000"/>
                                        </p:animScale>
                                        <p:animScale>
                                          <p:cBhvr>
                                            <p:cTn id="153" dur="83" decel="50000">
                                              <p:stCondLst>
                                                <p:cond delay="917"/>
                                              </p:stCondLst>
                                            </p:cTn>
                                            <p:tgtEl>
                                              <p:spTgt spid="100"/>
                                            </p:tgtEl>
                                          </p:cBhvr>
                                          <p:to x="100000" y="100000"/>
                                        </p:animScale>
                                      </p:childTnLst>
                                    </p:cTn>
                                  </p:par>
                                </p:childTnLst>
                              </p:cTn>
                            </p:par>
                            <p:par>
                              <p:cTn id="154" fill="hold">
                                <p:stCondLst>
                                  <p:cond delay="4500"/>
                                </p:stCondLst>
                                <p:childTnLst>
                                  <p:par>
                                    <p:cTn id="155" presetID="22" presetClass="entr" presetSubtype="1"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Effect transition="in" filter="wipe(up)">
                                          <p:cBhvr>
                                            <p:cTn id="15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4" grpId="0" animBg="1"/>
          <p:bldP spid="75" grpId="0" animBg="1"/>
          <p:bldP spid="76" grpId="0" animBg="1"/>
          <p:bldP spid="77" grpId="0" animBg="1"/>
          <p:bldP spid="78" grpId="0" animBg="1"/>
          <p:bldP spid="94" grpId="0"/>
          <p:bldP spid="95" grpId="0"/>
          <p:bldP spid="96" grpId="0"/>
          <p:bldP spid="97" grpId="0"/>
          <p:bldP spid="98" grpId="0"/>
          <p:bldP spid="99" grpId="0"/>
          <p:bldP spid="100" grpId="0"/>
          <p:bldP spid="10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additive="base">
                                            <p:cTn id="21" dur="500" fill="hold"/>
                                            <p:tgtEl>
                                              <p:spTgt spid="78"/>
                                            </p:tgtEl>
                                            <p:attrNameLst>
                                              <p:attrName>ppt_x</p:attrName>
                                            </p:attrNameLst>
                                          </p:cBhvr>
                                          <p:tavLst>
                                            <p:tav tm="0">
                                              <p:val>
                                                <p:strVal val="#ppt_x"/>
                                              </p:val>
                                            </p:tav>
                                            <p:tav tm="100000">
                                              <p:val>
                                                <p:strVal val="#ppt_x"/>
                                              </p:val>
                                            </p:tav>
                                          </p:tavLst>
                                        </p:anim>
                                        <p:anim calcmode="lin" valueType="num">
                                          <p:cBhvr additive="base">
                                            <p:cTn id="22" dur="500" fill="hold"/>
                                            <p:tgtEl>
                                              <p:spTgt spid="7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fade">
                                          <p:cBhvr>
                                            <p:cTn id="26" dur="500"/>
                                            <p:tgtEl>
                                              <p:spTgt spid="101"/>
                                            </p:tgtEl>
                                          </p:cBhvr>
                                        </p:animEffect>
                                      </p:childTnLst>
                                    </p:cTn>
                                  </p:par>
                                </p:childTnLst>
                              </p:cTn>
                            </p:par>
                            <p:par>
                              <p:cTn id="27" fill="hold">
                                <p:stCondLst>
                                  <p:cond delay="2000"/>
                                </p:stCondLst>
                                <p:childTnLst>
                                  <p:par>
                                    <p:cTn id="28" presetID="22" presetClass="entr" presetSubtype="2"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right)">
                                          <p:cBhvr>
                                            <p:cTn id="30" dur="500"/>
                                            <p:tgtEl>
                                              <p:spTgt spid="75"/>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wipe(right)">
                                          <p:cBhvr>
                                            <p:cTn id="33" dur="500"/>
                                            <p:tgtEl>
                                              <p:spTgt spid="77"/>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wipe(right)">
                                          <p:cBhvr>
                                            <p:cTn id="36" dur="500"/>
                                            <p:tgtEl>
                                              <p:spTgt spid="76"/>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animEffect transition="in" filter="fade">
                                          <p:cBhvr>
                                            <p:cTn id="42" dur="500"/>
                                            <p:tgtEl>
                                              <p:spTgt spid="84"/>
                                            </p:tgtEl>
                                          </p:cBhvr>
                                        </p:animEffect>
                                      </p:childTnLst>
                                    </p:cTn>
                                  </p:par>
                                  <p:par>
                                    <p:cTn id="43" presetID="53" presetClass="entr" presetSubtype="16"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p:cTn id="45" dur="500" fill="hold"/>
                                            <p:tgtEl>
                                              <p:spTgt spid="79"/>
                                            </p:tgtEl>
                                            <p:attrNameLst>
                                              <p:attrName>ppt_w</p:attrName>
                                            </p:attrNameLst>
                                          </p:cBhvr>
                                          <p:tavLst>
                                            <p:tav tm="0">
                                              <p:val>
                                                <p:fltVal val="0"/>
                                              </p:val>
                                            </p:tav>
                                            <p:tav tm="100000">
                                              <p:val>
                                                <p:strVal val="#ppt_w"/>
                                              </p:val>
                                            </p:tav>
                                          </p:tavLst>
                                        </p:anim>
                                        <p:anim calcmode="lin" valueType="num">
                                          <p:cBhvr>
                                            <p:cTn id="46" dur="500" fill="hold"/>
                                            <p:tgtEl>
                                              <p:spTgt spid="79"/>
                                            </p:tgtEl>
                                            <p:attrNameLst>
                                              <p:attrName>ppt_h</p:attrName>
                                            </p:attrNameLst>
                                          </p:cBhvr>
                                          <p:tavLst>
                                            <p:tav tm="0">
                                              <p:val>
                                                <p:fltVal val="0"/>
                                              </p:val>
                                            </p:tav>
                                            <p:tav tm="100000">
                                              <p:val>
                                                <p:strVal val="#ppt_h"/>
                                              </p:val>
                                            </p:tav>
                                          </p:tavLst>
                                        </p:anim>
                                        <p:animEffect transition="in" filter="fade">
                                          <p:cBhvr>
                                            <p:cTn id="47" dur="500"/>
                                            <p:tgtEl>
                                              <p:spTgt spid="79"/>
                                            </p:tgtEl>
                                          </p:cBhvr>
                                        </p:animEffect>
                                      </p:childTnLst>
                                    </p:cTn>
                                  </p:par>
                                  <p:par>
                                    <p:cTn id="48" presetID="53" presetClass="entr" presetSubtype="16" fill="hold" nodeType="withEffect">
                                      <p:stCondLst>
                                        <p:cond delay="0"/>
                                      </p:stCondLst>
                                      <p:childTnLst>
                                        <p:set>
                                          <p:cBhvr>
                                            <p:cTn id="49" dur="1" fill="hold">
                                              <p:stCondLst>
                                                <p:cond delay="0"/>
                                              </p:stCondLst>
                                            </p:cTn>
                                            <p:tgtEl>
                                              <p:spTgt spid="89"/>
                                            </p:tgtEl>
                                            <p:attrNameLst>
                                              <p:attrName>style.visibility</p:attrName>
                                            </p:attrNameLst>
                                          </p:cBhvr>
                                          <p:to>
                                            <p:strVal val="visible"/>
                                          </p:to>
                                        </p:set>
                                        <p:anim calcmode="lin" valueType="num">
                                          <p:cBhvr>
                                            <p:cTn id="50" dur="500" fill="hold"/>
                                            <p:tgtEl>
                                              <p:spTgt spid="89"/>
                                            </p:tgtEl>
                                            <p:attrNameLst>
                                              <p:attrName>ppt_w</p:attrName>
                                            </p:attrNameLst>
                                          </p:cBhvr>
                                          <p:tavLst>
                                            <p:tav tm="0">
                                              <p:val>
                                                <p:fltVal val="0"/>
                                              </p:val>
                                            </p:tav>
                                            <p:tav tm="100000">
                                              <p:val>
                                                <p:strVal val="#ppt_w"/>
                                              </p:val>
                                            </p:tav>
                                          </p:tavLst>
                                        </p:anim>
                                        <p:anim calcmode="lin" valueType="num">
                                          <p:cBhvr>
                                            <p:cTn id="51" dur="500" fill="hold"/>
                                            <p:tgtEl>
                                              <p:spTgt spid="89"/>
                                            </p:tgtEl>
                                            <p:attrNameLst>
                                              <p:attrName>ppt_h</p:attrName>
                                            </p:attrNameLst>
                                          </p:cBhvr>
                                          <p:tavLst>
                                            <p:tav tm="0">
                                              <p:val>
                                                <p:fltVal val="0"/>
                                              </p:val>
                                            </p:tav>
                                            <p:tav tm="100000">
                                              <p:val>
                                                <p:strVal val="#ppt_h"/>
                                              </p:val>
                                            </p:tav>
                                          </p:tavLst>
                                        </p:anim>
                                        <p:animEffect transition="in" filter="fade">
                                          <p:cBhvr>
                                            <p:cTn id="52" dur="500"/>
                                            <p:tgtEl>
                                              <p:spTgt spid="89"/>
                                            </p:tgtEl>
                                          </p:cBhvr>
                                        </p:animEffect>
                                      </p:childTnLst>
                                    </p:cTn>
                                  </p:par>
                                </p:childTnLst>
                              </p:cTn>
                            </p:par>
                            <p:par>
                              <p:cTn id="53" fill="hold">
                                <p:stCondLst>
                                  <p:cond delay="3000"/>
                                </p:stCondLst>
                                <p:childTnLst>
                                  <p:par>
                                    <p:cTn id="54" presetID="22" presetClass="entr" presetSubtype="1"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wipe(up)">
                                          <p:cBhvr>
                                            <p:cTn id="56" dur="500"/>
                                            <p:tgtEl>
                                              <p:spTgt spid="74"/>
                                            </p:tgtEl>
                                          </p:cBhvr>
                                        </p:animEffect>
                                      </p:childTnLst>
                                    </p:cTn>
                                  </p:par>
                                </p:childTnLst>
                              </p:cTn>
                            </p:par>
                            <p:par>
                              <p:cTn id="57" fill="hold">
                                <p:stCondLst>
                                  <p:cond delay="3500"/>
                                </p:stCondLst>
                                <p:childTnLst>
                                  <p:par>
                                    <p:cTn id="58" presetID="26" presetClass="entr" presetSubtype="0"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ipe(down)">
                                          <p:cBhvr>
                                            <p:cTn id="60" dur="290">
                                              <p:stCondLst>
                                                <p:cond delay="0"/>
                                              </p:stCondLst>
                                            </p:cTn>
                                            <p:tgtEl>
                                              <p:spTgt spid="95"/>
                                            </p:tgtEl>
                                          </p:cBhvr>
                                        </p:animEffect>
                                        <p:anim calcmode="lin" valueType="num">
                                          <p:cBhvr>
                                            <p:cTn id="61" dur="911"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2" dur="332"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3" dur="332" tmFilter="0, 0; 0.125,0.2665; 0.25,0.4; 0.375,0.465; 0.5,0.5;  0.625,0.535; 0.75,0.6; 0.875,0.7335; 1,1">
                                              <p:stCondLst>
                                                <p:cond delay="332"/>
                                              </p:stCondLst>
                                            </p:cTn>
                                            <p:tgtEl>
                                              <p:spTgt spid="95"/>
                                            </p:tgtEl>
                                            <p:attrNameLst>
                                              <p:attrName>ppt_y</p:attrName>
                                            </p:attrNameLst>
                                          </p:cBhvr>
                                          <p:tavLst>
                                            <p:tav tm="0" fmla="#ppt_y-sin(pi*$)/9">
                                              <p:val>
                                                <p:fltVal val="0"/>
                                              </p:val>
                                            </p:tav>
                                            <p:tav tm="100000">
                                              <p:val>
                                                <p:fltVal val="1"/>
                                              </p:val>
                                            </p:tav>
                                          </p:tavLst>
                                        </p:anim>
                                        <p:anim calcmode="lin" valueType="num">
                                          <p:cBhvr>
                                            <p:cTn id="64" dur="166" tmFilter="0, 0; 0.125,0.2665; 0.25,0.4; 0.375,0.465; 0.5,0.5;  0.625,0.535; 0.75,0.6; 0.875,0.7335; 1,1">
                                              <p:stCondLst>
                                                <p:cond delay="662"/>
                                              </p:stCondLst>
                                            </p:cTn>
                                            <p:tgtEl>
                                              <p:spTgt spid="95"/>
                                            </p:tgtEl>
                                            <p:attrNameLst>
                                              <p:attrName>ppt_y</p:attrName>
                                            </p:attrNameLst>
                                          </p:cBhvr>
                                          <p:tavLst>
                                            <p:tav tm="0" fmla="#ppt_y-sin(pi*$)/27">
                                              <p:val>
                                                <p:fltVal val="0"/>
                                              </p:val>
                                            </p:tav>
                                            <p:tav tm="100000">
                                              <p:val>
                                                <p:fltVal val="1"/>
                                              </p:val>
                                            </p:tav>
                                          </p:tavLst>
                                        </p:anim>
                                        <p:anim calcmode="lin" valueType="num">
                                          <p:cBhvr>
                                            <p:cTn id="65" dur="82" tmFilter="0, 0; 0.125,0.2665; 0.25,0.4; 0.375,0.465; 0.5,0.5;  0.625,0.535; 0.75,0.6; 0.875,0.7335; 1,1">
                                              <p:stCondLst>
                                                <p:cond delay="828"/>
                                              </p:stCondLst>
                                            </p:cTn>
                                            <p:tgtEl>
                                              <p:spTgt spid="95"/>
                                            </p:tgtEl>
                                            <p:attrNameLst>
                                              <p:attrName>ppt_y</p:attrName>
                                            </p:attrNameLst>
                                          </p:cBhvr>
                                          <p:tavLst>
                                            <p:tav tm="0" fmla="#ppt_y-sin(pi*$)/81">
                                              <p:val>
                                                <p:fltVal val="0"/>
                                              </p:val>
                                            </p:tav>
                                            <p:tav tm="100000">
                                              <p:val>
                                                <p:fltVal val="1"/>
                                              </p:val>
                                            </p:tav>
                                          </p:tavLst>
                                        </p:anim>
                                        <p:animScale>
                                          <p:cBhvr>
                                            <p:cTn id="66" dur="13">
                                              <p:stCondLst>
                                                <p:cond delay="325"/>
                                              </p:stCondLst>
                                            </p:cTn>
                                            <p:tgtEl>
                                              <p:spTgt spid="95"/>
                                            </p:tgtEl>
                                          </p:cBhvr>
                                          <p:to x="100000" y="60000"/>
                                        </p:animScale>
                                        <p:animScale>
                                          <p:cBhvr>
                                            <p:cTn id="67" dur="83" decel="50000">
                                              <p:stCondLst>
                                                <p:cond delay="338"/>
                                              </p:stCondLst>
                                            </p:cTn>
                                            <p:tgtEl>
                                              <p:spTgt spid="95"/>
                                            </p:tgtEl>
                                          </p:cBhvr>
                                          <p:to x="100000" y="100000"/>
                                        </p:animScale>
                                        <p:animScale>
                                          <p:cBhvr>
                                            <p:cTn id="68" dur="13">
                                              <p:stCondLst>
                                                <p:cond delay="656"/>
                                              </p:stCondLst>
                                            </p:cTn>
                                            <p:tgtEl>
                                              <p:spTgt spid="95"/>
                                            </p:tgtEl>
                                          </p:cBhvr>
                                          <p:to x="100000" y="80000"/>
                                        </p:animScale>
                                        <p:animScale>
                                          <p:cBhvr>
                                            <p:cTn id="69" dur="83" decel="50000">
                                              <p:stCondLst>
                                                <p:cond delay="669"/>
                                              </p:stCondLst>
                                            </p:cTn>
                                            <p:tgtEl>
                                              <p:spTgt spid="95"/>
                                            </p:tgtEl>
                                          </p:cBhvr>
                                          <p:to x="100000" y="100000"/>
                                        </p:animScale>
                                        <p:animScale>
                                          <p:cBhvr>
                                            <p:cTn id="70" dur="13">
                                              <p:stCondLst>
                                                <p:cond delay="821"/>
                                              </p:stCondLst>
                                            </p:cTn>
                                            <p:tgtEl>
                                              <p:spTgt spid="95"/>
                                            </p:tgtEl>
                                          </p:cBhvr>
                                          <p:to x="100000" y="90000"/>
                                        </p:animScale>
                                        <p:animScale>
                                          <p:cBhvr>
                                            <p:cTn id="71" dur="83" decel="50000">
                                              <p:stCondLst>
                                                <p:cond delay="834"/>
                                              </p:stCondLst>
                                            </p:cTn>
                                            <p:tgtEl>
                                              <p:spTgt spid="95"/>
                                            </p:tgtEl>
                                          </p:cBhvr>
                                          <p:to x="100000" y="100000"/>
                                        </p:animScale>
                                        <p:animScale>
                                          <p:cBhvr>
                                            <p:cTn id="72" dur="13">
                                              <p:stCondLst>
                                                <p:cond delay="904"/>
                                              </p:stCondLst>
                                            </p:cTn>
                                            <p:tgtEl>
                                              <p:spTgt spid="95"/>
                                            </p:tgtEl>
                                          </p:cBhvr>
                                          <p:to x="100000" y="95000"/>
                                        </p:animScale>
                                        <p:animScale>
                                          <p:cBhvr>
                                            <p:cTn id="73" dur="83" decel="50000">
                                              <p:stCondLst>
                                                <p:cond delay="917"/>
                                              </p:stCondLst>
                                            </p:cTn>
                                            <p:tgtEl>
                                              <p:spTgt spid="95"/>
                                            </p:tgtEl>
                                          </p:cBhvr>
                                          <p:to x="100000" y="100000"/>
                                        </p:animScale>
                                      </p:childTnLst>
                                    </p:cTn>
                                  </p:par>
                                  <p:par>
                                    <p:cTn id="74" presetID="26" presetClass="entr" presetSubtype="0" fill="hold" grpId="0" nodeType="withEffect">
                                      <p:stCondLst>
                                        <p:cond delay="100"/>
                                      </p:stCondLst>
                                      <p:childTnLst>
                                        <p:set>
                                          <p:cBhvr>
                                            <p:cTn id="75" dur="1" fill="hold">
                                              <p:stCondLst>
                                                <p:cond delay="0"/>
                                              </p:stCondLst>
                                            </p:cTn>
                                            <p:tgtEl>
                                              <p:spTgt spid="96"/>
                                            </p:tgtEl>
                                            <p:attrNameLst>
                                              <p:attrName>style.visibility</p:attrName>
                                            </p:attrNameLst>
                                          </p:cBhvr>
                                          <p:to>
                                            <p:strVal val="visible"/>
                                          </p:to>
                                        </p:set>
                                        <p:animEffect transition="in" filter="wipe(down)">
                                          <p:cBhvr>
                                            <p:cTn id="76" dur="290">
                                              <p:stCondLst>
                                                <p:cond delay="0"/>
                                              </p:stCondLst>
                                            </p:cTn>
                                            <p:tgtEl>
                                              <p:spTgt spid="96"/>
                                            </p:tgtEl>
                                          </p:cBhvr>
                                        </p:animEffect>
                                        <p:anim calcmode="lin" valueType="num">
                                          <p:cBhvr>
                                            <p:cTn id="77" dur="911"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96"/>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96"/>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96"/>
                                            </p:tgtEl>
                                            <p:attrNameLst>
                                              <p:attrName>ppt_y</p:attrName>
                                            </p:attrNameLst>
                                          </p:cBhvr>
                                          <p:tavLst>
                                            <p:tav tm="0" fmla="#ppt_y-sin(pi*$)/81">
                                              <p:val>
                                                <p:fltVal val="0"/>
                                              </p:val>
                                            </p:tav>
                                            <p:tav tm="100000">
                                              <p:val>
                                                <p:fltVal val="1"/>
                                              </p:val>
                                            </p:tav>
                                          </p:tavLst>
                                        </p:anim>
                                        <p:animScale>
                                          <p:cBhvr>
                                            <p:cTn id="82" dur="13">
                                              <p:stCondLst>
                                                <p:cond delay="325"/>
                                              </p:stCondLst>
                                            </p:cTn>
                                            <p:tgtEl>
                                              <p:spTgt spid="96"/>
                                            </p:tgtEl>
                                          </p:cBhvr>
                                          <p:to x="100000" y="60000"/>
                                        </p:animScale>
                                        <p:animScale>
                                          <p:cBhvr>
                                            <p:cTn id="83" dur="83" decel="50000">
                                              <p:stCondLst>
                                                <p:cond delay="338"/>
                                              </p:stCondLst>
                                            </p:cTn>
                                            <p:tgtEl>
                                              <p:spTgt spid="96"/>
                                            </p:tgtEl>
                                          </p:cBhvr>
                                          <p:to x="100000" y="100000"/>
                                        </p:animScale>
                                        <p:animScale>
                                          <p:cBhvr>
                                            <p:cTn id="84" dur="13">
                                              <p:stCondLst>
                                                <p:cond delay="656"/>
                                              </p:stCondLst>
                                            </p:cTn>
                                            <p:tgtEl>
                                              <p:spTgt spid="96"/>
                                            </p:tgtEl>
                                          </p:cBhvr>
                                          <p:to x="100000" y="80000"/>
                                        </p:animScale>
                                        <p:animScale>
                                          <p:cBhvr>
                                            <p:cTn id="85" dur="83" decel="50000">
                                              <p:stCondLst>
                                                <p:cond delay="669"/>
                                              </p:stCondLst>
                                            </p:cTn>
                                            <p:tgtEl>
                                              <p:spTgt spid="96"/>
                                            </p:tgtEl>
                                          </p:cBhvr>
                                          <p:to x="100000" y="100000"/>
                                        </p:animScale>
                                        <p:animScale>
                                          <p:cBhvr>
                                            <p:cTn id="86" dur="13">
                                              <p:stCondLst>
                                                <p:cond delay="821"/>
                                              </p:stCondLst>
                                            </p:cTn>
                                            <p:tgtEl>
                                              <p:spTgt spid="96"/>
                                            </p:tgtEl>
                                          </p:cBhvr>
                                          <p:to x="100000" y="90000"/>
                                        </p:animScale>
                                        <p:animScale>
                                          <p:cBhvr>
                                            <p:cTn id="87" dur="83" decel="50000">
                                              <p:stCondLst>
                                                <p:cond delay="834"/>
                                              </p:stCondLst>
                                            </p:cTn>
                                            <p:tgtEl>
                                              <p:spTgt spid="96"/>
                                            </p:tgtEl>
                                          </p:cBhvr>
                                          <p:to x="100000" y="100000"/>
                                        </p:animScale>
                                        <p:animScale>
                                          <p:cBhvr>
                                            <p:cTn id="88" dur="13">
                                              <p:stCondLst>
                                                <p:cond delay="904"/>
                                              </p:stCondLst>
                                            </p:cTn>
                                            <p:tgtEl>
                                              <p:spTgt spid="96"/>
                                            </p:tgtEl>
                                          </p:cBhvr>
                                          <p:to x="100000" y="95000"/>
                                        </p:animScale>
                                        <p:animScale>
                                          <p:cBhvr>
                                            <p:cTn id="89" dur="83" decel="50000">
                                              <p:stCondLst>
                                                <p:cond delay="917"/>
                                              </p:stCondLst>
                                            </p:cTn>
                                            <p:tgtEl>
                                              <p:spTgt spid="96"/>
                                            </p:tgtEl>
                                          </p:cBhvr>
                                          <p:to x="100000" y="100000"/>
                                        </p:animScale>
                                      </p:childTnLst>
                                    </p:cTn>
                                  </p:par>
                                  <p:par>
                                    <p:cTn id="90" presetID="26" presetClass="entr" presetSubtype="0" fill="hold" grpId="0" nodeType="withEffect">
                                      <p:stCondLst>
                                        <p:cond delay="200"/>
                                      </p:stCondLst>
                                      <p:childTnLst>
                                        <p:set>
                                          <p:cBhvr>
                                            <p:cTn id="91" dur="1" fill="hold">
                                              <p:stCondLst>
                                                <p:cond delay="0"/>
                                              </p:stCondLst>
                                            </p:cTn>
                                            <p:tgtEl>
                                              <p:spTgt spid="97"/>
                                            </p:tgtEl>
                                            <p:attrNameLst>
                                              <p:attrName>style.visibility</p:attrName>
                                            </p:attrNameLst>
                                          </p:cBhvr>
                                          <p:to>
                                            <p:strVal val="visible"/>
                                          </p:to>
                                        </p:set>
                                        <p:animEffect transition="in" filter="wipe(down)">
                                          <p:cBhvr>
                                            <p:cTn id="92" dur="290">
                                              <p:stCondLst>
                                                <p:cond delay="0"/>
                                              </p:stCondLst>
                                            </p:cTn>
                                            <p:tgtEl>
                                              <p:spTgt spid="97"/>
                                            </p:tgtEl>
                                          </p:cBhvr>
                                        </p:animEffect>
                                        <p:anim calcmode="lin" valueType="num">
                                          <p:cBhvr>
                                            <p:cTn id="93" dur="911"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97"/>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97"/>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97"/>
                                            </p:tgtEl>
                                            <p:attrNameLst>
                                              <p:attrName>ppt_y</p:attrName>
                                            </p:attrNameLst>
                                          </p:cBhvr>
                                          <p:tavLst>
                                            <p:tav tm="0" fmla="#ppt_y-sin(pi*$)/81">
                                              <p:val>
                                                <p:fltVal val="0"/>
                                              </p:val>
                                            </p:tav>
                                            <p:tav tm="100000">
                                              <p:val>
                                                <p:fltVal val="1"/>
                                              </p:val>
                                            </p:tav>
                                          </p:tavLst>
                                        </p:anim>
                                        <p:animScale>
                                          <p:cBhvr>
                                            <p:cTn id="98" dur="13">
                                              <p:stCondLst>
                                                <p:cond delay="325"/>
                                              </p:stCondLst>
                                            </p:cTn>
                                            <p:tgtEl>
                                              <p:spTgt spid="97"/>
                                            </p:tgtEl>
                                          </p:cBhvr>
                                          <p:to x="100000" y="60000"/>
                                        </p:animScale>
                                        <p:animScale>
                                          <p:cBhvr>
                                            <p:cTn id="99" dur="83" decel="50000">
                                              <p:stCondLst>
                                                <p:cond delay="338"/>
                                              </p:stCondLst>
                                            </p:cTn>
                                            <p:tgtEl>
                                              <p:spTgt spid="97"/>
                                            </p:tgtEl>
                                          </p:cBhvr>
                                          <p:to x="100000" y="100000"/>
                                        </p:animScale>
                                        <p:animScale>
                                          <p:cBhvr>
                                            <p:cTn id="100" dur="13">
                                              <p:stCondLst>
                                                <p:cond delay="656"/>
                                              </p:stCondLst>
                                            </p:cTn>
                                            <p:tgtEl>
                                              <p:spTgt spid="97"/>
                                            </p:tgtEl>
                                          </p:cBhvr>
                                          <p:to x="100000" y="80000"/>
                                        </p:animScale>
                                        <p:animScale>
                                          <p:cBhvr>
                                            <p:cTn id="101" dur="83" decel="50000">
                                              <p:stCondLst>
                                                <p:cond delay="669"/>
                                              </p:stCondLst>
                                            </p:cTn>
                                            <p:tgtEl>
                                              <p:spTgt spid="97"/>
                                            </p:tgtEl>
                                          </p:cBhvr>
                                          <p:to x="100000" y="100000"/>
                                        </p:animScale>
                                        <p:animScale>
                                          <p:cBhvr>
                                            <p:cTn id="102" dur="13">
                                              <p:stCondLst>
                                                <p:cond delay="821"/>
                                              </p:stCondLst>
                                            </p:cTn>
                                            <p:tgtEl>
                                              <p:spTgt spid="97"/>
                                            </p:tgtEl>
                                          </p:cBhvr>
                                          <p:to x="100000" y="90000"/>
                                        </p:animScale>
                                        <p:animScale>
                                          <p:cBhvr>
                                            <p:cTn id="103" dur="83" decel="50000">
                                              <p:stCondLst>
                                                <p:cond delay="834"/>
                                              </p:stCondLst>
                                            </p:cTn>
                                            <p:tgtEl>
                                              <p:spTgt spid="97"/>
                                            </p:tgtEl>
                                          </p:cBhvr>
                                          <p:to x="100000" y="100000"/>
                                        </p:animScale>
                                        <p:animScale>
                                          <p:cBhvr>
                                            <p:cTn id="104" dur="13">
                                              <p:stCondLst>
                                                <p:cond delay="904"/>
                                              </p:stCondLst>
                                            </p:cTn>
                                            <p:tgtEl>
                                              <p:spTgt spid="97"/>
                                            </p:tgtEl>
                                          </p:cBhvr>
                                          <p:to x="100000" y="95000"/>
                                        </p:animScale>
                                        <p:animScale>
                                          <p:cBhvr>
                                            <p:cTn id="105" dur="83" decel="50000">
                                              <p:stCondLst>
                                                <p:cond delay="917"/>
                                              </p:stCondLst>
                                            </p:cTn>
                                            <p:tgtEl>
                                              <p:spTgt spid="97"/>
                                            </p:tgtEl>
                                          </p:cBhvr>
                                          <p:to x="100000" y="100000"/>
                                        </p:animScale>
                                      </p:childTnLst>
                                    </p:cTn>
                                  </p:par>
                                  <p:par>
                                    <p:cTn id="106" presetID="26" presetClass="entr" presetSubtype="0" fill="hold" grpId="0" nodeType="withEffect">
                                      <p:stCondLst>
                                        <p:cond delay="300"/>
                                      </p:stCondLst>
                                      <p:childTnLst>
                                        <p:set>
                                          <p:cBhvr>
                                            <p:cTn id="107" dur="1" fill="hold">
                                              <p:stCondLst>
                                                <p:cond delay="0"/>
                                              </p:stCondLst>
                                            </p:cTn>
                                            <p:tgtEl>
                                              <p:spTgt spid="98"/>
                                            </p:tgtEl>
                                            <p:attrNameLst>
                                              <p:attrName>style.visibility</p:attrName>
                                            </p:attrNameLst>
                                          </p:cBhvr>
                                          <p:to>
                                            <p:strVal val="visible"/>
                                          </p:to>
                                        </p:set>
                                        <p:animEffect transition="in" filter="wipe(down)">
                                          <p:cBhvr>
                                            <p:cTn id="108" dur="290">
                                              <p:stCondLst>
                                                <p:cond delay="0"/>
                                              </p:stCondLst>
                                            </p:cTn>
                                            <p:tgtEl>
                                              <p:spTgt spid="98"/>
                                            </p:tgtEl>
                                          </p:cBhvr>
                                        </p:animEffect>
                                        <p:anim calcmode="lin" valueType="num">
                                          <p:cBhvr>
                                            <p:cTn id="109" dur="911" tmFilter="0,0; 0.14,0.36; 0.43,0.73; 0.71,0.91; 1.0,1.0">
                                              <p:stCondLst>
                                                <p:cond delay="0"/>
                                              </p:stCondLst>
                                            </p:cTn>
                                            <p:tgtEl>
                                              <p:spTgt spid="98"/>
                                            </p:tgtEl>
                                            <p:attrNameLst>
                                              <p:attrName>ppt_x</p:attrName>
                                            </p:attrNameLst>
                                          </p:cBhvr>
                                          <p:tavLst>
                                            <p:tav tm="0">
                                              <p:val>
                                                <p:strVal val="#ppt_x-0.25"/>
                                              </p:val>
                                            </p:tav>
                                            <p:tav tm="100000">
                                              <p:val>
                                                <p:strVal val="#ppt_x"/>
                                              </p:val>
                                            </p:tav>
                                          </p:tavLst>
                                        </p:anim>
                                        <p:anim calcmode="lin" valueType="num">
                                          <p:cBhvr>
                                            <p:cTn id="110" dur="332" tmFilter="0.0,0.0; 0.25,0.07; 0.50,0.2; 0.75,0.467; 1.0,1.0">
                                              <p:stCondLst>
                                                <p:cond delay="0"/>
                                              </p:stCondLst>
                                            </p:cTn>
                                            <p:tgtEl>
                                              <p:spTgt spid="98"/>
                                            </p:tgtEl>
                                            <p:attrNameLst>
                                              <p:attrName>ppt_y</p:attrName>
                                            </p:attrNameLst>
                                          </p:cBhvr>
                                          <p:tavLst>
                                            <p:tav tm="0" fmla="#ppt_y-sin(pi*$)/3">
                                              <p:val>
                                                <p:fltVal val="0.5"/>
                                              </p:val>
                                            </p:tav>
                                            <p:tav tm="100000">
                                              <p:val>
                                                <p:fltVal val="1"/>
                                              </p:val>
                                            </p:tav>
                                          </p:tavLst>
                                        </p:anim>
                                        <p:anim calcmode="lin" valueType="num">
                                          <p:cBhvr>
                                            <p:cTn id="111" dur="332" tmFilter="0, 0; 0.125,0.2665; 0.25,0.4; 0.375,0.465; 0.5,0.5;  0.625,0.535; 0.75,0.6; 0.875,0.7335; 1,1">
                                              <p:stCondLst>
                                                <p:cond delay="332"/>
                                              </p:stCondLst>
                                            </p:cTn>
                                            <p:tgtEl>
                                              <p:spTgt spid="98"/>
                                            </p:tgtEl>
                                            <p:attrNameLst>
                                              <p:attrName>ppt_y</p:attrName>
                                            </p:attrNameLst>
                                          </p:cBhvr>
                                          <p:tavLst>
                                            <p:tav tm="0" fmla="#ppt_y-sin(pi*$)/9">
                                              <p:val>
                                                <p:fltVal val="0"/>
                                              </p:val>
                                            </p:tav>
                                            <p:tav tm="100000">
                                              <p:val>
                                                <p:fltVal val="1"/>
                                              </p:val>
                                            </p:tav>
                                          </p:tavLst>
                                        </p:anim>
                                        <p:anim calcmode="lin" valueType="num">
                                          <p:cBhvr>
                                            <p:cTn id="112" dur="166" tmFilter="0, 0; 0.125,0.2665; 0.25,0.4; 0.375,0.465; 0.5,0.5;  0.625,0.535; 0.75,0.6; 0.875,0.7335; 1,1">
                                              <p:stCondLst>
                                                <p:cond delay="662"/>
                                              </p:stCondLst>
                                            </p:cTn>
                                            <p:tgtEl>
                                              <p:spTgt spid="98"/>
                                            </p:tgtEl>
                                            <p:attrNameLst>
                                              <p:attrName>ppt_y</p:attrName>
                                            </p:attrNameLst>
                                          </p:cBhvr>
                                          <p:tavLst>
                                            <p:tav tm="0" fmla="#ppt_y-sin(pi*$)/27">
                                              <p:val>
                                                <p:fltVal val="0"/>
                                              </p:val>
                                            </p:tav>
                                            <p:tav tm="100000">
                                              <p:val>
                                                <p:fltVal val="1"/>
                                              </p:val>
                                            </p:tav>
                                          </p:tavLst>
                                        </p:anim>
                                        <p:anim calcmode="lin" valueType="num">
                                          <p:cBhvr>
                                            <p:cTn id="113" dur="82" tmFilter="0, 0; 0.125,0.2665; 0.25,0.4; 0.375,0.465; 0.5,0.5;  0.625,0.535; 0.75,0.6; 0.875,0.7335; 1,1">
                                              <p:stCondLst>
                                                <p:cond delay="828"/>
                                              </p:stCondLst>
                                            </p:cTn>
                                            <p:tgtEl>
                                              <p:spTgt spid="98"/>
                                            </p:tgtEl>
                                            <p:attrNameLst>
                                              <p:attrName>ppt_y</p:attrName>
                                            </p:attrNameLst>
                                          </p:cBhvr>
                                          <p:tavLst>
                                            <p:tav tm="0" fmla="#ppt_y-sin(pi*$)/81">
                                              <p:val>
                                                <p:fltVal val="0"/>
                                              </p:val>
                                            </p:tav>
                                            <p:tav tm="100000">
                                              <p:val>
                                                <p:fltVal val="1"/>
                                              </p:val>
                                            </p:tav>
                                          </p:tavLst>
                                        </p:anim>
                                        <p:animScale>
                                          <p:cBhvr>
                                            <p:cTn id="114" dur="13">
                                              <p:stCondLst>
                                                <p:cond delay="325"/>
                                              </p:stCondLst>
                                            </p:cTn>
                                            <p:tgtEl>
                                              <p:spTgt spid="98"/>
                                            </p:tgtEl>
                                          </p:cBhvr>
                                          <p:to x="100000" y="60000"/>
                                        </p:animScale>
                                        <p:animScale>
                                          <p:cBhvr>
                                            <p:cTn id="115" dur="83" decel="50000">
                                              <p:stCondLst>
                                                <p:cond delay="338"/>
                                              </p:stCondLst>
                                            </p:cTn>
                                            <p:tgtEl>
                                              <p:spTgt spid="98"/>
                                            </p:tgtEl>
                                          </p:cBhvr>
                                          <p:to x="100000" y="100000"/>
                                        </p:animScale>
                                        <p:animScale>
                                          <p:cBhvr>
                                            <p:cTn id="116" dur="13">
                                              <p:stCondLst>
                                                <p:cond delay="656"/>
                                              </p:stCondLst>
                                            </p:cTn>
                                            <p:tgtEl>
                                              <p:spTgt spid="98"/>
                                            </p:tgtEl>
                                          </p:cBhvr>
                                          <p:to x="100000" y="80000"/>
                                        </p:animScale>
                                        <p:animScale>
                                          <p:cBhvr>
                                            <p:cTn id="117" dur="83" decel="50000">
                                              <p:stCondLst>
                                                <p:cond delay="669"/>
                                              </p:stCondLst>
                                            </p:cTn>
                                            <p:tgtEl>
                                              <p:spTgt spid="98"/>
                                            </p:tgtEl>
                                          </p:cBhvr>
                                          <p:to x="100000" y="100000"/>
                                        </p:animScale>
                                        <p:animScale>
                                          <p:cBhvr>
                                            <p:cTn id="118" dur="13">
                                              <p:stCondLst>
                                                <p:cond delay="821"/>
                                              </p:stCondLst>
                                            </p:cTn>
                                            <p:tgtEl>
                                              <p:spTgt spid="98"/>
                                            </p:tgtEl>
                                          </p:cBhvr>
                                          <p:to x="100000" y="90000"/>
                                        </p:animScale>
                                        <p:animScale>
                                          <p:cBhvr>
                                            <p:cTn id="119" dur="83" decel="50000">
                                              <p:stCondLst>
                                                <p:cond delay="834"/>
                                              </p:stCondLst>
                                            </p:cTn>
                                            <p:tgtEl>
                                              <p:spTgt spid="98"/>
                                            </p:tgtEl>
                                          </p:cBhvr>
                                          <p:to x="100000" y="100000"/>
                                        </p:animScale>
                                        <p:animScale>
                                          <p:cBhvr>
                                            <p:cTn id="120" dur="13">
                                              <p:stCondLst>
                                                <p:cond delay="904"/>
                                              </p:stCondLst>
                                            </p:cTn>
                                            <p:tgtEl>
                                              <p:spTgt spid="98"/>
                                            </p:tgtEl>
                                          </p:cBhvr>
                                          <p:to x="100000" y="95000"/>
                                        </p:animScale>
                                        <p:animScale>
                                          <p:cBhvr>
                                            <p:cTn id="121" dur="83" decel="50000">
                                              <p:stCondLst>
                                                <p:cond delay="917"/>
                                              </p:stCondLst>
                                            </p:cTn>
                                            <p:tgtEl>
                                              <p:spTgt spid="98"/>
                                            </p:tgtEl>
                                          </p:cBhvr>
                                          <p:to x="100000" y="100000"/>
                                        </p:animScale>
                                      </p:childTnLst>
                                    </p:cTn>
                                  </p:par>
                                  <p:par>
                                    <p:cTn id="122" presetID="26" presetClass="entr" presetSubtype="0" fill="hold" grpId="0" nodeType="withEffect">
                                      <p:stCondLst>
                                        <p:cond delay="400"/>
                                      </p:stCondLst>
                                      <p:childTnLst>
                                        <p:set>
                                          <p:cBhvr>
                                            <p:cTn id="123" dur="1" fill="hold">
                                              <p:stCondLst>
                                                <p:cond delay="0"/>
                                              </p:stCondLst>
                                            </p:cTn>
                                            <p:tgtEl>
                                              <p:spTgt spid="99"/>
                                            </p:tgtEl>
                                            <p:attrNameLst>
                                              <p:attrName>style.visibility</p:attrName>
                                            </p:attrNameLst>
                                          </p:cBhvr>
                                          <p:to>
                                            <p:strVal val="visible"/>
                                          </p:to>
                                        </p:set>
                                        <p:animEffect transition="in" filter="wipe(down)">
                                          <p:cBhvr>
                                            <p:cTn id="124" dur="290">
                                              <p:stCondLst>
                                                <p:cond delay="0"/>
                                              </p:stCondLst>
                                            </p:cTn>
                                            <p:tgtEl>
                                              <p:spTgt spid="99"/>
                                            </p:tgtEl>
                                          </p:cBhvr>
                                        </p:animEffect>
                                        <p:anim calcmode="lin" valueType="num">
                                          <p:cBhvr>
                                            <p:cTn id="125" dur="911" tmFilter="0,0; 0.14,0.36; 0.43,0.73; 0.71,0.91; 1.0,1.0">
                                              <p:stCondLst>
                                                <p:cond delay="0"/>
                                              </p:stCondLst>
                                            </p:cTn>
                                            <p:tgtEl>
                                              <p:spTgt spid="99"/>
                                            </p:tgtEl>
                                            <p:attrNameLst>
                                              <p:attrName>ppt_x</p:attrName>
                                            </p:attrNameLst>
                                          </p:cBhvr>
                                          <p:tavLst>
                                            <p:tav tm="0">
                                              <p:val>
                                                <p:strVal val="#ppt_x-0.25"/>
                                              </p:val>
                                            </p:tav>
                                            <p:tav tm="100000">
                                              <p:val>
                                                <p:strVal val="#ppt_x"/>
                                              </p:val>
                                            </p:tav>
                                          </p:tavLst>
                                        </p:anim>
                                        <p:anim calcmode="lin" valueType="num">
                                          <p:cBhvr>
                                            <p:cTn id="126" dur="332" tmFilter="0.0,0.0; 0.25,0.07; 0.50,0.2; 0.75,0.467; 1.0,1.0">
                                              <p:stCondLst>
                                                <p:cond delay="0"/>
                                              </p:stCondLst>
                                            </p:cTn>
                                            <p:tgtEl>
                                              <p:spTgt spid="99"/>
                                            </p:tgtEl>
                                            <p:attrNameLst>
                                              <p:attrName>ppt_y</p:attrName>
                                            </p:attrNameLst>
                                          </p:cBhvr>
                                          <p:tavLst>
                                            <p:tav tm="0" fmla="#ppt_y-sin(pi*$)/3">
                                              <p:val>
                                                <p:fltVal val="0.5"/>
                                              </p:val>
                                            </p:tav>
                                            <p:tav tm="100000">
                                              <p:val>
                                                <p:fltVal val="1"/>
                                              </p:val>
                                            </p:tav>
                                          </p:tavLst>
                                        </p:anim>
                                        <p:anim calcmode="lin" valueType="num">
                                          <p:cBhvr>
                                            <p:cTn id="127" dur="332" tmFilter="0, 0; 0.125,0.2665; 0.25,0.4; 0.375,0.465; 0.5,0.5;  0.625,0.535; 0.75,0.6; 0.875,0.7335; 1,1">
                                              <p:stCondLst>
                                                <p:cond delay="332"/>
                                              </p:stCondLst>
                                            </p:cTn>
                                            <p:tgtEl>
                                              <p:spTgt spid="99"/>
                                            </p:tgtEl>
                                            <p:attrNameLst>
                                              <p:attrName>ppt_y</p:attrName>
                                            </p:attrNameLst>
                                          </p:cBhvr>
                                          <p:tavLst>
                                            <p:tav tm="0" fmla="#ppt_y-sin(pi*$)/9">
                                              <p:val>
                                                <p:fltVal val="0"/>
                                              </p:val>
                                            </p:tav>
                                            <p:tav tm="100000">
                                              <p:val>
                                                <p:fltVal val="1"/>
                                              </p:val>
                                            </p:tav>
                                          </p:tavLst>
                                        </p:anim>
                                        <p:anim calcmode="lin" valueType="num">
                                          <p:cBhvr>
                                            <p:cTn id="128" dur="166" tmFilter="0, 0; 0.125,0.2665; 0.25,0.4; 0.375,0.465; 0.5,0.5;  0.625,0.535; 0.75,0.6; 0.875,0.7335; 1,1">
                                              <p:stCondLst>
                                                <p:cond delay="662"/>
                                              </p:stCondLst>
                                            </p:cTn>
                                            <p:tgtEl>
                                              <p:spTgt spid="99"/>
                                            </p:tgtEl>
                                            <p:attrNameLst>
                                              <p:attrName>ppt_y</p:attrName>
                                            </p:attrNameLst>
                                          </p:cBhvr>
                                          <p:tavLst>
                                            <p:tav tm="0" fmla="#ppt_y-sin(pi*$)/27">
                                              <p:val>
                                                <p:fltVal val="0"/>
                                              </p:val>
                                            </p:tav>
                                            <p:tav tm="100000">
                                              <p:val>
                                                <p:fltVal val="1"/>
                                              </p:val>
                                            </p:tav>
                                          </p:tavLst>
                                        </p:anim>
                                        <p:anim calcmode="lin" valueType="num">
                                          <p:cBhvr>
                                            <p:cTn id="129" dur="82" tmFilter="0, 0; 0.125,0.2665; 0.25,0.4; 0.375,0.465; 0.5,0.5;  0.625,0.535; 0.75,0.6; 0.875,0.7335; 1,1">
                                              <p:stCondLst>
                                                <p:cond delay="828"/>
                                              </p:stCondLst>
                                            </p:cTn>
                                            <p:tgtEl>
                                              <p:spTgt spid="99"/>
                                            </p:tgtEl>
                                            <p:attrNameLst>
                                              <p:attrName>ppt_y</p:attrName>
                                            </p:attrNameLst>
                                          </p:cBhvr>
                                          <p:tavLst>
                                            <p:tav tm="0" fmla="#ppt_y-sin(pi*$)/81">
                                              <p:val>
                                                <p:fltVal val="0"/>
                                              </p:val>
                                            </p:tav>
                                            <p:tav tm="100000">
                                              <p:val>
                                                <p:fltVal val="1"/>
                                              </p:val>
                                            </p:tav>
                                          </p:tavLst>
                                        </p:anim>
                                        <p:animScale>
                                          <p:cBhvr>
                                            <p:cTn id="130" dur="13">
                                              <p:stCondLst>
                                                <p:cond delay="325"/>
                                              </p:stCondLst>
                                            </p:cTn>
                                            <p:tgtEl>
                                              <p:spTgt spid="99"/>
                                            </p:tgtEl>
                                          </p:cBhvr>
                                          <p:to x="100000" y="60000"/>
                                        </p:animScale>
                                        <p:animScale>
                                          <p:cBhvr>
                                            <p:cTn id="131" dur="83" decel="50000">
                                              <p:stCondLst>
                                                <p:cond delay="338"/>
                                              </p:stCondLst>
                                            </p:cTn>
                                            <p:tgtEl>
                                              <p:spTgt spid="99"/>
                                            </p:tgtEl>
                                          </p:cBhvr>
                                          <p:to x="100000" y="100000"/>
                                        </p:animScale>
                                        <p:animScale>
                                          <p:cBhvr>
                                            <p:cTn id="132" dur="13">
                                              <p:stCondLst>
                                                <p:cond delay="656"/>
                                              </p:stCondLst>
                                            </p:cTn>
                                            <p:tgtEl>
                                              <p:spTgt spid="99"/>
                                            </p:tgtEl>
                                          </p:cBhvr>
                                          <p:to x="100000" y="80000"/>
                                        </p:animScale>
                                        <p:animScale>
                                          <p:cBhvr>
                                            <p:cTn id="133" dur="83" decel="50000">
                                              <p:stCondLst>
                                                <p:cond delay="669"/>
                                              </p:stCondLst>
                                            </p:cTn>
                                            <p:tgtEl>
                                              <p:spTgt spid="99"/>
                                            </p:tgtEl>
                                          </p:cBhvr>
                                          <p:to x="100000" y="100000"/>
                                        </p:animScale>
                                        <p:animScale>
                                          <p:cBhvr>
                                            <p:cTn id="134" dur="13">
                                              <p:stCondLst>
                                                <p:cond delay="821"/>
                                              </p:stCondLst>
                                            </p:cTn>
                                            <p:tgtEl>
                                              <p:spTgt spid="99"/>
                                            </p:tgtEl>
                                          </p:cBhvr>
                                          <p:to x="100000" y="90000"/>
                                        </p:animScale>
                                        <p:animScale>
                                          <p:cBhvr>
                                            <p:cTn id="135" dur="83" decel="50000">
                                              <p:stCondLst>
                                                <p:cond delay="834"/>
                                              </p:stCondLst>
                                            </p:cTn>
                                            <p:tgtEl>
                                              <p:spTgt spid="99"/>
                                            </p:tgtEl>
                                          </p:cBhvr>
                                          <p:to x="100000" y="100000"/>
                                        </p:animScale>
                                        <p:animScale>
                                          <p:cBhvr>
                                            <p:cTn id="136" dur="13">
                                              <p:stCondLst>
                                                <p:cond delay="904"/>
                                              </p:stCondLst>
                                            </p:cTn>
                                            <p:tgtEl>
                                              <p:spTgt spid="99"/>
                                            </p:tgtEl>
                                          </p:cBhvr>
                                          <p:to x="100000" y="95000"/>
                                        </p:animScale>
                                        <p:animScale>
                                          <p:cBhvr>
                                            <p:cTn id="137" dur="83" decel="50000">
                                              <p:stCondLst>
                                                <p:cond delay="917"/>
                                              </p:stCondLst>
                                            </p:cTn>
                                            <p:tgtEl>
                                              <p:spTgt spid="99"/>
                                            </p:tgtEl>
                                          </p:cBhvr>
                                          <p:to x="100000" y="100000"/>
                                        </p:animScale>
                                      </p:childTnLst>
                                    </p:cTn>
                                  </p:par>
                                  <p:par>
                                    <p:cTn id="138" presetID="26" presetClass="entr" presetSubtype="0" fill="hold" grpId="0" nodeType="withEffect">
                                      <p:stCondLst>
                                        <p:cond delay="500"/>
                                      </p:stCondLst>
                                      <p:childTnLst>
                                        <p:set>
                                          <p:cBhvr>
                                            <p:cTn id="139" dur="1" fill="hold">
                                              <p:stCondLst>
                                                <p:cond delay="0"/>
                                              </p:stCondLst>
                                            </p:cTn>
                                            <p:tgtEl>
                                              <p:spTgt spid="100"/>
                                            </p:tgtEl>
                                            <p:attrNameLst>
                                              <p:attrName>style.visibility</p:attrName>
                                            </p:attrNameLst>
                                          </p:cBhvr>
                                          <p:to>
                                            <p:strVal val="visible"/>
                                          </p:to>
                                        </p:set>
                                        <p:animEffect transition="in" filter="wipe(down)">
                                          <p:cBhvr>
                                            <p:cTn id="140" dur="290">
                                              <p:stCondLst>
                                                <p:cond delay="0"/>
                                              </p:stCondLst>
                                            </p:cTn>
                                            <p:tgtEl>
                                              <p:spTgt spid="100"/>
                                            </p:tgtEl>
                                          </p:cBhvr>
                                        </p:animEffect>
                                        <p:anim calcmode="lin" valueType="num">
                                          <p:cBhvr>
                                            <p:cTn id="141" dur="911"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142" dur="332"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143" dur="332" tmFilter="0, 0; 0.125,0.2665; 0.25,0.4; 0.375,0.465; 0.5,0.5;  0.625,0.535; 0.75,0.6; 0.875,0.7335; 1,1">
                                              <p:stCondLst>
                                                <p:cond delay="332"/>
                                              </p:stCondLst>
                                            </p:cTn>
                                            <p:tgtEl>
                                              <p:spTgt spid="100"/>
                                            </p:tgtEl>
                                            <p:attrNameLst>
                                              <p:attrName>ppt_y</p:attrName>
                                            </p:attrNameLst>
                                          </p:cBhvr>
                                          <p:tavLst>
                                            <p:tav tm="0" fmla="#ppt_y-sin(pi*$)/9">
                                              <p:val>
                                                <p:fltVal val="0"/>
                                              </p:val>
                                            </p:tav>
                                            <p:tav tm="100000">
                                              <p:val>
                                                <p:fltVal val="1"/>
                                              </p:val>
                                            </p:tav>
                                          </p:tavLst>
                                        </p:anim>
                                        <p:anim calcmode="lin" valueType="num">
                                          <p:cBhvr>
                                            <p:cTn id="144" dur="166" tmFilter="0, 0; 0.125,0.2665; 0.25,0.4; 0.375,0.465; 0.5,0.5;  0.625,0.535; 0.75,0.6; 0.875,0.7335; 1,1">
                                              <p:stCondLst>
                                                <p:cond delay="662"/>
                                              </p:stCondLst>
                                            </p:cTn>
                                            <p:tgtEl>
                                              <p:spTgt spid="100"/>
                                            </p:tgtEl>
                                            <p:attrNameLst>
                                              <p:attrName>ppt_y</p:attrName>
                                            </p:attrNameLst>
                                          </p:cBhvr>
                                          <p:tavLst>
                                            <p:tav tm="0" fmla="#ppt_y-sin(pi*$)/27">
                                              <p:val>
                                                <p:fltVal val="0"/>
                                              </p:val>
                                            </p:tav>
                                            <p:tav tm="100000">
                                              <p:val>
                                                <p:fltVal val="1"/>
                                              </p:val>
                                            </p:tav>
                                          </p:tavLst>
                                        </p:anim>
                                        <p:anim calcmode="lin" valueType="num">
                                          <p:cBhvr>
                                            <p:cTn id="145" dur="82" tmFilter="0, 0; 0.125,0.2665; 0.25,0.4; 0.375,0.465; 0.5,0.5;  0.625,0.535; 0.75,0.6; 0.875,0.7335; 1,1">
                                              <p:stCondLst>
                                                <p:cond delay="828"/>
                                              </p:stCondLst>
                                            </p:cTn>
                                            <p:tgtEl>
                                              <p:spTgt spid="100"/>
                                            </p:tgtEl>
                                            <p:attrNameLst>
                                              <p:attrName>ppt_y</p:attrName>
                                            </p:attrNameLst>
                                          </p:cBhvr>
                                          <p:tavLst>
                                            <p:tav tm="0" fmla="#ppt_y-sin(pi*$)/81">
                                              <p:val>
                                                <p:fltVal val="0"/>
                                              </p:val>
                                            </p:tav>
                                            <p:tav tm="100000">
                                              <p:val>
                                                <p:fltVal val="1"/>
                                              </p:val>
                                            </p:tav>
                                          </p:tavLst>
                                        </p:anim>
                                        <p:animScale>
                                          <p:cBhvr>
                                            <p:cTn id="146" dur="13">
                                              <p:stCondLst>
                                                <p:cond delay="325"/>
                                              </p:stCondLst>
                                            </p:cTn>
                                            <p:tgtEl>
                                              <p:spTgt spid="100"/>
                                            </p:tgtEl>
                                          </p:cBhvr>
                                          <p:to x="100000" y="60000"/>
                                        </p:animScale>
                                        <p:animScale>
                                          <p:cBhvr>
                                            <p:cTn id="147" dur="83" decel="50000">
                                              <p:stCondLst>
                                                <p:cond delay="338"/>
                                              </p:stCondLst>
                                            </p:cTn>
                                            <p:tgtEl>
                                              <p:spTgt spid="100"/>
                                            </p:tgtEl>
                                          </p:cBhvr>
                                          <p:to x="100000" y="100000"/>
                                        </p:animScale>
                                        <p:animScale>
                                          <p:cBhvr>
                                            <p:cTn id="148" dur="13">
                                              <p:stCondLst>
                                                <p:cond delay="656"/>
                                              </p:stCondLst>
                                            </p:cTn>
                                            <p:tgtEl>
                                              <p:spTgt spid="100"/>
                                            </p:tgtEl>
                                          </p:cBhvr>
                                          <p:to x="100000" y="80000"/>
                                        </p:animScale>
                                        <p:animScale>
                                          <p:cBhvr>
                                            <p:cTn id="149" dur="83" decel="50000">
                                              <p:stCondLst>
                                                <p:cond delay="669"/>
                                              </p:stCondLst>
                                            </p:cTn>
                                            <p:tgtEl>
                                              <p:spTgt spid="100"/>
                                            </p:tgtEl>
                                          </p:cBhvr>
                                          <p:to x="100000" y="100000"/>
                                        </p:animScale>
                                        <p:animScale>
                                          <p:cBhvr>
                                            <p:cTn id="150" dur="13">
                                              <p:stCondLst>
                                                <p:cond delay="821"/>
                                              </p:stCondLst>
                                            </p:cTn>
                                            <p:tgtEl>
                                              <p:spTgt spid="100"/>
                                            </p:tgtEl>
                                          </p:cBhvr>
                                          <p:to x="100000" y="90000"/>
                                        </p:animScale>
                                        <p:animScale>
                                          <p:cBhvr>
                                            <p:cTn id="151" dur="83" decel="50000">
                                              <p:stCondLst>
                                                <p:cond delay="834"/>
                                              </p:stCondLst>
                                            </p:cTn>
                                            <p:tgtEl>
                                              <p:spTgt spid="100"/>
                                            </p:tgtEl>
                                          </p:cBhvr>
                                          <p:to x="100000" y="100000"/>
                                        </p:animScale>
                                        <p:animScale>
                                          <p:cBhvr>
                                            <p:cTn id="152" dur="13">
                                              <p:stCondLst>
                                                <p:cond delay="904"/>
                                              </p:stCondLst>
                                            </p:cTn>
                                            <p:tgtEl>
                                              <p:spTgt spid="100"/>
                                            </p:tgtEl>
                                          </p:cBhvr>
                                          <p:to x="100000" y="95000"/>
                                        </p:animScale>
                                        <p:animScale>
                                          <p:cBhvr>
                                            <p:cTn id="153" dur="83" decel="50000">
                                              <p:stCondLst>
                                                <p:cond delay="917"/>
                                              </p:stCondLst>
                                            </p:cTn>
                                            <p:tgtEl>
                                              <p:spTgt spid="100"/>
                                            </p:tgtEl>
                                          </p:cBhvr>
                                          <p:to x="100000" y="100000"/>
                                        </p:animScale>
                                      </p:childTnLst>
                                    </p:cTn>
                                  </p:par>
                                </p:childTnLst>
                              </p:cTn>
                            </p:par>
                            <p:par>
                              <p:cTn id="154" fill="hold">
                                <p:stCondLst>
                                  <p:cond delay="4500"/>
                                </p:stCondLst>
                                <p:childTnLst>
                                  <p:par>
                                    <p:cTn id="155" presetID="22" presetClass="entr" presetSubtype="1"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Effect transition="in" filter="wipe(up)">
                                          <p:cBhvr>
                                            <p:cTn id="15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4" grpId="0" animBg="1"/>
          <p:bldP spid="75" grpId="0" animBg="1"/>
          <p:bldP spid="76" grpId="0" animBg="1"/>
          <p:bldP spid="77" grpId="0" animBg="1"/>
          <p:bldP spid="78" grpId="0" animBg="1"/>
          <p:bldP spid="94" grpId="0"/>
          <p:bldP spid="95" grpId="0"/>
          <p:bldP spid="96" grpId="0"/>
          <p:bldP spid="97" grpId="0"/>
          <p:bldP spid="98" grpId="0"/>
          <p:bldP spid="99" grpId="0"/>
          <p:bldP spid="100" grpId="0"/>
          <p:bldP spid="101"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rot="5400000">
            <a:off x="1132680" y="1323746"/>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6" name="直接连接符 5"/>
          <p:cNvCxnSpPr/>
          <p:nvPr/>
        </p:nvCxnSpPr>
        <p:spPr bwMode="auto">
          <a:xfrm>
            <a:off x="3313581" y="1408976"/>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363228" y="4199616"/>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bwMode="auto">
          <a:xfrm>
            <a:off x="4185200" y="2355328"/>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bwMode="auto">
          <a:xfrm>
            <a:off x="4043962" y="3340323"/>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471744" y="1053622"/>
            <a:ext cx="1338810" cy="323157"/>
          </a:xfrm>
          <a:prstGeom prst="rect">
            <a:avLst/>
          </a:prstGeom>
        </p:spPr>
        <p:txBody>
          <a:bodyPr wrap="none" lIns="91431" tIns="45716" rIns="91431" bIns="45716">
            <a:spAutoFit/>
          </a:bodyPr>
          <a:lstStyle/>
          <a:p>
            <a:r>
              <a:rPr lang="zh-CN" altLang="en-US" sz="1500" dirty="0">
                <a:latin typeface="微软雅黑" panose="020B0503020204020204" pitchFamily="34" charset="-122"/>
                <a:ea typeface="微软雅黑" panose="020B0503020204020204" pitchFamily="34" charset="-122"/>
              </a:rPr>
              <a:t>此处添加标题</a:t>
            </a:r>
            <a:endParaRPr lang="zh-CN" altLang="en-US" sz="1500" dirty="0">
              <a:latin typeface="微软雅黑" panose="020B0503020204020204" pitchFamily="34" charset="-122"/>
              <a:ea typeface="微软雅黑" panose="020B0503020204020204" pitchFamily="34" charset="-122"/>
            </a:endParaRPr>
          </a:p>
        </p:txBody>
      </p:sp>
      <p:sp>
        <p:nvSpPr>
          <p:cNvPr id="11" name="矩形 47"/>
          <p:cNvSpPr>
            <a:spLocks noChangeArrowheads="1"/>
          </p:cNvSpPr>
          <p:nvPr/>
        </p:nvSpPr>
        <p:spPr bwMode="auto">
          <a:xfrm>
            <a:off x="5442402" y="1286350"/>
            <a:ext cx="2657990"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a:t>
            </a:r>
            <a:r>
              <a:rPr lang="zh-CN" altLang="en-US" sz="1000" dirty="0" smtClean="0"/>
              <a:t>说明</a:t>
            </a:r>
            <a:endParaRPr lang="en-US" altLang="zh-CN" sz="1000" dirty="0"/>
          </a:p>
        </p:txBody>
      </p:sp>
      <p:grpSp>
        <p:nvGrpSpPr>
          <p:cNvPr id="12" name="组合 11"/>
          <p:cNvGrpSpPr/>
          <p:nvPr/>
        </p:nvGrpSpPr>
        <p:grpSpPr bwMode="auto">
          <a:xfrm>
            <a:off x="1346977" y="1654368"/>
            <a:ext cx="2259643" cy="2259643"/>
            <a:chOff x="1103084" y="2155824"/>
            <a:chExt cx="3176815" cy="3176815"/>
          </a:xfrm>
        </p:grpSpPr>
        <p:sp>
          <p:nvSpPr>
            <p:cNvPr id="13" name="椭圆 12"/>
            <p:cNvSpPr/>
            <p:nvPr/>
          </p:nvSpPr>
          <p:spPr>
            <a:xfrm>
              <a:off x="1103084" y="2155824"/>
              <a:ext cx="3176815" cy="3176815"/>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椭圆 13"/>
            <p:cNvSpPr/>
            <p:nvPr/>
          </p:nvSpPr>
          <p:spPr>
            <a:xfrm>
              <a:off x="1281790" y="2334530"/>
              <a:ext cx="2819403" cy="2819403"/>
            </a:xfrm>
            <a:prstGeom prst="ellipse">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15" name="椭圆 14"/>
          <p:cNvSpPr/>
          <p:nvPr/>
        </p:nvSpPr>
        <p:spPr>
          <a:xfrm>
            <a:off x="3086406" y="1192498"/>
            <a:ext cx="373310" cy="373310"/>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sp>
        <p:nvSpPr>
          <p:cNvPr id="16" name="椭圆 15"/>
          <p:cNvSpPr/>
          <p:nvPr/>
        </p:nvSpPr>
        <p:spPr>
          <a:xfrm>
            <a:off x="3878494" y="2153420"/>
            <a:ext cx="373310" cy="373310"/>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sp>
        <p:nvSpPr>
          <p:cNvPr id="17" name="椭圆 16"/>
          <p:cNvSpPr/>
          <p:nvPr/>
        </p:nvSpPr>
        <p:spPr>
          <a:xfrm>
            <a:off x="3857554" y="3135813"/>
            <a:ext cx="373310" cy="373310"/>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sp>
        <p:nvSpPr>
          <p:cNvPr id="18" name="椭圆 17"/>
          <p:cNvSpPr/>
          <p:nvPr/>
        </p:nvSpPr>
        <p:spPr>
          <a:xfrm>
            <a:off x="3086406" y="3986019"/>
            <a:ext cx="373310" cy="373310"/>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115970" y="981614"/>
            <a:ext cx="858956" cy="858956"/>
            <a:chOff x="3989630" y="984316"/>
            <a:chExt cx="858956" cy="858956"/>
          </a:xfrm>
        </p:grpSpPr>
        <p:grpSp>
          <p:nvGrpSpPr>
            <p:cNvPr id="20" name="组合 19"/>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椭圆 24"/>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21" name="组合 54"/>
            <p:cNvGrpSpPr>
              <a:grpSpLocks noChangeAspect="1"/>
            </p:cNvGrpSpPr>
            <p:nvPr/>
          </p:nvGrpSpPr>
          <p:grpSpPr bwMode="auto">
            <a:xfrm>
              <a:off x="4230408" y="1145668"/>
              <a:ext cx="389996" cy="469766"/>
              <a:chOff x="3452849" y="2667439"/>
              <a:chExt cx="239345" cy="288607"/>
            </a:xfrm>
          </p:grpSpPr>
          <p:sp>
            <p:nvSpPr>
              <p:cNvPr id="22"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6" name="组合 25"/>
          <p:cNvGrpSpPr/>
          <p:nvPr/>
        </p:nvGrpSpPr>
        <p:grpSpPr>
          <a:xfrm>
            <a:off x="4811052" y="1865232"/>
            <a:ext cx="858956" cy="858956"/>
            <a:chOff x="4684712" y="1948340"/>
            <a:chExt cx="858956" cy="858956"/>
          </a:xfrm>
        </p:grpSpPr>
        <p:grpSp>
          <p:nvGrpSpPr>
            <p:cNvPr id="27" name="组合 26"/>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0" name="椭圆 29"/>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8"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1" name="组合 30"/>
          <p:cNvGrpSpPr/>
          <p:nvPr/>
        </p:nvGrpSpPr>
        <p:grpSpPr>
          <a:xfrm>
            <a:off x="4842356" y="2910845"/>
            <a:ext cx="858956" cy="858956"/>
            <a:chOff x="4716016" y="2993953"/>
            <a:chExt cx="858956" cy="858956"/>
          </a:xfrm>
        </p:grpSpPr>
        <p:grpSp>
          <p:nvGrpSpPr>
            <p:cNvPr id="32" name="组合 31"/>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5" name="椭圆 34"/>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3"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 name="组合 35"/>
          <p:cNvGrpSpPr/>
          <p:nvPr/>
        </p:nvGrpSpPr>
        <p:grpSpPr>
          <a:xfrm>
            <a:off x="4123186" y="3781528"/>
            <a:ext cx="858956" cy="858956"/>
            <a:chOff x="3996846" y="3864636"/>
            <a:chExt cx="858956" cy="858956"/>
          </a:xfrm>
        </p:grpSpPr>
        <p:grpSp>
          <p:nvGrpSpPr>
            <p:cNvPr id="37" name="组合 36"/>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0" name="椭圆 39"/>
              <p:cNvSpPr/>
              <p:nvPr/>
            </p:nvSpPr>
            <p:spPr>
              <a:xfrm>
                <a:off x="392112" y="760412"/>
                <a:ext cx="3825874" cy="3825874"/>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8"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4400" fontAlgn="auto">
                <a:spcBef>
                  <a:spcPts val="0"/>
                </a:spcBef>
                <a:spcAft>
                  <a:spcPts val="0"/>
                </a:spcAft>
                <a:defRPr/>
              </a:pPr>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1" name="矩形 40"/>
          <p:cNvSpPr/>
          <p:nvPr/>
        </p:nvSpPr>
        <p:spPr>
          <a:xfrm>
            <a:off x="6119816" y="1913957"/>
            <a:ext cx="1338810" cy="323157"/>
          </a:xfrm>
          <a:prstGeom prst="rect">
            <a:avLst/>
          </a:prstGeom>
        </p:spPr>
        <p:txBody>
          <a:bodyPr wrap="none" lIns="91431" tIns="45716" rIns="91431" bIns="45716">
            <a:spAutoFit/>
          </a:bodyPr>
          <a:lstStyle/>
          <a:p>
            <a:r>
              <a:rPr lang="zh-CN" altLang="en-US" sz="1500" dirty="0" smtClean="0">
                <a:latin typeface="微软雅黑" panose="020B0503020204020204" pitchFamily="34" charset="-122"/>
                <a:ea typeface="微软雅黑" panose="020B0503020204020204" pitchFamily="34" charset="-122"/>
              </a:rPr>
              <a:t>此处添加标题</a:t>
            </a:r>
            <a:endParaRPr lang="zh-CN" altLang="en-US" sz="1500" dirty="0">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6090474" y="2146685"/>
            <a:ext cx="2297950"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a:t>
            </a:r>
            <a:r>
              <a:rPr lang="zh-CN" altLang="en-US" sz="1000" dirty="0" smtClean="0"/>
              <a:t>，</a:t>
            </a:r>
            <a:endParaRPr lang="en-US" altLang="zh-CN" sz="1000" dirty="0"/>
          </a:p>
        </p:txBody>
      </p:sp>
      <p:sp>
        <p:nvSpPr>
          <p:cNvPr id="43" name="矩形 42"/>
          <p:cNvSpPr/>
          <p:nvPr/>
        </p:nvSpPr>
        <p:spPr>
          <a:xfrm>
            <a:off x="6194374" y="2944932"/>
            <a:ext cx="1338810" cy="323157"/>
          </a:xfrm>
          <a:prstGeom prst="rect">
            <a:avLst/>
          </a:prstGeom>
        </p:spPr>
        <p:txBody>
          <a:bodyPr wrap="none" lIns="91431" tIns="45716" rIns="91431" bIns="45716">
            <a:spAutoFit/>
          </a:bodyPr>
          <a:lstStyle/>
          <a:p>
            <a:r>
              <a:rPr lang="zh-CN" altLang="en-US" sz="1500" dirty="0" smtClean="0">
                <a:latin typeface="微软雅黑" panose="020B0503020204020204" pitchFamily="34" charset="-122"/>
                <a:ea typeface="微软雅黑" panose="020B0503020204020204" pitchFamily="34" charset="-122"/>
              </a:rPr>
              <a:t>此处添加标题</a:t>
            </a:r>
            <a:endParaRPr lang="zh-CN" altLang="en-US" sz="1500" dirty="0">
              <a:latin typeface="微软雅黑" panose="020B0503020204020204" pitchFamily="34" charset="-122"/>
              <a:ea typeface="微软雅黑" panose="020B0503020204020204" pitchFamily="34" charset="-122"/>
            </a:endParaRPr>
          </a:p>
        </p:txBody>
      </p:sp>
      <p:sp>
        <p:nvSpPr>
          <p:cNvPr id="44" name="矩形 47"/>
          <p:cNvSpPr>
            <a:spLocks noChangeArrowheads="1"/>
          </p:cNvSpPr>
          <p:nvPr/>
        </p:nvSpPr>
        <p:spPr bwMode="auto">
          <a:xfrm>
            <a:off x="6165032" y="3177660"/>
            <a:ext cx="2223392"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a:t>
            </a:r>
            <a:r>
              <a:rPr lang="zh-CN" altLang="en-US" sz="1000" dirty="0" smtClean="0"/>
              <a:t>，</a:t>
            </a:r>
            <a:endParaRPr lang="en-US" altLang="zh-CN" sz="1000" dirty="0"/>
          </a:p>
        </p:txBody>
      </p:sp>
      <p:sp>
        <p:nvSpPr>
          <p:cNvPr id="45" name="矩形 44"/>
          <p:cNvSpPr/>
          <p:nvPr/>
        </p:nvSpPr>
        <p:spPr>
          <a:xfrm>
            <a:off x="5519379" y="3889351"/>
            <a:ext cx="1338810" cy="323157"/>
          </a:xfrm>
          <a:prstGeom prst="rect">
            <a:avLst/>
          </a:prstGeom>
        </p:spPr>
        <p:txBody>
          <a:bodyPr wrap="none" lIns="91431" tIns="45716" rIns="91431" bIns="45716">
            <a:spAutoFit/>
          </a:bodyPr>
          <a:lstStyle/>
          <a:p>
            <a:r>
              <a:rPr lang="zh-CN" altLang="en-US" sz="1500" dirty="0" smtClean="0">
                <a:latin typeface="微软雅黑" panose="020B0503020204020204" pitchFamily="34" charset="-122"/>
                <a:ea typeface="微软雅黑" panose="020B0503020204020204" pitchFamily="34" charset="-122"/>
              </a:rPr>
              <a:t>此处添加标题</a:t>
            </a:r>
            <a:endParaRPr lang="zh-CN" altLang="en-US" sz="1500" dirty="0">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5490037" y="4122079"/>
            <a:ext cx="2610355" cy="553990"/>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50000"/>
              </a:lnSpc>
              <a:buNone/>
            </a:pPr>
            <a:r>
              <a:rPr lang="zh-CN" altLang="en-US" sz="1000" dirty="0"/>
              <a:t>点击输入简要文字内容，文字内容需概括精炼，不用多余的文字修饰，言简意赅的</a:t>
            </a:r>
            <a:r>
              <a:rPr lang="zh-CN" altLang="en-US" sz="1000" dirty="0" smtClean="0"/>
              <a:t>说明</a:t>
            </a:r>
            <a:endParaRPr lang="en-US" altLang="zh-CN" sz="1000" dirty="0"/>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53" presetClass="entr" presetSubtype="16" fill="hold" nodeType="afterEffect">
                                      <p:stCondLst>
                                        <p:cond delay="250"/>
                                      </p:stCondLst>
                                      <p:childTnLst>
                                        <p:set>
                                          <p:cBhvr>
                                            <p:cTn id="20" dur="1" fill="hold">
                                              <p:stCondLst>
                                                <p:cond delay="0"/>
                                              </p:stCondLst>
                                            </p:cTn>
                                            <p:tgtEl>
                                              <p:spTgt spid="12"/>
                                            </p:tgtEl>
                                            <p:attrNameLst>
                                              <p:attrName>style.visibility</p:attrName>
                                            </p:attrNameLst>
                                          </p:cBhvr>
                                          <p:to>
                                            <p:strVal val="visible"/>
                                          </p:to>
                                        </p:set>
                                        <p:anim calcmode="lin" valueType="num">
                                          <p:cBhvr>
                                            <p:cTn id="21" dur="400" fill="hold"/>
                                            <p:tgtEl>
                                              <p:spTgt spid="12"/>
                                            </p:tgtEl>
                                            <p:attrNameLst>
                                              <p:attrName>ppt_w</p:attrName>
                                            </p:attrNameLst>
                                          </p:cBhvr>
                                          <p:tavLst>
                                            <p:tav tm="0">
                                              <p:val>
                                                <p:fltVal val="0"/>
                                              </p:val>
                                            </p:tav>
                                            <p:tav tm="100000">
                                              <p:val>
                                                <p:strVal val="#ppt_w"/>
                                              </p:val>
                                            </p:tav>
                                          </p:tavLst>
                                        </p:anim>
                                        <p:anim calcmode="lin" valueType="num">
                                          <p:cBhvr>
                                            <p:cTn id="22" dur="400" fill="hold"/>
                                            <p:tgtEl>
                                              <p:spTgt spid="12"/>
                                            </p:tgtEl>
                                            <p:attrNameLst>
                                              <p:attrName>ppt_h</p:attrName>
                                            </p:attrNameLst>
                                          </p:cBhvr>
                                          <p:tavLst>
                                            <p:tav tm="0">
                                              <p:val>
                                                <p:fltVal val="0"/>
                                              </p:val>
                                            </p:tav>
                                            <p:tav tm="100000">
                                              <p:val>
                                                <p:strVal val="#ppt_h"/>
                                              </p:val>
                                            </p:tav>
                                          </p:tavLst>
                                        </p:anim>
                                        <p:animEffect transition="in" filter="fade">
                                          <p:cBhvr>
                                            <p:cTn id="23" dur="400"/>
                                            <p:tgtEl>
                                              <p:spTgt spid="12"/>
                                            </p:tgtEl>
                                          </p:cBhvr>
                                        </p:animEffect>
                                      </p:childTnLst>
                                    </p:cTn>
                                  </p:par>
                                </p:childTnLst>
                              </p:cTn>
                            </p:par>
                            <p:par>
                              <p:cTn id="24" fill="hold">
                                <p:stCondLst>
                                  <p:cond delay="175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350"/>
                                            <p:tgtEl>
                                              <p:spTgt spid="5"/>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75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3250"/>
                                </p:stCondLst>
                                <p:childTnLst>
                                  <p:par>
                                    <p:cTn id="39" presetID="2" presetClass="entr" presetSubtype="2" fill="hold" nodeType="afterEffect" p14:presetBounceEnd="40000">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14:bounceEnd="40000">
                                          <p:cBhvr additive="base">
                                            <p:cTn id="41" dur="5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375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53" presetClass="entr" presetSubtype="16" fill="hold" grpId="0" nodeType="withEffect">
                                      <p:stCondLst>
                                        <p:cond delay="75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par>
                              <p:cTn id="55" fill="hold">
                                <p:stCondLst>
                                  <p:cond delay="4250"/>
                                </p:stCondLst>
                                <p:childTnLst>
                                  <p:par>
                                    <p:cTn id="56" presetID="2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par>
                              <p:cTn id="59" fill="hold">
                                <p:stCondLst>
                                  <p:cond delay="4750"/>
                                </p:stCondLst>
                                <p:childTnLst>
                                  <p:par>
                                    <p:cTn id="60" presetID="2" presetClass="entr" presetSubtype="2" fill="hold" nodeType="afterEffect" p14:presetBounceEnd="40000">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14:bounceEnd="40000">
                                          <p:cBhvr additive="base">
                                            <p:cTn id="62"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500"/>
                                            <p:tgtEl>
                                              <p:spTgt spid="42"/>
                                            </p:tgtEl>
                                          </p:cBhvr>
                                        </p:animEffect>
                                      </p:childTnLst>
                                    </p:cTn>
                                  </p:par>
                                  <p:par>
                                    <p:cTn id="71" presetID="53" presetClass="entr" presetSubtype="16" fill="hold" grpId="0" nodeType="withEffect">
                                      <p:stCondLst>
                                        <p:cond delay="75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5750"/>
                                </p:stCondLst>
                                <p:childTnLst>
                                  <p:par>
                                    <p:cTn id="77" presetID="22" presetClass="entr" presetSubtype="8"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par>
                              <p:cTn id="80" fill="hold">
                                <p:stCondLst>
                                  <p:cond delay="6250"/>
                                </p:stCondLst>
                                <p:childTnLst>
                                  <p:par>
                                    <p:cTn id="81" presetID="2" presetClass="entr" presetSubtype="2" fill="hold" nodeType="afterEffect" p14:presetBounceEnd="40000">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14:bounceEnd="40000">
                                          <p:cBhvr additive="base">
                                            <p:cTn id="83" dur="500" fill="hold"/>
                                            <p:tgtEl>
                                              <p:spTgt spid="31"/>
                                            </p:tgtEl>
                                            <p:attrNameLst>
                                              <p:attrName>ppt_x</p:attrName>
                                            </p:attrNameLst>
                                          </p:cBhvr>
                                          <p:tavLst>
                                            <p:tav tm="0">
                                              <p:val>
                                                <p:strVal val="1+#ppt_w/2"/>
                                              </p:val>
                                            </p:tav>
                                            <p:tav tm="100000">
                                              <p:val>
                                                <p:strVal val="#ppt_x"/>
                                              </p:val>
                                            </p:tav>
                                          </p:tavLst>
                                        </p:anim>
                                        <p:anim calcmode="lin" valueType="num" p14:bounceEnd="40000">
                                          <p:cBhvr additive="base">
                                            <p:cTn id="84" dur="500" fill="hold"/>
                                            <p:tgtEl>
                                              <p:spTgt spid="31"/>
                                            </p:tgtEl>
                                            <p:attrNameLst>
                                              <p:attrName>ppt_y</p:attrName>
                                            </p:attrNameLst>
                                          </p:cBhvr>
                                          <p:tavLst>
                                            <p:tav tm="0">
                                              <p:val>
                                                <p:strVal val="#ppt_y"/>
                                              </p:val>
                                            </p:tav>
                                            <p:tav tm="100000">
                                              <p:val>
                                                <p:strVal val="#ppt_y"/>
                                              </p:val>
                                            </p:tav>
                                          </p:tavLst>
                                        </p:anim>
                                      </p:childTnLst>
                                    </p:cTn>
                                  </p:par>
                                </p:childTnLst>
                              </p:cTn>
                            </p:par>
                            <p:par>
                              <p:cTn id="85" fill="hold">
                                <p:stCondLst>
                                  <p:cond delay="6750"/>
                                </p:stCondLst>
                                <p:childTnLst>
                                  <p:par>
                                    <p:cTn id="86" presetID="22" presetClass="entr" presetSubtype="8"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left)">
                                          <p:cBhvr>
                                            <p:cTn id="88" dur="500"/>
                                            <p:tgtEl>
                                              <p:spTgt spid="4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500"/>
                                            <p:tgtEl>
                                              <p:spTgt spid="44"/>
                                            </p:tgtEl>
                                          </p:cBhvr>
                                        </p:animEffect>
                                      </p:childTnLst>
                                    </p:cTn>
                                  </p:par>
                                  <p:par>
                                    <p:cTn id="92" presetID="53" presetClass="entr" presetSubtype="16" fill="hold" grpId="0" nodeType="withEffect">
                                      <p:stCondLst>
                                        <p:cond delay="750"/>
                                      </p:stCondLst>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ppt_w</p:attrName>
                                            </p:attrNameLst>
                                          </p:cBhvr>
                                          <p:tavLst>
                                            <p:tav tm="0">
                                              <p:val>
                                                <p:fltVal val="0"/>
                                              </p:val>
                                            </p:tav>
                                            <p:tav tm="100000">
                                              <p:val>
                                                <p:strVal val="#ppt_w"/>
                                              </p:val>
                                            </p:tav>
                                          </p:tavLst>
                                        </p:anim>
                                        <p:anim calcmode="lin" valueType="num">
                                          <p:cBhvr>
                                            <p:cTn id="95" dur="500" fill="hold"/>
                                            <p:tgtEl>
                                              <p:spTgt spid="18"/>
                                            </p:tgtEl>
                                            <p:attrNameLst>
                                              <p:attrName>ppt_h</p:attrName>
                                            </p:attrNameLst>
                                          </p:cBhvr>
                                          <p:tavLst>
                                            <p:tav tm="0">
                                              <p:val>
                                                <p:fltVal val="0"/>
                                              </p:val>
                                            </p:tav>
                                            <p:tav tm="100000">
                                              <p:val>
                                                <p:strVal val="#ppt_h"/>
                                              </p:val>
                                            </p:tav>
                                          </p:tavLst>
                                        </p:anim>
                                        <p:animEffect transition="in" filter="fade">
                                          <p:cBhvr>
                                            <p:cTn id="96" dur="500"/>
                                            <p:tgtEl>
                                              <p:spTgt spid="18"/>
                                            </p:tgtEl>
                                          </p:cBhvr>
                                        </p:animEffect>
                                      </p:childTnLst>
                                    </p:cTn>
                                  </p:par>
                                </p:childTnLst>
                              </p:cTn>
                            </p:par>
                            <p:par>
                              <p:cTn id="97" fill="hold">
                                <p:stCondLst>
                                  <p:cond delay="7250"/>
                                </p:stCondLst>
                                <p:childTnLst>
                                  <p:par>
                                    <p:cTn id="98" presetID="22" presetClass="entr" presetSubtype="8" fill="hold"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wipe(left)">
                                          <p:cBhvr>
                                            <p:cTn id="100" dur="500"/>
                                            <p:tgtEl>
                                              <p:spTgt spid="7"/>
                                            </p:tgtEl>
                                          </p:cBhvr>
                                        </p:animEffect>
                                      </p:childTnLst>
                                    </p:cTn>
                                  </p:par>
                                </p:childTnLst>
                              </p:cTn>
                            </p:par>
                            <p:par>
                              <p:cTn id="101" fill="hold">
                                <p:stCondLst>
                                  <p:cond delay="7750"/>
                                </p:stCondLst>
                                <p:childTnLst>
                                  <p:par>
                                    <p:cTn id="102" presetID="2" presetClass="entr" presetSubtype="2" fill="hold" nodeType="afterEffect" p14:presetBounceEnd="40000">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14:bounceEnd="40000">
                                          <p:cBhvr additive="base">
                                            <p:cTn id="104" dur="500" fill="hold"/>
                                            <p:tgtEl>
                                              <p:spTgt spid="36"/>
                                            </p:tgtEl>
                                            <p:attrNameLst>
                                              <p:attrName>ppt_x</p:attrName>
                                            </p:attrNameLst>
                                          </p:cBhvr>
                                          <p:tavLst>
                                            <p:tav tm="0">
                                              <p:val>
                                                <p:strVal val="1+#ppt_w/2"/>
                                              </p:val>
                                            </p:tav>
                                            <p:tav tm="100000">
                                              <p:val>
                                                <p:strVal val="#ppt_x"/>
                                              </p:val>
                                            </p:tav>
                                          </p:tavLst>
                                        </p:anim>
                                        <p:anim calcmode="lin" valueType="num" p14:bounceEnd="40000">
                                          <p:cBhvr additive="base">
                                            <p:cTn id="105" dur="500" fill="hold"/>
                                            <p:tgtEl>
                                              <p:spTgt spid="36"/>
                                            </p:tgtEl>
                                            <p:attrNameLst>
                                              <p:attrName>ppt_y</p:attrName>
                                            </p:attrNameLst>
                                          </p:cBhvr>
                                          <p:tavLst>
                                            <p:tav tm="0">
                                              <p:val>
                                                <p:strVal val="#ppt_y"/>
                                              </p:val>
                                            </p:tav>
                                            <p:tav tm="100000">
                                              <p:val>
                                                <p:strVal val="#ppt_y"/>
                                              </p:val>
                                            </p:tav>
                                          </p:tavLst>
                                        </p:anim>
                                      </p:childTnLst>
                                    </p:cTn>
                                  </p:par>
                                </p:childTnLst>
                              </p:cTn>
                            </p:par>
                            <p:par>
                              <p:cTn id="106" fill="hold">
                                <p:stCondLst>
                                  <p:cond delay="82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5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wipe(left)">
                                          <p:cBhvr>
                                            <p:cTn id="1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p:bldP spid="11" grpId="0"/>
          <p:bldP spid="15" grpId="0" animBg="1"/>
          <p:bldP spid="16" grpId="0" animBg="1"/>
          <p:bldP spid="17" grpId="0" animBg="1"/>
          <p:bldP spid="18" grpId="0" animBg="1"/>
          <p:bldP spid="41" grpId="0"/>
          <p:bldP spid="42" grpId="0"/>
          <p:bldP spid="43" grpId="0"/>
          <p:bldP spid="44" grpId="0"/>
          <p:bldP spid="45" grpId="0"/>
          <p:bldP spid="4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53" presetClass="entr" presetSubtype="16" fill="hold" nodeType="afterEffect">
                                      <p:stCondLst>
                                        <p:cond delay="250"/>
                                      </p:stCondLst>
                                      <p:childTnLst>
                                        <p:set>
                                          <p:cBhvr>
                                            <p:cTn id="20" dur="1" fill="hold">
                                              <p:stCondLst>
                                                <p:cond delay="0"/>
                                              </p:stCondLst>
                                            </p:cTn>
                                            <p:tgtEl>
                                              <p:spTgt spid="12"/>
                                            </p:tgtEl>
                                            <p:attrNameLst>
                                              <p:attrName>style.visibility</p:attrName>
                                            </p:attrNameLst>
                                          </p:cBhvr>
                                          <p:to>
                                            <p:strVal val="visible"/>
                                          </p:to>
                                        </p:set>
                                        <p:anim calcmode="lin" valueType="num">
                                          <p:cBhvr>
                                            <p:cTn id="21" dur="400" fill="hold"/>
                                            <p:tgtEl>
                                              <p:spTgt spid="12"/>
                                            </p:tgtEl>
                                            <p:attrNameLst>
                                              <p:attrName>ppt_w</p:attrName>
                                            </p:attrNameLst>
                                          </p:cBhvr>
                                          <p:tavLst>
                                            <p:tav tm="0">
                                              <p:val>
                                                <p:fltVal val="0"/>
                                              </p:val>
                                            </p:tav>
                                            <p:tav tm="100000">
                                              <p:val>
                                                <p:strVal val="#ppt_w"/>
                                              </p:val>
                                            </p:tav>
                                          </p:tavLst>
                                        </p:anim>
                                        <p:anim calcmode="lin" valueType="num">
                                          <p:cBhvr>
                                            <p:cTn id="22" dur="400" fill="hold"/>
                                            <p:tgtEl>
                                              <p:spTgt spid="12"/>
                                            </p:tgtEl>
                                            <p:attrNameLst>
                                              <p:attrName>ppt_h</p:attrName>
                                            </p:attrNameLst>
                                          </p:cBhvr>
                                          <p:tavLst>
                                            <p:tav tm="0">
                                              <p:val>
                                                <p:fltVal val="0"/>
                                              </p:val>
                                            </p:tav>
                                            <p:tav tm="100000">
                                              <p:val>
                                                <p:strVal val="#ppt_h"/>
                                              </p:val>
                                            </p:tav>
                                          </p:tavLst>
                                        </p:anim>
                                        <p:animEffect transition="in" filter="fade">
                                          <p:cBhvr>
                                            <p:cTn id="23" dur="400"/>
                                            <p:tgtEl>
                                              <p:spTgt spid="12"/>
                                            </p:tgtEl>
                                          </p:cBhvr>
                                        </p:animEffect>
                                      </p:childTnLst>
                                    </p:cTn>
                                  </p:par>
                                </p:childTnLst>
                              </p:cTn>
                            </p:par>
                            <p:par>
                              <p:cTn id="24" fill="hold">
                                <p:stCondLst>
                                  <p:cond delay="175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350"/>
                                            <p:tgtEl>
                                              <p:spTgt spid="5"/>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75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3250"/>
                                </p:stCondLst>
                                <p:childTnLst>
                                  <p:par>
                                    <p:cTn id="39" presetID="2" presetClass="entr" presetSubtype="2"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1+#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375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par>
                                    <p:cTn id="50" presetID="53" presetClass="entr" presetSubtype="16" fill="hold" grpId="0" nodeType="withEffect">
                                      <p:stCondLst>
                                        <p:cond delay="75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par>
                              <p:cTn id="55" fill="hold">
                                <p:stCondLst>
                                  <p:cond delay="4250"/>
                                </p:stCondLst>
                                <p:childTnLst>
                                  <p:par>
                                    <p:cTn id="56" presetID="2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par>
                              <p:cTn id="59" fill="hold">
                                <p:stCondLst>
                                  <p:cond delay="4750"/>
                                </p:stCondLst>
                                <p:childTnLst>
                                  <p:par>
                                    <p:cTn id="60" presetID="2" presetClass="entr" presetSubtype="2"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1+#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left)">
                                          <p:cBhvr>
                                            <p:cTn id="70" dur="500"/>
                                            <p:tgtEl>
                                              <p:spTgt spid="42"/>
                                            </p:tgtEl>
                                          </p:cBhvr>
                                        </p:animEffect>
                                      </p:childTnLst>
                                    </p:cTn>
                                  </p:par>
                                  <p:par>
                                    <p:cTn id="71" presetID="53" presetClass="entr" presetSubtype="16" fill="hold" grpId="0" nodeType="withEffect">
                                      <p:stCondLst>
                                        <p:cond delay="75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par>
                              <p:cTn id="76" fill="hold">
                                <p:stCondLst>
                                  <p:cond delay="5750"/>
                                </p:stCondLst>
                                <p:childTnLst>
                                  <p:par>
                                    <p:cTn id="77" presetID="22" presetClass="entr" presetSubtype="8"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par>
                              <p:cTn id="80" fill="hold">
                                <p:stCondLst>
                                  <p:cond delay="6250"/>
                                </p:stCondLst>
                                <p:childTnLst>
                                  <p:par>
                                    <p:cTn id="81" presetID="2" presetClass="entr" presetSubtype="2" fill="hold"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1+#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childTnLst>
                              </p:cTn>
                            </p:par>
                            <p:par>
                              <p:cTn id="85" fill="hold">
                                <p:stCondLst>
                                  <p:cond delay="6750"/>
                                </p:stCondLst>
                                <p:childTnLst>
                                  <p:par>
                                    <p:cTn id="86" presetID="22" presetClass="entr" presetSubtype="8"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left)">
                                          <p:cBhvr>
                                            <p:cTn id="88" dur="500"/>
                                            <p:tgtEl>
                                              <p:spTgt spid="4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500"/>
                                            <p:tgtEl>
                                              <p:spTgt spid="44"/>
                                            </p:tgtEl>
                                          </p:cBhvr>
                                        </p:animEffect>
                                      </p:childTnLst>
                                    </p:cTn>
                                  </p:par>
                                  <p:par>
                                    <p:cTn id="92" presetID="53" presetClass="entr" presetSubtype="16" fill="hold" grpId="0" nodeType="withEffect">
                                      <p:stCondLst>
                                        <p:cond delay="750"/>
                                      </p:stCondLst>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ppt_w</p:attrName>
                                            </p:attrNameLst>
                                          </p:cBhvr>
                                          <p:tavLst>
                                            <p:tav tm="0">
                                              <p:val>
                                                <p:fltVal val="0"/>
                                              </p:val>
                                            </p:tav>
                                            <p:tav tm="100000">
                                              <p:val>
                                                <p:strVal val="#ppt_w"/>
                                              </p:val>
                                            </p:tav>
                                          </p:tavLst>
                                        </p:anim>
                                        <p:anim calcmode="lin" valueType="num">
                                          <p:cBhvr>
                                            <p:cTn id="95" dur="500" fill="hold"/>
                                            <p:tgtEl>
                                              <p:spTgt spid="18"/>
                                            </p:tgtEl>
                                            <p:attrNameLst>
                                              <p:attrName>ppt_h</p:attrName>
                                            </p:attrNameLst>
                                          </p:cBhvr>
                                          <p:tavLst>
                                            <p:tav tm="0">
                                              <p:val>
                                                <p:fltVal val="0"/>
                                              </p:val>
                                            </p:tav>
                                            <p:tav tm="100000">
                                              <p:val>
                                                <p:strVal val="#ppt_h"/>
                                              </p:val>
                                            </p:tav>
                                          </p:tavLst>
                                        </p:anim>
                                        <p:animEffect transition="in" filter="fade">
                                          <p:cBhvr>
                                            <p:cTn id="96" dur="500"/>
                                            <p:tgtEl>
                                              <p:spTgt spid="18"/>
                                            </p:tgtEl>
                                          </p:cBhvr>
                                        </p:animEffect>
                                      </p:childTnLst>
                                    </p:cTn>
                                  </p:par>
                                </p:childTnLst>
                              </p:cTn>
                            </p:par>
                            <p:par>
                              <p:cTn id="97" fill="hold">
                                <p:stCondLst>
                                  <p:cond delay="7250"/>
                                </p:stCondLst>
                                <p:childTnLst>
                                  <p:par>
                                    <p:cTn id="98" presetID="22" presetClass="entr" presetSubtype="8" fill="hold" nodeType="after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wipe(left)">
                                          <p:cBhvr>
                                            <p:cTn id="100" dur="500"/>
                                            <p:tgtEl>
                                              <p:spTgt spid="7"/>
                                            </p:tgtEl>
                                          </p:cBhvr>
                                        </p:animEffect>
                                      </p:childTnLst>
                                    </p:cTn>
                                  </p:par>
                                </p:childTnLst>
                              </p:cTn>
                            </p:par>
                            <p:par>
                              <p:cTn id="101" fill="hold">
                                <p:stCondLst>
                                  <p:cond delay="7750"/>
                                </p:stCondLst>
                                <p:childTnLst>
                                  <p:par>
                                    <p:cTn id="102" presetID="2" presetClass="entr" presetSubtype="2" fill="hold"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additive="base">
                                            <p:cTn id="104" dur="500" fill="hold"/>
                                            <p:tgtEl>
                                              <p:spTgt spid="36"/>
                                            </p:tgtEl>
                                            <p:attrNameLst>
                                              <p:attrName>ppt_x</p:attrName>
                                            </p:attrNameLst>
                                          </p:cBhvr>
                                          <p:tavLst>
                                            <p:tav tm="0">
                                              <p:val>
                                                <p:strVal val="1+#ppt_w/2"/>
                                              </p:val>
                                            </p:tav>
                                            <p:tav tm="100000">
                                              <p:val>
                                                <p:strVal val="#ppt_x"/>
                                              </p:val>
                                            </p:tav>
                                          </p:tavLst>
                                        </p:anim>
                                        <p:anim calcmode="lin" valueType="num">
                                          <p:cBhvr additive="base">
                                            <p:cTn id="105" dur="500" fill="hold"/>
                                            <p:tgtEl>
                                              <p:spTgt spid="36"/>
                                            </p:tgtEl>
                                            <p:attrNameLst>
                                              <p:attrName>ppt_y</p:attrName>
                                            </p:attrNameLst>
                                          </p:cBhvr>
                                          <p:tavLst>
                                            <p:tav tm="0">
                                              <p:val>
                                                <p:strVal val="#ppt_y"/>
                                              </p:val>
                                            </p:tav>
                                            <p:tav tm="100000">
                                              <p:val>
                                                <p:strVal val="#ppt_y"/>
                                              </p:val>
                                            </p:tav>
                                          </p:tavLst>
                                        </p:anim>
                                      </p:childTnLst>
                                    </p:cTn>
                                  </p:par>
                                </p:childTnLst>
                              </p:cTn>
                            </p:par>
                            <p:par>
                              <p:cTn id="106" fill="hold">
                                <p:stCondLst>
                                  <p:cond delay="82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5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wipe(left)">
                                          <p:cBhvr>
                                            <p:cTn id="1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p:bldP spid="11" grpId="0"/>
          <p:bldP spid="15" grpId="0" animBg="1"/>
          <p:bldP spid="16" grpId="0" animBg="1"/>
          <p:bldP spid="17" grpId="0" animBg="1"/>
          <p:bldP spid="18" grpId="0" animBg="1"/>
          <p:bldP spid="41" grpId="0"/>
          <p:bldP spid="42" grpId="0"/>
          <p:bldP spid="43" grpId="0"/>
          <p:bldP spid="44" grpId="0"/>
          <p:bldP spid="45" grpId="0"/>
          <p:bldP spid="4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Line 548"/>
          <p:cNvSpPr>
            <a:spLocks noChangeShapeType="1"/>
          </p:cNvSpPr>
          <p:nvPr/>
        </p:nvSpPr>
        <p:spPr bwMode="auto">
          <a:xfrm flipH="1">
            <a:off x="2573276"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2407519" y="3245205"/>
            <a:ext cx="130057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Rectangle 25"/>
          <p:cNvSpPr>
            <a:spLocks noChangeArrowheads="1"/>
          </p:cNvSpPr>
          <p:nvPr/>
        </p:nvSpPr>
        <p:spPr bwMode="auto">
          <a:xfrm>
            <a:off x="925831" y="3245205"/>
            <a:ext cx="129676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Rectangle 26"/>
          <p:cNvSpPr>
            <a:spLocks noChangeArrowheads="1"/>
          </p:cNvSpPr>
          <p:nvPr/>
        </p:nvSpPr>
        <p:spPr bwMode="auto">
          <a:xfrm>
            <a:off x="3951008" y="3246395"/>
            <a:ext cx="1295569"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Rectangle 27"/>
          <p:cNvSpPr>
            <a:spLocks noChangeArrowheads="1"/>
          </p:cNvSpPr>
          <p:nvPr/>
        </p:nvSpPr>
        <p:spPr bwMode="auto">
          <a:xfrm>
            <a:off x="5324931" y="3245205"/>
            <a:ext cx="1354156"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Rectangle 28"/>
          <p:cNvSpPr>
            <a:spLocks noChangeArrowheads="1"/>
          </p:cNvSpPr>
          <p:nvPr/>
        </p:nvSpPr>
        <p:spPr bwMode="auto">
          <a:xfrm>
            <a:off x="6803351" y="3246395"/>
            <a:ext cx="1396785"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Line 548"/>
          <p:cNvSpPr>
            <a:spLocks noChangeShapeType="1"/>
          </p:cNvSpPr>
          <p:nvPr/>
        </p:nvSpPr>
        <p:spPr bwMode="auto">
          <a:xfrm flipH="1">
            <a:off x="1060985"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548"/>
          <p:cNvSpPr>
            <a:spLocks noChangeShapeType="1"/>
          </p:cNvSpPr>
          <p:nvPr/>
        </p:nvSpPr>
        <p:spPr bwMode="auto">
          <a:xfrm flipH="1">
            <a:off x="3978396"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Line 548"/>
          <p:cNvSpPr>
            <a:spLocks noChangeShapeType="1"/>
          </p:cNvSpPr>
          <p:nvPr/>
        </p:nvSpPr>
        <p:spPr bwMode="auto">
          <a:xfrm flipH="1">
            <a:off x="5435911"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Line 548"/>
          <p:cNvSpPr>
            <a:spLocks noChangeShapeType="1"/>
          </p:cNvSpPr>
          <p:nvPr/>
        </p:nvSpPr>
        <p:spPr bwMode="auto">
          <a:xfrm flipH="1">
            <a:off x="6948202" y="3708273"/>
            <a:ext cx="1080037"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Rectangle 33"/>
          <p:cNvSpPr>
            <a:spLocks noChangeArrowheads="1"/>
          </p:cNvSpPr>
          <p:nvPr/>
        </p:nvSpPr>
        <p:spPr bwMode="auto">
          <a:xfrm>
            <a:off x="899040" y="3780281"/>
            <a:ext cx="7399507" cy="54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6" name="Picture 34"/>
          <p:cNvPicPr>
            <a:picLocks noChangeAspect="1" noChangeArrowheads="1"/>
          </p:cNvPicPr>
          <p:nvPr/>
        </p:nvPicPr>
        <p:blipFill>
          <a:blip r:embed="rId1" cstate="screen">
            <a:clrChange>
              <a:clrFrom>
                <a:srgbClr val="FFFFFF"/>
              </a:clrFrom>
              <a:clrTo>
                <a:srgbClr val="FFFFFF">
                  <a:alpha val="0"/>
                </a:srgbClr>
              </a:clrTo>
            </a:clrChange>
          </a:blip>
          <a:srcRect/>
          <a:stretch>
            <a:fillRect/>
          </a:stretch>
        </p:blipFill>
        <p:spPr bwMode="auto">
          <a:xfrm>
            <a:off x="5328741" y="1563118"/>
            <a:ext cx="126699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5"/>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952624" y="1611933"/>
            <a:ext cx="1243174" cy="12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6"/>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3879562" y="1608361"/>
            <a:ext cx="1222931" cy="122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7"/>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6787446" y="1617886"/>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8"/>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2412521" y="1602409"/>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组合 4"/>
          <p:cNvGrpSpPr/>
          <p:nvPr/>
        </p:nvGrpSpPr>
        <p:grpSpPr bwMode="auto">
          <a:xfrm>
            <a:off x="690652" y="1347614"/>
            <a:ext cx="1729013" cy="1728788"/>
            <a:chOff x="3733576" y="3930057"/>
            <a:chExt cx="1800000" cy="1800000"/>
          </a:xfrm>
        </p:grpSpPr>
        <p:sp>
          <p:nvSpPr>
            <p:cNvPr id="22"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5" name="组合 4"/>
          <p:cNvGrpSpPr/>
          <p:nvPr/>
        </p:nvGrpSpPr>
        <p:grpSpPr bwMode="auto">
          <a:xfrm>
            <a:off x="2148167" y="1347614"/>
            <a:ext cx="1729013" cy="1728788"/>
            <a:chOff x="3733576" y="3930057"/>
            <a:chExt cx="1800000" cy="1800000"/>
          </a:xfrm>
        </p:grpSpPr>
        <p:sp>
          <p:nvSpPr>
            <p:cNvPr id="26"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9" name="组合 4"/>
          <p:cNvGrpSpPr/>
          <p:nvPr/>
        </p:nvGrpSpPr>
        <p:grpSpPr bwMode="auto">
          <a:xfrm>
            <a:off x="3606873" y="1347614"/>
            <a:ext cx="1729013" cy="1728788"/>
            <a:chOff x="3733576" y="3930057"/>
            <a:chExt cx="1800000" cy="1800000"/>
          </a:xfrm>
        </p:grpSpPr>
        <p:sp>
          <p:nvSpPr>
            <p:cNvPr id="30"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3" name="组合 4"/>
          <p:cNvGrpSpPr/>
          <p:nvPr/>
        </p:nvGrpSpPr>
        <p:grpSpPr bwMode="auto">
          <a:xfrm>
            <a:off x="5065578" y="1347614"/>
            <a:ext cx="1729013" cy="1728788"/>
            <a:chOff x="3733576" y="3930057"/>
            <a:chExt cx="1800000" cy="1800000"/>
          </a:xfrm>
        </p:grpSpPr>
        <p:sp>
          <p:nvSpPr>
            <p:cNvPr id="34"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7" name="组合 4"/>
          <p:cNvGrpSpPr/>
          <p:nvPr/>
        </p:nvGrpSpPr>
        <p:grpSpPr bwMode="auto">
          <a:xfrm>
            <a:off x="6515948" y="1347614"/>
            <a:ext cx="1729013" cy="1728788"/>
            <a:chOff x="3733576" y="3930057"/>
            <a:chExt cx="1800000" cy="1800000"/>
          </a:xfrm>
        </p:grpSpPr>
        <p:sp>
          <p:nvSpPr>
            <p:cNvPr id="38" name="椭圆 3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任意多边形 38"/>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solidFill>
              <a:srgbClr val="0070C0"/>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0-#ppt_w/2"/>
                                          </p:val>
                                        </p:tav>
                                        <p:tav tm="100000">
                                          <p:val>
                                            <p:strVal val="#ppt_x"/>
                                          </p:val>
                                        </p:tav>
                                      </p:tavLst>
                                    </p:anim>
                                    <p:anim calcmode="lin" valueType="num">
                                      <p:cBhvr additive="base">
                                        <p:cTn id="30" dur="500" fill="hold"/>
                                        <p:tgtEl>
                                          <p:spTgt spid="29"/>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0-#ppt_w/2"/>
                                          </p:val>
                                        </p:tav>
                                        <p:tav tm="100000">
                                          <p:val>
                                            <p:strVal val="#ppt_x"/>
                                          </p:val>
                                        </p:tav>
                                      </p:tavLst>
                                    </p:anim>
                                    <p:anim calcmode="lin" valueType="num">
                                      <p:cBhvr additive="base">
                                        <p:cTn id="34" dur="500" fill="hold"/>
                                        <p:tgtEl>
                                          <p:spTgt spid="3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0-#ppt_w/2"/>
                                          </p:val>
                                        </p:tav>
                                        <p:tav tm="100000">
                                          <p:val>
                                            <p:strVal val="#ppt_x"/>
                                          </p:val>
                                        </p:tav>
                                      </p:tavLst>
                                    </p:anim>
                                    <p:anim calcmode="lin" valueType="num">
                                      <p:cBhvr additive="base">
                                        <p:cTn id="38" dur="500" fill="hold"/>
                                        <p:tgtEl>
                                          <p:spTgt spid="37"/>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17" presetClass="entr" presetSubtype="1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strVal val="#ppt_h"/>
                                          </p:val>
                                        </p:tav>
                                        <p:tav tm="100000">
                                          <p:val>
                                            <p:strVal val="#ppt_h"/>
                                          </p:val>
                                        </p:tav>
                                      </p:tavLst>
                                    </p:anim>
                                  </p:childTnLst>
                                </p:cTn>
                              </p:par>
                            </p:childTnLst>
                          </p:cTn>
                        </p:par>
                        <p:par>
                          <p:cTn id="44" fill="hold">
                            <p:stCondLst>
                              <p:cond delay="2000"/>
                            </p:stCondLst>
                            <p:childTnLst>
                              <p:par>
                                <p:cTn id="45" presetID="17" presetClass="entr" presetSubtype="1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strVal val="#ppt_h"/>
                                          </p:val>
                                        </p:tav>
                                        <p:tav tm="100000">
                                          <p:val>
                                            <p:strVal val="#ppt_h"/>
                                          </p:val>
                                        </p:tav>
                                      </p:tavLst>
                                    </p:anim>
                                  </p:childTnLst>
                                </p:cTn>
                              </p:par>
                            </p:childTnLst>
                          </p:cTn>
                        </p:par>
                        <p:par>
                          <p:cTn id="49" fill="hold">
                            <p:stCondLst>
                              <p:cond delay="2500"/>
                            </p:stCondLst>
                            <p:childTnLst>
                              <p:par>
                                <p:cTn id="50" presetID="17" presetClass="entr" presetSubtype="1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strVal val="#ppt_h"/>
                                          </p:val>
                                        </p:tav>
                                        <p:tav tm="100000">
                                          <p:val>
                                            <p:strVal val="#ppt_h"/>
                                          </p:val>
                                        </p:tav>
                                      </p:tavLst>
                                    </p:anim>
                                  </p:childTnLst>
                                </p:cTn>
                              </p:par>
                            </p:childTnLst>
                          </p:cTn>
                        </p:par>
                        <p:par>
                          <p:cTn id="54" fill="hold">
                            <p:stCondLst>
                              <p:cond delay="3000"/>
                            </p:stCondLst>
                            <p:childTnLst>
                              <p:par>
                                <p:cTn id="55" presetID="17" presetClass="entr" presetSubtype="1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strVal val="#ppt_h"/>
                                          </p:val>
                                        </p:tav>
                                        <p:tav tm="100000">
                                          <p:val>
                                            <p:strVal val="#ppt_h"/>
                                          </p:val>
                                        </p:tav>
                                      </p:tavLst>
                                    </p:anim>
                                  </p:childTnLst>
                                </p:cTn>
                              </p:par>
                            </p:childTnLst>
                          </p:cTn>
                        </p:par>
                        <p:par>
                          <p:cTn id="59" fill="hold">
                            <p:stCondLst>
                              <p:cond delay="3500"/>
                            </p:stCondLst>
                            <p:childTnLst>
                              <p:par>
                                <p:cTn id="60" presetID="17" presetClass="entr" presetSubtype="1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strVal val="#ppt_h"/>
                                          </p:val>
                                        </p:tav>
                                        <p:tav tm="100000">
                                          <p:val>
                                            <p:strVal val="#ppt_h"/>
                                          </p:val>
                                        </p:tav>
                                      </p:tavLst>
                                    </p:anim>
                                  </p:childTnLst>
                                </p:cTn>
                              </p:par>
                            </p:childTnLst>
                          </p:cTn>
                        </p:par>
                        <p:par>
                          <p:cTn id="64" fill="hold">
                            <p:stCondLst>
                              <p:cond delay="4000"/>
                            </p:stCondLst>
                            <p:childTnLst>
                              <p:par>
                                <p:cTn id="65" presetID="17" presetClass="entr" presetSubtype="1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strVal val="#ppt_h"/>
                                          </p:val>
                                        </p:tav>
                                        <p:tav tm="100000">
                                          <p:val>
                                            <p:strVal val="#ppt_h"/>
                                          </p:val>
                                        </p:tav>
                                      </p:tavLst>
                                    </p:anim>
                                  </p:childTnLst>
                                </p:cTn>
                              </p:par>
                            </p:childTnLst>
                          </p:cTn>
                        </p:par>
                        <p:par>
                          <p:cTn id="69" fill="hold">
                            <p:stCondLst>
                              <p:cond delay="4500"/>
                            </p:stCondLst>
                            <p:childTnLst>
                              <p:par>
                                <p:cTn id="70" presetID="17" presetClass="entr" presetSubtype="10"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strVal val="#ppt_h"/>
                                          </p:val>
                                        </p:tav>
                                        <p:tav tm="100000">
                                          <p:val>
                                            <p:strVal val="#ppt_h"/>
                                          </p:val>
                                        </p:tav>
                                      </p:tavLst>
                                    </p:anim>
                                  </p:childTnLst>
                                </p:cTn>
                              </p:par>
                            </p:childTnLst>
                          </p:cTn>
                        </p:par>
                        <p:par>
                          <p:cTn id="74" fill="hold">
                            <p:stCondLst>
                              <p:cond delay="5000"/>
                            </p:stCondLst>
                            <p:childTnLst>
                              <p:par>
                                <p:cTn id="75" presetID="17" presetClass="entr" presetSubtype="10"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strVal val="#ppt_h"/>
                                          </p:val>
                                        </p:tav>
                                        <p:tav tm="100000">
                                          <p:val>
                                            <p:strVal val="#ppt_h"/>
                                          </p:val>
                                        </p:tav>
                                      </p:tavLst>
                                    </p:anim>
                                  </p:childTnLst>
                                </p:cTn>
                              </p:par>
                            </p:childTnLst>
                          </p:cTn>
                        </p:par>
                        <p:par>
                          <p:cTn id="79" fill="hold">
                            <p:stCondLst>
                              <p:cond delay="5500"/>
                            </p:stCondLst>
                            <p:childTnLst>
                              <p:par>
                                <p:cTn id="80" presetID="17" presetClass="entr" presetSubtype="1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strVal val="#ppt_h"/>
                                          </p:val>
                                        </p:tav>
                                        <p:tav tm="100000">
                                          <p:val>
                                            <p:strVal val="#ppt_h"/>
                                          </p:val>
                                        </p:tav>
                                      </p:tavLst>
                                    </p:anim>
                                  </p:childTnLst>
                                </p:cTn>
                              </p:par>
                            </p:childTnLst>
                          </p:cTn>
                        </p:par>
                        <p:par>
                          <p:cTn id="84" fill="hold">
                            <p:stCondLst>
                              <p:cond delay="6000"/>
                            </p:stCondLst>
                            <p:childTnLst>
                              <p:par>
                                <p:cTn id="85" presetID="17" presetClass="entr" presetSubtype="10"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strVal val="#ppt_h"/>
                                          </p:val>
                                        </p:tav>
                                        <p:tav tm="100000">
                                          <p:val>
                                            <p:strVal val="#ppt_h"/>
                                          </p:val>
                                        </p:tav>
                                      </p:tavLst>
                                    </p:anim>
                                  </p:childTnLst>
                                </p:cTn>
                              </p:par>
                            </p:childTnLst>
                          </p:cTn>
                        </p:par>
                        <p:par>
                          <p:cTn id="89" fill="hold">
                            <p:stCondLst>
                              <p:cond delay="6500"/>
                            </p:stCondLst>
                            <p:childTnLst>
                              <p:par>
                                <p:cTn id="90" presetID="18" presetClass="entr" presetSubtype="6" fill="hold" grpId="0" nodeType="after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strips(downRight)">
                                      <p:cBhvr>
                                        <p:cTn id="92" dur="500"/>
                                        <p:tgtEl>
                                          <p:spTgt spid="11"/>
                                        </p:tgtEl>
                                      </p:cBhvr>
                                    </p:animEffect>
                                  </p:childTnLst>
                                </p:cTn>
                              </p:par>
                            </p:childTnLst>
                          </p:cTn>
                        </p:par>
                        <p:par>
                          <p:cTn id="93" fill="hold">
                            <p:stCondLst>
                              <p:cond delay="7000"/>
                            </p:stCondLst>
                            <p:childTnLst>
                              <p:par>
                                <p:cTn id="94" presetID="18" presetClass="entr" presetSubtype="6"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strips(downRight)">
                                      <p:cBhvr>
                                        <p:cTn id="96" dur="500"/>
                                        <p:tgtEl>
                                          <p:spTgt spid="5"/>
                                        </p:tgtEl>
                                      </p:cBhvr>
                                    </p:animEffect>
                                  </p:childTnLst>
                                </p:cTn>
                              </p:par>
                            </p:childTnLst>
                          </p:cTn>
                        </p:par>
                        <p:par>
                          <p:cTn id="97" fill="hold">
                            <p:stCondLst>
                              <p:cond delay="7500"/>
                            </p:stCondLst>
                            <p:childTnLst>
                              <p:par>
                                <p:cTn id="98" presetID="18" presetClass="entr" presetSubtype="6" fill="hold" grpId="0"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strips(downRight)">
                                      <p:cBhvr>
                                        <p:cTn id="100" dur="500"/>
                                        <p:tgtEl>
                                          <p:spTgt spid="12"/>
                                        </p:tgtEl>
                                      </p:cBhvr>
                                    </p:animEffect>
                                  </p:childTnLst>
                                </p:cTn>
                              </p:par>
                            </p:childTnLst>
                          </p:cTn>
                        </p:par>
                        <p:par>
                          <p:cTn id="101" fill="hold">
                            <p:stCondLst>
                              <p:cond delay="8000"/>
                            </p:stCondLst>
                            <p:childTnLst>
                              <p:par>
                                <p:cTn id="102" presetID="18" presetClass="entr" presetSubtype="6" fill="hold" grpId="0" nodeType="after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strips(downRight)">
                                      <p:cBhvr>
                                        <p:cTn id="104" dur="500"/>
                                        <p:tgtEl>
                                          <p:spTgt spid="13"/>
                                        </p:tgtEl>
                                      </p:cBhvr>
                                    </p:animEffect>
                                  </p:childTnLst>
                                </p:cTn>
                              </p:par>
                            </p:childTnLst>
                          </p:cTn>
                        </p:par>
                        <p:par>
                          <p:cTn id="105" fill="hold">
                            <p:stCondLst>
                              <p:cond delay="8500"/>
                            </p:stCondLst>
                            <p:childTnLst>
                              <p:par>
                                <p:cTn id="106" presetID="18" presetClass="entr" presetSubtype="6" fill="hold" grpId="0" nodeType="afterEffect">
                                  <p:stCondLst>
                                    <p:cond delay="0"/>
                                  </p:stCondLst>
                                  <p:childTnLst>
                                    <p:set>
                                      <p:cBhvr>
                                        <p:cTn id="107" dur="1" fill="hold">
                                          <p:stCondLst>
                                            <p:cond delay="0"/>
                                          </p:stCondLst>
                                        </p:cTn>
                                        <p:tgtEl>
                                          <p:spTgt spid="14"/>
                                        </p:tgtEl>
                                        <p:attrNameLst>
                                          <p:attrName>style.visibility</p:attrName>
                                        </p:attrNameLst>
                                      </p:cBhvr>
                                      <p:to>
                                        <p:strVal val="visible"/>
                                      </p:to>
                                    </p:set>
                                    <p:animEffect transition="in" filter="strips(downRight)">
                                      <p:cBhvr>
                                        <p:cTn id="108" dur="500"/>
                                        <p:tgtEl>
                                          <p:spTgt spid="14"/>
                                        </p:tgtEl>
                                      </p:cBhvr>
                                    </p:animEffect>
                                  </p:childTnLst>
                                </p:cTn>
                              </p:par>
                            </p:childTnLst>
                          </p:cTn>
                        </p:par>
                        <p:par>
                          <p:cTn id="109" fill="hold">
                            <p:stCondLst>
                              <p:cond delay="9000"/>
                            </p:stCondLst>
                            <p:childTnLst>
                              <p:par>
                                <p:cTn id="110" presetID="17" presetClass="entr" presetSubtype="10" fill="hold" grpId="0" nodeType="afterEffect">
                                  <p:stCondLst>
                                    <p:cond delay="0"/>
                                  </p:stCondLst>
                                  <p:childTnLst>
                                    <p:set>
                                      <p:cBhvr>
                                        <p:cTn id="111" dur="1" fill="hold">
                                          <p:stCondLst>
                                            <p:cond delay="0"/>
                                          </p:stCondLst>
                                        </p:cTn>
                                        <p:tgtEl>
                                          <p:spTgt spid="15"/>
                                        </p:tgtEl>
                                        <p:attrNameLst>
                                          <p:attrName>style.visibility</p:attrName>
                                        </p:attrNameLst>
                                      </p:cBhvr>
                                      <p:to>
                                        <p:strVal val="visible"/>
                                      </p:to>
                                    </p:set>
                                    <p:anim calcmode="lin" valueType="num">
                                      <p:cBhvr>
                                        <p:cTn id="112" dur="500" fill="hold"/>
                                        <p:tgtEl>
                                          <p:spTgt spid="15"/>
                                        </p:tgtEl>
                                        <p:attrNameLst>
                                          <p:attrName>ppt_w</p:attrName>
                                        </p:attrNameLst>
                                      </p:cBhvr>
                                      <p:tavLst>
                                        <p:tav tm="0">
                                          <p:val>
                                            <p:fltVal val="0"/>
                                          </p:val>
                                        </p:tav>
                                        <p:tav tm="100000">
                                          <p:val>
                                            <p:strVal val="#ppt_w"/>
                                          </p:val>
                                        </p:tav>
                                      </p:tavLst>
                                    </p:anim>
                                    <p:anim calcmode="lin" valueType="num">
                                      <p:cBhvr>
                                        <p:cTn id="113"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p:bldP spid="10" grpId="0"/>
      <p:bldP spid="11" grpId="0" animBg="1"/>
      <p:bldP spid="12" grpId="0" animBg="1"/>
      <p:bldP spid="13" grpId="0" animBg="1"/>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2049927" y="2478359"/>
            <a:ext cx="1338828" cy="323165"/>
          </a:xfrm>
          <a:prstGeom prst="rect">
            <a:avLst/>
          </a:prstGeom>
          <a:noFill/>
        </p:spPr>
        <p:txBody>
          <a:bodyPr wrap="none" rtlCol="0">
            <a:spAutoFit/>
          </a:bodyPr>
          <a:lstStyle/>
          <a:p>
            <a:pPr algn="r"/>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68311" y="3569150"/>
            <a:ext cx="1338828" cy="323165"/>
          </a:xfrm>
          <a:prstGeom prst="rect">
            <a:avLst/>
          </a:prstGeom>
          <a:noFill/>
        </p:spPr>
        <p:txBody>
          <a:bodyPr wrap="none" rtlCol="0">
            <a:spAutoFit/>
          </a:bodyPr>
          <a:lstStyle/>
          <a:p>
            <a:pPr algn="r"/>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228184" y="2464609"/>
            <a:ext cx="1338828" cy="323165"/>
          </a:xfrm>
          <a:prstGeom prst="rect">
            <a:avLst/>
          </a:prstGeom>
          <a:noFill/>
        </p:spPr>
        <p:txBody>
          <a:bodyPr wrap="none" rtlCol="0">
            <a:spAutoFit/>
          </a:bodyPr>
          <a:lstStyle/>
          <a:p>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753452" y="3572229"/>
            <a:ext cx="1338828" cy="323165"/>
          </a:xfrm>
          <a:prstGeom prst="rect">
            <a:avLst/>
          </a:prstGeom>
          <a:noFill/>
        </p:spPr>
        <p:txBody>
          <a:bodyPr wrap="none" rtlCol="0">
            <a:spAutoFit/>
          </a:bodyPr>
          <a:lstStyle/>
          <a:p>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椭圆 34"/>
          <p:cNvSpPr/>
          <p:nvPr/>
        </p:nvSpPr>
        <p:spPr>
          <a:xfrm rot="16200000">
            <a:off x="3721110" y="2235708"/>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3" name="椭圆 34"/>
          <p:cNvSpPr/>
          <p:nvPr/>
        </p:nvSpPr>
        <p:spPr>
          <a:xfrm rot="5400000">
            <a:off x="4583471" y="3324594"/>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rot="16200000">
            <a:off x="3181254" y="3300887"/>
            <a:ext cx="902720" cy="1172844"/>
            <a:chOff x="4020870" y="2194485"/>
            <a:chExt cx="1102258" cy="1432090"/>
          </a:xfrm>
          <a:effectLst>
            <a:outerShdw blurRad="444500" dist="254000" dir="8100000" algn="tr" rotWithShape="0">
              <a:prstClr val="black">
                <a:alpha val="50000"/>
              </a:prstClr>
            </a:outerShdw>
          </a:effectLst>
        </p:grpSpPr>
        <p:sp>
          <p:nvSpPr>
            <p:cNvPr id="1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a:off x="5736609" y="3910305"/>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68057" y="2822149"/>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87848" y="3906688"/>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228184" y="2788935"/>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672843" y="1384489"/>
            <a:ext cx="1338828" cy="323165"/>
          </a:xfrm>
          <a:prstGeom prst="rect">
            <a:avLst/>
          </a:prstGeom>
          <a:noFill/>
        </p:spPr>
        <p:txBody>
          <a:bodyPr wrap="none" rtlCol="0">
            <a:spAutoFit/>
          </a:bodyPr>
          <a:lstStyle/>
          <a:p>
            <a:pPr algn="r"/>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5730998" y="1419622"/>
            <a:ext cx="1338828" cy="323165"/>
          </a:xfrm>
          <a:prstGeom prst="rect">
            <a:avLst/>
          </a:prstGeom>
          <a:noFill/>
        </p:spPr>
        <p:txBody>
          <a:bodyPr wrap="none" rtlCol="0">
            <a:spAutoFit/>
          </a:bodyPr>
          <a:lstStyle/>
          <a:p>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添加标题内容</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椭圆 34"/>
          <p:cNvSpPr/>
          <p:nvPr/>
        </p:nvSpPr>
        <p:spPr>
          <a:xfrm rot="5400000">
            <a:off x="4599289" y="116425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rot="16200000">
            <a:off x="3197072" y="1140545"/>
            <a:ext cx="902720" cy="1172844"/>
            <a:chOff x="4020870" y="2194485"/>
            <a:chExt cx="1102258" cy="1432090"/>
          </a:xfrm>
          <a:effectLst>
            <a:outerShdw blurRad="444500" dist="254000" dir="8100000" algn="tr" rotWithShape="0">
              <a:prstClr val="black">
                <a:alpha val="50000"/>
              </a:prstClr>
            </a:outerShdw>
          </a:effectLst>
        </p:grpSpPr>
        <p:sp>
          <p:nvSpPr>
            <p:cNvPr id="2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7" name="TextBox 26"/>
          <p:cNvSpPr txBox="1"/>
          <p:nvPr/>
        </p:nvSpPr>
        <p:spPr>
          <a:xfrm>
            <a:off x="5719077" y="1707654"/>
            <a:ext cx="2723823" cy="430887"/>
          </a:xfrm>
          <a:prstGeom prst="rect">
            <a:avLst/>
          </a:prstGeom>
          <a:noFill/>
        </p:spPr>
        <p:txBody>
          <a:bodyPr wrap="none" rtlCol="0">
            <a:spAutoFit/>
          </a:bodyPr>
          <a:lstStyle/>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359856" y="1710912"/>
            <a:ext cx="2723823" cy="430887"/>
          </a:xfrm>
          <a:prstGeom prst="rect">
            <a:avLst/>
          </a:prstGeom>
          <a:noFill/>
        </p:spPr>
        <p:txBody>
          <a:bodyPr wrap="none" rtlCol="0">
            <a:spAutoFit/>
          </a:bodyPr>
          <a:lstStyle/>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具体文字添加此处。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KSO_Shape"/>
          <p:cNvSpPr/>
          <p:nvPr/>
        </p:nvSpPr>
        <p:spPr bwMode="auto">
          <a:xfrm>
            <a:off x="3517576" y="1507552"/>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sp>
        <p:nvSpPr>
          <p:cNvPr id="30" name="KSO_Shape"/>
          <p:cNvSpPr/>
          <p:nvPr/>
        </p:nvSpPr>
        <p:spPr bwMode="auto">
          <a:xfrm>
            <a:off x="4077369" y="2558000"/>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sp>
        <p:nvSpPr>
          <p:cNvPr id="31" name="KSO_Shape"/>
          <p:cNvSpPr/>
          <p:nvPr/>
        </p:nvSpPr>
        <p:spPr bwMode="auto">
          <a:xfrm>
            <a:off x="3512505" y="3667391"/>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0070C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sp>
        <p:nvSpPr>
          <p:cNvPr id="32" name="KSO_Shape"/>
          <p:cNvSpPr/>
          <p:nvPr/>
        </p:nvSpPr>
        <p:spPr bwMode="auto">
          <a:xfrm>
            <a:off x="4640391" y="1547486"/>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sp>
        <p:nvSpPr>
          <p:cNvPr id="33" name="KSO_Shape"/>
          <p:cNvSpPr/>
          <p:nvPr/>
        </p:nvSpPr>
        <p:spPr bwMode="auto">
          <a:xfrm>
            <a:off x="5210038" y="2544250"/>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anose="020B0503020204020204" pitchFamily="34" charset="-122"/>
            </a:endParaRPr>
          </a:p>
        </p:txBody>
      </p:sp>
      <p:sp>
        <p:nvSpPr>
          <p:cNvPr id="34" name="KSO_Shape"/>
          <p:cNvSpPr/>
          <p:nvPr/>
        </p:nvSpPr>
        <p:spPr>
          <a:xfrm>
            <a:off x="4667772" y="3675634"/>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chemeClr val="tx1">
                  <a:lumMod val="65000"/>
                  <a:lumOff val="3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nodeType="afterEffect" p14:presetBounceEnd="44000">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14:bounceEnd="44000">
                                          <p:cBhvr additive="base">
                                            <p:cTn id="21" dur="500" fill="hold"/>
                                            <p:tgtEl>
                                              <p:spTgt spid="24"/>
                                            </p:tgtEl>
                                            <p:attrNameLst>
                                              <p:attrName>ppt_x</p:attrName>
                                            </p:attrNameLst>
                                          </p:cBhvr>
                                          <p:tavLst>
                                            <p:tav tm="0">
                                              <p:val>
                                                <p:strVal val="0-#ppt_w/2"/>
                                              </p:val>
                                            </p:tav>
                                            <p:tav tm="100000">
                                              <p:val>
                                                <p:strVal val="#ppt_x"/>
                                              </p:val>
                                            </p:tav>
                                          </p:tavLst>
                                        </p:anim>
                                        <p:anim calcmode="lin" valueType="num" p14:bounceEnd="44000">
                                          <p:cBhvr additive="base">
                                            <p:cTn id="22" dur="500" fill="hold"/>
                                            <p:tgtEl>
                                              <p:spTgt spid="24"/>
                                            </p:tgtEl>
                                            <p:attrNameLst>
                                              <p:attrName>ppt_y</p:attrName>
                                            </p:attrNameLst>
                                          </p:cBhvr>
                                          <p:tavLst>
                                            <p:tav tm="0">
                                              <p:val>
                                                <p:strVal val="#ppt_y"/>
                                              </p:val>
                                            </p:tav>
                                            <p:tav tm="100000">
                                              <p:val>
                                                <p:strVal val="#ppt_y"/>
                                              </p:val>
                                            </p:tav>
                                          </p:tavLst>
                                        </p:anim>
                                      </p:childTnLst>
                                    </p:cTn>
                                  </p:par>
                                  <p:par>
                                    <p:cTn id="23" presetID="12" presetClass="entr" presetSubtype="8" fill="hold" grpId="0" nodeType="withEffect">
                                      <p:stCondLst>
                                        <p:cond delay="20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300"/>
                                            <p:tgtEl>
                                              <p:spTgt spid="28"/>
                                            </p:tgtEl>
                                            <p:attrNameLst>
                                              <p:attrName>ppt_x</p:attrName>
                                            </p:attrNameLst>
                                          </p:cBhvr>
                                          <p:tavLst>
                                            <p:tav tm="0">
                                              <p:val>
                                                <p:strVal val="#ppt_x-#ppt_w*1.125000"/>
                                              </p:val>
                                            </p:tav>
                                            <p:tav tm="100000">
                                              <p:val>
                                                <p:strVal val="#ppt_x"/>
                                              </p:val>
                                            </p:tav>
                                          </p:tavLst>
                                        </p:anim>
                                        <p:animEffect transition="in" filter="wipe(right)">
                                          <p:cBhvr>
                                            <p:cTn id="26" dur="300"/>
                                            <p:tgtEl>
                                              <p:spTgt spid="28"/>
                                            </p:tgtEl>
                                          </p:cBhvr>
                                        </p:animEffect>
                                      </p:childTnLst>
                                    </p:cTn>
                                  </p:par>
                                  <p:par>
                                    <p:cTn id="27" presetID="12" presetClass="entr" presetSubtype="8" fill="hold" grpId="0" nodeType="withEffect">
                                      <p:stCondLst>
                                        <p:cond delay="2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300"/>
                                            <p:tgtEl>
                                              <p:spTgt spid="21"/>
                                            </p:tgtEl>
                                            <p:attrNameLst>
                                              <p:attrName>ppt_x</p:attrName>
                                            </p:attrNameLst>
                                          </p:cBhvr>
                                          <p:tavLst>
                                            <p:tav tm="0">
                                              <p:val>
                                                <p:strVal val="#ppt_x-#ppt_w*1.125000"/>
                                              </p:val>
                                            </p:tav>
                                            <p:tav tm="100000">
                                              <p:val>
                                                <p:strVal val="#ppt_x"/>
                                              </p:val>
                                            </p:tav>
                                          </p:tavLst>
                                        </p:anim>
                                        <p:animEffect transition="in" filter="wipe(right)">
                                          <p:cBhvr>
                                            <p:cTn id="30" dur="300"/>
                                            <p:tgtEl>
                                              <p:spTgt spid="21"/>
                                            </p:tgtEl>
                                          </p:cBhvr>
                                        </p:animEffect>
                                      </p:childTnLst>
                                    </p:cTn>
                                  </p:par>
                                </p:childTnLst>
                              </p:cTn>
                            </p:par>
                            <p:par>
                              <p:cTn id="31" fill="hold">
                                <p:stCondLst>
                                  <p:cond delay="1500"/>
                                </p:stCondLst>
                                <p:childTnLst>
                                  <p:par>
                                    <p:cTn id="32" presetID="2" presetClass="entr" presetSubtype="2" fill="hold" grpId="0" nodeType="afterEffect" p14:presetBounceEnd="44000">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14:bounceEnd="44000">
                                          <p:cBhvr additive="base">
                                            <p:cTn id="34" dur="500" fill="hold"/>
                                            <p:tgtEl>
                                              <p:spTgt spid="23"/>
                                            </p:tgtEl>
                                            <p:attrNameLst>
                                              <p:attrName>ppt_x</p:attrName>
                                            </p:attrNameLst>
                                          </p:cBhvr>
                                          <p:tavLst>
                                            <p:tav tm="0">
                                              <p:val>
                                                <p:strVal val="1+#ppt_w/2"/>
                                              </p:val>
                                            </p:tav>
                                            <p:tav tm="100000">
                                              <p:val>
                                                <p:strVal val="#ppt_x"/>
                                              </p:val>
                                            </p:tav>
                                          </p:tavLst>
                                        </p:anim>
                                        <p:anim calcmode="lin" valueType="num" p14:bounceEnd="44000">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12" presetClass="entr" presetSubtype="2" fill="hold" grpId="0" nodeType="withEffect">
                                      <p:stCondLst>
                                        <p:cond delay="2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300"/>
                                            <p:tgtEl>
                                              <p:spTgt spid="22"/>
                                            </p:tgtEl>
                                            <p:attrNameLst>
                                              <p:attrName>ppt_x</p:attrName>
                                            </p:attrNameLst>
                                          </p:cBhvr>
                                          <p:tavLst>
                                            <p:tav tm="0">
                                              <p:val>
                                                <p:strVal val="#ppt_x+#ppt_w*1.125000"/>
                                              </p:val>
                                            </p:tav>
                                            <p:tav tm="100000">
                                              <p:val>
                                                <p:strVal val="#ppt_x"/>
                                              </p:val>
                                            </p:tav>
                                          </p:tavLst>
                                        </p:anim>
                                        <p:animEffect transition="in" filter="wipe(left)">
                                          <p:cBhvr>
                                            <p:cTn id="39" dur="300"/>
                                            <p:tgtEl>
                                              <p:spTgt spid="22"/>
                                            </p:tgtEl>
                                          </p:cBhvr>
                                        </p:animEffect>
                                      </p:childTnLst>
                                    </p:cTn>
                                  </p:par>
                                  <p:par>
                                    <p:cTn id="40" presetID="12" presetClass="entr" presetSubtype="2" fill="hold" grpId="0" nodeType="withEffect">
                                      <p:stCondLst>
                                        <p:cond delay="2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300"/>
                                            <p:tgtEl>
                                              <p:spTgt spid="27"/>
                                            </p:tgtEl>
                                            <p:attrNameLst>
                                              <p:attrName>ppt_x</p:attrName>
                                            </p:attrNameLst>
                                          </p:cBhvr>
                                          <p:tavLst>
                                            <p:tav tm="0">
                                              <p:val>
                                                <p:strVal val="#ppt_x+#ppt_w*1.125000"/>
                                              </p:val>
                                            </p:tav>
                                            <p:tav tm="100000">
                                              <p:val>
                                                <p:strVal val="#ppt_x"/>
                                              </p:val>
                                            </p:tav>
                                          </p:tavLst>
                                        </p:anim>
                                        <p:animEffect transition="in" filter="wipe(left)">
                                          <p:cBhvr>
                                            <p:cTn id="43" dur="300"/>
                                            <p:tgtEl>
                                              <p:spTgt spid="27"/>
                                            </p:tgtEl>
                                          </p:cBhvr>
                                        </p:animEffect>
                                      </p:childTnLst>
                                    </p:cTn>
                                  </p:par>
                                </p:childTnLst>
                              </p:cTn>
                            </p:par>
                            <p:par>
                              <p:cTn id="44" fill="hold">
                                <p:stCondLst>
                                  <p:cond delay="2000"/>
                                </p:stCondLst>
                                <p:childTnLst>
                                  <p:par>
                                    <p:cTn id="45" presetID="2" presetClass="entr" presetSubtype="8" fill="hold" grpId="0" nodeType="afterEffect" p14:presetBounceEnd="44000">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14:bounceEnd="44000">
                                          <p:cBhvr additive="base">
                                            <p:cTn id="47" dur="500" fill="hold"/>
                                            <p:tgtEl>
                                              <p:spTgt spid="9"/>
                                            </p:tgtEl>
                                            <p:attrNameLst>
                                              <p:attrName>ppt_x</p:attrName>
                                            </p:attrNameLst>
                                          </p:cBhvr>
                                          <p:tavLst>
                                            <p:tav tm="0">
                                              <p:val>
                                                <p:strVal val="0-#ppt_w/2"/>
                                              </p:val>
                                            </p:tav>
                                            <p:tav tm="100000">
                                              <p:val>
                                                <p:strVal val="#ppt_x"/>
                                              </p:val>
                                            </p:tav>
                                          </p:tavLst>
                                        </p:anim>
                                        <p:anim calcmode="lin" valueType="num" p14:bounceEnd="44000">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12" presetClass="entr" presetSubtype="8" fill="hold" grpId="0" nodeType="withEffect">
                                      <p:stCondLst>
                                        <p:cond delay="2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300"/>
                                            <p:tgtEl>
                                              <p:spTgt spid="5"/>
                                            </p:tgtEl>
                                            <p:attrNameLst>
                                              <p:attrName>ppt_x</p:attrName>
                                            </p:attrNameLst>
                                          </p:cBhvr>
                                          <p:tavLst>
                                            <p:tav tm="0">
                                              <p:val>
                                                <p:strVal val="#ppt_x-#ppt_w*1.125000"/>
                                              </p:val>
                                            </p:tav>
                                            <p:tav tm="100000">
                                              <p:val>
                                                <p:strVal val="#ppt_x"/>
                                              </p:val>
                                            </p:tav>
                                          </p:tavLst>
                                        </p:anim>
                                        <p:animEffect transition="in" filter="wipe(right)">
                                          <p:cBhvr>
                                            <p:cTn id="52" dur="300"/>
                                            <p:tgtEl>
                                              <p:spTgt spid="5"/>
                                            </p:tgtEl>
                                          </p:cBhvr>
                                        </p:animEffect>
                                      </p:childTnLst>
                                    </p:cTn>
                                  </p:par>
                                  <p:par>
                                    <p:cTn id="53" presetID="12" presetClass="entr" presetSubtype="8" fill="hold" grpId="0" nodeType="withEffect">
                                      <p:stCondLst>
                                        <p:cond delay="20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300"/>
                                            <p:tgtEl>
                                              <p:spTgt spid="18"/>
                                            </p:tgtEl>
                                            <p:attrNameLst>
                                              <p:attrName>ppt_x</p:attrName>
                                            </p:attrNameLst>
                                          </p:cBhvr>
                                          <p:tavLst>
                                            <p:tav tm="0">
                                              <p:val>
                                                <p:strVal val="#ppt_x-#ppt_w*1.125000"/>
                                              </p:val>
                                            </p:tav>
                                            <p:tav tm="100000">
                                              <p:val>
                                                <p:strVal val="#ppt_x"/>
                                              </p:val>
                                            </p:tav>
                                          </p:tavLst>
                                        </p:anim>
                                        <p:animEffect transition="in" filter="wipe(right)">
                                          <p:cBhvr>
                                            <p:cTn id="56" dur="300"/>
                                            <p:tgtEl>
                                              <p:spTgt spid="18"/>
                                            </p:tgtEl>
                                          </p:cBhvr>
                                        </p:animEffect>
                                      </p:childTnLst>
                                    </p:cTn>
                                  </p:par>
                                </p:childTnLst>
                              </p:cTn>
                            </p:par>
                            <p:par>
                              <p:cTn id="57" fill="hold">
                                <p:stCondLst>
                                  <p:cond delay="2500"/>
                                </p:stCondLst>
                                <p:childTnLst>
                                  <p:par>
                                    <p:cTn id="58" presetID="2" presetClass="entr" presetSubtype="2" fill="hold" nodeType="afterEffect" p14:presetBounceEnd="44000">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14:bounceEnd="44000">
                                          <p:cBhvr additive="base">
                                            <p:cTn id="60" dur="500" fill="hold"/>
                                            <p:tgtEl>
                                              <p:spTgt spid="10"/>
                                            </p:tgtEl>
                                            <p:attrNameLst>
                                              <p:attrName>ppt_x</p:attrName>
                                            </p:attrNameLst>
                                          </p:cBhvr>
                                          <p:tavLst>
                                            <p:tav tm="0">
                                              <p:val>
                                                <p:strVal val="1+#ppt_w/2"/>
                                              </p:val>
                                            </p:tav>
                                            <p:tav tm="100000">
                                              <p:val>
                                                <p:strVal val="#ppt_x"/>
                                              </p:val>
                                            </p:tav>
                                          </p:tavLst>
                                        </p:anim>
                                        <p:anim calcmode="lin" valueType="num" p14:bounceEnd="44000">
                                          <p:cBhvr additive="base">
                                            <p:cTn id="61" dur="500" fill="hold"/>
                                            <p:tgtEl>
                                              <p:spTgt spid="10"/>
                                            </p:tgtEl>
                                            <p:attrNameLst>
                                              <p:attrName>ppt_y</p:attrName>
                                            </p:attrNameLst>
                                          </p:cBhvr>
                                          <p:tavLst>
                                            <p:tav tm="0">
                                              <p:val>
                                                <p:strVal val="#ppt_y"/>
                                              </p:val>
                                            </p:tav>
                                            <p:tav tm="100000">
                                              <p:val>
                                                <p:strVal val="#ppt_y"/>
                                              </p:val>
                                            </p:tav>
                                          </p:tavLst>
                                        </p:anim>
                                      </p:childTnLst>
                                    </p:cTn>
                                  </p:par>
                                  <p:par>
                                    <p:cTn id="62" presetID="12" presetClass="entr" presetSubtype="2" fill="hold" grpId="0" nodeType="withEffect">
                                      <p:stCondLst>
                                        <p:cond delay="20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300"/>
                                            <p:tgtEl>
                                              <p:spTgt spid="7"/>
                                            </p:tgtEl>
                                            <p:attrNameLst>
                                              <p:attrName>ppt_x</p:attrName>
                                            </p:attrNameLst>
                                          </p:cBhvr>
                                          <p:tavLst>
                                            <p:tav tm="0">
                                              <p:val>
                                                <p:strVal val="#ppt_x+#ppt_w*1.125000"/>
                                              </p:val>
                                            </p:tav>
                                            <p:tav tm="100000">
                                              <p:val>
                                                <p:strVal val="#ppt_x"/>
                                              </p:val>
                                            </p:tav>
                                          </p:tavLst>
                                        </p:anim>
                                        <p:animEffect transition="in" filter="wipe(left)">
                                          <p:cBhvr>
                                            <p:cTn id="65" dur="300"/>
                                            <p:tgtEl>
                                              <p:spTgt spid="7"/>
                                            </p:tgtEl>
                                          </p:cBhvr>
                                        </p:animEffect>
                                      </p:childTnLst>
                                    </p:cTn>
                                  </p:par>
                                  <p:par>
                                    <p:cTn id="66" presetID="12" presetClass="entr" presetSubtype="2" fill="hold" grpId="0" nodeType="withEffect">
                                      <p:stCondLst>
                                        <p:cond delay="20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300"/>
                                            <p:tgtEl>
                                              <p:spTgt spid="20"/>
                                            </p:tgtEl>
                                            <p:attrNameLst>
                                              <p:attrName>ppt_x</p:attrName>
                                            </p:attrNameLst>
                                          </p:cBhvr>
                                          <p:tavLst>
                                            <p:tav tm="0">
                                              <p:val>
                                                <p:strVal val="#ppt_x+#ppt_w*1.125000"/>
                                              </p:val>
                                            </p:tav>
                                            <p:tav tm="100000">
                                              <p:val>
                                                <p:strVal val="#ppt_x"/>
                                              </p:val>
                                            </p:tav>
                                          </p:tavLst>
                                        </p:anim>
                                        <p:animEffect transition="in" filter="wipe(left)">
                                          <p:cBhvr>
                                            <p:cTn id="69" dur="300"/>
                                            <p:tgtEl>
                                              <p:spTgt spid="20"/>
                                            </p:tgtEl>
                                          </p:cBhvr>
                                        </p:animEffect>
                                      </p:childTnLst>
                                    </p:cTn>
                                  </p:par>
                                </p:childTnLst>
                              </p:cTn>
                            </p:par>
                            <p:par>
                              <p:cTn id="70" fill="hold">
                                <p:stCondLst>
                                  <p:cond delay="3000"/>
                                </p:stCondLst>
                                <p:childTnLst>
                                  <p:par>
                                    <p:cTn id="71" presetID="2" presetClass="entr" presetSubtype="8" fill="hold" nodeType="afterEffect" p14:presetBounceEnd="44000">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14:bounceEnd="44000">
                                          <p:cBhvr additive="base">
                                            <p:cTn id="73" dur="500" fill="hold"/>
                                            <p:tgtEl>
                                              <p:spTgt spid="14"/>
                                            </p:tgtEl>
                                            <p:attrNameLst>
                                              <p:attrName>ppt_x</p:attrName>
                                            </p:attrNameLst>
                                          </p:cBhvr>
                                          <p:tavLst>
                                            <p:tav tm="0">
                                              <p:val>
                                                <p:strVal val="0-#ppt_w/2"/>
                                              </p:val>
                                            </p:tav>
                                            <p:tav tm="100000">
                                              <p:val>
                                                <p:strVal val="#ppt_x"/>
                                              </p:val>
                                            </p:tav>
                                          </p:tavLst>
                                        </p:anim>
                                        <p:anim calcmode="lin" valueType="num" p14:bounceEnd="44000">
                                          <p:cBhvr additive="base">
                                            <p:cTn id="74" dur="500" fill="hold"/>
                                            <p:tgtEl>
                                              <p:spTgt spid="14"/>
                                            </p:tgtEl>
                                            <p:attrNameLst>
                                              <p:attrName>ppt_y</p:attrName>
                                            </p:attrNameLst>
                                          </p:cBhvr>
                                          <p:tavLst>
                                            <p:tav tm="0">
                                              <p:val>
                                                <p:strVal val="#ppt_y"/>
                                              </p:val>
                                            </p:tav>
                                            <p:tav tm="100000">
                                              <p:val>
                                                <p:strVal val="#ppt_y"/>
                                              </p:val>
                                            </p:tav>
                                          </p:tavLst>
                                        </p:anim>
                                      </p:childTnLst>
                                    </p:cTn>
                                  </p:par>
                                  <p:par>
                                    <p:cTn id="75" presetID="12" presetClass="entr" presetSubtype="8" fill="hold" grpId="0" nodeType="withEffect">
                                      <p:stCondLst>
                                        <p:cond delay="20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300"/>
                                            <p:tgtEl>
                                              <p:spTgt spid="19"/>
                                            </p:tgtEl>
                                            <p:attrNameLst>
                                              <p:attrName>ppt_x</p:attrName>
                                            </p:attrNameLst>
                                          </p:cBhvr>
                                          <p:tavLst>
                                            <p:tav tm="0">
                                              <p:val>
                                                <p:strVal val="#ppt_x-#ppt_w*1.125000"/>
                                              </p:val>
                                            </p:tav>
                                            <p:tav tm="100000">
                                              <p:val>
                                                <p:strVal val="#ppt_x"/>
                                              </p:val>
                                            </p:tav>
                                          </p:tavLst>
                                        </p:anim>
                                        <p:animEffect transition="in" filter="wipe(right)">
                                          <p:cBhvr>
                                            <p:cTn id="78" dur="300"/>
                                            <p:tgtEl>
                                              <p:spTgt spid="19"/>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300"/>
                                            <p:tgtEl>
                                              <p:spTgt spid="6"/>
                                            </p:tgtEl>
                                            <p:attrNameLst>
                                              <p:attrName>ppt_x</p:attrName>
                                            </p:attrNameLst>
                                          </p:cBhvr>
                                          <p:tavLst>
                                            <p:tav tm="0">
                                              <p:val>
                                                <p:strVal val="#ppt_x-#ppt_w*1.125000"/>
                                              </p:val>
                                            </p:tav>
                                            <p:tav tm="100000">
                                              <p:val>
                                                <p:strVal val="#ppt_x"/>
                                              </p:val>
                                            </p:tav>
                                          </p:tavLst>
                                        </p:anim>
                                        <p:animEffect transition="in" filter="wipe(right)">
                                          <p:cBhvr>
                                            <p:cTn id="82" dur="300"/>
                                            <p:tgtEl>
                                              <p:spTgt spid="6"/>
                                            </p:tgtEl>
                                          </p:cBhvr>
                                        </p:animEffect>
                                      </p:childTnLst>
                                    </p:cTn>
                                  </p:par>
                                </p:childTnLst>
                              </p:cTn>
                            </p:par>
                            <p:par>
                              <p:cTn id="83" fill="hold">
                                <p:stCondLst>
                                  <p:cond delay="3500"/>
                                </p:stCondLst>
                                <p:childTnLst>
                                  <p:par>
                                    <p:cTn id="84" presetID="2" presetClass="entr" presetSubtype="2" fill="hold" grpId="0" nodeType="afterEffect" p14:presetBounceEnd="44000">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14:bounceEnd="44000">
                                          <p:cBhvr additive="base">
                                            <p:cTn id="86" dur="500" fill="hold"/>
                                            <p:tgtEl>
                                              <p:spTgt spid="13"/>
                                            </p:tgtEl>
                                            <p:attrNameLst>
                                              <p:attrName>ppt_x</p:attrName>
                                            </p:attrNameLst>
                                          </p:cBhvr>
                                          <p:tavLst>
                                            <p:tav tm="0">
                                              <p:val>
                                                <p:strVal val="1+#ppt_w/2"/>
                                              </p:val>
                                            </p:tav>
                                            <p:tav tm="100000">
                                              <p:val>
                                                <p:strVal val="#ppt_x"/>
                                              </p:val>
                                            </p:tav>
                                          </p:tavLst>
                                        </p:anim>
                                        <p:anim calcmode="lin" valueType="num" p14:bounceEnd="44000">
                                          <p:cBhvr additive="base">
                                            <p:cTn id="87" dur="500" fill="hold"/>
                                            <p:tgtEl>
                                              <p:spTgt spid="13"/>
                                            </p:tgtEl>
                                            <p:attrNameLst>
                                              <p:attrName>ppt_y</p:attrName>
                                            </p:attrNameLst>
                                          </p:cBhvr>
                                          <p:tavLst>
                                            <p:tav tm="0">
                                              <p:val>
                                                <p:strVal val="#ppt_y"/>
                                              </p:val>
                                            </p:tav>
                                            <p:tav tm="100000">
                                              <p:val>
                                                <p:strVal val="#ppt_y"/>
                                              </p:val>
                                            </p:tav>
                                          </p:tavLst>
                                        </p:anim>
                                      </p:childTnLst>
                                    </p:cTn>
                                  </p:par>
                                  <p:par>
                                    <p:cTn id="88" presetID="12" presetClass="entr" presetSubtype="2" fill="hold" grpId="0" nodeType="withEffect">
                                      <p:stCondLst>
                                        <p:cond delay="200"/>
                                      </p:stCondLst>
                                      <p:childTnLst>
                                        <p:set>
                                          <p:cBhvr>
                                            <p:cTn id="89" dur="1" fill="hold">
                                              <p:stCondLst>
                                                <p:cond delay="0"/>
                                              </p:stCondLst>
                                            </p:cTn>
                                            <p:tgtEl>
                                              <p:spTgt spid="8"/>
                                            </p:tgtEl>
                                            <p:attrNameLst>
                                              <p:attrName>style.visibility</p:attrName>
                                            </p:attrNameLst>
                                          </p:cBhvr>
                                          <p:to>
                                            <p:strVal val="visible"/>
                                          </p:to>
                                        </p:set>
                                        <p:anim calcmode="lin" valueType="num">
                                          <p:cBhvr additive="base">
                                            <p:cTn id="90" dur="300"/>
                                            <p:tgtEl>
                                              <p:spTgt spid="8"/>
                                            </p:tgtEl>
                                            <p:attrNameLst>
                                              <p:attrName>ppt_x</p:attrName>
                                            </p:attrNameLst>
                                          </p:cBhvr>
                                          <p:tavLst>
                                            <p:tav tm="0">
                                              <p:val>
                                                <p:strVal val="#ppt_x+#ppt_w*1.125000"/>
                                              </p:val>
                                            </p:tav>
                                            <p:tav tm="100000">
                                              <p:val>
                                                <p:strVal val="#ppt_x"/>
                                              </p:val>
                                            </p:tav>
                                          </p:tavLst>
                                        </p:anim>
                                        <p:animEffect transition="in" filter="wipe(left)">
                                          <p:cBhvr>
                                            <p:cTn id="91" dur="300"/>
                                            <p:tgtEl>
                                              <p:spTgt spid="8"/>
                                            </p:tgtEl>
                                          </p:cBhvr>
                                        </p:animEffect>
                                      </p:childTnLst>
                                    </p:cTn>
                                  </p:par>
                                  <p:par>
                                    <p:cTn id="92" presetID="12" presetClass="entr" presetSubtype="2" fill="hold" grpId="0" nodeType="withEffect">
                                      <p:stCondLst>
                                        <p:cond delay="20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300"/>
                                            <p:tgtEl>
                                              <p:spTgt spid="17"/>
                                            </p:tgtEl>
                                            <p:attrNameLst>
                                              <p:attrName>ppt_x</p:attrName>
                                            </p:attrNameLst>
                                          </p:cBhvr>
                                          <p:tavLst>
                                            <p:tav tm="0">
                                              <p:val>
                                                <p:strVal val="#ppt_x+#ppt_w*1.125000"/>
                                              </p:val>
                                            </p:tav>
                                            <p:tav tm="100000">
                                              <p:val>
                                                <p:strVal val="#ppt_x"/>
                                              </p:val>
                                            </p:tav>
                                          </p:tavLst>
                                        </p:anim>
                                        <p:animEffect transition="in" filter="wipe(left)">
                                          <p:cBhvr>
                                            <p:cTn id="95" dur="300"/>
                                            <p:tgtEl>
                                              <p:spTgt spid="17"/>
                                            </p:tgtEl>
                                          </p:cBhvr>
                                        </p:animEffect>
                                      </p:childTnLst>
                                    </p:cTn>
                                  </p:par>
                                </p:childTnLst>
                              </p:cTn>
                            </p:par>
                            <p:par>
                              <p:cTn id="96" fill="hold">
                                <p:stCondLst>
                                  <p:cond delay="4000"/>
                                </p:stCondLst>
                                <p:childTnLst>
                                  <p:par>
                                    <p:cTn id="97" presetID="53" presetClass="entr" presetSubtype="528"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anim calcmode="lin" valueType="num">
                                          <p:cBhvr>
                                            <p:cTn id="102" dur="500" fill="hold"/>
                                            <p:tgtEl>
                                              <p:spTgt spid="32"/>
                                            </p:tgtEl>
                                            <p:attrNameLst>
                                              <p:attrName>ppt_x</p:attrName>
                                            </p:attrNameLst>
                                          </p:cBhvr>
                                          <p:tavLst>
                                            <p:tav tm="0">
                                              <p:val>
                                                <p:fltVal val="0.5"/>
                                              </p:val>
                                            </p:tav>
                                            <p:tav tm="100000">
                                              <p:val>
                                                <p:strVal val="#ppt_x"/>
                                              </p:val>
                                            </p:tav>
                                          </p:tavLst>
                                        </p:anim>
                                        <p:anim calcmode="lin" valueType="num">
                                          <p:cBhvr>
                                            <p:cTn id="103" dur="500" fill="hold"/>
                                            <p:tgtEl>
                                              <p:spTgt spid="32"/>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100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Effect transition="in" filter="fade">
                                          <p:cBhvr>
                                            <p:cTn id="108" dur="500"/>
                                            <p:tgtEl>
                                              <p:spTgt spid="29"/>
                                            </p:tgtEl>
                                          </p:cBhvr>
                                        </p:animEffect>
                                        <p:anim calcmode="lin" valueType="num">
                                          <p:cBhvr>
                                            <p:cTn id="109" dur="500" fill="hold"/>
                                            <p:tgtEl>
                                              <p:spTgt spid="29"/>
                                            </p:tgtEl>
                                            <p:attrNameLst>
                                              <p:attrName>ppt_x</p:attrName>
                                            </p:attrNameLst>
                                          </p:cBhvr>
                                          <p:tavLst>
                                            <p:tav tm="0">
                                              <p:val>
                                                <p:fltVal val="0.5"/>
                                              </p:val>
                                            </p:tav>
                                            <p:tav tm="100000">
                                              <p:val>
                                                <p:strVal val="#ppt_x"/>
                                              </p:val>
                                            </p:tav>
                                          </p:tavLst>
                                        </p:anim>
                                        <p:anim calcmode="lin" valueType="num">
                                          <p:cBhvr>
                                            <p:cTn id="110" dur="500" fill="hold"/>
                                            <p:tgtEl>
                                              <p:spTgt spid="29"/>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80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Effect transition="in" filter="fade">
                                          <p:cBhvr>
                                            <p:cTn id="115" dur="500"/>
                                            <p:tgtEl>
                                              <p:spTgt spid="30"/>
                                            </p:tgtEl>
                                          </p:cBhvr>
                                        </p:animEffect>
                                        <p:anim calcmode="lin" valueType="num">
                                          <p:cBhvr>
                                            <p:cTn id="116" dur="500" fill="hold"/>
                                            <p:tgtEl>
                                              <p:spTgt spid="30"/>
                                            </p:tgtEl>
                                            <p:attrNameLst>
                                              <p:attrName>ppt_x</p:attrName>
                                            </p:attrNameLst>
                                          </p:cBhvr>
                                          <p:tavLst>
                                            <p:tav tm="0">
                                              <p:val>
                                                <p:fltVal val="0.5"/>
                                              </p:val>
                                            </p:tav>
                                            <p:tav tm="100000">
                                              <p:val>
                                                <p:strVal val="#ppt_x"/>
                                              </p:val>
                                            </p:tav>
                                          </p:tavLst>
                                        </p:anim>
                                        <p:anim calcmode="lin" valueType="num">
                                          <p:cBhvr>
                                            <p:cTn id="117" dur="500" fill="hold"/>
                                            <p:tgtEl>
                                              <p:spTgt spid="30"/>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60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fltVal val="0.5"/>
                                              </p:val>
                                            </p:tav>
                                            <p:tav tm="100000">
                                              <p:val>
                                                <p:strVal val="#ppt_x"/>
                                              </p:val>
                                            </p:tav>
                                          </p:tavLst>
                                        </p:anim>
                                        <p:anim calcmode="lin" valueType="num">
                                          <p:cBhvr>
                                            <p:cTn id="124" dur="500" fill="hold"/>
                                            <p:tgtEl>
                                              <p:spTgt spid="31"/>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20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anim calcmode="lin" valueType="num">
                                          <p:cBhvr>
                                            <p:cTn id="130" dur="500" fill="hold"/>
                                            <p:tgtEl>
                                              <p:spTgt spid="33"/>
                                            </p:tgtEl>
                                            <p:attrNameLst>
                                              <p:attrName>ppt_x</p:attrName>
                                            </p:attrNameLst>
                                          </p:cBhvr>
                                          <p:tavLst>
                                            <p:tav tm="0">
                                              <p:val>
                                                <p:fltVal val="0.5"/>
                                              </p:val>
                                            </p:tav>
                                            <p:tav tm="100000">
                                              <p:val>
                                                <p:strVal val="#ppt_x"/>
                                              </p:val>
                                            </p:tav>
                                          </p:tavLst>
                                        </p:anim>
                                        <p:anim calcmode="lin" valueType="num">
                                          <p:cBhvr>
                                            <p:cTn id="131" dur="500" fill="hold"/>
                                            <p:tgtEl>
                                              <p:spTgt spid="33"/>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40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anim calcmode="lin" valueType="num">
                                          <p:cBhvr>
                                            <p:cTn id="137" dur="500" fill="hold"/>
                                            <p:tgtEl>
                                              <p:spTgt spid="34"/>
                                            </p:tgtEl>
                                            <p:attrNameLst>
                                              <p:attrName>ppt_x</p:attrName>
                                            </p:attrNameLst>
                                          </p:cBhvr>
                                          <p:tavLst>
                                            <p:tav tm="0">
                                              <p:val>
                                                <p:fltVal val="0.5"/>
                                              </p:val>
                                            </p:tav>
                                            <p:tav tm="100000">
                                              <p:val>
                                                <p:strVal val="#ppt_x"/>
                                              </p:val>
                                            </p:tav>
                                          </p:tavLst>
                                        </p:anim>
                                        <p:anim calcmode="lin" valueType="num">
                                          <p:cBhvr>
                                            <p:cTn id="138" dur="5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p:bldP spid="9" grpId="0" animBg="1"/>
          <p:bldP spid="13" grpId="0" animBg="1"/>
          <p:bldP spid="17" grpId="0"/>
          <p:bldP spid="18" grpId="0"/>
          <p:bldP spid="19" grpId="0"/>
          <p:bldP spid="20" grpId="0"/>
          <p:bldP spid="21" grpId="0"/>
          <p:bldP spid="22" grpId="0"/>
          <p:bldP spid="23" grpId="0" animBg="1"/>
          <p:bldP spid="27" grpId="0"/>
          <p:bldP spid="28" grpId="0"/>
          <p:bldP spid="29" grpId="0" animBg="1"/>
          <p:bldP spid="30" grpId="0" animBg="1"/>
          <p:bldP spid="31" grpId="0" animBg="1"/>
          <p:bldP spid="32" grpId="0" animBg="1"/>
          <p:bldP spid="33" grpId="0" animBg="1"/>
          <p:bldP spid="3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par>
                                    <p:cTn id="23" presetID="12" presetClass="entr" presetSubtype="8" fill="hold" grpId="0" nodeType="withEffect">
                                      <p:stCondLst>
                                        <p:cond delay="20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300"/>
                                            <p:tgtEl>
                                              <p:spTgt spid="28"/>
                                            </p:tgtEl>
                                            <p:attrNameLst>
                                              <p:attrName>ppt_x</p:attrName>
                                            </p:attrNameLst>
                                          </p:cBhvr>
                                          <p:tavLst>
                                            <p:tav tm="0">
                                              <p:val>
                                                <p:strVal val="#ppt_x-#ppt_w*1.125000"/>
                                              </p:val>
                                            </p:tav>
                                            <p:tav tm="100000">
                                              <p:val>
                                                <p:strVal val="#ppt_x"/>
                                              </p:val>
                                            </p:tav>
                                          </p:tavLst>
                                        </p:anim>
                                        <p:animEffect transition="in" filter="wipe(right)">
                                          <p:cBhvr>
                                            <p:cTn id="26" dur="300"/>
                                            <p:tgtEl>
                                              <p:spTgt spid="28"/>
                                            </p:tgtEl>
                                          </p:cBhvr>
                                        </p:animEffect>
                                      </p:childTnLst>
                                    </p:cTn>
                                  </p:par>
                                  <p:par>
                                    <p:cTn id="27" presetID="12" presetClass="entr" presetSubtype="8" fill="hold" grpId="0" nodeType="withEffect">
                                      <p:stCondLst>
                                        <p:cond delay="2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300"/>
                                            <p:tgtEl>
                                              <p:spTgt spid="21"/>
                                            </p:tgtEl>
                                            <p:attrNameLst>
                                              <p:attrName>ppt_x</p:attrName>
                                            </p:attrNameLst>
                                          </p:cBhvr>
                                          <p:tavLst>
                                            <p:tav tm="0">
                                              <p:val>
                                                <p:strVal val="#ppt_x-#ppt_w*1.125000"/>
                                              </p:val>
                                            </p:tav>
                                            <p:tav tm="100000">
                                              <p:val>
                                                <p:strVal val="#ppt_x"/>
                                              </p:val>
                                            </p:tav>
                                          </p:tavLst>
                                        </p:anim>
                                        <p:animEffect transition="in" filter="wipe(right)">
                                          <p:cBhvr>
                                            <p:cTn id="30" dur="300"/>
                                            <p:tgtEl>
                                              <p:spTgt spid="21"/>
                                            </p:tgtEl>
                                          </p:cBhvr>
                                        </p:animEffect>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1+#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par>
                                    <p:cTn id="36" presetID="12" presetClass="entr" presetSubtype="2" fill="hold" grpId="0" nodeType="withEffect">
                                      <p:stCondLst>
                                        <p:cond delay="2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300"/>
                                            <p:tgtEl>
                                              <p:spTgt spid="22"/>
                                            </p:tgtEl>
                                            <p:attrNameLst>
                                              <p:attrName>ppt_x</p:attrName>
                                            </p:attrNameLst>
                                          </p:cBhvr>
                                          <p:tavLst>
                                            <p:tav tm="0">
                                              <p:val>
                                                <p:strVal val="#ppt_x+#ppt_w*1.125000"/>
                                              </p:val>
                                            </p:tav>
                                            <p:tav tm="100000">
                                              <p:val>
                                                <p:strVal val="#ppt_x"/>
                                              </p:val>
                                            </p:tav>
                                          </p:tavLst>
                                        </p:anim>
                                        <p:animEffect transition="in" filter="wipe(left)">
                                          <p:cBhvr>
                                            <p:cTn id="39" dur="300"/>
                                            <p:tgtEl>
                                              <p:spTgt spid="22"/>
                                            </p:tgtEl>
                                          </p:cBhvr>
                                        </p:animEffect>
                                      </p:childTnLst>
                                    </p:cTn>
                                  </p:par>
                                  <p:par>
                                    <p:cTn id="40" presetID="12" presetClass="entr" presetSubtype="2" fill="hold" grpId="0" nodeType="withEffect">
                                      <p:stCondLst>
                                        <p:cond delay="2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300"/>
                                            <p:tgtEl>
                                              <p:spTgt spid="27"/>
                                            </p:tgtEl>
                                            <p:attrNameLst>
                                              <p:attrName>ppt_x</p:attrName>
                                            </p:attrNameLst>
                                          </p:cBhvr>
                                          <p:tavLst>
                                            <p:tav tm="0">
                                              <p:val>
                                                <p:strVal val="#ppt_x+#ppt_w*1.125000"/>
                                              </p:val>
                                            </p:tav>
                                            <p:tav tm="100000">
                                              <p:val>
                                                <p:strVal val="#ppt_x"/>
                                              </p:val>
                                            </p:tav>
                                          </p:tavLst>
                                        </p:anim>
                                        <p:animEffect transition="in" filter="wipe(left)">
                                          <p:cBhvr>
                                            <p:cTn id="43" dur="300"/>
                                            <p:tgtEl>
                                              <p:spTgt spid="27"/>
                                            </p:tgtEl>
                                          </p:cBhvr>
                                        </p:animEffect>
                                      </p:childTnLst>
                                    </p:cTn>
                                  </p:par>
                                </p:childTnLst>
                              </p:cTn>
                            </p:par>
                            <p:par>
                              <p:cTn id="44" fill="hold">
                                <p:stCondLst>
                                  <p:cond delay="2000"/>
                                </p:stCondLst>
                                <p:childTnLst>
                                  <p:par>
                                    <p:cTn id="45" presetID="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12" presetClass="entr" presetSubtype="8" fill="hold" grpId="0" nodeType="withEffect">
                                      <p:stCondLst>
                                        <p:cond delay="2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300"/>
                                            <p:tgtEl>
                                              <p:spTgt spid="5"/>
                                            </p:tgtEl>
                                            <p:attrNameLst>
                                              <p:attrName>ppt_x</p:attrName>
                                            </p:attrNameLst>
                                          </p:cBhvr>
                                          <p:tavLst>
                                            <p:tav tm="0">
                                              <p:val>
                                                <p:strVal val="#ppt_x-#ppt_w*1.125000"/>
                                              </p:val>
                                            </p:tav>
                                            <p:tav tm="100000">
                                              <p:val>
                                                <p:strVal val="#ppt_x"/>
                                              </p:val>
                                            </p:tav>
                                          </p:tavLst>
                                        </p:anim>
                                        <p:animEffect transition="in" filter="wipe(right)">
                                          <p:cBhvr>
                                            <p:cTn id="52" dur="300"/>
                                            <p:tgtEl>
                                              <p:spTgt spid="5"/>
                                            </p:tgtEl>
                                          </p:cBhvr>
                                        </p:animEffect>
                                      </p:childTnLst>
                                    </p:cTn>
                                  </p:par>
                                  <p:par>
                                    <p:cTn id="53" presetID="12" presetClass="entr" presetSubtype="8" fill="hold" grpId="0" nodeType="withEffect">
                                      <p:stCondLst>
                                        <p:cond delay="20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300"/>
                                            <p:tgtEl>
                                              <p:spTgt spid="18"/>
                                            </p:tgtEl>
                                            <p:attrNameLst>
                                              <p:attrName>ppt_x</p:attrName>
                                            </p:attrNameLst>
                                          </p:cBhvr>
                                          <p:tavLst>
                                            <p:tav tm="0">
                                              <p:val>
                                                <p:strVal val="#ppt_x-#ppt_w*1.125000"/>
                                              </p:val>
                                            </p:tav>
                                            <p:tav tm="100000">
                                              <p:val>
                                                <p:strVal val="#ppt_x"/>
                                              </p:val>
                                            </p:tav>
                                          </p:tavLst>
                                        </p:anim>
                                        <p:animEffect transition="in" filter="wipe(right)">
                                          <p:cBhvr>
                                            <p:cTn id="56" dur="300"/>
                                            <p:tgtEl>
                                              <p:spTgt spid="18"/>
                                            </p:tgtEl>
                                          </p:cBhvr>
                                        </p:animEffect>
                                      </p:childTnLst>
                                    </p:cTn>
                                  </p:par>
                                </p:childTnLst>
                              </p:cTn>
                            </p:par>
                            <p:par>
                              <p:cTn id="57" fill="hold">
                                <p:stCondLst>
                                  <p:cond delay="2500"/>
                                </p:stCondLst>
                                <p:childTnLst>
                                  <p:par>
                                    <p:cTn id="58" presetID="2" presetClass="entr" presetSubtype="2"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par>
                                    <p:cTn id="62" presetID="12" presetClass="entr" presetSubtype="2" fill="hold" grpId="0" nodeType="withEffect">
                                      <p:stCondLst>
                                        <p:cond delay="20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300"/>
                                            <p:tgtEl>
                                              <p:spTgt spid="7"/>
                                            </p:tgtEl>
                                            <p:attrNameLst>
                                              <p:attrName>ppt_x</p:attrName>
                                            </p:attrNameLst>
                                          </p:cBhvr>
                                          <p:tavLst>
                                            <p:tav tm="0">
                                              <p:val>
                                                <p:strVal val="#ppt_x+#ppt_w*1.125000"/>
                                              </p:val>
                                            </p:tav>
                                            <p:tav tm="100000">
                                              <p:val>
                                                <p:strVal val="#ppt_x"/>
                                              </p:val>
                                            </p:tav>
                                          </p:tavLst>
                                        </p:anim>
                                        <p:animEffect transition="in" filter="wipe(left)">
                                          <p:cBhvr>
                                            <p:cTn id="65" dur="300"/>
                                            <p:tgtEl>
                                              <p:spTgt spid="7"/>
                                            </p:tgtEl>
                                          </p:cBhvr>
                                        </p:animEffect>
                                      </p:childTnLst>
                                    </p:cTn>
                                  </p:par>
                                  <p:par>
                                    <p:cTn id="66" presetID="12" presetClass="entr" presetSubtype="2" fill="hold" grpId="0" nodeType="withEffect">
                                      <p:stCondLst>
                                        <p:cond delay="20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300"/>
                                            <p:tgtEl>
                                              <p:spTgt spid="20"/>
                                            </p:tgtEl>
                                            <p:attrNameLst>
                                              <p:attrName>ppt_x</p:attrName>
                                            </p:attrNameLst>
                                          </p:cBhvr>
                                          <p:tavLst>
                                            <p:tav tm="0">
                                              <p:val>
                                                <p:strVal val="#ppt_x+#ppt_w*1.125000"/>
                                              </p:val>
                                            </p:tav>
                                            <p:tav tm="100000">
                                              <p:val>
                                                <p:strVal val="#ppt_x"/>
                                              </p:val>
                                            </p:tav>
                                          </p:tavLst>
                                        </p:anim>
                                        <p:animEffect transition="in" filter="wipe(left)">
                                          <p:cBhvr>
                                            <p:cTn id="69" dur="300"/>
                                            <p:tgtEl>
                                              <p:spTgt spid="20"/>
                                            </p:tgtEl>
                                          </p:cBhvr>
                                        </p:animEffect>
                                      </p:childTnLst>
                                    </p:cTn>
                                  </p:par>
                                </p:childTnLst>
                              </p:cTn>
                            </p:par>
                            <p:par>
                              <p:cTn id="70" fill="hold">
                                <p:stCondLst>
                                  <p:cond delay="3000"/>
                                </p:stCondLst>
                                <p:childTnLst>
                                  <p:par>
                                    <p:cTn id="71" presetID="2" presetClass="entr" presetSubtype="8"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0-#ppt_w/2"/>
                                              </p:val>
                                            </p:tav>
                                            <p:tav tm="100000">
                                              <p:val>
                                                <p:strVal val="#ppt_x"/>
                                              </p:val>
                                            </p:tav>
                                          </p:tavLst>
                                        </p:anim>
                                        <p:anim calcmode="lin" valueType="num">
                                          <p:cBhvr additive="base">
                                            <p:cTn id="74" dur="500" fill="hold"/>
                                            <p:tgtEl>
                                              <p:spTgt spid="14"/>
                                            </p:tgtEl>
                                            <p:attrNameLst>
                                              <p:attrName>ppt_y</p:attrName>
                                            </p:attrNameLst>
                                          </p:cBhvr>
                                          <p:tavLst>
                                            <p:tav tm="0">
                                              <p:val>
                                                <p:strVal val="#ppt_y"/>
                                              </p:val>
                                            </p:tav>
                                            <p:tav tm="100000">
                                              <p:val>
                                                <p:strVal val="#ppt_y"/>
                                              </p:val>
                                            </p:tav>
                                          </p:tavLst>
                                        </p:anim>
                                      </p:childTnLst>
                                    </p:cTn>
                                  </p:par>
                                  <p:par>
                                    <p:cTn id="75" presetID="12" presetClass="entr" presetSubtype="8" fill="hold" grpId="0" nodeType="withEffect">
                                      <p:stCondLst>
                                        <p:cond delay="20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300"/>
                                            <p:tgtEl>
                                              <p:spTgt spid="19"/>
                                            </p:tgtEl>
                                            <p:attrNameLst>
                                              <p:attrName>ppt_x</p:attrName>
                                            </p:attrNameLst>
                                          </p:cBhvr>
                                          <p:tavLst>
                                            <p:tav tm="0">
                                              <p:val>
                                                <p:strVal val="#ppt_x-#ppt_w*1.125000"/>
                                              </p:val>
                                            </p:tav>
                                            <p:tav tm="100000">
                                              <p:val>
                                                <p:strVal val="#ppt_x"/>
                                              </p:val>
                                            </p:tav>
                                          </p:tavLst>
                                        </p:anim>
                                        <p:animEffect transition="in" filter="wipe(right)">
                                          <p:cBhvr>
                                            <p:cTn id="78" dur="300"/>
                                            <p:tgtEl>
                                              <p:spTgt spid="19"/>
                                            </p:tgtEl>
                                          </p:cBhvr>
                                        </p:animEffect>
                                      </p:childTnLst>
                                    </p:cTn>
                                  </p:par>
                                  <p:par>
                                    <p:cTn id="79" presetID="12" presetClass="entr" presetSubtype="8" fill="hold" grpId="0" nodeType="withEffect">
                                      <p:stCondLst>
                                        <p:cond delay="20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300"/>
                                            <p:tgtEl>
                                              <p:spTgt spid="6"/>
                                            </p:tgtEl>
                                            <p:attrNameLst>
                                              <p:attrName>ppt_x</p:attrName>
                                            </p:attrNameLst>
                                          </p:cBhvr>
                                          <p:tavLst>
                                            <p:tav tm="0">
                                              <p:val>
                                                <p:strVal val="#ppt_x-#ppt_w*1.125000"/>
                                              </p:val>
                                            </p:tav>
                                            <p:tav tm="100000">
                                              <p:val>
                                                <p:strVal val="#ppt_x"/>
                                              </p:val>
                                            </p:tav>
                                          </p:tavLst>
                                        </p:anim>
                                        <p:animEffect transition="in" filter="wipe(right)">
                                          <p:cBhvr>
                                            <p:cTn id="82" dur="300"/>
                                            <p:tgtEl>
                                              <p:spTgt spid="6"/>
                                            </p:tgtEl>
                                          </p:cBhvr>
                                        </p:animEffect>
                                      </p:childTnLst>
                                    </p:cTn>
                                  </p:par>
                                </p:childTnLst>
                              </p:cTn>
                            </p:par>
                            <p:par>
                              <p:cTn id="83" fill="hold">
                                <p:stCondLst>
                                  <p:cond delay="3500"/>
                                </p:stCondLst>
                                <p:childTnLst>
                                  <p:par>
                                    <p:cTn id="84" presetID="2" presetClass="entr" presetSubtype="2"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1+#ppt_w/2"/>
                                              </p:val>
                                            </p:tav>
                                            <p:tav tm="100000">
                                              <p:val>
                                                <p:strVal val="#ppt_x"/>
                                              </p:val>
                                            </p:tav>
                                          </p:tavLst>
                                        </p:anim>
                                        <p:anim calcmode="lin" valueType="num">
                                          <p:cBhvr additive="base">
                                            <p:cTn id="87" dur="500" fill="hold"/>
                                            <p:tgtEl>
                                              <p:spTgt spid="13"/>
                                            </p:tgtEl>
                                            <p:attrNameLst>
                                              <p:attrName>ppt_y</p:attrName>
                                            </p:attrNameLst>
                                          </p:cBhvr>
                                          <p:tavLst>
                                            <p:tav tm="0">
                                              <p:val>
                                                <p:strVal val="#ppt_y"/>
                                              </p:val>
                                            </p:tav>
                                            <p:tav tm="100000">
                                              <p:val>
                                                <p:strVal val="#ppt_y"/>
                                              </p:val>
                                            </p:tav>
                                          </p:tavLst>
                                        </p:anim>
                                      </p:childTnLst>
                                    </p:cTn>
                                  </p:par>
                                  <p:par>
                                    <p:cTn id="88" presetID="12" presetClass="entr" presetSubtype="2" fill="hold" grpId="0" nodeType="withEffect">
                                      <p:stCondLst>
                                        <p:cond delay="200"/>
                                      </p:stCondLst>
                                      <p:childTnLst>
                                        <p:set>
                                          <p:cBhvr>
                                            <p:cTn id="89" dur="1" fill="hold">
                                              <p:stCondLst>
                                                <p:cond delay="0"/>
                                              </p:stCondLst>
                                            </p:cTn>
                                            <p:tgtEl>
                                              <p:spTgt spid="8"/>
                                            </p:tgtEl>
                                            <p:attrNameLst>
                                              <p:attrName>style.visibility</p:attrName>
                                            </p:attrNameLst>
                                          </p:cBhvr>
                                          <p:to>
                                            <p:strVal val="visible"/>
                                          </p:to>
                                        </p:set>
                                        <p:anim calcmode="lin" valueType="num">
                                          <p:cBhvr additive="base">
                                            <p:cTn id="90" dur="300"/>
                                            <p:tgtEl>
                                              <p:spTgt spid="8"/>
                                            </p:tgtEl>
                                            <p:attrNameLst>
                                              <p:attrName>ppt_x</p:attrName>
                                            </p:attrNameLst>
                                          </p:cBhvr>
                                          <p:tavLst>
                                            <p:tav tm="0">
                                              <p:val>
                                                <p:strVal val="#ppt_x+#ppt_w*1.125000"/>
                                              </p:val>
                                            </p:tav>
                                            <p:tav tm="100000">
                                              <p:val>
                                                <p:strVal val="#ppt_x"/>
                                              </p:val>
                                            </p:tav>
                                          </p:tavLst>
                                        </p:anim>
                                        <p:animEffect transition="in" filter="wipe(left)">
                                          <p:cBhvr>
                                            <p:cTn id="91" dur="300"/>
                                            <p:tgtEl>
                                              <p:spTgt spid="8"/>
                                            </p:tgtEl>
                                          </p:cBhvr>
                                        </p:animEffect>
                                      </p:childTnLst>
                                    </p:cTn>
                                  </p:par>
                                  <p:par>
                                    <p:cTn id="92" presetID="12" presetClass="entr" presetSubtype="2" fill="hold" grpId="0" nodeType="withEffect">
                                      <p:stCondLst>
                                        <p:cond delay="200"/>
                                      </p:stCondLst>
                                      <p:childTnLst>
                                        <p:set>
                                          <p:cBhvr>
                                            <p:cTn id="93" dur="1" fill="hold">
                                              <p:stCondLst>
                                                <p:cond delay="0"/>
                                              </p:stCondLst>
                                            </p:cTn>
                                            <p:tgtEl>
                                              <p:spTgt spid="17"/>
                                            </p:tgtEl>
                                            <p:attrNameLst>
                                              <p:attrName>style.visibility</p:attrName>
                                            </p:attrNameLst>
                                          </p:cBhvr>
                                          <p:to>
                                            <p:strVal val="visible"/>
                                          </p:to>
                                        </p:set>
                                        <p:anim calcmode="lin" valueType="num">
                                          <p:cBhvr additive="base">
                                            <p:cTn id="94" dur="300"/>
                                            <p:tgtEl>
                                              <p:spTgt spid="17"/>
                                            </p:tgtEl>
                                            <p:attrNameLst>
                                              <p:attrName>ppt_x</p:attrName>
                                            </p:attrNameLst>
                                          </p:cBhvr>
                                          <p:tavLst>
                                            <p:tav tm="0">
                                              <p:val>
                                                <p:strVal val="#ppt_x+#ppt_w*1.125000"/>
                                              </p:val>
                                            </p:tav>
                                            <p:tav tm="100000">
                                              <p:val>
                                                <p:strVal val="#ppt_x"/>
                                              </p:val>
                                            </p:tav>
                                          </p:tavLst>
                                        </p:anim>
                                        <p:animEffect transition="in" filter="wipe(left)">
                                          <p:cBhvr>
                                            <p:cTn id="95" dur="300"/>
                                            <p:tgtEl>
                                              <p:spTgt spid="17"/>
                                            </p:tgtEl>
                                          </p:cBhvr>
                                        </p:animEffect>
                                      </p:childTnLst>
                                    </p:cTn>
                                  </p:par>
                                </p:childTnLst>
                              </p:cTn>
                            </p:par>
                            <p:par>
                              <p:cTn id="96" fill="hold">
                                <p:stCondLst>
                                  <p:cond delay="4000"/>
                                </p:stCondLst>
                                <p:childTnLst>
                                  <p:par>
                                    <p:cTn id="97" presetID="53" presetClass="entr" presetSubtype="528"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anim calcmode="lin" valueType="num">
                                          <p:cBhvr>
                                            <p:cTn id="102" dur="500" fill="hold"/>
                                            <p:tgtEl>
                                              <p:spTgt spid="32"/>
                                            </p:tgtEl>
                                            <p:attrNameLst>
                                              <p:attrName>ppt_x</p:attrName>
                                            </p:attrNameLst>
                                          </p:cBhvr>
                                          <p:tavLst>
                                            <p:tav tm="0">
                                              <p:val>
                                                <p:fltVal val="0.5"/>
                                              </p:val>
                                            </p:tav>
                                            <p:tav tm="100000">
                                              <p:val>
                                                <p:strVal val="#ppt_x"/>
                                              </p:val>
                                            </p:tav>
                                          </p:tavLst>
                                        </p:anim>
                                        <p:anim calcmode="lin" valueType="num">
                                          <p:cBhvr>
                                            <p:cTn id="103" dur="500" fill="hold"/>
                                            <p:tgtEl>
                                              <p:spTgt spid="32"/>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100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Effect transition="in" filter="fade">
                                          <p:cBhvr>
                                            <p:cTn id="108" dur="500"/>
                                            <p:tgtEl>
                                              <p:spTgt spid="29"/>
                                            </p:tgtEl>
                                          </p:cBhvr>
                                        </p:animEffect>
                                        <p:anim calcmode="lin" valueType="num">
                                          <p:cBhvr>
                                            <p:cTn id="109" dur="500" fill="hold"/>
                                            <p:tgtEl>
                                              <p:spTgt spid="29"/>
                                            </p:tgtEl>
                                            <p:attrNameLst>
                                              <p:attrName>ppt_x</p:attrName>
                                            </p:attrNameLst>
                                          </p:cBhvr>
                                          <p:tavLst>
                                            <p:tav tm="0">
                                              <p:val>
                                                <p:fltVal val="0.5"/>
                                              </p:val>
                                            </p:tav>
                                            <p:tav tm="100000">
                                              <p:val>
                                                <p:strVal val="#ppt_x"/>
                                              </p:val>
                                            </p:tav>
                                          </p:tavLst>
                                        </p:anim>
                                        <p:anim calcmode="lin" valueType="num">
                                          <p:cBhvr>
                                            <p:cTn id="110" dur="500" fill="hold"/>
                                            <p:tgtEl>
                                              <p:spTgt spid="29"/>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80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Effect transition="in" filter="fade">
                                          <p:cBhvr>
                                            <p:cTn id="115" dur="500"/>
                                            <p:tgtEl>
                                              <p:spTgt spid="30"/>
                                            </p:tgtEl>
                                          </p:cBhvr>
                                        </p:animEffect>
                                        <p:anim calcmode="lin" valueType="num">
                                          <p:cBhvr>
                                            <p:cTn id="116" dur="500" fill="hold"/>
                                            <p:tgtEl>
                                              <p:spTgt spid="30"/>
                                            </p:tgtEl>
                                            <p:attrNameLst>
                                              <p:attrName>ppt_x</p:attrName>
                                            </p:attrNameLst>
                                          </p:cBhvr>
                                          <p:tavLst>
                                            <p:tav tm="0">
                                              <p:val>
                                                <p:fltVal val="0.5"/>
                                              </p:val>
                                            </p:tav>
                                            <p:tav tm="100000">
                                              <p:val>
                                                <p:strVal val="#ppt_x"/>
                                              </p:val>
                                            </p:tav>
                                          </p:tavLst>
                                        </p:anim>
                                        <p:anim calcmode="lin" valueType="num">
                                          <p:cBhvr>
                                            <p:cTn id="117" dur="500" fill="hold"/>
                                            <p:tgtEl>
                                              <p:spTgt spid="30"/>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60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Effect transition="in" filter="fade">
                                          <p:cBhvr>
                                            <p:cTn id="122" dur="500"/>
                                            <p:tgtEl>
                                              <p:spTgt spid="31"/>
                                            </p:tgtEl>
                                          </p:cBhvr>
                                        </p:animEffect>
                                        <p:anim calcmode="lin" valueType="num">
                                          <p:cBhvr>
                                            <p:cTn id="123" dur="500" fill="hold"/>
                                            <p:tgtEl>
                                              <p:spTgt spid="31"/>
                                            </p:tgtEl>
                                            <p:attrNameLst>
                                              <p:attrName>ppt_x</p:attrName>
                                            </p:attrNameLst>
                                          </p:cBhvr>
                                          <p:tavLst>
                                            <p:tav tm="0">
                                              <p:val>
                                                <p:fltVal val="0.5"/>
                                              </p:val>
                                            </p:tav>
                                            <p:tav tm="100000">
                                              <p:val>
                                                <p:strVal val="#ppt_x"/>
                                              </p:val>
                                            </p:tav>
                                          </p:tavLst>
                                        </p:anim>
                                        <p:anim calcmode="lin" valueType="num">
                                          <p:cBhvr>
                                            <p:cTn id="124" dur="500" fill="hold"/>
                                            <p:tgtEl>
                                              <p:spTgt spid="31"/>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20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anim calcmode="lin" valueType="num">
                                          <p:cBhvr>
                                            <p:cTn id="130" dur="500" fill="hold"/>
                                            <p:tgtEl>
                                              <p:spTgt spid="33"/>
                                            </p:tgtEl>
                                            <p:attrNameLst>
                                              <p:attrName>ppt_x</p:attrName>
                                            </p:attrNameLst>
                                          </p:cBhvr>
                                          <p:tavLst>
                                            <p:tav tm="0">
                                              <p:val>
                                                <p:fltVal val="0.5"/>
                                              </p:val>
                                            </p:tav>
                                            <p:tav tm="100000">
                                              <p:val>
                                                <p:strVal val="#ppt_x"/>
                                              </p:val>
                                            </p:tav>
                                          </p:tavLst>
                                        </p:anim>
                                        <p:anim calcmode="lin" valueType="num">
                                          <p:cBhvr>
                                            <p:cTn id="131" dur="500" fill="hold"/>
                                            <p:tgtEl>
                                              <p:spTgt spid="33"/>
                                            </p:tgtEl>
                                            <p:attrNameLst>
                                              <p:attrName>ppt_y</p:attrName>
                                            </p:attrNameLst>
                                          </p:cBhvr>
                                          <p:tavLst>
                                            <p:tav tm="0">
                                              <p:val>
                                                <p:fltVal val="0.5"/>
                                              </p:val>
                                            </p:tav>
                                            <p:tav tm="100000">
                                              <p:val>
                                                <p:strVal val="#ppt_y"/>
                                              </p:val>
                                            </p:tav>
                                          </p:tavLst>
                                        </p:anim>
                                      </p:childTnLst>
                                    </p:cTn>
                                  </p:par>
                                  <p:par>
                                    <p:cTn id="132" presetID="53" presetClass="entr" presetSubtype="528" fill="hold" grpId="0" nodeType="withEffect">
                                      <p:stCondLst>
                                        <p:cond delay="40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anim calcmode="lin" valueType="num">
                                          <p:cBhvr>
                                            <p:cTn id="137" dur="500" fill="hold"/>
                                            <p:tgtEl>
                                              <p:spTgt spid="34"/>
                                            </p:tgtEl>
                                            <p:attrNameLst>
                                              <p:attrName>ppt_x</p:attrName>
                                            </p:attrNameLst>
                                          </p:cBhvr>
                                          <p:tavLst>
                                            <p:tav tm="0">
                                              <p:val>
                                                <p:fltVal val="0.5"/>
                                              </p:val>
                                            </p:tav>
                                            <p:tav tm="100000">
                                              <p:val>
                                                <p:strVal val="#ppt_x"/>
                                              </p:val>
                                            </p:tav>
                                          </p:tavLst>
                                        </p:anim>
                                        <p:anim calcmode="lin" valueType="num">
                                          <p:cBhvr>
                                            <p:cTn id="138" dur="5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p:bldP spid="9" grpId="0" animBg="1"/>
          <p:bldP spid="13" grpId="0" animBg="1"/>
          <p:bldP spid="17" grpId="0"/>
          <p:bldP spid="18" grpId="0"/>
          <p:bldP spid="19" grpId="0"/>
          <p:bldP spid="20" grpId="0"/>
          <p:bldP spid="21" grpId="0"/>
          <p:bldP spid="22" grpId="0"/>
          <p:bldP spid="23" grpId="0" animBg="1"/>
          <p:bldP spid="27" grpId="0"/>
          <p:bldP spid="28" grpId="0"/>
          <p:bldP spid="29" grpId="0" animBg="1"/>
          <p:bldP spid="30" grpId="0" animBg="1"/>
          <p:bldP spid="31" grpId="0" animBg="1"/>
          <p:bldP spid="32" grpId="0" animBg="1"/>
          <p:bldP spid="33" grpId="0" animBg="1"/>
          <p:bldP spid="34"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圆角矩形 4"/>
          <p:cNvSpPr/>
          <p:nvPr/>
        </p:nvSpPr>
        <p:spPr>
          <a:xfrm>
            <a:off x="628568" y="2263472"/>
            <a:ext cx="2448272" cy="237569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108334" y="1131590"/>
            <a:ext cx="1447442" cy="1447442"/>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 name="椭圆 8"/>
          <p:cNvSpPr/>
          <p:nvPr/>
        </p:nvSpPr>
        <p:spPr>
          <a:xfrm>
            <a:off x="2212421" y="2076817"/>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291080" y="1702004"/>
            <a:ext cx="1107996" cy="369332"/>
          </a:xfrm>
          <a:prstGeom prst="rect">
            <a:avLst/>
          </a:prstGeom>
        </p:spPr>
        <p:txBody>
          <a:bodyPr wrap="none">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3346388" y="2263471"/>
            <a:ext cx="2448272" cy="237569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圆角矩形 11"/>
          <p:cNvSpPr/>
          <p:nvPr/>
        </p:nvSpPr>
        <p:spPr>
          <a:xfrm>
            <a:off x="6080527" y="2263470"/>
            <a:ext cx="2448272" cy="2375693"/>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846803" y="1175499"/>
            <a:ext cx="1447442" cy="1447442"/>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6580942" y="1131590"/>
            <a:ext cx="1447442" cy="1447442"/>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9" name="椭圆 18"/>
          <p:cNvSpPr/>
          <p:nvPr/>
        </p:nvSpPr>
        <p:spPr>
          <a:xfrm>
            <a:off x="5004048" y="2076817"/>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a:off x="7740352" y="2076817"/>
            <a:ext cx="373310" cy="37331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4016526" y="1702004"/>
            <a:ext cx="1107996" cy="369332"/>
          </a:xfrm>
          <a:prstGeom prst="rect">
            <a:avLst/>
          </a:prstGeom>
        </p:spPr>
        <p:txBody>
          <a:bodyPr wrap="none">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750665" y="1702004"/>
            <a:ext cx="1107996" cy="369332"/>
          </a:xfrm>
          <a:prstGeom prst="rect">
            <a:avLst/>
          </a:prstGeom>
        </p:spPr>
        <p:txBody>
          <a:bodyPr wrap="none">
            <a:spAutoFit/>
          </a:bodyPr>
          <a:lstStyle/>
          <a:p>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92717" y="2808953"/>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598416" y="2803309"/>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332555" y="2810185"/>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       点击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endParaRPr lang="zh-CN" altLang="en-US" sz="1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2" fill="hold" nodeType="afterEffect" p14:presetBounceEnd="40000">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14:bounceEnd="40000">
                                          <p:cBhvr additive="base">
                                            <p:cTn id="21"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14:presetBounceEnd="4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4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nodeType="afterEffect" p14:presetBounceEnd="40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40000">
                                          <p:cBhvr additive="base">
                                            <p:cTn id="31"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2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2500"/>
                                </p:stCondLst>
                                <p:childTnLst>
                                  <p:par>
                                    <p:cTn id="49" presetID="16" presetClass="entr" presetSubtype="37"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outVertical)">
                                          <p:cBhvr>
                                            <p:cTn id="51" dur="500"/>
                                            <p:tgtEl>
                                              <p:spTgt spid="21"/>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outVertical)">
                                          <p:cBhvr>
                                            <p:cTn id="54" dur="500"/>
                                            <p:tgtEl>
                                              <p:spTgt spid="10"/>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outVertical)">
                                          <p:cBhvr>
                                            <p:cTn id="57" dur="500"/>
                                            <p:tgtEl>
                                              <p:spTgt spid="22"/>
                                            </p:tgtEl>
                                          </p:cBhvr>
                                        </p:animEffect>
                                      </p:childTnLst>
                                    </p:cTn>
                                  </p:par>
                                </p:childTnLst>
                              </p:cTn>
                            </p:par>
                            <p:par>
                              <p:cTn id="58" fill="hold">
                                <p:stCondLst>
                                  <p:cond delay="3000"/>
                                </p:stCondLst>
                                <p:childTnLst>
                                  <p:par>
                                    <p:cTn id="59" presetID="21" presetClass="entr" presetSubtype="1"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heel(1)">
                                          <p:cBhvr>
                                            <p:cTn id="61" dur="800"/>
                                            <p:tgtEl>
                                              <p:spTgt spid="5"/>
                                            </p:tgtEl>
                                          </p:cBhvr>
                                        </p:animEffect>
                                      </p:childTnLst>
                                    </p:cTn>
                                  </p:par>
                                  <p:par>
                                    <p:cTn id="62" presetID="21" presetClass="entr" presetSubtype="1" fill="hold" grpId="0" nodeType="withEffect">
                                      <p:stCondLst>
                                        <p:cond delay="200"/>
                                      </p:stCondLst>
                                      <p:childTnLst>
                                        <p:set>
                                          <p:cBhvr>
                                            <p:cTn id="63" dur="1" fill="hold">
                                              <p:stCondLst>
                                                <p:cond delay="0"/>
                                              </p:stCondLst>
                                            </p:cTn>
                                            <p:tgtEl>
                                              <p:spTgt spid="11"/>
                                            </p:tgtEl>
                                            <p:attrNameLst>
                                              <p:attrName>style.visibility</p:attrName>
                                            </p:attrNameLst>
                                          </p:cBhvr>
                                          <p:to>
                                            <p:strVal val="visible"/>
                                          </p:to>
                                        </p:set>
                                        <p:animEffect transition="in" filter="wheel(1)">
                                          <p:cBhvr>
                                            <p:cTn id="64" dur="800"/>
                                            <p:tgtEl>
                                              <p:spTgt spid="11"/>
                                            </p:tgtEl>
                                          </p:cBhvr>
                                        </p:animEffect>
                                      </p:childTnLst>
                                    </p:cTn>
                                  </p:par>
                                  <p:par>
                                    <p:cTn id="65" presetID="21" presetClass="entr" presetSubtype="1" fill="hold" grpId="0" nodeType="withEffect">
                                      <p:stCondLst>
                                        <p:cond delay="400"/>
                                      </p:stCondLst>
                                      <p:childTnLst>
                                        <p:set>
                                          <p:cBhvr>
                                            <p:cTn id="66" dur="1" fill="hold">
                                              <p:stCondLst>
                                                <p:cond delay="0"/>
                                              </p:stCondLst>
                                            </p:cTn>
                                            <p:tgtEl>
                                              <p:spTgt spid="12"/>
                                            </p:tgtEl>
                                            <p:attrNameLst>
                                              <p:attrName>style.visibility</p:attrName>
                                            </p:attrNameLst>
                                          </p:cBhvr>
                                          <p:to>
                                            <p:strVal val="visible"/>
                                          </p:to>
                                        </p:set>
                                        <p:animEffect transition="in" filter="wheel(1)">
                                          <p:cBhvr>
                                            <p:cTn id="67" dur="800"/>
                                            <p:tgtEl>
                                              <p:spTgt spid="12"/>
                                            </p:tgtEl>
                                          </p:cBhvr>
                                        </p:animEffect>
                                      </p:childTnLst>
                                    </p:cTn>
                                  </p:par>
                                </p:childTnLst>
                              </p:cTn>
                            </p:par>
                            <p:par>
                              <p:cTn id="68" fill="hold">
                                <p:stCondLst>
                                  <p:cond delay="4000"/>
                                </p:stCondLst>
                                <p:childTnLst>
                                  <p:par>
                                    <p:cTn id="69" presetID="22" presetClass="entr" presetSubtype="8" fill="hold" grpId="0" nodeType="afterEffect">
                                      <p:stCondLst>
                                        <p:cond delay="0"/>
                                      </p:stCondLst>
                                      <p:iterate type="lt">
                                        <p:tmPct val="30000"/>
                                      </p:iterate>
                                      <p:childTnLst>
                                        <p:set>
                                          <p:cBhvr>
                                            <p:cTn id="70" dur="1" fill="hold">
                                              <p:stCondLst>
                                                <p:cond delay="0"/>
                                              </p:stCondLst>
                                            </p:cTn>
                                            <p:tgtEl>
                                              <p:spTgt spid="23"/>
                                            </p:tgtEl>
                                            <p:attrNameLst>
                                              <p:attrName>style.visibility</p:attrName>
                                            </p:attrNameLst>
                                          </p:cBhvr>
                                          <p:to>
                                            <p:strVal val="visible"/>
                                          </p:to>
                                        </p:set>
                                        <p:animEffect transition="in" filter="wipe(left)">
                                          <p:cBhvr>
                                            <p:cTn id="71" dur="50"/>
                                            <p:tgtEl>
                                              <p:spTgt spid="23"/>
                                            </p:tgtEl>
                                          </p:cBhvr>
                                        </p:animEffect>
                                      </p:childTnLst>
                                    </p:cTn>
                                  </p:par>
                                  <p:par>
                                    <p:cTn id="72" presetID="36" presetClass="emph" presetSubtype="0" fill="hold" grpId="1" nodeType="withEffect">
                                      <p:stCondLst>
                                        <p:cond delay="0"/>
                                      </p:stCondLst>
                                      <p:iterate type="lt">
                                        <p:tmPct val="30000"/>
                                      </p:iterate>
                                      <p:childTnLst>
                                        <p:animScale>
                                          <p:cBhvr>
                                            <p:cTn id="73" dur="25" autoRev="1" fill="hold">
                                              <p:stCondLst>
                                                <p:cond delay="0"/>
                                              </p:stCondLst>
                                            </p:cTn>
                                            <p:tgtEl>
                                              <p:spTgt spid="23"/>
                                            </p:tgtEl>
                                          </p:cBhvr>
                                          <p:to x="80000" y="100000"/>
                                        </p:animScale>
                                        <p:anim by="(#ppt_w*0.10)" calcmode="lin" valueType="num">
                                          <p:cBhvr>
                                            <p:cTn id="74" dur="25" autoRev="1" fill="hold">
                                              <p:stCondLst>
                                                <p:cond delay="0"/>
                                              </p:stCondLst>
                                            </p:cTn>
                                            <p:tgtEl>
                                              <p:spTgt spid="23"/>
                                            </p:tgtEl>
                                            <p:attrNameLst>
                                              <p:attrName>ppt_x</p:attrName>
                                            </p:attrNameLst>
                                          </p:cBhvr>
                                        </p:anim>
                                        <p:anim by="(-#ppt_w*0.10)" calcmode="lin" valueType="num">
                                          <p:cBhvr>
                                            <p:cTn id="75" dur="25" autoRev="1" fill="hold">
                                              <p:stCondLst>
                                                <p:cond delay="0"/>
                                              </p:stCondLst>
                                            </p:cTn>
                                            <p:tgtEl>
                                              <p:spTgt spid="23"/>
                                            </p:tgtEl>
                                            <p:attrNameLst>
                                              <p:attrName>ppt_y</p:attrName>
                                            </p:attrNameLst>
                                          </p:cBhvr>
                                        </p:anim>
                                        <p:animRot by="-480000">
                                          <p:cBhvr>
                                            <p:cTn id="76" dur="25" autoRev="1" fill="hold">
                                              <p:stCondLst>
                                                <p:cond delay="0"/>
                                              </p:stCondLst>
                                            </p:cTn>
                                            <p:tgtEl>
                                              <p:spTgt spid="23"/>
                                            </p:tgtEl>
                                            <p:attrNameLst>
                                              <p:attrName>r</p:attrName>
                                            </p:attrNameLst>
                                          </p:cBhvr>
                                        </p:animRot>
                                      </p:childTnLst>
                                    </p:cTn>
                                  </p:par>
                                  <p:par>
                                    <p:cTn id="77" presetID="22" presetClass="entr" presetSubtype="8" fill="hold" grpId="0" nodeType="withEffect">
                                      <p:stCondLst>
                                        <p:cond delay="500"/>
                                      </p:stCondLst>
                                      <p:iterate type="lt">
                                        <p:tmPct val="30000"/>
                                      </p:iterate>
                                      <p:childTnLst>
                                        <p:set>
                                          <p:cBhvr>
                                            <p:cTn id="78" dur="1" fill="hold">
                                              <p:stCondLst>
                                                <p:cond delay="0"/>
                                              </p:stCondLst>
                                            </p:cTn>
                                            <p:tgtEl>
                                              <p:spTgt spid="24"/>
                                            </p:tgtEl>
                                            <p:attrNameLst>
                                              <p:attrName>style.visibility</p:attrName>
                                            </p:attrNameLst>
                                          </p:cBhvr>
                                          <p:to>
                                            <p:strVal val="visible"/>
                                          </p:to>
                                        </p:set>
                                        <p:animEffect transition="in" filter="wipe(left)">
                                          <p:cBhvr>
                                            <p:cTn id="79" dur="50"/>
                                            <p:tgtEl>
                                              <p:spTgt spid="24"/>
                                            </p:tgtEl>
                                          </p:cBhvr>
                                        </p:animEffect>
                                      </p:childTnLst>
                                    </p:cTn>
                                  </p:par>
                                  <p:par>
                                    <p:cTn id="80" presetID="36" presetClass="emph" presetSubtype="0" fill="hold" grpId="1" nodeType="withEffect">
                                      <p:stCondLst>
                                        <p:cond delay="500"/>
                                      </p:stCondLst>
                                      <p:iterate type="lt">
                                        <p:tmPct val="30000"/>
                                      </p:iterate>
                                      <p:childTnLst>
                                        <p:animScale>
                                          <p:cBhvr>
                                            <p:cTn id="81" dur="25" autoRev="1" fill="hold">
                                              <p:stCondLst>
                                                <p:cond delay="0"/>
                                              </p:stCondLst>
                                            </p:cTn>
                                            <p:tgtEl>
                                              <p:spTgt spid="24"/>
                                            </p:tgtEl>
                                          </p:cBhvr>
                                          <p:to x="80000" y="100000"/>
                                        </p:animScale>
                                        <p:anim by="(#ppt_w*0.10)" calcmode="lin" valueType="num">
                                          <p:cBhvr>
                                            <p:cTn id="82" dur="25" autoRev="1" fill="hold">
                                              <p:stCondLst>
                                                <p:cond delay="0"/>
                                              </p:stCondLst>
                                            </p:cTn>
                                            <p:tgtEl>
                                              <p:spTgt spid="24"/>
                                            </p:tgtEl>
                                            <p:attrNameLst>
                                              <p:attrName>ppt_x</p:attrName>
                                            </p:attrNameLst>
                                          </p:cBhvr>
                                        </p:anim>
                                        <p:anim by="(-#ppt_w*0.10)" calcmode="lin" valueType="num">
                                          <p:cBhvr>
                                            <p:cTn id="83" dur="25" autoRev="1" fill="hold">
                                              <p:stCondLst>
                                                <p:cond delay="0"/>
                                              </p:stCondLst>
                                            </p:cTn>
                                            <p:tgtEl>
                                              <p:spTgt spid="24"/>
                                            </p:tgtEl>
                                            <p:attrNameLst>
                                              <p:attrName>ppt_y</p:attrName>
                                            </p:attrNameLst>
                                          </p:cBhvr>
                                        </p:anim>
                                        <p:animRot by="-480000">
                                          <p:cBhvr>
                                            <p:cTn id="84" dur="25" autoRev="1" fill="hold">
                                              <p:stCondLst>
                                                <p:cond delay="0"/>
                                              </p:stCondLst>
                                            </p:cTn>
                                            <p:tgtEl>
                                              <p:spTgt spid="24"/>
                                            </p:tgtEl>
                                            <p:attrNameLst>
                                              <p:attrName>r</p:attrName>
                                            </p:attrNameLst>
                                          </p:cBhvr>
                                        </p:animRot>
                                      </p:childTnLst>
                                    </p:cTn>
                                  </p:par>
                                  <p:par>
                                    <p:cTn id="85" presetID="22" presetClass="entr" presetSubtype="8" fill="hold" grpId="0" nodeType="withEffect">
                                      <p:stCondLst>
                                        <p:cond delay="1000"/>
                                      </p:stCondLst>
                                      <p:iterate type="lt">
                                        <p:tmPct val="30000"/>
                                      </p:iterate>
                                      <p:childTnLst>
                                        <p:set>
                                          <p:cBhvr>
                                            <p:cTn id="86" dur="1" fill="hold">
                                              <p:stCondLst>
                                                <p:cond delay="0"/>
                                              </p:stCondLst>
                                            </p:cTn>
                                            <p:tgtEl>
                                              <p:spTgt spid="25"/>
                                            </p:tgtEl>
                                            <p:attrNameLst>
                                              <p:attrName>style.visibility</p:attrName>
                                            </p:attrNameLst>
                                          </p:cBhvr>
                                          <p:to>
                                            <p:strVal val="visible"/>
                                          </p:to>
                                        </p:set>
                                        <p:animEffect transition="in" filter="wipe(left)">
                                          <p:cBhvr>
                                            <p:cTn id="87" dur="50"/>
                                            <p:tgtEl>
                                              <p:spTgt spid="25"/>
                                            </p:tgtEl>
                                          </p:cBhvr>
                                        </p:animEffect>
                                      </p:childTnLst>
                                    </p:cTn>
                                  </p:par>
                                  <p:par>
                                    <p:cTn id="88" presetID="36" presetClass="emph" presetSubtype="0" fill="hold" grpId="1" nodeType="withEffect">
                                      <p:stCondLst>
                                        <p:cond delay="1000"/>
                                      </p:stCondLst>
                                      <p:iterate type="lt">
                                        <p:tmPct val="30000"/>
                                      </p:iterate>
                                      <p:childTnLst>
                                        <p:animScale>
                                          <p:cBhvr>
                                            <p:cTn id="89" dur="25" autoRev="1" fill="hold">
                                              <p:stCondLst>
                                                <p:cond delay="0"/>
                                              </p:stCondLst>
                                            </p:cTn>
                                            <p:tgtEl>
                                              <p:spTgt spid="25"/>
                                            </p:tgtEl>
                                          </p:cBhvr>
                                          <p:to x="80000" y="100000"/>
                                        </p:animScale>
                                        <p:anim by="(#ppt_w*0.10)" calcmode="lin" valueType="num">
                                          <p:cBhvr>
                                            <p:cTn id="90" dur="25" autoRev="1" fill="hold">
                                              <p:stCondLst>
                                                <p:cond delay="0"/>
                                              </p:stCondLst>
                                            </p:cTn>
                                            <p:tgtEl>
                                              <p:spTgt spid="25"/>
                                            </p:tgtEl>
                                            <p:attrNameLst>
                                              <p:attrName>ppt_x</p:attrName>
                                            </p:attrNameLst>
                                          </p:cBhvr>
                                        </p:anim>
                                        <p:anim by="(-#ppt_w*0.10)" calcmode="lin" valueType="num">
                                          <p:cBhvr>
                                            <p:cTn id="91" dur="25" autoRev="1" fill="hold">
                                              <p:stCondLst>
                                                <p:cond delay="0"/>
                                              </p:stCondLst>
                                            </p:cTn>
                                            <p:tgtEl>
                                              <p:spTgt spid="25"/>
                                            </p:tgtEl>
                                            <p:attrNameLst>
                                              <p:attrName>ppt_y</p:attrName>
                                            </p:attrNameLst>
                                          </p:cBhvr>
                                        </p:anim>
                                        <p:animRot by="-480000">
                                          <p:cBhvr>
                                            <p:cTn id="92" dur="25"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9" grpId="0" animBg="1"/>
          <p:bldP spid="10" grpId="0"/>
          <p:bldP spid="11" grpId="0" animBg="1"/>
          <p:bldP spid="12" grpId="0" animBg="1"/>
          <p:bldP spid="19" grpId="0" animBg="1"/>
          <p:bldP spid="20" grpId="0" animBg="1"/>
          <p:bldP spid="21" grpId="0"/>
          <p:bldP spid="22" grpId="0"/>
          <p:bldP spid="23" grpId="0"/>
          <p:bldP spid="23" grpId="1"/>
          <p:bldP spid="24" grpId="0"/>
          <p:bldP spid="24" grpId="1"/>
          <p:bldP spid="25" grpId="0"/>
          <p:bldP spid="2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53" presetClass="entr" presetSubtype="16" fill="hold" grpId="0" nodeType="withEffect">
                                      <p:stCondLst>
                                        <p:cond delay="2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2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2500"/>
                                </p:stCondLst>
                                <p:childTnLst>
                                  <p:par>
                                    <p:cTn id="49" presetID="16" presetClass="entr" presetSubtype="37"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outVertical)">
                                          <p:cBhvr>
                                            <p:cTn id="51" dur="500"/>
                                            <p:tgtEl>
                                              <p:spTgt spid="21"/>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arn(outVertical)">
                                          <p:cBhvr>
                                            <p:cTn id="54" dur="500"/>
                                            <p:tgtEl>
                                              <p:spTgt spid="10"/>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outVertical)">
                                          <p:cBhvr>
                                            <p:cTn id="57" dur="500"/>
                                            <p:tgtEl>
                                              <p:spTgt spid="22"/>
                                            </p:tgtEl>
                                          </p:cBhvr>
                                        </p:animEffect>
                                      </p:childTnLst>
                                    </p:cTn>
                                  </p:par>
                                </p:childTnLst>
                              </p:cTn>
                            </p:par>
                            <p:par>
                              <p:cTn id="58" fill="hold">
                                <p:stCondLst>
                                  <p:cond delay="3000"/>
                                </p:stCondLst>
                                <p:childTnLst>
                                  <p:par>
                                    <p:cTn id="59" presetID="21" presetClass="entr" presetSubtype="1"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heel(1)">
                                          <p:cBhvr>
                                            <p:cTn id="61" dur="800"/>
                                            <p:tgtEl>
                                              <p:spTgt spid="5"/>
                                            </p:tgtEl>
                                          </p:cBhvr>
                                        </p:animEffect>
                                      </p:childTnLst>
                                    </p:cTn>
                                  </p:par>
                                  <p:par>
                                    <p:cTn id="62" presetID="21" presetClass="entr" presetSubtype="1" fill="hold" grpId="0" nodeType="withEffect">
                                      <p:stCondLst>
                                        <p:cond delay="200"/>
                                      </p:stCondLst>
                                      <p:childTnLst>
                                        <p:set>
                                          <p:cBhvr>
                                            <p:cTn id="63" dur="1" fill="hold">
                                              <p:stCondLst>
                                                <p:cond delay="0"/>
                                              </p:stCondLst>
                                            </p:cTn>
                                            <p:tgtEl>
                                              <p:spTgt spid="11"/>
                                            </p:tgtEl>
                                            <p:attrNameLst>
                                              <p:attrName>style.visibility</p:attrName>
                                            </p:attrNameLst>
                                          </p:cBhvr>
                                          <p:to>
                                            <p:strVal val="visible"/>
                                          </p:to>
                                        </p:set>
                                        <p:animEffect transition="in" filter="wheel(1)">
                                          <p:cBhvr>
                                            <p:cTn id="64" dur="800"/>
                                            <p:tgtEl>
                                              <p:spTgt spid="11"/>
                                            </p:tgtEl>
                                          </p:cBhvr>
                                        </p:animEffect>
                                      </p:childTnLst>
                                    </p:cTn>
                                  </p:par>
                                  <p:par>
                                    <p:cTn id="65" presetID="21" presetClass="entr" presetSubtype="1" fill="hold" grpId="0" nodeType="withEffect">
                                      <p:stCondLst>
                                        <p:cond delay="400"/>
                                      </p:stCondLst>
                                      <p:childTnLst>
                                        <p:set>
                                          <p:cBhvr>
                                            <p:cTn id="66" dur="1" fill="hold">
                                              <p:stCondLst>
                                                <p:cond delay="0"/>
                                              </p:stCondLst>
                                            </p:cTn>
                                            <p:tgtEl>
                                              <p:spTgt spid="12"/>
                                            </p:tgtEl>
                                            <p:attrNameLst>
                                              <p:attrName>style.visibility</p:attrName>
                                            </p:attrNameLst>
                                          </p:cBhvr>
                                          <p:to>
                                            <p:strVal val="visible"/>
                                          </p:to>
                                        </p:set>
                                        <p:animEffect transition="in" filter="wheel(1)">
                                          <p:cBhvr>
                                            <p:cTn id="67" dur="800"/>
                                            <p:tgtEl>
                                              <p:spTgt spid="12"/>
                                            </p:tgtEl>
                                          </p:cBhvr>
                                        </p:animEffect>
                                      </p:childTnLst>
                                    </p:cTn>
                                  </p:par>
                                </p:childTnLst>
                              </p:cTn>
                            </p:par>
                            <p:par>
                              <p:cTn id="68" fill="hold">
                                <p:stCondLst>
                                  <p:cond delay="4000"/>
                                </p:stCondLst>
                                <p:childTnLst>
                                  <p:par>
                                    <p:cTn id="69" presetID="22" presetClass="entr" presetSubtype="8" fill="hold" grpId="0" nodeType="afterEffect">
                                      <p:stCondLst>
                                        <p:cond delay="0"/>
                                      </p:stCondLst>
                                      <p:iterate type="lt">
                                        <p:tmPct val="30000"/>
                                      </p:iterate>
                                      <p:childTnLst>
                                        <p:set>
                                          <p:cBhvr>
                                            <p:cTn id="70" dur="1" fill="hold">
                                              <p:stCondLst>
                                                <p:cond delay="0"/>
                                              </p:stCondLst>
                                            </p:cTn>
                                            <p:tgtEl>
                                              <p:spTgt spid="23"/>
                                            </p:tgtEl>
                                            <p:attrNameLst>
                                              <p:attrName>style.visibility</p:attrName>
                                            </p:attrNameLst>
                                          </p:cBhvr>
                                          <p:to>
                                            <p:strVal val="visible"/>
                                          </p:to>
                                        </p:set>
                                        <p:animEffect transition="in" filter="wipe(left)">
                                          <p:cBhvr>
                                            <p:cTn id="71" dur="50"/>
                                            <p:tgtEl>
                                              <p:spTgt spid="23"/>
                                            </p:tgtEl>
                                          </p:cBhvr>
                                        </p:animEffect>
                                      </p:childTnLst>
                                    </p:cTn>
                                  </p:par>
                                  <p:par>
                                    <p:cTn id="72" presetID="36" presetClass="emph" presetSubtype="0" fill="hold" grpId="1" nodeType="withEffect">
                                      <p:stCondLst>
                                        <p:cond delay="0"/>
                                      </p:stCondLst>
                                      <p:iterate type="lt">
                                        <p:tmPct val="30000"/>
                                      </p:iterate>
                                      <p:childTnLst>
                                        <p:animScale>
                                          <p:cBhvr>
                                            <p:cTn id="73" dur="25" autoRev="1" fill="hold">
                                              <p:stCondLst>
                                                <p:cond delay="0"/>
                                              </p:stCondLst>
                                            </p:cTn>
                                            <p:tgtEl>
                                              <p:spTgt spid="23"/>
                                            </p:tgtEl>
                                          </p:cBhvr>
                                          <p:to x="80000" y="100000"/>
                                        </p:animScale>
                                        <p:anim by="(#ppt_w*0.10)" calcmode="lin" valueType="num">
                                          <p:cBhvr>
                                            <p:cTn id="74" dur="25" autoRev="1" fill="hold">
                                              <p:stCondLst>
                                                <p:cond delay="0"/>
                                              </p:stCondLst>
                                            </p:cTn>
                                            <p:tgtEl>
                                              <p:spTgt spid="23"/>
                                            </p:tgtEl>
                                            <p:attrNameLst>
                                              <p:attrName>ppt_x</p:attrName>
                                            </p:attrNameLst>
                                          </p:cBhvr>
                                        </p:anim>
                                        <p:anim by="(-#ppt_w*0.10)" calcmode="lin" valueType="num">
                                          <p:cBhvr>
                                            <p:cTn id="75" dur="25" autoRev="1" fill="hold">
                                              <p:stCondLst>
                                                <p:cond delay="0"/>
                                              </p:stCondLst>
                                            </p:cTn>
                                            <p:tgtEl>
                                              <p:spTgt spid="23"/>
                                            </p:tgtEl>
                                            <p:attrNameLst>
                                              <p:attrName>ppt_y</p:attrName>
                                            </p:attrNameLst>
                                          </p:cBhvr>
                                        </p:anim>
                                        <p:animRot by="-480000">
                                          <p:cBhvr>
                                            <p:cTn id="76" dur="25" autoRev="1" fill="hold">
                                              <p:stCondLst>
                                                <p:cond delay="0"/>
                                              </p:stCondLst>
                                            </p:cTn>
                                            <p:tgtEl>
                                              <p:spTgt spid="23"/>
                                            </p:tgtEl>
                                            <p:attrNameLst>
                                              <p:attrName>r</p:attrName>
                                            </p:attrNameLst>
                                          </p:cBhvr>
                                        </p:animRot>
                                      </p:childTnLst>
                                    </p:cTn>
                                  </p:par>
                                  <p:par>
                                    <p:cTn id="77" presetID="22" presetClass="entr" presetSubtype="8" fill="hold" grpId="0" nodeType="withEffect">
                                      <p:stCondLst>
                                        <p:cond delay="500"/>
                                      </p:stCondLst>
                                      <p:iterate type="lt">
                                        <p:tmPct val="30000"/>
                                      </p:iterate>
                                      <p:childTnLst>
                                        <p:set>
                                          <p:cBhvr>
                                            <p:cTn id="78" dur="1" fill="hold">
                                              <p:stCondLst>
                                                <p:cond delay="0"/>
                                              </p:stCondLst>
                                            </p:cTn>
                                            <p:tgtEl>
                                              <p:spTgt spid="24"/>
                                            </p:tgtEl>
                                            <p:attrNameLst>
                                              <p:attrName>style.visibility</p:attrName>
                                            </p:attrNameLst>
                                          </p:cBhvr>
                                          <p:to>
                                            <p:strVal val="visible"/>
                                          </p:to>
                                        </p:set>
                                        <p:animEffect transition="in" filter="wipe(left)">
                                          <p:cBhvr>
                                            <p:cTn id="79" dur="50"/>
                                            <p:tgtEl>
                                              <p:spTgt spid="24"/>
                                            </p:tgtEl>
                                          </p:cBhvr>
                                        </p:animEffect>
                                      </p:childTnLst>
                                    </p:cTn>
                                  </p:par>
                                  <p:par>
                                    <p:cTn id="80" presetID="36" presetClass="emph" presetSubtype="0" fill="hold" grpId="1" nodeType="withEffect">
                                      <p:stCondLst>
                                        <p:cond delay="500"/>
                                      </p:stCondLst>
                                      <p:iterate type="lt">
                                        <p:tmPct val="30000"/>
                                      </p:iterate>
                                      <p:childTnLst>
                                        <p:animScale>
                                          <p:cBhvr>
                                            <p:cTn id="81" dur="25" autoRev="1" fill="hold">
                                              <p:stCondLst>
                                                <p:cond delay="0"/>
                                              </p:stCondLst>
                                            </p:cTn>
                                            <p:tgtEl>
                                              <p:spTgt spid="24"/>
                                            </p:tgtEl>
                                          </p:cBhvr>
                                          <p:to x="80000" y="100000"/>
                                        </p:animScale>
                                        <p:anim by="(#ppt_w*0.10)" calcmode="lin" valueType="num">
                                          <p:cBhvr>
                                            <p:cTn id="82" dur="25" autoRev="1" fill="hold">
                                              <p:stCondLst>
                                                <p:cond delay="0"/>
                                              </p:stCondLst>
                                            </p:cTn>
                                            <p:tgtEl>
                                              <p:spTgt spid="24"/>
                                            </p:tgtEl>
                                            <p:attrNameLst>
                                              <p:attrName>ppt_x</p:attrName>
                                            </p:attrNameLst>
                                          </p:cBhvr>
                                        </p:anim>
                                        <p:anim by="(-#ppt_w*0.10)" calcmode="lin" valueType="num">
                                          <p:cBhvr>
                                            <p:cTn id="83" dur="25" autoRev="1" fill="hold">
                                              <p:stCondLst>
                                                <p:cond delay="0"/>
                                              </p:stCondLst>
                                            </p:cTn>
                                            <p:tgtEl>
                                              <p:spTgt spid="24"/>
                                            </p:tgtEl>
                                            <p:attrNameLst>
                                              <p:attrName>ppt_y</p:attrName>
                                            </p:attrNameLst>
                                          </p:cBhvr>
                                        </p:anim>
                                        <p:animRot by="-480000">
                                          <p:cBhvr>
                                            <p:cTn id="84" dur="25" autoRev="1" fill="hold">
                                              <p:stCondLst>
                                                <p:cond delay="0"/>
                                              </p:stCondLst>
                                            </p:cTn>
                                            <p:tgtEl>
                                              <p:spTgt spid="24"/>
                                            </p:tgtEl>
                                            <p:attrNameLst>
                                              <p:attrName>r</p:attrName>
                                            </p:attrNameLst>
                                          </p:cBhvr>
                                        </p:animRot>
                                      </p:childTnLst>
                                    </p:cTn>
                                  </p:par>
                                  <p:par>
                                    <p:cTn id="85" presetID="22" presetClass="entr" presetSubtype="8" fill="hold" grpId="0" nodeType="withEffect">
                                      <p:stCondLst>
                                        <p:cond delay="1000"/>
                                      </p:stCondLst>
                                      <p:iterate type="lt">
                                        <p:tmPct val="30000"/>
                                      </p:iterate>
                                      <p:childTnLst>
                                        <p:set>
                                          <p:cBhvr>
                                            <p:cTn id="86" dur="1" fill="hold">
                                              <p:stCondLst>
                                                <p:cond delay="0"/>
                                              </p:stCondLst>
                                            </p:cTn>
                                            <p:tgtEl>
                                              <p:spTgt spid="25"/>
                                            </p:tgtEl>
                                            <p:attrNameLst>
                                              <p:attrName>style.visibility</p:attrName>
                                            </p:attrNameLst>
                                          </p:cBhvr>
                                          <p:to>
                                            <p:strVal val="visible"/>
                                          </p:to>
                                        </p:set>
                                        <p:animEffect transition="in" filter="wipe(left)">
                                          <p:cBhvr>
                                            <p:cTn id="87" dur="50"/>
                                            <p:tgtEl>
                                              <p:spTgt spid="25"/>
                                            </p:tgtEl>
                                          </p:cBhvr>
                                        </p:animEffect>
                                      </p:childTnLst>
                                    </p:cTn>
                                  </p:par>
                                  <p:par>
                                    <p:cTn id="88" presetID="36" presetClass="emph" presetSubtype="0" fill="hold" grpId="1" nodeType="withEffect">
                                      <p:stCondLst>
                                        <p:cond delay="1000"/>
                                      </p:stCondLst>
                                      <p:iterate type="lt">
                                        <p:tmPct val="30000"/>
                                      </p:iterate>
                                      <p:childTnLst>
                                        <p:animScale>
                                          <p:cBhvr>
                                            <p:cTn id="89" dur="25" autoRev="1" fill="hold">
                                              <p:stCondLst>
                                                <p:cond delay="0"/>
                                              </p:stCondLst>
                                            </p:cTn>
                                            <p:tgtEl>
                                              <p:spTgt spid="25"/>
                                            </p:tgtEl>
                                          </p:cBhvr>
                                          <p:to x="80000" y="100000"/>
                                        </p:animScale>
                                        <p:anim by="(#ppt_w*0.10)" calcmode="lin" valueType="num">
                                          <p:cBhvr>
                                            <p:cTn id="90" dur="25" autoRev="1" fill="hold">
                                              <p:stCondLst>
                                                <p:cond delay="0"/>
                                              </p:stCondLst>
                                            </p:cTn>
                                            <p:tgtEl>
                                              <p:spTgt spid="25"/>
                                            </p:tgtEl>
                                            <p:attrNameLst>
                                              <p:attrName>ppt_x</p:attrName>
                                            </p:attrNameLst>
                                          </p:cBhvr>
                                        </p:anim>
                                        <p:anim by="(-#ppt_w*0.10)" calcmode="lin" valueType="num">
                                          <p:cBhvr>
                                            <p:cTn id="91" dur="25" autoRev="1" fill="hold">
                                              <p:stCondLst>
                                                <p:cond delay="0"/>
                                              </p:stCondLst>
                                            </p:cTn>
                                            <p:tgtEl>
                                              <p:spTgt spid="25"/>
                                            </p:tgtEl>
                                            <p:attrNameLst>
                                              <p:attrName>ppt_y</p:attrName>
                                            </p:attrNameLst>
                                          </p:cBhvr>
                                        </p:anim>
                                        <p:animRot by="-480000">
                                          <p:cBhvr>
                                            <p:cTn id="92" dur="25"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9" grpId="0" animBg="1"/>
          <p:bldP spid="10" grpId="0"/>
          <p:bldP spid="11" grpId="0" animBg="1"/>
          <p:bldP spid="12" grpId="0" animBg="1"/>
          <p:bldP spid="19" grpId="0" animBg="1"/>
          <p:bldP spid="20" grpId="0" animBg="1"/>
          <p:bldP spid="21" grpId="0"/>
          <p:bldP spid="22" grpId="0"/>
          <p:bldP spid="23" grpId="0"/>
          <p:bldP spid="23" grpId="1"/>
          <p:bldP spid="24" grpId="0"/>
          <p:bldP spid="24" grpId="1"/>
          <p:bldP spid="25" grpId="0"/>
          <p:bldP spid="25"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Freeform 6"/>
          <p:cNvSpPr/>
          <p:nvPr/>
        </p:nvSpPr>
        <p:spPr bwMode="auto">
          <a:xfrm>
            <a:off x="1292348" y="3706512"/>
            <a:ext cx="2043238" cy="953470"/>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070C0"/>
          </a:solidFill>
          <a:ln>
            <a:noFill/>
          </a:ln>
        </p:spPr>
        <p:txBody>
          <a:bodyPr lIns="68534" tIns="34267" rIns="68534" bIns="34267"/>
          <a:lstStyle/>
          <a:p>
            <a:endParaRPr lang="zh-CN" altLang="en-US"/>
          </a:p>
        </p:txBody>
      </p:sp>
      <p:sp>
        <p:nvSpPr>
          <p:cNvPr id="6" name="Freeform 7"/>
          <p:cNvSpPr/>
          <p:nvPr/>
        </p:nvSpPr>
        <p:spPr bwMode="auto">
          <a:xfrm>
            <a:off x="1292348" y="1200827"/>
            <a:ext cx="2043238" cy="2579487"/>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1"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68534" tIns="34267" rIns="68534" bIns="34267"/>
          <a:lstStyle/>
          <a:p>
            <a:endParaRPr lang="zh-CN" altLang="en-US"/>
          </a:p>
        </p:txBody>
      </p:sp>
      <p:sp>
        <p:nvSpPr>
          <p:cNvPr id="7" name="Freeform 6"/>
          <p:cNvSpPr/>
          <p:nvPr/>
        </p:nvSpPr>
        <p:spPr bwMode="auto">
          <a:xfrm>
            <a:off x="3560497" y="3706512"/>
            <a:ext cx="2043238" cy="953470"/>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070C0"/>
          </a:solidFill>
          <a:ln>
            <a:noFill/>
          </a:ln>
        </p:spPr>
        <p:txBody>
          <a:bodyPr lIns="68534" tIns="34267" rIns="68534" bIns="34267"/>
          <a:lstStyle/>
          <a:p>
            <a:endParaRPr lang="zh-CN" altLang="en-US"/>
          </a:p>
        </p:txBody>
      </p:sp>
      <p:sp>
        <p:nvSpPr>
          <p:cNvPr id="8" name="Freeform 7"/>
          <p:cNvSpPr/>
          <p:nvPr/>
        </p:nvSpPr>
        <p:spPr bwMode="auto">
          <a:xfrm>
            <a:off x="3560497" y="1200827"/>
            <a:ext cx="2043238" cy="2579487"/>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2"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68534" tIns="34267" rIns="68534" bIns="34267"/>
          <a:lstStyle/>
          <a:p>
            <a:endParaRPr lang="zh-CN" altLang="en-US"/>
          </a:p>
        </p:txBody>
      </p:sp>
      <p:sp>
        <p:nvSpPr>
          <p:cNvPr id="9" name="Freeform 6"/>
          <p:cNvSpPr/>
          <p:nvPr/>
        </p:nvSpPr>
        <p:spPr bwMode="auto">
          <a:xfrm>
            <a:off x="5866729" y="3706512"/>
            <a:ext cx="2043238" cy="953470"/>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0070C0"/>
          </a:solidFill>
          <a:ln>
            <a:noFill/>
          </a:ln>
        </p:spPr>
        <p:txBody>
          <a:bodyPr lIns="68534" tIns="34267" rIns="68534" bIns="34267"/>
          <a:lstStyle/>
          <a:p>
            <a:endParaRPr lang="zh-CN" altLang="en-US"/>
          </a:p>
        </p:txBody>
      </p:sp>
      <p:sp>
        <p:nvSpPr>
          <p:cNvPr id="10" name="Freeform 7"/>
          <p:cNvSpPr/>
          <p:nvPr/>
        </p:nvSpPr>
        <p:spPr bwMode="auto">
          <a:xfrm>
            <a:off x="5866729" y="1200827"/>
            <a:ext cx="2043238" cy="2579487"/>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cstate="screen"/>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68534" tIns="34267" rIns="68534" bIns="34267"/>
          <a:lstStyle/>
          <a:p>
            <a:endParaRPr lang="zh-CN" altLang="en-US"/>
          </a:p>
        </p:txBody>
      </p:sp>
      <p:sp>
        <p:nvSpPr>
          <p:cNvPr id="11" name="TextBox 9"/>
          <p:cNvSpPr txBox="1">
            <a:spLocks noChangeArrowheads="1"/>
          </p:cNvSpPr>
          <p:nvPr/>
        </p:nvSpPr>
        <p:spPr bwMode="auto">
          <a:xfrm>
            <a:off x="1339947" y="3871172"/>
            <a:ext cx="1913528"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67" rIns="68534" bIns="34267">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点击输入你的亮出内容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或复制文本内容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图片随意更改</a:t>
            </a:r>
            <a:endParaRPr lang="zh-CN" altLang="en-US" sz="1300" b="1" dirty="0">
              <a:solidFill>
                <a:schemeClr val="bg1"/>
              </a:solidFill>
              <a:latin typeface="微软雅黑" panose="020B0503020204020204" pitchFamily="34" charset="-122"/>
            </a:endParaRPr>
          </a:p>
        </p:txBody>
      </p:sp>
      <p:sp>
        <p:nvSpPr>
          <p:cNvPr id="12" name="TextBox 10"/>
          <p:cNvSpPr txBox="1">
            <a:spLocks noChangeArrowheads="1"/>
          </p:cNvSpPr>
          <p:nvPr/>
        </p:nvSpPr>
        <p:spPr bwMode="auto">
          <a:xfrm>
            <a:off x="3598576" y="3937440"/>
            <a:ext cx="1912339"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67" rIns="68534" bIns="34267">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点击输入你的亮出内容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或复制文本内容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图片随意更改</a:t>
            </a:r>
            <a:endParaRPr lang="zh-CN" altLang="en-US" sz="1300" b="1" dirty="0">
              <a:solidFill>
                <a:schemeClr val="bg1"/>
              </a:solidFill>
              <a:latin typeface="微软雅黑" panose="020B0503020204020204" pitchFamily="34" charset="-122"/>
            </a:endParaRPr>
          </a:p>
        </p:txBody>
      </p:sp>
      <p:sp>
        <p:nvSpPr>
          <p:cNvPr id="13" name="TextBox 11"/>
          <p:cNvSpPr txBox="1">
            <a:spLocks noChangeArrowheads="1"/>
          </p:cNvSpPr>
          <p:nvPr/>
        </p:nvSpPr>
        <p:spPr bwMode="auto">
          <a:xfrm>
            <a:off x="5914327" y="3937440"/>
            <a:ext cx="1913528"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34" tIns="34267" rIns="68534" bIns="34267">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300" b="1" dirty="0">
                <a:solidFill>
                  <a:schemeClr val="bg1"/>
                </a:solidFill>
                <a:latin typeface="微软雅黑" panose="020B0503020204020204" pitchFamily="34" charset="-122"/>
              </a:rPr>
              <a:t>点击输入你的亮出内容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或复制文本内容</a:t>
            </a:r>
            <a:endParaRPr lang="en-US" altLang="zh-CN" sz="1300" b="1" dirty="0">
              <a:solidFill>
                <a:schemeClr val="bg1"/>
              </a:solidFill>
              <a:latin typeface="微软雅黑" panose="020B0503020204020204" pitchFamily="34" charset="-122"/>
            </a:endParaRPr>
          </a:p>
          <a:p>
            <a:pPr algn="ctr" eaLnBrk="1" hangingPunct="1">
              <a:spcBef>
                <a:spcPct val="0"/>
              </a:spcBef>
              <a:buFontTx/>
              <a:buNone/>
            </a:pPr>
            <a:r>
              <a:rPr lang="zh-CN" altLang="en-US" sz="1300" b="1" dirty="0">
                <a:solidFill>
                  <a:schemeClr val="bg1"/>
                </a:solidFill>
                <a:latin typeface="微软雅黑" panose="020B0503020204020204" pitchFamily="34" charset="-122"/>
              </a:rPr>
              <a:t>图片随意更改</a:t>
            </a:r>
            <a:endParaRPr lang="zh-CN" altLang="en-US" sz="1300" b="1" dirty="0">
              <a:solidFill>
                <a:schemeClr val="bg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2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4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40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up)">
                                      <p:cBhvr>
                                        <p:cTn id="53" dur="500"/>
                                        <p:tgtEl>
                                          <p:spTgt spid="11"/>
                                        </p:tgtEl>
                                      </p:cBhvr>
                                    </p:animEffect>
                                  </p:childTnLst>
                                </p:cTn>
                              </p:par>
                            </p:childTnLst>
                          </p:cTn>
                        </p:par>
                        <p:par>
                          <p:cTn id="54" fill="hold">
                            <p:stCondLst>
                              <p:cond delay="3500"/>
                            </p:stCondLst>
                            <p:childTnLst>
                              <p:par>
                                <p:cTn id="55" presetID="2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cTn>
                              </p:par>
                            </p:childTnLst>
                          </p:cTn>
                        </p:par>
                        <p:par>
                          <p:cTn id="58" fill="hold">
                            <p:stCondLst>
                              <p:cond delay="4000"/>
                            </p:stCondLst>
                            <p:childTnLst>
                              <p:par>
                                <p:cTn id="59" presetID="22" presetClass="entr" presetSubtype="1"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utoUpdateAnimBg="0"/>
      <p:bldP spid="12" grpId="0" autoUpdateAnimBg="0"/>
      <p:bldP spid="1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2" name="Group 2"/>
          <p:cNvGrpSpPr/>
          <p:nvPr/>
        </p:nvGrpSpPr>
        <p:grpSpPr bwMode="auto">
          <a:xfrm rot="-1142007">
            <a:off x="1134729" y="1556356"/>
            <a:ext cx="1718368" cy="1718864"/>
            <a:chOff x="0" y="0"/>
            <a:chExt cx="1200" cy="1200"/>
          </a:xfrm>
          <a:solidFill>
            <a:srgbClr val="0070C0"/>
          </a:solidFill>
        </p:grpSpPr>
        <p:sp>
          <p:nvSpPr>
            <p:cNvPr id="23" name="AutoShape 3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24" name="Group 4"/>
            <p:cNvGrpSpPr/>
            <p:nvPr/>
          </p:nvGrpSpPr>
          <p:grpSpPr bwMode="auto">
            <a:xfrm>
              <a:off x="456" y="0"/>
              <a:ext cx="288" cy="1200"/>
              <a:chOff x="0" y="0"/>
              <a:chExt cx="288" cy="1200"/>
            </a:xfrm>
            <a:grpFill/>
          </p:grpSpPr>
          <p:sp>
            <p:nvSpPr>
              <p:cNvPr id="34" name="AutoShape 3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5" name="AutoShape 3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5" name="Group 7"/>
            <p:cNvGrpSpPr/>
            <p:nvPr/>
          </p:nvGrpSpPr>
          <p:grpSpPr bwMode="auto">
            <a:xfrm rot="-5400000">
              <a:off x="456" y="0"/>
              <a:ext cx="288" cy="1200"/>
              <a:chOff x="0" y="0"/>
              <a:chExt cx="288" cy="1200"/>
            </a:xfrm>
            <a:grpFill/>
          </p:grpSpPr>
          <p:sp>
            <p:nvSpPr>
              <p:cNvPr id="32" name="AutoShape 3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3" name="AutoShape 3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6" name="Group 10"/>
            <p:cNvGrpSpPr/>
            <p:nvPr/>
          </p:nvGrpSpPr>
          <p:grpSpPr bwMode="auto">
            <a:xfrm rot="-2700000">
              <a:off x="456" y="0"/>
              <a:ext cx="288" cy="1200"/>
              <a:chOff x="0" y="0"/>
              <a:chExt cx="288" cy="1200"/>
            </a:xfrm>
            <a:grpFill/>
          </p:grpSpPr>
          <p:sp>
            <p:nvSpPr>
              <p:cNvPr id="30" name="AutoShape 4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1" name="AutoShape 4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7" name="Group 13"/>
            <p:cNvGrpSpPr/>
            <p:nvPr/>
          </p:nvGrpSpPr>
          <p:grpSpPr bwMode="auto">
            <a:xfrm rot="2700000" flipH="1">
              <a:off x="457" y="0"/>
              <a:ext cx="288" cy="1200"/>
              <a:chOff x="0" y="0"/>
              <a:chExt cx="288" cy="1200"/>
            </a:xfrm>
            <a:grpFill/>
          </p:grpSpPr>
          <p:sp>
            <p:nvSpPr>
              <p:cNvPr id="28" name="AutoShape 4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29" name="AutoShape 4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36" name="Group 16"/>
          <p:cNvGrpSpPr/>
          <p:nvPr/>
        </p:nvGrpSpPr>
        <p:grpSpPr bwMode="auto">
          <a:xfrm rot="-1142007">
            <a:off x="1134729" y="1556356"/>
            <a:ext cx="1718368" cy="1718864"/>
            <a:chOff x="0" y="0"/>
            <a:chExt cx="1200" cy="1200"/>
          </a:xfrm>
          <a:solidFill>
            <a:srgbClr val="0070C0"/>
          </a:solidFill>
        </p:grpSpPr>
        <p:sp>
          <p:nvSpPr>
            <p:cNvPr id="37" name="AutoShape 4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38" name="Group 18"/>
            <p:cNvGrpSpPr/>
            <p:nvPr/>
          </p:nvGrpSpPr>
          <p:grpSpPr bwMode="auto">
            <a:xfrm>
              <a:off x="456" y="0"/>
              <a:ext cx="288" cy="1200"/>
              <a:chOff x="0" y="0"/>
              <a:chExt cx="288" cy="1200"/>
            </a:xfrm>
            <a:grpFill/>
          </p:grpSpPr>
          <p:sp>
            <p:nvSpPr>
              <p:cNvPr id="48" name="AutoShape 4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9" name="AutoShape 4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39" name="Group 21"/>
            <p:cNvGrpSpPr/>
            <p:nvPr/>
          </p:nvGrpSpPr>
          <p:grpSpPr bwMode="auto">
            <a:xfrm rot="-5400000">
              <a:off x="456" y="0"/>
              <a:ext cx="288" cy="1200"/>
              <a:chOff x="0" y="0"/>
              <a:chExt cx="288" cy="1200"/>
            </a:xfrm>
            <a:grpFill/>
          </p:grpSpPr>
          <p:sp>
            <p:nvSpPr>
              <p:cNvPr id="46" name="AutoShape 5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7" name="AutoShape 5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40" name="Group 24"/>
            <p:cNvGrpSpPr/>
            <p:nvPr/>
          </p:nvGrpSpPr>
          <p:grpSpPr bwMode="auto">
            <a:xfrm rot="-2700000">
              <a:off x="456" y="0"/>
              <a:ext cx="288" cy="1200"/>
              <a:chOff x="0" y="0"/>
              <a:chExt cx="288" cy="1200"/>
            </a:xfrm>
            <a:grpFill/>
          </p:grpSpPr>
          <p:sp>
            <p:nvSpPr>
              <p:cNvPr id="44" name="AutoShape 5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5" name="AutoShape 5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41" name="Group 27"/>
            <p:cNvGrpSpPr/>
            <p:nvPr/>
          </p:nvGrpSpPr>
          <p:grpSpPr bwMode="auto">
            <a:xfrm rot="2700000" flipH="1">
              <a:off x="457" y="0"/>
              <a:ext cx="288" cy="1200"/>
              <a:chOff x="0" y="0"/>
              <a:chExt cx="288" cy="1200"/>
            </a:xfrm>
            <a:grpFill/>
          </p:grpSpPr>
          <p:sp>
            <p:nvSpPr>
              <p:cNvPr id="42" name="AutoShape 5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3" name="AutoShape 5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50" name="Group 30"/>
          <p:cNvGrpSpPr/>
          <p:nvPr/>
        </p:nvGrpSpPr>
        <p:grpSpPr bwMode="auto">
          <a:xfrm>
            <a:off x="2575824" y="1995595"/>
            <a:ext cx="2359780" cy="2360462"/>
            <a:chOff x="0" y="0"/>
            <a:chExt cx="1200" cy="1200"/>
          </a:xfrm>
          <a:solidFill>
            <a:srgbClr val="0070C0"/>
          </a:solidFill>
        </p:grpSpPr>
        <p:sp>
          <p:nvSpPr>
            <p:cNvPr id="51" name="AutoShape 6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52" name="Group 32"/>
            <p:cNvGrpSpPr/>
            <p:nvPr/>
          </p:nvGrpSpPr>
          <p:grpSpPr bwMode="auto">
            <a:xfrm>
              <a:off x="456" y="0"/>
              <a:ext cx="288" cy="1200"/>
              <a:chOff x="0" y="0"/>
              <a:chExt cx="288" cy="1200"/>
            </a:xfrm>
            <a:grpFill/>
          </p:grpSpPr>
          <p:sp>
            <p:nvSpPr>
              <p:cNvPr id="62" name="AutoShape 6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63" name="AutoShape 6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53" name="Group 35"/>
            <p:cNvGrpSpPr/>
            <p:nvPr/>
          </p:nvGrpSpPr>
          <p:grpSpPr bwMode="auto">
            <a:xfrm rot="-5400000">
              <a:off x="456" y="0"/>
              <a:ext cx="288" cy="1200"/>
              <a:chOff x="0" y="0"/>
              <a:chExt cx="288" cy="1200"/>
            </a:xfrm>
            <a:grpFill/>
          </p:grpSpPr>
          <p:sp>
            <p:nvSpPr>
              <p:cNvPr id="60" name="AutoShape 6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61" name="AutoShape 6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54" name="Group 38"/>
            <p:cNvGrpSpPr/>
            <p:nvPr/>
          </p:nvGrpSpPr>
          <p:grpSpPr bwMode="auto">
            <a:xfrm rot="-2700000">
              <a:off x="456" y="0"/>
              <a:ext cx="288" cy="1200"/>
              <a:chOff x="0" y="0"/>
              <a:chExt cx="288" cy="1200"/>
            </a:xfrm>
            <a:grpFill/>
          </p:grpSpPr>
          <p:sp>
            <p:nvSpPr>
              <p:cNvPr id="58" name="AutoShape 6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9" name="AutoShape 6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55" name="Group 41"/>
            <p:cNvGrpSpPr/>
            <p:nvPr/>
          </p:nvGrpSpPr>
          <p:grpSpPr bwMode="auto">
            <a:xfrm rot="2700000" flipH="1">
              <a:off x="457" y="0"/>
              <a:ext cx="288" cy="1200"/>
              <a:chOff x="0" y="0"/>
              <a:chExt cx="288" cy="1200"/>
            </a:xfrm>
            <a:grpFill/>
          </p:grpSpPr>
          <p:sp>
            <p:nvSpPr>
              <p:cNvPr id="56" name="AutoShape 7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7" name="AutoShape 7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64" name="Group 44"/>
          <p:cNvGrpSpPr/>
          <p:nvPr/>
        </p:nvGrpSpPr>
        <p:grpSpPr bwMode="auto">
          <a:xfrm>
            <a:off x="2571066" y="1996786"/>
            <a:ext cx="2365730" cy="2366415"/>
            <a:chOff x="0" y="0"/>
            <a:chExt cx="1200" cy="1200"/>
          </a:xfrm>
          <a:solidFill>
            <a:srgbClr val="0070C0"/>
          </a:solidFill>
        </p:grpSpPr>
        <p:sp>
          <p:nvSpPr>
            <p:cNvPr id="65" name="AutoShape 74"/>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66" name="Group 46"/>
            <p:cNvGrpSpPr/>
            <p:nvPr/>
          </p:nvGrpSpPr>
          <p:grpSpPr bwMode="auto">
            <a:xfrm>
              <a:off x="456" y="0"/>
              <a:ext cx="288" cy="1200"/>
              <a:chOff x="0" y="0"/>
              <a:chExt cx="288" cy="1200"/>
            </a:xfrm>
            <a:grpFill/>
          </p:grpSpPr>
          <p:sp>
            <p:nvSpPr>
              <p:cNvPr id="76" name="AutoShape 7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77" name="AutoShape 7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67" name="Group 49"/>
            <p:cNvGrpSpPr/>
            <p:nvPr/>
          </p:nvGrpSpPr>
          <p:grpSpPr bwMode="auto">
            <a:xfrm rot="-5400000">
              <a:off x="456" y="0"/>
              <a:ext cx="288" cy="1200"/>
              <a:chOff x="0" y="0"/>
              <a:chExt cx="288" cy="1200"/>
            </a:xfrm>
            <a:grpFill/>
          </p:grpSpPr>
          <p:sp>
            <p:nvSpPr>
              <p:cNvPr id="74" name="AutoShape 7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75" name="AutoShape 8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68" name="Group 52"/>
            <p:cNvGrpSpPr/>
            <p:nvPr/>
          </p:nvGrpSpPr>
          <p:grpSpPr bwMode="auto">
            <a:xfrm rot="-2700000">
              <a:off x="456" y="0"/>
              <a:ext cx="288" cy="1200"/>
              <a:chOff x="0" y="0"/>
              <a:chExt cx="288" cy="1200"/>
            </a:xfrm>
            <a:grpFill/>
          </p:grpSpPr>
          <p:sp>
            <p:nvSpPr>
              <p:cNvPr id="72" name="AutoShape 8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73" name="AutoShape 8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69" name="Group 55"/>
            <p:cNvGrpSpPr/>
            <p:nvPr/>
          </p:nvGrpSpPr>
          <p:grpSpPr bwMode="auto">
            <a:xfrm rot="2700000" flipH="1">
              <a:off x="457" y="0"/>
              <a:ext cx="288" cy="1200"/>
              <a:chOff x="0" y="0"/>
              <a:chExt cx="288" cy="1200"/>
            </a:xfrm>
            <a:grpFill/>
          </p:grpSpPr>
          <p:sp>
            <p:nvSpPr>
              <p:cNvPr id="70" name="AutoShape 8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71" name="AutoShape 8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78" name="Group 58"/>
          <p:cNvGrpSpPr/>
          <p:nvPr/>
        </p:nvGrpSpPr>
        <p:grpSpPr bwMode="auto">
          <a:xfrm rot="1282349">
            <a:off x="4642863" y="1298051"/>
            <a:ext cx="2100360" cy="2100964"/>
            <a:chOff x="0" y="0"/>
            <a:chExt cx="1200" cy="1200"/>
          </a:xfrm>
          <a:solidFill>
            <a:srgbClr val="0070C0"/>
          </a:solidFill>
        </p:grpSpPr>
        <p:sp>
          <p:nvSpPr>
            <p:cNvPr id="79" name="AutoShape 88"/>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0" name="Group 60"/>
            <p:cNvGrpSpPr/>
            <p:nvPr/>
          </p:nvGrpSpPr>
          <p:grpSpPr bwMode="auto">
            <a:xfrm>
              <a:off x="456" y="0"/>
              <a:ext cx="288" cy="1200"/>
              <a:chOff x="0" y="0"/>
              <a:chExt cx="288" cy="1200"/>
            </a:xfrm>
            <a:grpFill/>
          </p:grpSpPr>
          <p:sp>
            <p:nvSpPr>
              <p:cNvPr id="90" name="AutoShape 9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 name="AutoShape 9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1" name="Group 63"/>
            <p:cNvGrpSpPr/>
            <p:nvPr/>
          </p:nvGrpSpPr>
          <p:grpSpPr bwMode="auto">
            <a:xfrm rot="-5400000">
              <a:off x="456" y="0"/>
              <a:ext cx="288" cy="1200"/>
              <a:chOff x="0" y="0"/>
              <a:chExt cx="288" cy="1200"/>
            </a:xfrm>
            <a:grpFill/>
          </p:grpSpPr>
          <p:sp>
            <p:nvSpPr>
              <p:cNvPr id="88" name="AutoShape 9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 name="AutoShape 9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 name="Group 66"/>
            <p:cNvGrpSpPr/>
            <p:nvPr/>
          </p:nvGrpSpPr>
          <p:grpSpPr bwMode="auto">
            <a:xfrm rot="-2700000">
              <a:off x="456" y="0"/>
              <a:ext cx="288" cy="1200"/>
              <a:chOff x="0" y="0"/>
              <a:chExt cx="288" cy="1200"/>
            </a:xfrm>
            <a:grpFill/>
          </p:grpSpPr>
          <p:sp>
            <p:nvSpPr>
              <p:cNvPr id="86" name="AutoShape 96"/>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7" name="AutoShape 97"/>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3" name="Group 69"/>
            <p:cNvGrpSpPr/>
            <p:nvPr/>
          </p:nvGrpSpPr>
          <p:grpSpPr bwMode="auto">
            <a:xfrm rot="2700000" flipH="1">
              <a:off x="457" y="0"/>
              <a:ext cx="288" cy="1200"/>
              <a:chOff x="0" y="0"/>
              <a:chExt cx="288" cy="1200"/>
            </a:xfrm>
            <a:grpFill/>
          </p:grpSpPr>
          <p:sp>
            <p:nvSpPr>
              <p:cNvPr id="84" name="AutoShape 99"/>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5" name="AutoShape 100"/>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92" name="Group 72"/>
          <p:cNvGrpSpPr/>
          <p:nvPr/>
        </p:nvGrpSpPr>
        <p:grpSpPr bwMode="auto">
          <a:xfrm rot="1283135">
            <a:off x="4638102" y="1299241"/>
            <a:ext cx="2105120" cy="2105727"/>
            <a:chOff x="0" y="0"/>
            <a:chExt cx="1200" cy="1200"/>
          </a:xfrm>
          <a:solidFill>
            <a:srgbClr val="0070C0"/>
          </a:solidFill>
        </p:grpSpPr>
        <p:sp>
          <p:nvSpPr>
            <p:cNvPr id="93" name="AutoShape 102"/>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4" name="Group 74"/>
            <p:cNvGrpSpPr/>
            <p:nvPr/>
          </p:nvGrpSpPr>
          <p:grpSpPr bwMode="auto">
            <a:xfrm>
              <a:off x="456" y="0"/>
              <a:ext cx="288" cy="1200"/>
              <a:chOff x="0" y="0"/>
              <a:chExt cx="288" cy="1200"/>
            </a:xfrm>
            <a:grpFill/>
          </p:grpSpPr>
          <p:sp>
            <p:nvSpPr>
              <p:cNvPr id="104" name="AutoShape 10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 name="AutoShape 10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5" name="Group 77"/>
            <p:cNvGrpSpPr/>
            <p:nvPr/>
          </p:nvGrpSpPr>
          <p:grpSpPr bwMode="auto">
            <a:xfrm rot="-5400000">
              <a:off x="456" y="0"/>
              <a:ext cx="288" cy="1200"/>
              <a:chOff x="0" y="0"/>
              <a:chExt cx="288" cy="1200"/>
            </a:xfrm>
            <a:grpFill/>
          </p:grpSpPr>
          <p:sp>
            <p:nvSpPr>
              <p:cNvPr id="102" name="AutoShape 10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 name="AutoShape 10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6" name="Group 80"/>
            <p:cNvGrpSpPr/>
            <p:nvPr/>
          </p:nvGrpSpPr>
          <p:grpSpPr bwMode="auto">
            <a:xfrm rot="-2700000">
              <a:off x="456" y="0"/>
              <a:ext cx="288" cy="1200"/>
              <a:chOff x="0" y="0"/>
              <a:chExt cx="288" cy="1200"/>
            </a:xfrm>
            <a:grpFill/>
          </p:grpSpPr>
          <p:sp>
            <p:nvSpPr>
              <p:cNvPr id="100" name="AutoShape 110"/>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1" name="AutoShape 111"/>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7" name="Group 83"/>
            <p:cNvGrpSpPr/>
            <p:nvPr/>
          </p:nvGrpSpPr>
          <p:grpSpPr bwMode="auto">
            <a:xfrm rot="2700000" flipH="1">
              <a:off x="457" y="0"/>
              <a:ext cx="288" cy="1200"/>
              <a:chOff x="0" y="0"/>
              <a:chExt cx="288" cy="1200"/>
            </a:xfrm>
            <a:grpFill/>
          </p:grpSpPr>
          <p:sp>
            <p:nvSpPr>
              <p:cNvPr id="98" name="AutoShape 113"/>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9" name="AutoShape 114"/>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06" name="Group 86"/>
          <p:cNvGrpSpPr/>
          <p:nvPr/>
        </p:nvGrpSpPr>
        <p:grpSpPr bwMode="auto">
          <a:xfrm>
            <a:off x="6537352" y="2202714"/>
            <a:ext cx="1669579" cy="1670060"/>
            <a:chOff x="0" y="0"/>
            <a:chExt cx="1200" cy="1200"/>
          </a:xfrm>
          <a:solidFill>
            <a:srgbClr val="0070C0"/>
          </a:solidFill>
        </p:grpSpPr>
        <p:sp>
          <p:nvSpPr>
            <p:cNvPr id="107" name="AutoShape 116"/>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108" name="Group 88"/>
            <p:cNvGrpSpPr/>
            <p:nvPr/>
          </p:nvGrpSpPr>
          <p:grpSpPr bwMode="auto">
            <a:xfrm>
              <a:off x="456" y="0"/>
              <a:ext cx="288" cy="1200"/>
              <a:chOff x="0" y="0"/>
              <a:chExt cx="288" cy="1200"/>
            </a:xfrm>
            <a:grpFill/>
          </p:grpSpPr>
          <p:sp>
            <p:nvSpPr>
              <p:cNvPr id="118" name="AutoShape 11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9" name="AutoShape 11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09" name="Group 91"/>
            <p:cNvGrpSpPr/>
            <p:nvPr/>
          </p:nvGrpSpPr>
          <p:grpSpPr bwMode="auto">
            <a:xfrm rot="-5400000">
              <a:off x="456" y="0"/>
              <a:ext cx="288" cy="1200"/>
              <a:chOff x="0" y="0"/>
              <a:chExt cx="288" cy="1200"/>
            </a:xfrm>
            <a:grpFill/>
          </p:grpSpPr>
          <p:sp>
            <p:nvSpPr>
              <p:cNvPr id="116" name="AutoShape 12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7" name="AutoShape 12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10" name="Group 94"/>
            <p:cNvGrpSpPr/>
            <p:nvPr/>
          </p:nvGrpSpPr>
          <p:grpSpPr bwMode="auto">
            <a:xfrm rot="-2700000">
              <a:off x="456" y="0"/>
              <a:ext cx="288" cy="1200"/>
              <a:chOff x="0" y="0"/>
              <a:chExt cx="288" cy="1200"/>
            </a:xfrm>
            <a:grpFill/>
          </p:grpSpPr>
          <p:sp>
            <p:nvSpPr>
              <p:cNvPr id="114" name="AutoShape 124"/>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5" name="AutoShape 125"/>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11" name="Group 97"/>
            <p:cNvGrpSpPr/>
            <p:nvPr/>
          </p:nvGrpSpPr>
          <p:grpSpPr bwMode="auto">
            <a:xfrm rot="2700000" flipH="1">
              <a:off x="457" y="0"/>
              <a:ext cx="288" cy="1200"/>
              <a:chOff x="0" y="0"/>
              <a:chExt cx="288" cy="1200"/>
            </a:xfrm>
            <a:grpFill/>
          </p:grpSpPr>
          <p:sp>
            <p:nvSpPr>
              <p:cNvPr id="112" name="AutoShape 127"/>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3" name="AutoShape 128"/>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120" name="Group 100"/>
          <p:cNvGrpSpPr/>
          <p:nvPr/>
        </p:nvGrpSpPr>
        <p:grpSpPr bwMode="auto">
          <a:xfrm>
            <a:off x="6532593" y="2203904"/>
            <a:ext cx="1674338" cy="1674822"/>
            <a:chOff x="0" y="0"/>
            <a:chExt cx="1200" cy="1200"/>
          </a:xfrm>
          <a:solidFill>
            <a:srgbClr val="0070C0"/>
          </a:solidFill>
        </p:grpSpPr>
        <p:sp>
          <p:nvSpPr>
            <p:cNvPr id="121" name="AutoShape 130"/>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122" name="Group 102"/>
            <p:cNvGrpSpPr/>
            <p:nvPr/>
          </p:nvGrpSpPr>
          <p:grpSpPr bwMode="auto">
            <a:xfrm>
              <a:off x="456" y="0"/>
              <a:ext cx="288" cy="1200"/>
              <a:chOff x="0" y="0"/>
              <a:chExt cx="288" cy="1200"/>
            </a:xfrm>
            <a:grpFill/>
          </p:grpSpPr>
          <p:sp>
            <p:nvSpPr>
              <p:cNvPr id="132" name="AutoShape 132"/>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33" name="AutoShape 133"/>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23" name="Group 105"/>
            <p:cNvGrpSpPr/>
            <p:nvPr/>
          </p:nvGrpSpPr>
          <p:grpSpPr bwMode="auto">
            <a:xfrm rot="-5400000">
              <a:off x="456" y="0"/>
              <a:ext cx="288" cy="1200"/>
              <a:chOff x="0" y="0"/>
              <a:chExt cx="288" cy="1200"/>
            </a:xfrm>
            <a:grpFill/>
          </p:grpSpPr>
          <p:sp>
            <p:nvSpPr>
              <p:cNvPr id="130" name="AutoShape 135"/>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31" name="AutoShape 136"/>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24" name="Group 108"/>
            <p:cNvGrpSpPr/>
            <p:nvPr/>
          </p:nvGrpSpPr>
          <p:grpSpPr bwMode="auto">
            <a:xfrm rot="-2700000">
              <a:off x="456" y="0"/>
              <a:ext cx="288" cy="1200"/>
              <a:chOff x="0" y="0"/>
              <a:chExt cx="288" cy="1200"/>
            </a:xfrm>
            <a:grpFill/>
          </p:grpSpPr>
          <p:sp>
            <p:nvSpPr>
              <p:cNvPr id="128" name="AutoShape 138"/>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29" name="AutoShape 139"/>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25" name="Group 111"/>
            <p:cNvGrpSpPr/>
            <p:nvPr/>
          </p:nvGrpSpPr>
          <p:grpSpPr bwMode="auto">
            <a:xfrm rot="2700000" flipH="1">
              <a:off x="457" y="0"/>
              <a:ext cx="288" cy="1200"/>
              <a:chOff x="0" y="0"/>
              <a:chExt cx="288" cy="1200"/>
            </a:xfrm>
            <a:grpFill/>
          </p:grpSpPr>
          <p:sp>
            <p:nvSpPr>
              <p:cNvPr id="126" name="AutoShape 141"/>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27" name="AutoShape 142"/>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sp>
        <p:nvSpPr>
          <p:cNvPr id="134" name="AutoShape 143"/>
          <p:cNvSpPr>
            <a:spLocks noChangeArrowheads="1"/>
          </p:cNvSpPr>
          <p:nvPr/>
        </p:nvSpPr>
        <p:spPr bwMode="auto">
          <a:xfrm>
            <a:off x="1296571" y="1137355"/>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dirty="0">
                <a:ea typeface="黑体" panose="02010609060101010101" charset="-122"/>
              </a:rPr>
              <a:t>添加段落文字</a:t>
            </a:r>
            <a:endParaRPr lang="zh-CN" altLang="en-US" sz="1300" dirty="0">
              <a:ea typeface="黑体" panose="02010609060101010101" charset="-122"/>
            </a:endParaRPr>
          </a:p>
        </p:txBody>
      </p:sp>
      <p:sp>
        <p:nvSpPr>
          <p:cNvPr id="135" name="AutoShape 144"/>
          <p:cNvSpPr>
            <a:spLocks noChangeArrowheads="1"/>
          </p:cNvSpPr>
          <p:nvPr/>
        </p:nvSpPr>
        <p:spPr bwMode="auto">
          <a:xfrm>
            <a:off x="2993518" y="1480174"/>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charset="-122"/>
              </a:rPr>
              <a:t>添加段落文字</a:t>
            </a:r>
            <a:endParaRPr lang="zh-CN" altLang="en-US" sz="1300">
              <a:ea typeface="黑体" panose="02010609060101010101" charset="-122"/>
            </a:endParaRPr>
          </a:p>
        </p:txBody>
      </p:sp>
      <p:sp>
        <p:nvSpPr>
          <p:cNvPr id="136" name="AutoShape 145"/>
          <p:cNvSpPr>
            <a:spLocks noChangeArrowheads="1"/>
          </p:cNvSpPr>
          <p:nvPr/>
        </p:nvSpPr>
        <p:spPr bwMode="auto">
          <a:xfrm>
            <a:off x="4948699" y="3529956"/>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charset="-122"/>
              </a:rPr>
              <a:t>添加段落文字</a:t>
            </a:r>
            <a:endParaRPr lang="zh-CN" altLang="en-US" sz="1300">
              <a:ea typeface="黑体" panose="02010609060101010101" charset="-122"/>
            </a:endParaRPr>
          </a:p>
        </p:txBody>
      </p:sp>
      <p:sp>
        <p:nvSpPr>
          <p:cNvPr id="137" name="AutoShape 146"/>
          <p:cNvSpPr>
            <a:spLocks noChangeArrowheads="1"/>
          </p:cNvSpPr>
          <p:nvPr/>
        </p:nvSpPr>
        <p:spPr bwMode="auto">
          <a:xfrm>
            <a:off x="6579005" y="1581354"/>
            <a:ext cx="1542247" cy="430905"/>
          </a:xfrm>
          <a:prstGeom prst="roundRect">
            <a:avLst>
              <a:gd name="adj" fmla="val 50000"/>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a:r>
              <a:rPr lang="zh-CN" altLang="en-US" sz="1300">
                <a:ea typeface="黑体" panose="02010609060101010101" charset="-122"/>
              </a:rPr>
              <a:t>添加段落文字</a:t>
            </a:r>
            <a:endParaRPr lang="zh-CN" altLang="en-US" sz="1300">
              <a:ea typeface="黑体" panose="02010609060101010101" charset="-122"/>
            </a:endParaRPr>
          </a:p>
        </p:txBody>
      </p:sp>
      <p:sp>
        <p:nvSpPr>
          <p:cNvPr id="138" name="Rectangle 147"/>
          <p:cNvSpPr>
            <a:spLocks noChangeArrowheads="1"/>
          </p:cNvSpPr>
          <p:nvPr/>
        </p:nvSpPr>
        <p:spPr bwMode="auto">
          <a:xfrm>
            <a:off x="1434613" y="1982499"/>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0" dirty="0">
                <a:ea typeface="黑体" panose="02010609060101010101" charset="-122"/>
              </a:rPr>
              <a:t>点击添加文本</a:t>
            </a:r>
            <a:endParaRPr lang="zh-CN" altLang="en-US" sz="1100" b="0" dirty="0">
              <a:ea typeface="黑体" panose="02010609060101010101" charset="-122"/>
            </a:endParaRPr>
          </a:p>
          <a:p>
            <a:pPr algn="ctr" eaLnBrk="1" hangingPunct="1"/>
            <a:r>
              <a:rPr lang="zh-CN" altLang="en-US" sz="1100" b="0" dirty="0">
                <a:ea typeface="黑体" panose="02010609060101010101" charset="-122"/>
              </a:rPr>
              <a:t>点击添加文本</a:t>
            </a:r>
            <a:endParaRPr lang="zh-CN" altLang="en-US" sz="1100" b="0" dirty="0">
              <a:ea typeface="黑体" panose="02010609060101010101" charset="-122"/>
            </a:endParaRPr>
          </a:p>
          <a:p>
            <a:pPr algn="ctr" eaLnBrk="1" hangingPunct="1"/>
            <a:r>
              <a:rPr lang="zh-CN" altLang="en-US" sz="1100" b="0" dirty="0">
                <a:ea typeface="黑体" panose="02010609060101010101" charset="-122"/>
              </a:rPr>
              <a:t>点击添加文本</a:t>
            </a:r>
            <a:endParaRPr lang="zh-CN" altLang="en-US" sz="1100" b="0" dirty="0">
              <a:ea typeface="黑体" panose="02010609060101010101" charset="-122"/>
            </a:endParaRPr>
          </a:p>
        </p:txBody>
      </p:sp>
      <p:sp>
        <p:nvSpPr>
          <p:cNvPr id="139" name="Rectangle 148"/>
          <p:cNvSpPr>
            <a:spLocks noChangeArrowheads="1"/>
          </p:cNvSpPr>
          <p:nvPr/>
        </p:nvSpPr>
        <p:spPr bwMode="auto">
          <a:xfrm>
            <a:off x="3185111" y="2756227"/>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dirty="0">
                <a:ea typeface="黑体" panose="02010609060101010101" charset="-122"/>
              </a:rPr>
              <a:t>点击添加文本</a:t>
            </a:r>
            <a:endParaRPr lang="zh-CN" altLang="en-US" sz="1300" b="0" dirty="0">
              <a:ea typeface="黑体" panose="02010609060101010101" charset="-122"/>
            </a:endParaRPr>
          </a:p>
          <a:p>
            <a:pPr algn="ctr" eaLnBrk="1" hangingPunct="1"/>
            <a:r>
              <a:rPr lang="zh-CN" altLang="en-US" sz="1300" b="0" dirty="0">
                <a:ea typeface="黑体" panose="02010609060101010101" charset="-122"/>
              </a:rPr>
              <a:t>点击添加文本</a:t>
            </a:r>
            <a:endParaRPr lang="zh-CN" altLang="en-US" sz="1300" b="0" dirty="0">
              <a:ea typeface="黑体" panose="02010609060101010101" charset="-122"/>
            </a:endParaRPr>
          </a:p>
          <a:p>
            <a:pPr algn="ctr" eaLnBrk="1" hangingPunct="1"/>
            <a:r>
              <a:rPr lang="zh-CN" altLang="en-US" sz="1300" b="0" dirty="0">
                <a:ea typeface="黑体" panose="02010609060101010101" charset="-122"/>
              </a:rPr>
              <a:t>点击添加文本</a:t>
            </a:r>
            <a:endParaRPr lang="zh-CN" altLang="en-US" sz="1300" b="0" dirty="0">
              <a:ea typeface="黑体" panose="02010609060101010101" charset="-122"/>
            </a:endParaRPr>
          </a:p>
        </p:txBody>
      </p:sp>
      <p:sp>
        <p:nvSpPr>
          <p:cNvPr id="140" name="Rectangle 149"/>
          <p:cNvSpPr>
            <a:spLocks noChangeArrowheads="1"/>
          </p:cNvSpPr>
          <p:nvPr/>
        </p:nvSpPr>
        <p:spPr bwMode="auto">
          <a:xfrm>
            <a:off x="5122438" y="1915840"/>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00" b="0" dirty="0">
                <a:ea typeface="黑体" panose="02010609060101010101" charset="-122"/>
              </a:rPr>
              <a:t>点击添加文本</a:t>
            </a:r>
            <a:endParaRPr lang="zh-CN" altLang="en-US" sz="1300" b="0" dirty="0">
              <a:ea typeface="黑体" panose="02010609060101010101" charset="-122"/>
            </a:endParaRPr>
          </a:p>
          <a:p>
            <a:pPr algn="ctr" eaLnBrk="1" hangingPunct="1"/>
            <a:r>
              <a:rPr lang="zh-CN" altLang="en-US" sz="1300" b="0" dirty="0">
                <a:ea typeface="黑体" panose="02010609060101010101" charset="-122"/>
              </a:rPr>
              <a:t>点击添加文本</a:t>
            </a:r>
            <a:endParaRPr lang="zh-CN" altLang="en-US" sz="1300" b="0" dirty="0">
              <a:ea typeface="黑体" panose="02010609060101010101" charset="-122"/>
            </a:endParaRPr>
          </a:p>
          <a:p>
            <a:pPr algn="ctr" eaLnBrk="1" hangingPunct="1"/>
            <a:r>
              <a:rPr lang="zh-CN" altLang="en-US" sz="1300" b="0" dirty="0">
                <a:ea typeface="黑体" panose="02010609060101010101" charset="-122"/>
              </a:rPr>
              <a:t>点击添加文本</a:t>
            </a:r>
            <a:endParaRPr lang="zh-CN" altLang="en-US" sz="1300" b="0" dirty="0">
              <a:ea typeface="黑体" panose="02010609060101010101" charset="-122"/>
            </a:endParaRPr>
          </a:p>
        </p:txBody>
      </p:sp>
      <p:sp>
        <p:nvSpPr>
          <p:cNvPr id="141" name="Rectangle 150"/>
          <p:cNvSpPr>
            <a:spLocks noChangeArrowheads="1"/>
          </p:cNvSpPr>
          <p:nvPr/>
        </p:nvSpPr>
        <p:spPr bwMode="auto">
          <a:xfrm>
            <a:off x="6814628" y="2606243"/>
            <a:ext cx="1092425" cy="845148"/>
          </a:xfrm>
          <a:prstGeom prst="rect">
            <a:avLst/>
          </a:prstGeom>
          <a:no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100" b="0" dirty="0">
                <a:ea typeface="黑体" panose="02010609060101010101" charset="-122"/>
              </a:rPr>
              <a:t>点击添加文本</a:t>
            </a:r>
            <a:endParaRPr lang="zh-CN" altLang="en-US" sz="1100" b="0" dirty="0">
              <a:ea typeface="黑体" panose="02010609060101010101" charset="-122"/>
            </a:endParaRPr>
          </a:p>
          <a:p>
            <a:pPr algn="ctr" eaLnBrk="1" hangingPunct="1"/>
            <a:r>
              <a:rPr lang="zh-CN" altLang="en-US" sz="1100" b="0" dirty="0">
                <a:ea typeface="黑体" panose="02010609060101010101" charset="-122"/>
              </a:rPr>
              <a:t>点击添加文本</a:t>
            </a:r>
            <a:endParaRPr lang="zh-CN" altLang="en-US" sz="1100" b="0" dirty="0">
              <a:ea typeface="黑体" panose="02010609060101010101" charset="-122"/>
            </a:endParaRPr>
          </a:p>
          <a:p>
            <a:pPr algn="ctr" eaLnBrk="1" hangingPunct="1"/>
            <a:r>
              <a:rPr lang="zh-CN" altLang="en-US" sz="1100" b="0" dirty="0">
                <a:ea typeface="黑体" panose="02010609060101010101" charset="-122"/>
              </a:rPr>
              <a:t>点击添加文本</a:t>
            </a:r>
            <a:endParaRPr lang="zh-CN" altLang="en-US" sz="1100" b="0" dirty="0">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300" fill="hold"/>
                                        <p:tgtEl>
                                          <p:spTgt spid="22"/>
                                        </p:tgtEl>
                                        <p:attrNameLst>
                                          <p:attrName>ppt_w</p:attrName>
                                        </p:attrNameLst>
                                      </p:cBhvr>
                                      <p:tavLst>
                                        <p:tav tm="0">
                                          <p:val>
                                            <p:fltVal val="0"/>
                                          </p:val>
                                        </p:tav>
                                        <p:tav tm="100000">
                                          <p:val>
                                            <p:strVal val="#ppt_w"/>
                                          </p:val>
                                        </p:tav>
                                      </p:tavLst>
                                    </p:anim>
                                    <p:anim calcmode="lin" valueType="num">
                                      <p:cBhvr>
                                        <p:cTn id="22" dur="300" fill="hold"/>
                                        <p:tgtEl>
                                          <p:spTgt spid="22"/>
                                        </p:tgtEl>
                                        <p:attrNameLst>
                                          <p:attrName>ppt_h</p:attrName>
                                        </p:attrNameLst>
                                      </p:cBhvr>
                                      <p:tavLst>
                                        <p:tav tm="0">
                                          <p:val>
                                            <p:fltVal val="0"/>
                                          </p:val>
                                        </p:tav>
                                        <p:tav tm="100000">
                                          <p:val>
                                            <p:strVal val="#ppt_h"/>
                                          </p:val>
                                        </p:tav>
                                      </p:tavLst>
                                    </p:anim>
                                  </p:childTnLst>
                                </p:cTn>
                              </p:par>
                              <p:par>
                                <p:cTn id="23" presetID="1" presetClass="entr" presetSubtype="0" fill="hold" nodeType="withEffect">
                                  <p:stCondLst>
                                    <p:cond delay="300"/>
                                  </p:stCondLst>
                                  <p:childTnLst>
                                    <p:set>
                                      <p:cBhvr>
                                        <p:cTn id="24" dur="1" fill="hold">
                                          <p:stCondLst>
                                            <p:cond delay="0"/>
                                          </p:stCondLst>
                                        </p:cTn>
                                        <p:tgtEl>
                                          <p:spTgt spid="36"/>
                                        </p:tgtEl>
                                        <p:attrNameLst>
                                          <p:attrName>style.visibility</p:attrName>
                                        </p:attrNameLst>
                                      </p:cBhvr>
                                      <p:to>
                                        <p:strVal val="visible"/>
                                      </p:to>
                                    </p:set>
                                  </p:childTnLst>
                                </p:cTn>
                              </p:par>
                              <p:par>
                                <p:cTn id="25" presetID="6" presetClass="emph" presetSubtype="0" fill="hold" nodeType="withEffect">
                                  <p:stCondLst>
                                    <p:cond delay="300"/>
                                  </p:stCondLst>
                                  <p:childTnLst>
                                    <p:animScale>
                                      <p:cBhvr>
                                        <p:cTn id="26" dur="200" fill="hold"/>
                                        <p:tgtEl>
                                          <p:spTgt spid="36"/>
                                        </p:tgtEl>
                                      </p:cBhvr>
                                      <p:by x="150000" y="150000"/>
                                    </p:animScale>
                                  </p:childTnLst>
                                </p:cTn>
                              </p:par>
                              <p:par>
                                <p:cTn id="27" presetID="10" presetClass="exit" presetSubtype="0" fill="hold" nodeType="withEffect">
                                  <p:stCondLst>
                                    <p:cond delay="300"/>
                                  </p:stCondLst>
                                  <p:childTnLst>
                                    <p:animEffect transition="out" filter="fade">
                                      <p:cBhvr>
                                        <p:cTn id="28" dur="200"/>
                                        <p:tgtEl>
                                          <p:spTgt spid="36"/>
                                        </p:tgtEl>
                                      </p:cBhvr>
                                    </p:animEffect>
                                    <p:set>
                                      <p:cBhvr>
                                        <p:cTn id="29" dur="1" fill="hold">
                                          <p:stCondLst>
                                            <p:cond delay="199"/>
                                          </p:stCondLst>
                                        </p:cTn>
                                        <p:tgtEl>
                                          <p:spTgt spid="36"/>
                                        </p:tgtEl>
                                        <p:attrNameLst>
                                          <p:attrName>style.visibility</p:attrName>
                                        </p:attrNameLst>
                                      </p:cBhvr>
                                      <p:to>
                                        <p:strVal val="hidden"/>
                                      </p:to>
                                    </p:set>
                                  </p:childTnLst>
                                </p:cTn>
                              </p:par>
                            </p:childTnLst>
                          </p:cTn>
                        </p:par>
                        <p:par>
                          <p:cTn id="30" fill="hold">
                            <p:stCondLst>
                              <p:cond delay="1500"/>
                            </p:stCondLst>
                            <p:childTnLst>
                              <p:par>
                                <p:cTn id="31" presetID="23" presetClass="entr" presetSubtype="16"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300" fill="hold"/>
                                        <p:tgtEl>
                                          <p:spTgt spid="50"/>
                                        </p:tgtEl>
                                        <p:attrNameLst>
                                          <p:attrName>ppt_w</p:attrName>
                                        </p:attrNameLst>
                                      </p:cBhvr>
                                      <p:tavLst>
                                        <p:tav tm="0">
                                          <p:val>
                                            <p:fltVal val="0"/>
                                          </p:val>
                                        </p:tav>
                                        <p:tav tm="100000">
                                          <p:val>
                                            <p:strVal val="#ppt_w"/>
                                          </p:val>
                                        </p:tav>
                                      </p:tavLst>
                                    </p:anim>
                                    <p:anim calcmode="lin" valueType="num">
                                      <p:cBhvr>
                                        <p:cTn id="34" dur="300" fill="hold"/>
                                        <p:tgtEl>
                                          <p:spTgt spid="50"/>
                                        </p:tgtEl>
                                        <p:attrNameLst>
                                          <p:attrName>ppt_h</p:attrName>
                                        </p:attrNameLst>
                                      </p:cBhvr>
                                      <p:tavLst>
                                        <p:tav tm="0">
                                          <p:val>
                                            <p:fltVal val="0"/>
                                          </p:val>
                                        </p:tav>
                                        <p:tav tm="100000">
                                          <p:val>
                                            <p:strVal val="#ppt_h"/>
                                          </p:val>
                                        </p:tav>
                                      </p:tavLst>
                                    </p:anim>
                                  </p:childTnLst>
                                </p:cTn>
                              </p:par>
                              <p:par>
                                <p:cTn id="35" presetID="1" presetClass="entr" presetSubtype="0" fill="hold" nodeType="withEffect">
                                  <p:stCondLst>
                                    <p:cond delay="300"/>
                                  </p:stCondLst>
                                  <p:childTnLst>
                                    <p:set>
                                      <p:cBhvr>
                                        <p:cTn id="36" dur="1" fill="hold">
                                          <p:stCondLst>
                                            <p:cond delay="0"/>
                                          </p:stCondLst>
                                        </p:cTn>
                                        <p:tgtEl>
                                          <p:spTgt spid="64"/>
                                        </p:tgtEl>
                                        <p:attrNameLst>
                                          <p:attrName>style.visibility</p:attrName>
                                        </p:attrNameLst>
                                      </p:cBhvr>
                                      <p:to>
                                        <p:strVal val="visible"/>
                                      </p:to>
                                    </p:set>
                                  </p:childTnLst>
                                </p:cTn>
                              </p:par>
                              <p:par>
                                <p:cTn id="37" presetID="6" presetClass="emph" presetSubtype="0" fill="hold" nodeType="withEffect">
                                  <p:stCondLst>
                                    <p:cond delay="300"/>
                                  </p:stCondLst>
                                  <p:childTnLst>
                                    <p:animScale>
                                      <p:cBhvr>
                                        <p:cTn id="38" dur="200" fill="hold"/>
                                        <p:tgtEl>
                                          <p:spTgt spid="64"/>
                                        </p:tgtEl>
                                      </p:cBhvr>
                                      <p:by x="150000" y="150000"/>
                                    </p:animScale>
                                  </p:childTnLst>
                                </p:cTn>
                              </p:par>
                              <p:par>
                                <p:cTn id="39" presetID="10" presetClass="exit" presetSubtype="0" fill="hold" nodeType="withEffect">
                                  <p:stCondLst>
                                    <p:cond delay="300"/>
                                  </p:stCondLst>
                                  <p:childTnLst>
                                    <p:animEffect transition="out" filter="fade">
                                      <p:cBhvr>
                                        <p:cTn id="40" dur="200"/>
                                        <p:tgtEl>
                                          <p:spTgt spid="64"/>
                                        </p:tgtEl>
                                      </p:cBhvr>
                                    </p:animEffect>
                                    <p:set>
                                      <p:cBhvr>
                                        <p:cTn id="41" dur="1" fill="hold">
                                          <p:stCondLst>
                                            <p:cond delay="199"/>
                                          </p:stCondLst>
                                        </p:cTn>
                                        <p:tgtEl>
                                          <p:spTgt spid="64"/>
                                        </p:tgtEl>
                                        <p:attrNameLst>
                                          <p:attrName>style.visibility</p:attrName>
                                        </p:attrNameLst>
                                      </p:cBhvr>
                                      <p:to>
                                        <p:strVal val="hidden"/>
                                      </p:to>
                                    </p:set>
                                  </p:childTnLst>
                                </p:cTn>
                              </p:par>
                            </p:childTnLst>
                          </p:cTn>
                        </p:par>
                        <p:par>
                          <p:cTn id="42" fill="hold">
                            <p:stCondLst>
                              <p:cond delay="2000"/>
                            </p:stCondLst>
                            <p:childTnLst>
                              <p:par>
                                <p:cTn id="43" presetID="23" presetClass="entr" presetSubtype="16" fill="hold" nodeType="after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300" fill="hold"/>
                                        <p:tgtEl>
                                          <p:spTgt spid="78"/>
                                        </p:tgtEl>
                                        <p:attrNameLst>
                                          <p:attrName>ppt_w</p:attrName>
                                        </p:attrNameLst>
                                      </p:cBhvr>
                                      <p:tavLst>
                                        <p:tav tm="0">
                                          <p:val>
                                            <p:fltVal val="0"/>
                                          </p:val>
                                        </p:tav>
                                        <p:tav tm="100000">
                                          <p:val>
                                            <p:strVal val="#ppt_w"/>
                                          </p:val>
                                        </p:tav>
                                      </p:tavLst>
                                    </p:anim>
                                    <p:anim calcmode="lin" valueType="num">
                                      <p:cBhvr>
                                        <p:cTn id="46" dur="300" fill="hold"/>
                                        <p:tgtEl>
                                          <p:spTgt spid="78"/>
                                        </p:tgtEl>
                                        <p:attrNameLst>
                                          <p:attrName>ppt_h</p:attrName>
                                        </p:attrNameLst>
                                      </p:cBhvr>
                                      <p:tavLst>
                                        <p:tav tm="0">
                                          <p:val>
                                            <p:fltVal val="0"/>
                                          </p:val>
                                        </p:tav>
                                        <p:tav tm="100000">
                                          <p:val>
                                            <p:strVal val="#ppt_h"/>
                                          </p:val>
                                        </p:tav>
                                      </p:tavLst>
                                    </p:anim>
                                  </p:childTnLst>
                                </p:cTn>
                              </p:par>
                              <p:par>
                                <p:cTn id="47" presetID="1" presetClass="entr" presetSubtype="0" fill="hold" nodeType="withEffect">
                                  <p:stCondLst>
                                    <p:cond delay="300"/>
                                  </p:stCondLst>
                                  <p:childTnLst>
                                    <p:set>
                                      <p:cBhvr>
                                        <p:cTn id="48" dur="1" fill="hold">
                                          <p:stCondLst>
                                            <p:cond delay="0"/>
                                          </p:stCondLst>
                                        </p:cTn>
                                        <p:tgtEl>
                                          <p:spTgt spid="92"/>
                                        </p:tgtEl>
                                        <p:attrNameLst>
                                          <p:attrName>style.visibility</p:attrName>
                                        </p:attrNameLst>
                                      </p:cBhvr>
                                      <p:to>
                                        <p:strVal val="visible"/>
                                      </p:to>
                                    </p:set>
                                  </p:childTnLst>
                                </p:cTn>
                              </p:par>
                              <p:par>
                                <p:cTn id="49" presetID="6" presetClass="emph" presetSubtype="0" fill="hold" nodeType="withEffect">
                                  <p:stCondLst>
                                    <p:cond delay="300"/>
                                  </p:stCondLst>
                                  <p:childTnLst>
                                    <p:animScale>
                                      <p:cBhvr>
                                        <p:cTn id="50" dur="200" fill="hold"/>
                                        <p:tgtEl>
                                          <p:spTgt spid="92"/>
                                        </p:tgtEl>
                                      </p:cBhvr>
                                      <p:by x="150000" y="150000"/>
                                    </p:animScale>
                                  </p:childTnLst>
                                </p:cTn>
                              </p:par>
                              <p:par>
                                <p:cTn id="51" presetID="10" presetClass="exit" presetSubtype="0" fill="hold" nodeType="withEffect">
                                  <p:stCondLst>
                                    <p:cond delay="300"/>
                                  </p:stCondLst>
                                  <p:childTnLst>
                                    <p:animEffect transition="out" filter="fade">
                                      <p:cBhvr>
                                        <p:cTn id="52" dur="200"/>
                                        <p:tgtEl>
                                          <p:spTgt spid="92"/>
                                        </p:tgtEl>
                                      </p:cBhvr>
                                    </p:animEffect>
                                    <p:set>
                                      <p:cBhvr>
                                        <p:cTn id="53" dur="1" fill="hold">
                                          <p:stCondLst>
                                            <p:cond delay="199"/>
                                          </p:stCondLst>
                                        </p:cTn>
                                        <p:tgtEl>
                                          <p:spTgt spid="92"/>
                                        </p:tgtEl>
                                        <p:attrNameLst>
                                          <p:attrName>style.visibility</p:attrName>
                                        </p:attrNameLst>
                                      </p:cBhvr>
                                      <p:to>
                                        <p:strVal val="hidden"/>
                                      </p:to>
                                    </p:set>
                                  </p:childTnLst>
                                </p:cTn>
                              </p:par>
                            </p:childTnLst>
                          </p:cTn>
                        </p:par>
                        <p:par>
                          <p:cTn id="54" fill="hold">
                            <p:stCondLst>
                              <p:cond delay="2500"/>
                            </p:stCondLst>
                            <p:childTnLst>
                              <p:par>
                                <p:cTn id="55" presetID="23" presetClass="entr" presetSubtype="16" fill="hold" nodeType="afterEffect">
                                  <p:stCondLst>
                                    <p:cond delay="0"/>
                                  </p:stCondLst>
                                  <p:childTnLst>
                                    <p:set>
                                      <p:cBhvr>
                                        <p:cTn id="56" dur="1" fill="hold">
                                          <p:stCondLst>
                                            <p:cond delay="0"/>
                                          </p:stCondLst>
                                        </p:cTn>
                                        <p:tgtEl>
                                          <p:spTgt spid="106"/>
                                        </p:tgtEl>
                                        <p:attrNameLst>
                                          <p:attrName>style.visibility</p:attrName>
                                        </p:attrNameLst>
                                      </p:cBhvr>
                                      <p:to>
                                        <p:strVal val="visible"/>
                                      </p:to>
                                    </p:set>
                                    <p:anim calcmode="lin" valueType="num">
                                      <p:cBhvr>
                                        <p:cTn id="57" dur="300" fill="hold"/>
                                        <p:tgtEl>
                                          <p:spTgt spid="106"/>
                                        </p:tgtEl>
                                        <p:attrNameLst>
                                          <p:attrName>ppt_w</p:attrName>
                                        </p:attrNameLst>
                                      </p:cBhvr>
                                      <p:tavLst>
                                        <p:tav tm="0">
                                          <p:val>
                                            <p:fltVal val="0"/>
                                          </p:val>
                                        </p:tav>
                                        <p:tav tm="100000">
                                          <p:val>
                                            <p:strVal val="#ppt_w"/>
                                          </p:val>
                                        </p:tav>
                                      </p:tavLst>
                                    </p:anim>
                                    <p:anim calcmode="lin" valueType="num">
                                      <p:cBhvr>
                                        <p:cTn id="58" dur="300" fill="hold"/>
                                        <p:tgtEl>
                                          <p:spTgt spid="106"/>
                                        </p:tgtEl>
                                        <p:attrNameLst>
                                          <p:attrName>ppt_h</p:attrName>
                                        </p:attrNameLst>
                                      </p:cBhvr>
                                      <p:tavLst>
                                        <p:tav tm="0">
                                          <p:val>
                                            <p:fltVal val="0"/>
                                          </p:val>
                                        </p:tav>
                                        <p:tav tm="100000">
                                          <p:val>
                                            <p:strVal val="#ppt_h"/>
                                          </p:val>
                                        </p:tav>
                                      </p:tavLst>
                                    </p:anim>
                                  </p:childTnLst>
                                </p:cTn>
                              </p:par>
                              <p:par>
                                <p:cTn id="59" presetID="1" presetClass="entr" presetSubtype="0" fill="hold" nodeType="withEffect">
                                  <p:stCondLst>
                                    <p:cond delay="300"/>
                                  </p:stCondLst>
                                  <p:childTnLst>
                                    <p:set>
                                      <p:cBhvr>
                                        <p:cTn id="60" dur="1" fill="hold">
                                          <p:stCondLst>
                                            <p:cond delay="0"/>
                                          </p:stCondLst>
                                        </p:cTn>
                                        <p:tgtEl>
                                          <p:spTgt spid="120"/>
                                        </p:tgtEl>
                                        <p:attrNameLst>
                                          <p:attrName>style.visibility</p:attrName>
                                        </p:attrNameLst>
                                      </p:cBhvr>
                                      <p:to>
                                        <p:strVal val="visible"/>
                                      </p:to>
                                    </p:set>
                                  </p:childTnLst>
                                </p:cTn>
                              </p:par>
                              <p:par>
                                <p:cTn id="61" presetID="6" presetClass="emph" presetSubtype="0" fill="hold" nodeType="withEffect">
                                  <p:stCondLst>
                                    <p:cond delay="300"/>
                                  </p:stCondLst>
                                  <p:childTnLst>
                                    <p:animScale>
                                      <p:cBhvr>
                                        <p:cTn id="62" dur="200" fill="hold"/>
                                        <p:tgtEl>
                                          <p:spTgt spid="120"/>
                                        </p:tgtEl>
                                      </p:cBhvr>
                                      <p:by x="150000" y="150000"/>
                                    </p:animScale>
                                  </p:childTnLst>
                                </p:cTn>
                              </p:par>
                              <p:par>
                                <p:cTn id="63" presetID="10" presetClass="exit" presetSubtype="0" fill="hold" nodeType="withEffect">
                                  <p:stCondLst>
                                    <p:cond delay="300"/>
                                  </p:stCondLst>
                                  <p:childTnLst>
                                    <p:animEffect transition="out" filter="fade">
                                      <p:cBhvr>
                                        <p:cTn id="64" dur="200"/>
                                        <p:tgtEl>
                                          <p:spTgt spid="120"/>
                                        </p:tgtEl>
                                      </p:cBhvr>
                                    </p:animEffect>
                                    <p:set>
                                      <p:cBhvr>
                                        <p:cTn id="65" dur="1" fill="hold">
                                          <p:stCondLst>
                                            <p:cond delay="199"/>
                                          </p:stCondLst>
                                        </p:cTn>
                                        <p:tgtEl>
                                          <p:spTgt spid="120"/>
                                        </p:tgtEl>
                                        <p:attrNameLst>
                                          <p:attrName>style.visibility</p:attrName>
                                        </p:attrNameLst>
                                      </p:cBhvr>
                                      <p:to>
                                        <p:strVal val="hidden"/>
                                      </p:to>
                                    </p:set>
                                  </p:childTnLst>
                                </p:cTn>
                              </p:par>
                            </p:childTnLst>
                          </p:cTn>
                        </p:par>
                        <p:par>
                          <p:cTn id="66" fill="hold">
                            <p:stCondLst>
                              <p:cond delay="3000"/>
                            </p:stCondLst>
                            <p:childTnLst>
                              <p:par>
                                <p:cTn id="67" presetID="8" presetClass="emph" presetSubtype="0" fill="hold" nodeType="afterEffect">
                                  <p:stCondLst>
                                    <p:cond delay="0"/>
                                  </p:stCondLst>
                                  <p:childTnLst>
                                    <p:animRot by="-43199940">
                                      <p:cBhvr>
                                        <p:cTn id="68" dur="2000" fill="hold"/>
                                        <p:tgtEl>
                                          <p:spTgt spid="22"/>
                                        </p:tgtEl>
                                        <p:attrNameLst>
                                          <p:attrName>r</p:attrName>
                                        </p:attrNameLst>
                                      </p:cBhvr>
                                    </p:animRot>
                                  </p:childTnLst>
                                </p:cTn>
                              </p:par>
                              <p:par>
                                <p:cTn id="69" presetID="8" presetClass="emph" presetSubtype="0" fill="hold" nodeType="withEffect">
                                  <p:stCondLst>
                                    <p:cond delay="0"/>
                                  </p:stCondLst>
                                  <p:childTnLst>
                                    <p:animRot by="-43199940">
                                      <p:cBhvr>
                                        <p:cTn id="70" dur="2000" fill="hold"/>
                                        <p:tgtEl>
                                          <p:spTgt spid="50"/>
                                        </p:tgtEl>
                                        <p:attrNameLst>
                                          <p:attrName>r</p:attrName>
                                        </p:attrNameLst>
                                      </p:cBhvr>
                                    </p:animRot>
                                  </p:childTnLst>
                                </p:cTn>
                              </p:par>
                              <p:par>
                                <p:cTn id="71" presetID="8" presetClass="emph" presetSubtype="0" fill="hold" nodeType="withEffect">
                                  <p:stCondLst>
                                    <p:cond delay="0"/>
                                  </p:stCondLst>
                                  <p:childTnLst>
                                    <p:animRot by="-43199940">
                                      <p:cBhvr>
                                        <p:cTn id="72" dur="2000" fill="hold"/>
                                        <p:tgtEl>
                                          <p:spTgt spid="78"/>
                                        </p:tgtEl>
                                        <p:attrNameLst>
                                          <p:attrName>r</p:attrName>
                                        </p:attrNameLst>
                                      </p:cBhvr>
                                    </p:animRot>
                                  </p:childTnLst>
                                </p:cTn>
                              </p:par>
                              <p:par>
                                <p:cTn id="73" presetID="8" presetClass="emph" presetSubtype="0" fill="hold" nodeType="withEffect">
                                  <p:stCondLst>
                                    <p:cond delay="0"/>
                                  </p:stCondLst>
                                  <p:childTnLst>
                                    <p:animRot by="-43199940">
                                      <p:cBhvr>
                                        <p:cTn id="74" dur="2000" fill="hold"/>
                                        <p:tgtEl>
                                          <p:spTgt spid="106"/>
                                        </p:tgtEl>
                                        <p:attrNameLst>
                                          <p:attrName>r</p:attrName>
                                        </p:attrNameLst>
                                      </p:cBhvr>
                                    </p:animRot>
                                  </p:childTnLst>
                                </p:cTn>
                              </p:par>
                              <p:par>
                                <p:cTn id="75" presetID="42" presetClass="entr" presetSubtype="0" fill="hold" grpId="0" nodeType="withEffect">
                                  <p:stCondLst>
                                    <p:cond delay="1000"/>
                                  </p:stCondLst>
                                  <p:childTnLst>
                                    <p:set>
                                      <p:cBhvr>
                                        <p:cTn id="76" dur="1" fill="hold">
                                          <p:stCondLst>
                                            <p:cond delay="0"/>
                                          </p:stCondLst>
                                        </p:cTn>
                                        <p:tgtEl>
                                          <p:spTgt spid="134"/>
                                        </p:tgtEl>
                                        <p:attrNameLst>
                                          <p:attrName>style.visibility</p:attrName>
                                        </p:attrNameLst>
                                      </p:cBhvr>
                                      <p:to>
                                        <p:strVal val="visible"/>
                                      </p:to>
                                    </p:set>
                                    <p:animEffect transition="in" filter="fade">
                                      <p:cBhvr>
                                        <p:cTn id="77" dur="1000"/>
                                        <p:tgtEl>
                                          <p:spTgt spid="134"/>
                                        </p:tgtEl>
                                      </p:cBhvr>
                                    </p:animEffect>
                                    <p:anim calcmode="lin" valueType="num">
                                      <p:cBhvr>
                                        <p:cTn id="78" dur="1000" fill="hold"/>
                                        <p:tgtEl>
                                          <p:spTgt spid="134"/>
                                        </p:tgtEl>
                                        <p:attrNameLst>
                                          <p:attrName>ppt_x</p:attrName>
                                        </p:attrNameLst>
                                      </p:cBhvr>
                                      <p:tavLst>
                                        <p:tav tm="0">
                                          <p:val>
                                            <p:strVal val="#ppt_x"/>
                                          </p:val>
                                        </p:tav>
                                        <p:tav tm="100000">
                                          <p:val>
                                            <p:strVal val="#ppt_x"/>
                                          </p:val>
                                        </p:tav>
                                      </p:tavLst>
                                    </p:anim>
                                    <p:anim calcmode="lin" valueType="num">
                                      <p:cBhvr>
                                        <p:cTn id="79" dur="1000" fill="hold"/>
                                        <p:tgtEl>
                                          <p:spTgt spid="13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00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1000"/>
                                        <p:tgtEl>
                                          <p:spTgt spid="135"/>
                                        </p:tgtEl>
                                      </p:cBhvr>
                                    </p:animEffect>
                                    <p:anim calcmode="lin" valueType="num">
                                      <p:cBhvr>
                                        <p:cTn id="83" dur="1000" fill="hold"/>
                                        <p:tgtEl>
                                          <p:spTgt spid="135"/>
                                        </p:tgtEl>
                                        <p:attrNameLst>
                                          <p:attrName>ppt_x</p:attrName>
                                        </p:attrNameLst>
                                      </p:cBhvr>
                                      <p:tavLst>
                                        <p:tav tm="0">
                                          <p:val>
                                            <p:strVal val="#ppt_x"/>
                                          </p:val>
                                        </p:tav>
                                        <p:tav tm="100000">
                                          <p:val>
                                            <p:strVal val="#ppt_x"/>
                                          </p:val>
                                        </p:tav>
                                      </p:tavLst>
                                    </p:anim>
                                    <p:anim calcmode="lin" valueType="num">
                                      <p:cBhvr>
                                        <p:cTn id="84" dur="1000" fill="hold"/>
                                        <p:tgtEl>
                                          <p:spTgt spid="135"/>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1000"/>
                                  </p:stCondLst>
                                  <p:childTnLst>
                                    <p:set>
                                      <p:cBhvr>
                                        <p:cTn id="86" dur="1" fill="hold">
                                          <p:stCondLst>
                                            <p:cond delay="0"/>
                                          </p:stCondLst>
                                        </p:cTn>
                                        <p:tgtEl>
                                          <p:spTgt spid="136"/>
                                        </p:tgtEl>
                                        <p:attrNameLst>
                                          <p:attrName>style.visibility</p:attrName>
                                        </p:attrNameLst>
                                      </p:cBhvr>
                                      <p:to>
                                        <p:strVal val="visible"/>
                                      </p:to>
                                    </p:set>
                                    <p:animEffect transition="in" filter="fade">
                                      <p:cBhvr>
                                        <p:cTn id="87" dur="1000"/>
                                        <p:tgtEl>
                                          <p:spTgt spid="136"/>
                                        </p:tgtEl>
                                      </p:cBhvr>
                                    </p:animEffect>
                                    <p:anim calcmode="lin" valueType="num">
                                      <p:cBhvr>
                                        <p:cTn id="88" dur="1000" fill="hold"/>
                                        <p:tgtEl>
                                          <p:spTgt spid="136"/>
                                        </p:tgtEl>
                                        <p:attrNameLst>
                                          <p:attrName>ppt_x</p:attrName>
                                        </p:attrNameLst>
                                      </p:cBhvr>
                                      <p:tavLst>
                                        <p:tav tm="0">
                                          <p:val>
                                            <p:strVal val="#ppt_x"/>
                                          </p:val>
                                        </p:tav>
                                        <p:tav tm="100000">
                                          <p:val>
                                            <p:strVal val="#ppt_x"/>
                                          </p:val>
                                        </p:tav>
                                      </p:tavLst>
                                    </p:anim>
                                    <p:anim calcmode="lin" valueType="num">
                                      <p:cBhvr>
                                        <p:cTn id="89" dur="1000" fill="hold"/>
                                        <p:tgtEl>
                                          <p:spTgt spid="13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1000"/>
                                  </p:stCondLst>
                                  <p:childTnLst>
                                    <p:set>
                                      <p:cBhvr>
                                        <p:cTn id="91" dur="1" fill="hold">
                                          <p:stCondLst>
                                            <p:cond delay="0"/>
                                          </p:stCondLst>
                                        </p:cTn>
                                        <p:tgtEl>
                                          <p:spTgt spid="137"/>
                                        </p:tgtEl>
                                        <p:attrNameLst>
                                          <p:attrName>style.visibility</p:attrName>
                                        </p:attrNameLst>
                                      </p:cBhvr>
                                      <p:to>
                                        <p:strVal val="visible"/>
                                      </p:to>
                                    </p:set>
                                    <p:animEffect transition="in" filter="fade">
                                      <p:cBhvr>
                                        <p:cTn id="92" dur="1000"/>
                                        <p:tgtEl>
                                          <p:spTgt spid="137"/>
                                        </p:tgtEl>
                                      </p:cBhvr>
                                    </p:animEffect>
                                    <p:anim calcmode="lin" valueType="num">
                                      <p:cBhvr>
                                        <p:cTn id="93" dur="1000" fill="hold"/>
                                        <p:tgtEl>
                                          <p:spTgt spid="137"/>
                                        </p:tgtEl>
                                        <p:attrNameLst>
                                          <p:attrName>ppt_x</p:attrName>
                                        </p:attrNameLst>
                                      </p:cBhvr>
                                      <p:tavLst>
                                        <p:tav tm="0">
                                          <p:val>
                                            <p:strVal val="#ppt_x"/>
                                          </p:val>
                                        </p:tav>
                                        <p:tav tm="100000">
                                          <p:val>
                                            <p:strVal val="#ppt_x"/>
                                          </p:val>
                                        </p:tav>
                                      </p:tavLst>
                                    </p:anim>
                                    <p:anim calcmode="lin" valueType="num">
                                      <p:cBhvr>
                                        <p:cTn id="94" dur="1000" fill="hold"/>
                                        <p:tgtEl>
                                          <p:spTgt spid="137"/>
                                        </p:tgtEl>
                                        <p:attrNameLst>
                                          <p:attrName>ppt_y</p:attrName>
                                        </p:attrNameLst>
                                      </p:cBhvr>
                                      <p:tavLst>
                                        <p:tav tm="0">
                                          <p:val>
                                            <p:strVal val="#ppt_y+.1"/>
                                          </p:val>
                                        </p:tav>
                                        <p:tav tm="100000">
                                          <p:val>
                                            <p:strVal val="#ppt_y"/>
                                          </p:val>
                                        </p:tav>
                                      </p:tavLst>
                                    </p:anim>
                                  </p:childTnLst>
                                </p:cTn>
                              </p:par>
                              <p:par>
                                <p:cTn id="95" presetID="10" presetClass="entr" presetSubtype="0" fill="hold" grpId="0" nodeType="withEffect">
                                  <p:stCondLst>
                                    <p:cond delay="150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800"/>
                                        <p:tgtEl>
                                          <p:spTgt spid="138"/>
                                        </p:tgtEl>
                                      </p:cBhvr>
                                    </p:animEffect>
                                  </p:childTnLst>
                                </p:cTn>
                              </p:par>
                              <p:par>
                                <p:cTn id="98" presetID="10" presetClass="entr" presetSubtype="0" fill="hold" grpId="0" nodeType="withEffect">
                                  <p:stCondLst>
                                    <p:cond delay="1500"/>
                                  </p:stCondLst>
                                  <p:childTnLst>
                                    <p:set>
                                      <p:cBhvr>
                                        <p:cTn id="99" dur="1" fill="hold">
                                          <p:stCondLst>
                                            <p:cond delay="0"/>
                                          </p:stCondLst>
                                        </p:cTn>
                                        <p:tgtEl>
                                          <p:spTgt spid="139"/>
                                        </p:tgtEl>
                                        <p:attrNameLst>
                                          <p:attrName>style.visibility</p:attrName>
                                        </p:attrNameLst>
                                      </p:cBhvr>
                                      <p:to>
                                        <p:strVal val="visible"/>
                                      </p:to>
                                    </p:set>
                                    <p:animEffect transition="in" filter="fade">
                                      <p:cBhvr>
                                        <p:cTn id="100" dur="800"/>
                                        <p:tgtEl>
                                          <p:spTgt spid="139"/>
                                        </p:tgtEl>
                                      </p:cBhvr>
                                    </p:animEffect>
                                  </p:childTnLst>
                                </p:cTn>
                              </p:par>
                              <p:par>
                                <p:cTn id="101" presetID="10" presetClass="entr" presetSubtype="0" fill="hold" grpId="0" nodeType="withEffect">
                                  <p:stCondLst>
                                    <p:cond delay="1500"/>
                                  </p:stCondLst>
                                  <p:childTnLst>
                                    <p:set>
                                      <p:cBhvr>
                                        <p:cTn id="102" dur="1" fill="hold">
                                          <p:stCondLst>
                                            <p:cond delay="0"/>
                                          </p:stCondLst>
                                        </p:cTn>
                                        <p:tgtEl>
                                          <p:spTgt spid="140"/>
                                        </p:tgtEl>
                                        <p:attrNameLst>
                                          <p:attrName>style.visibility</p:attrName>
                                        </p:attrNameLst>
                                      </p:cBhvr>
                                      <p:to>
                                        <p:strVal val="visible"/>
                                      </p:to>
                                    </p:set>
                                    <p:animEffect transition="in" filter="fade">
                                      <p:cBhvr>
                                        <p:cTn id="103" dur="800"/>
                                        <p:tgtEl>
                                          <p:spTgt spid="140"/>
                                        </p:tgtEl>
                                      </p:cBhvr>
                                    </p:animEffect>
                                  </p:childTnLst>
                                </p:cTn>
                              </p:par>
                              <p:par>
                                <p:cTn id="104" presetID="10" presetClass="entr" presetSubtype="0" fill="hold" grpId="0" nodeType="withEffect">
                                  <p:stCondLst>
                                    <p:cond delay="150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8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34" grpId="0" autoUpdateAnimBg="0"/>
      <p:bldP spid="135" grpId="0" autoUpdateAnimBg="0"/>
      <p:bldP spid="136" grpId="0" autoUpdateAnimBg="0"/>
      <p:bldP spid="137" grpId="0" autoUpdateAnimBg="0"/>
      <p:bldP spid="138" grpId="0" autoUpdateAnimBg="0"/>
      <p:bldP spid="139" grpId="0" autoUpdateAnimBg="0"/>
      <p:bldP spid="140" grpId="0" autoUpdateAnimBg="0"/>
      <p:bldP spid="14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4"/>
          <p:cNvGrpSpPr/>
          <p:nvPr/>
        </p:nvGrpSpPr>
        <p:grpSpPr bwMode="auto">
          <a:xfrm>
            <a:off x="730968" y="997231"/>
            <a:ext cx="3192960" cy="3950783"/>
            <a:chOff x="865232" y="1286330"/>
            <a:chExt cx="4013321" cy="4966128"/>
          </a:xfrm>
        </p:grpSpPr>
        <p:pic>
          <p:nvPicPr>
            <p:cNvPr id="6" name="Picture 3"/>
            <p:cNvPicPr>
              <a:picLocks noChangeAspect="1"/>
            </p:cNvPicPr>
            <p:nvPr/>
          </p:nvPicPr>
          <p:blipFill>
            <a:blip r:embed="rId1" cstate="screen">
              <a:duotone>
                <a:schemeClr val="accent1">
                  <a:shade val="45000"/>
                  <a:satMod val="135000"/>
                </a:schemeClr>
                <a:prstClr val="white"/>
              </a:duotone>
            </a:blip>
            <a:srcRect/>
            <a:stretch>
              <a:fillRect/>
            </a:stretch>
          </p:blipFill>
          <p:spPr bwMode="auto">
            <a:xfrm>
              <a:off x="865232" y="1286330"/>
              <a:ext cx="4013321" cy="4966128"/>
            </a:xfrm>
            <a:prstGeom prst="rect">
              <a:avLst/>
            </a:prstGeom>
            <a:noFill/>
            <a:ln w="9525">
              <a:noFill/>
              <a:miter lim="800000"/>
              <a:headEnd/>
              <a:tailEnd/>
            </a:ln>
          </p:spPr>
        </p:pic>
        <p:sp>
          <p:nvSpPr>
            <p:cNvPr id="7" name="Rectangle 4"/>
            <p:cNvSpPr/>
            <p:nvPr/>
          </p:nvSpPr>
          <p:spPr>
            <a:xfrm>
              <a:off x="1454212" y="1875344"/>
              <a:ext cx="2840124" cy="3699194"/>
            </a:xfrm>
            <a:prstGeom prst="rect">
              <a:avLst/>
            </a:prstGeom>
            <a:blipFill>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US" sz="3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 name="矩形 7"/>
          <p:cNvSpPr>
            <a:spLocks noChangeArrowheads="1"/>
          </p:cNvSpPr>
          <p:nvPr/>
        </p:nvSpPr>
        <p:spPr bwMode="auto">
          <a:xfrm>
            <a:off x="4352621" y="3678294"/>
            <a:ext cx="1338069" cy="338552"/>
          </a:xfrm>
          <a:prstGeom prst="rect">
            <a:avLst/>
          </a:prstGeom>
          <a:noFill/>
          <a:ln w="9525">
            <a:noFill/>
            <a:miter lim="800000"/>
          </a:ln>
        </p:spPr>
        <p:txBody>
          <a:bodyPr wrap="square" lIns="91435" tIns="45719" rIns="91435" bIns="45719">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endParaRPr lang="en-US" altLang="zh-CN" sz="1600" b="1" dirty="0">
              <a:solidFill>
                <a:srgbClr val="0070C0"/>
              </a:solidFill>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4338335" y="3990301"/>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a:spLocks noChangeArrowheads="1"/>
          </p:cNvSpPr>
          <p:nvPr/>
        </p:nvSpPr>
        <p:spPr bwMode="auto">
          <a:xfrm>
            <a:off x="6546298" y="3678294"/>
            <a:ext cx="1338069" cy="338552"/>
          </a:xfrm>
          <a:prstGeom prst="rect">
            <a:avLst/>
          </a:prstGeom>
          <a:noFill/>
          <a:ln w="9525">
            <a:noFill/>
            <a:miter lim="800000"/>
          </a:ln>
        </p:spPr>
        <p:txBody>
          <a:bodyPr wrap="square" lIns="91435" tIns="45719" rIns="91435" bIns="45719">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添加标题</a:t>
            </a:r>
            <a:endParaRPr lang="en-US" altLang="zh-CN" sz="1600" b="1" dirty="0">
              <a:solidFill>
                <a:srgbClr val="0070C0"/>
              </a:solidFill>
              <a:latin typeface="微软雅黑" panose="020B0503020204020204" pitchFamily="34" charset="-122"/>
              <a:ea typeface="微软雅黑" panose="020B0503020204020204" pitchFamily="34" charset="-122"/>
            </a:endParaRPr>
          </a:p>
        </p:txBody>
      </p:sp>
      <p:sp>
        <p:nvSpPr>
          <p:cNvPr id="11" name="矩形 10"/>
          <p:cNvSpPr>
            <a:spLocks noChangeArrowheads="1"/>
          </p:cNvSpPr>
          <p:nvPr/>
        </p:nvSpPr>
        <p:spPr bwMode="auto">
          <a:xfrm>
            <a:off x="6532012" y="3990301"/>
            <a:ext cx="1928420" cy="701729"/>
          </a:xfrm>
          <a:prstGeom prst="rect">
            <a:avLst/>
          </a:prstGeom>
          <a:noFill/>
          <a:ln>
            <a:noFill/>
          </a:ln>
        </p:spPr>
        <p:txBody>
          <a:bodyPr wrap="square" lIns="91435" tIns="45719" rIns="91435" bIns="45719">
            <a:spAutoFit/>
          </a:bodyPr>
          <a:lstStyle/>
          <a:p>
            <a:pPr defTabSz="914400" fontAlgn="auto">
              <a:lnSpc>
                <a:spcPct val="120000"/>
              </a:lnSpc>
              <a:spcAft>
                <a:spcPts val="0"/>
              </a:spcAft>
              <a:buFont typeface="Arial" panose="020B0604020202020204" pitchFamily="34" charset="0"/>
              <a:buNone/>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 name="组合 11"/>
          <p:cNvGrpSpPr/>
          <p:nvPr/>
        </p:nvGrpSpPr>
        <p:grpSpPr>
          <a:xfrm>
            <a:off x="4339509" y="1203599"/>
            <a:ext cx="2263519" cy="350012"/>
            <a:chOff x="814328" y="3219334"/>
            <a:chExt cx="2797200" cy="432536"/>
          </a:xfrm>
        </p:grpSpPr>
        <p:grpSp>
          <p:nvGrpSpPr>
            <p:cNvPr id="13" name="组合 12"/>
            <p:cNvGrpSpPr/>
            <p:nvPr/>
          </p:nvGrpSpPr>
          <p:grpSpPr>
            <a:xfrm>
              <a:off x="814328" y="3219334"/>
              <a:ext cx="2797200" cy="432536"/>
              <a:chOff x="2173927" y="3285519"/>
              <a:chExt cx="3549387" cy="548848"/>
            </a:xfrm>
          </p:grpSpPr>
          <p:grpSp>
            <p:nvGrpSpPr>
              <p:cNvPr id="15" name="组合 14"/>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6" name="椭圆 15"/>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4" name="TextBox 13"/>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chemeClr val="tx1">
                      <a:lumMod val="65000"/>
                      <a:lumOff val="35000"/>
                    </a:schemeClr>
                  </a:solidFill>
                </a:rPr>
                <a:t>点击输入标题</a:t>
              </a:r>
              <a:r>
                <a:rPr lang="zh-CN" altLang="en-US" sz="1100" b="0" dirty="0" smtClean="0">
                  <a:solidFill>
                    <a:schemeClr val="tx1">
                      <a:lumMod val="65000"/>
                      <a:lumOff val="35000"/>
                    </a:schemeClr>
                  </a:solidFill>
                </a:rPr>
                <a:t>文本小标签</a:t>
              </a:r>
              <a:endParaRPr lang="zh-CN" altLang="en-US" sz="1100" b="0" dirty="0">
                <a:solidFill>
                  <a:schemeClr val="tx1">
                    <a:lumMod val="65000"/>
                    <a:lumOff val="35000"/>
                  </a:schemeClr>
                </a:solidFill>
              </a:endParaRPr>
            </a:p>
          </p:txBody>
        </p:sp>
      </p:grpSp>
      <p:grpSp>
        <p:nvGrpSpPr>
          <p:cNvPr id="19" name="组合 18"/>
          <p:cNvGrpSpPr/>
          <p:nvPr/>
        </p:nvGrpSpPr>
        <p:grpSpPr>
          <a:xfrm>
            <a:off x="4341392" y="1635646"/>
            <a:ext cx="2916000" cy="350012"/>
            <a:chOff x="814327" y="3219334"/>
            <a:chExt cx="3603522" cy="432536"/>
          </a:xfrm>
        </p:grpSpPr>
        <p:grpSp>
          <p:nvGrpSpPr>
            <p:cNvPr id="20" name="组合 19"/>
            <p:cNvGrpSpPr/>
            <p:nvPr/>
          </p:nvGrpSpPr>
          <p:grpSpPr>
            <a:xfrm>
              <a:off x="814327" y="3219334"/>
              <a:ext cx="3603522" cy="432536"/>
              <a:chOff x="2173926" y="3285519"/>
              <a:chExt cx="4572535" cy="548848"/>
            </a:xfrm>
          </p:grpSpPr>
          <p:grpSp>
            <p:nvGrpSpPr>
              <p:cNvPr id="22" name="组合 21"/>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4" name="圆角矩形 23"/>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3" name="椭圆 22"/>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chemeClr val="tx1">
                      <a:lumMod val="65000"/>
                      <a:lumOff val="35000"/>
                    </a:schemeClr>
                  </a:solidFill>
                </a:rPr>
                <a:t>点击输入标题</a:t>
              </a:r>
              <a:r>
                <a:rPr lang="zh-CN" altLang="en-US" sz="1100" b="0" dirty="0" smtClean="0">
                  <a:solidFill>
                    <a:schemeClr val="tx1">
                      <a:lumMod val="65000"/>
                      <a:lumOff val="35000"/>
                    </a:schemeClr>
                  </a:solidFill>
                </a:rPr>
                <a:t>文本及描述说明</a:t>
              </a:r>
              <a:endParaRPr lang="zh-CN" altLang="en-US" sz="1100" b="0" dirty="0">
                <a:solidFill>
                  <a:schemeClr val="tx1">
                    <a:lumMod val="65000"/>
                    <a:lumOff val="35000"/>
                  </a:schemeClr>
                </a:solidFill>
              </a:endParaRPr>
            </a:p>
          </p:txBody>
        </p:sp>
      </p:grpSp>
      <p:grpSp>
        <p:nvGrpSpPr>
          <p:cNvPr id="26" name="组合 25"/>
          <p:cNvGrpSpPr/>
          <p:nvPr/>
        </p:nvGrpSpPr>
        <p:grpSpPr>
          <a:xfrm>
            <a:off x="4352623" y="2067694"/>
            <a:ext cx="2401200" cy="350012"/>
            <a:chOff x="814328" y="3219334"/>
            <a:chExt cx="2967344" cy="432536"/>
          </a:xfrm>
        </p:grpSpPr>
        <p:grpSp>
          <p:nvGrpSpPr>
            <p:cNvPr id="27" name="组合 26"/>
            <p:cNvGrpSpPr/>
            <p:nvPr/>
          </p:nvGrpSpPr>
          <p:grpSpPr>
            <a:xfrm>
              <a:off x="814328" y="3219334"/>
              <a:ext cx="2967344" cy="432536"/>
              <a:chOff x="2173927" y="3285519"/>
              <a:chExt cx="3765284" cy="548848"/>
            </a:xfrm>
          </p:grpSpPr>
          <p:grpSp>
            <p:nvGrpSpPr>
              <p:cNvPr id="29" name="组合 28"/>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1" name="圆角矩形 30"/>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圆角矩形 31"/>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0" name="椭圆 29"/>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8" name="TextBox 27"/>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chemeClr val="tx1">
                      <a:lumMod val="65000"/>
                      <a:lumOff val="35000"/>
                    </a:schemeClr>
                  </a:solidFill>
                </a:rPr>
                <a:t>点击输入标题</a:t>
              </a:r>
              <a:r>
                <a:rPr lang="zh-CN" altLang="en-US" sz="1100" b="0" dirty="0" smtClean="0">
                  <a:solidFill>
                    <a:schemeClr val="tx1">
                      <a:lumMod val="65000"/>
                      <a:lumOff val="35000"/>
                    </a:schemeClr>
                  </a:solidFill>
                </a:rPr>
                <a:t>文本小标签</a:t>
              </a:r>
              <a:endParaRPr lang="zh-CN" altLang="en-US" sz="1100" b="0" dirty="0">
                <a:solidFill>
                  <a:schemeClr val="tx1">
                    <a:lumMod val="65000"/>
                    <a:lumOff val="35000"/>
                  </a:schemeClr>
                </a:solidFill>
              </a:endParaRPr>
            </a:p>
          </p:txBody>
        </p:sp>
      </p:grpSp>
      <p:grpSp>
        <p:nvGrpSpPr>
          <p:cNvPr id="33" name="组合 32"/>
          <p:cNvGrpSpPr/>
          <p:nvPr/>
        </p:nvGrpSpPr>
        <p:grpSpPr>
          <a:xfrm>
            <a:off x="4350152" y="2499742"/>
            <a:ext cx="1972203" cy="350012"/>
            <a:chOff x="814328" y="3219334"/>
            <a:chExt cx="2437200" cy="432536"/>
          </a:xfrm>
        </p:grpSpPr>
        <p:grpSp>
          <p:nvGrpSpPr>
            <p:cNvPr id="34" name="组合 33"/>
            <p:cNvGrpSpPr/>
            <p:nvPr/>
          </p:nvGrpSpPr>
          <p:grpSpPr>
            <a:xfrm>
              <a:off x="814328" y="3219334"/>
              <a:ext cx="2437200" cy="432536"/>
              <a:chOff x="2173927" y="3285519"/>
              <a:chExt cx="3092581" cy="548848"/>
            </a:xfrm>
          </p:grpSpPr>
          <p:grpSp>
            <p:nvGrpSpPr>
              <p:cNvPr id="36" name="组合 35"/>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8" name="圆角矩形 37"/>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7" name="椭圆 36"/>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5" name="TextBox 34"/>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chemeClr val="tx1">
                      <a:lumMod val="65000"/>
                      <a:lumOff val="35000"/>
                    </a:schemeClr>
                  </a:solidFill>
                </a:rPr>
                <a:t>点击输入标题文本</a:t>
              </a:r>
              <a:endParaRPr lang="zh-CN" altLang="en-US" sz="1100" b="0" dirty="0">
                <a:solidFill>
                  <a:schemeClr val="tx1">
                    <a:lumMod val="65000"/>
                    <a:lumOff val="35000"/>
                  </a:schemeClr>
                </a:solidFill>
              </a:endParaRPr>
            </a:p>
          </p:txBody>
        </p:sp>
      </p:grpSp>
      <p:grpSp>
        <p:nvGrpSpPr>
          <p:cNvPr id="40" name="组合 39"/>
          <p:cNvGrpSpPr/>
          <p:nvPr/>
        </p:nvGrpSpPr>
        <p:grpSpPr>
          <a:xfrm>
            <a:off x="4367074" y="2931790"/>
            <a:ext cx="2344214" cy="350012"/>
            <a:chOff x="814328" y="3219334"/>
            <a:chExt cx="2896922" cy="432536"/>
          </a:xfrm>
        </p:grpSpPr>
        <p:grpSp>
          <p:nvGrpSpPr>
            <p:cNvPr id="41" name="组合 40"/>
            <p:cNvGrpSpPr/>
            <p:nvPr/>
          </p:nvGrpSpPr>
          <p:grpSpPr>
            <a:xfrm>
              <a:off x="814328" y="3219334"/>
              <a:ext cx="2896922" cy="432536"/>
              <a:chOff x="2173927" y="3285519"/>
              <a:chExt cx="3675925" cy="548848"/>
            </a:xfrm>
          </p:grpSpPr>
          <p:grpSp>
            <p:nvGrpSpPr>
              <p:cNvPr id="43" name="组合 42"/>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45" name="圆角矩形 44"/>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4" name="椭圆 43"/>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2" name="TextBox 41"/>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chemeClr val="tx1">
                      <a:lumMod val="65000"/>
                      <a:lumOff val="35000"/>
                    </a:schemeClr>
                  </a:solidFill>
                </a:rPr>
                <a:t>点击输入</a:t>
              </a:r>
              <a:r>
                <a:rPr lang="zh-CN" altLang="en-US" sz="1100" b="0" dirty="0" smtClean="0">
                  <a:solidFill>
                    <a:schemeClr val="tx1">
                      <a:lumMod val="65000"/>
                      <a:lumOff val="35000"/>
                    </a:schemeClr>
                  </a:solidFill>
                </a:rPr>
                <a:t>标题描述文本</a:t>
              </a:r>
              <a:endParaRPr lang="zh-CN" altLang="en-US" sz="1100" b="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350"/>
                                        <p:tgtEl>
                                          <p:spTgt spid="12"/>
                                        </p:tgtEl>
                                        <p:attrNameLst>
                                          <p:attrName>ppt_x</p:attrName>
                                        </p:attrNameLst>
                                      </p:cBhvr>
                                      <p:tavLst>
                                        <p:tav tm="0">
                                          <p:val>
                                            <p:strVal val="#ppt_x-#ppt_w*1.125000"/>
                                          </p:val>
                                        </p:tav>
                                        <p:tav tm="100000">
                                          <p:val>
                                            <p:strVal val="#ppt_x"/>
                                          </p:val>
                                        </p:tav>
                                      </p:tavLst>
                                    </p:anim>
                                    <p:animEffect transition="in" filter="wipe(right)">
                                      <p:cBhvr>
                                        <p:cTn id="27" dur="350"/>
                                        <p:tgtEl>
                                          <p:spTgt spid="12"/>
                                        </p:tgtEl>
                                      </p:cBhvr>
                                    </p:animEffect>
                                  </p:childTnLst>
                                </p:cTn>
                              </p:par>
                              <p:par>
                                <p:cTn id="28" presetID="12" presetClass="entr" presetSubtype="8" fill="hold" nodeType="withEffect">
                                  <p:stCondLst>
                                    <p:cond delay="10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350"/>
                                        <p:tgtEl>
                                          <p:spTgt spid="19"/>
                                        </p:tgtEl>
                                        <p:attrNameLst>
                                          <p:attrName>ppt_x</p:attrName>
                                        </p:attrNameLst>
                                      </p:cBhvr>
                                      <p:tavLst>
                                        <p:tav tm="0">
                                          <p:val>
                                            <p:strVal val="#ppt_x-#ppt_w*1.125000"/>
                                          </p:val>
                                        </p:tav>
                                        <p:tav tm="100000">
                                          <p:val>
                                            <p:strVal val="#ppt_x"/>
                                          </p:val>
                                        </p:tav>
                                      </p:tavLst>
                                    </p:anim>
                                    <p:animEffect transition="in" filter="wipe(right)">
                                      <p:cBhvr>
                                        <p:cTn id="31" dur="350"/>
                                        <p:tgtEl>
                                          <p:spTgt spid="19"/>
                                        </p:tgtEl>
                                      </p:cBhvr>
                                    </p:animEffect>
                                  </p:childTnLst>
                                </p:cTn>
                              </p:par>
                              <p:par>
                                <p:cTn id="32" presetID="12" presetClass="entr" presetSubtype="8" fill="hold"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350"/>
                                        <p:tgtEl>
                                          <p:spTgt spid="26"/>
                                        </p:tgtEl>
                                        <p:attrNameLst>
                                          <p:attrName>ppt_x</p:attrName>
                                        </p:attrNameLst>
                                      </p:cBhvr>
                                      <p:tavLst>
                                        <p:tav tm="0">
                                          <p:val>
                                            <p:strVal val="#ppt_x-#ppt_w*1.125000"/>
                                          </p:val>
                                        </p:tav>
                                        <p:tav tm="100000">
                                          <p:val>
                                            <p:strVal val="#ppt_x"/>
                                          </p:val>
                                        </p:tav>
                                      </p:tavLst>
                                    </p:anim>
                                    <p:animEffect transition="in" filter="wipe(right)">
                                      <p:cBhvr>
                                        <p:cTn id="35" dur="350"/>
                                        <p:tgtEl>
                                          <p:spTgt spid="26"/>
                                        </p:tgtEl>
                                      </p:cBhvr>
                                    </p:animEffect>
                                  </p:childTnLst>
                                </p:cTn>
                              </p:par>
                              <p:par>
                                <p:cTn id="36" presetID="12" presetClass="entr" presetSubtype="8" fill="hold" nodeType="withEffect">
                                  <p:stCondLst>
                                    <p:cond delay="30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350"/>
                                        <p:tgtEl>
                                          <p:spTgt spid="33"/>
                                        </p:tgtEl>
                                        <p:attrNameLst>
                                          <p:attrName>ppt_x</p:attrName>
                                        </p:attrNameLst>
                                      </p:cBhvr>
                                      <p:tavLst>
                                        <p:tav tm="0">
                                          <p:val>
                                            <p:strVal val="#ppt_x-#ppt_w*1.125000"/>
                                          </p:val>
                                        </p:tav>
                                        <p:tav tm="100000">
                                          <p:val>
                                            <p:strVal val="#ppt_x"/>
                                          </p:val>
                                        </p:tav>
                                      </p:tavLst>
                                    </p:anim>
                                    <p:animEffect transition="in" filter="wipe(right)">
                                      <p:cBhvr>
                                        <p:cTn id="39" dur="350"/>
                                        <p:tgtEl>
                                          <p:spTgt spid="33"/>
                                        </p:tgtEl>
                                      </p:cBhvr>
                                    </p:animEffect>
                                  </p:childTnLst>
                                </p:cTn>
                              </p:par>
                              <p:par>
                                <p:cTn id="40" presetID="12" presetClass="entr" presetSubtype="8" fill="hold" nodeType="withEffect">
                                  <p:stCondLst>
                                    <p:cond delay="40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350"/>
                                        <p:tgtEl>
                                          <p:spTgt spid="40"/>
                                        </p:tgtEl>
                                        <p:attrNameLst>
                                          <p:attrName>ppt_x</p:attrName>
                                        </p:attrNameLst>
                                      </p:cBhvr>
                                      <p:tavLst>
                                        <p:tav tm="0">
                                          <p:val>
                                            <p:strVal val="#ppt_x-#ppt_w*1.125000"/>
                                          </p:val>
                                        </p:tav>
                                        <p:tav tm="100000">
                                          <p:val>
                                            <p:strVal val="#ppt_x"/>
                                          </p:val>
                                        </p:tav>
                                      </p:tavLst>
                                    </p:anim>
                                    <p:animEffect transition="in" filter="wipe(right)">
                                      <p:cBhvr>
                                        <p:cTn id="43" dur="350"/>
                                        <p:tgtEl>
                                          <p:spTgt spid="40"/>
                                        </p:tgtEl>
                                      </p:cBhvr>
                                    </p:animEffect>
                                  </p:childTnLst>
                                </p:cTn>
                              </p:par>
                            </p:childTnLst>
                          </p:cTn>
                        </p:par>
                        <p:par>
                          <p:cTn id="44" fill="hold">
                            <p:stCondLst>
                              <p:cond delay="2000"/>
                            </p:stCondLst>
                            <p:childTnLst>
                              <p:par>
                                <p:cTn id="45" presetID="1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p:tgtEl>
                                          <p:spTgt spid="8"/>
                                        </p:tgtEl>
                                        <p:attrNameLst>
                                          <p:attrName>ppt_y</p:attrName>
                                        </p:attrNameLst>
                                      </p:cBhvr>
                                      <p:tavLst>
                                        <p:tav tm="0">
                                          <p:val>
                                            <p:strVal val="#ppt_y+#ppt_h*1.125000"/>
                                          </p:val>
                                        </p:tav>
                                        <p:tav tm="100000">
                                          <p:val>
                                            <p:strVal val="#ppt_y"/>
                                          </p:val>
                                        </p:tav>
                                      </p:tavLst>
                                    </p:anim>
                                    <p:animEffect transition="in" filter="wipe(up)">
                                      <p:cBhvr>
                                        <p:cTn id="48" dur="500"/>
                                        <p:tgtEl>
                                          <p:spTgt spid="8"/>
                                        </p:tgtEl>
                                      </p:cBhvr>
                                    </p:animEffect>
                                  </p:childTnLst>
                                </p:cTn>
                              </p:par>
                              <p:par>
                                <p:cTn id="49" presetID="12" presetClass="entr" presetSubtype="4" fill="hold" grpId="0" nodeType="withEffect">
                                  <p:stCondLst>
                                    <p:cond delay="20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p:tgtEl>
                                          <p:spTgt spid="9"/>
                                        </p:tgtEl>
                                        <p:attrNameLst>
                                          <p:attrName>ppt_y</p:attrName>
                                        </p:attrNameLst>
                                      </p:cBhvr>
                                      <p:tavLst>
                                        <p:tav tm="0">
                                          <p:val>
                                            <p:strVal val="#ppt_y+#ppt_h*1.125000"/>
                                          </p:val>
                                        </p:tav>
                                        <p:tav tm="100000">
                                          <p:val>
                                            <p:strVal val="#ppt_y"/>
                                          </p:val>
                                        </p:tav>
                                      </p:tavLst>
                                    </p:anim>
                                    <p:animEffect transition="in" filter="wipe(up)">
                                      <p:cBhvr>
                                        <p:cTn id="52" dur="500"/>
                                        <p:tgtEl>
                                          <p:spTgt spid="9"/>
                                        </p:tgtEl>
                                      </p:cBhvr>
                                    </p:animEffect>
                                  </p:childTnLst>
                                </p:cTn>
                              </p:par>
                              <p:par>
                                <p:cTn id="53" presetID="12" presetClass="entr" presetSubtype="4" fill="hold" grpId="0" nodeType="withEffect">
                                  <p:stCondLst>
                                    <p:cond delay="40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p:tgtEl>
                                          <p:spTgt spid="10"/>
                                        </p:tgtEl>
                                        <p:attrNameLst>
                                          <p:attrName>ppt_y</p:attrName>
                                        </p:attrNameLst>
                                      </p:cBhvr>
                                      <p:tavLst>
                                        <p:tav tm="0">
                                          <p:val>
                                            <p:strVal val="#ppt_y+#ppt_h*1.125000"/>
                                          </p:val>
                                        </p:tav>
                                        <p:tav tm="100000">
                                          <p:val>
                                            <p:strVal val="#ppt_y"/>
                                          </p:val>
                                        </p:tav>
                                      </p:tavLst>
                                    </p:anim>
                                    <p:animEffect transition="in" filter="wipe(up)">
                                      <p:cBhvr>
                                        <p:cTn id="56" dur="500"/>
                                        <p:tgtEl>
                                          <p:spTgt spid="10"/>
                                        </p:tgtEl>
                                      </p:cBhvr>
                                    </p:animEffect>
                                  </p:childTnLst>
                                </p:cTn>
                              </p:par>
                              <p:par>
                                <p:cTn id="57" presetID="12" presetClass="entr" presetSubtype="4" fill="hold" grpId="0" nodeType="withEffect">
                                  <p:stCondLst>
                                    <p:cond delay="60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p:tgtEl>
                                          <p:spTgt spid="11"/>
                                        </p:tgtEl>
                                        <p:attrNameLst>
                                          <p:attrName>ppt_y</p:attrName>
                                        </p:attrNameLst>
                                      </p:cBhvr>
                                      <p:tavLst>
                                        <p:tav tm="0">
                                          <p:val>
                                            <p:strVal val="#ppt_y+#ppt_h*1.125000"/>
                                          </p:val>
                                        </p:tav>
                                        <p:tav tm="100000">
                                          <p:val>
                                            <p:strVal val="#ppt_y"/>
                                          </p:val>
                                        </p:tav>
                                      </p:tavLst>
                                    </p:anim>
                                    <p:animEffect transition="in" filter="wipe(up)">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716016" y="1975247"/>
            <a:ext cx="1954381" cy="400110"/>
          </a:xfrm>
          <a:prstGeom prst="rect">
            <a:avLst/>
          </a:prstGeom>
          <a:noFill/>
        </p:spPr>
        <p:txBody>
          <a:bodyPr wrap="none" rtlCol="0">
            <a:spAutoFit/>
          </a:bodyPr>
          <a:lstStyle/>
          <a:p>
            <a:r>
              <a:rPr lang="zh-CN" altLang="en-US" sz="2000" b="1" spc="300" dirty="0" smtClean="0">
                <a:latin typeface="微软雅黑" panose="020B0503020204020204" pitchFamily="34" charset="-122"/>
                <a:ea typeface="微软雅黑" panose="020B0503020204020204" pitchFamily="34" charset="-122"/>
              </a:rPr>
              <a:t>工作不足之处</a:t>
            </a:r>
            <a:endParaRPr lang="zh-CN" altLang="en-US" sz="2000" b="1" spc="3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843808" y="1940248"/>
            <a:ext cx="1301106" cy="1301106"/>
            <a:chOff x="2843808" y="1940248"/>
            <a:chExt cx="1301106" cy="1301106"/>
          </a:xfrm>
        </p:grpSpPr>
        <p:sp>
          <p:nvSpPr>
            <p:cNvPr id="19" name="椭圆 18"/>
            <p:cNvSpPr/>
            <p:nvPr/>
          </p:nvSpPr>
          <p:spPr>
            <a:xfrm>
              <a:off x="2843808" y="1940248"/>
              <a:ext cx="1301106" cy="1301106"/>
            </a:xfrm>
            <a:prstGeom prst="ellipse">
              <a:avLst/>
            </a:prstGeom>
            <a:gradFill>
              <a:gsLst>
                <a:gs pos="0">
                  <a:schemeClr val="bg1"/>
                </a:gs>
                <a:gs pos="100000">
                  <a:srgbClr val="DDDEDD"/>
                </a:gs>
              </a:gsLst>
              <a:lin ang="9600000" scaled="0"/>
            </a:gradFill>
            <a:ln>
              <a:noFill/>
            </a:ln>
            <a:effectLst>
              <a:outerShdw blurRad="304800" dist="38100" dir="8100000" sx="110000" sy="11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54361" y="2050800"/>
              <a:ext cx="1080000" cy="1080000"/>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212071" y="2175302"/>
              <a:ext cx="564578" cy="830997"/>
            </a:xfrm>
            <a:prstGeom prst="rect">
              <a:avLst/>
            </a:prstGeom>
            <a:noFill/>
          </p:spPr>
          <p:txBody>
            <a:bodyPr wrap="none" rtlCol="0">
              <a:spAutoFit/>
            </a:bodyPr>
            <a:lstStyle/>
            <a:p>
              <a:pPr algn="ctr"/>
              <a:r>
                <a:rPr lang="en-US" altLang="zh-CN" sz="4800" b="1" dirty="0" smtClean="0">
                  <a:solidFill>
                    <a:schemeClr val="bg1"/>
                  </a:solidFill>
                  <a:latin typeface="微软雅黑" panose="020B0503020204020204" pitchFamily="34" charset="-122"/>
                  <a:ea typeface="微软雅黑" panose="020B0503020204020204" pitchFamily="34" charset="-122"/>
                </a:rPr>
                <a:t>4</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22" name="直接连接符 21"/>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88024" y="2469044"/>
            <a:ext cx="201622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此处添加</a:t>
            </a:r>
            <a:r>
              <a:rPr lang="zh-CN" altLang="en-US" sz="1400" dirty="0">
                <a:latin typeface="微软雅黑" panose="020B0503020204020204" pitchFamily="34" charset="-122"/>
                <a:ea typeface="微软雅黑" panose="020B0503020204020204" pitchFamily="34" charset="-122"/>
              </a:rPr>
              <a:t>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ppt_x</p:attrName>
                                        </p:attrNameLst>
                                      </p:cBhvr>
                                      <p:tavLst>
                                        <p:tav tm="0">
                                          <p:val>
                                            <p:strVal val="#ppt_x-#ppt_w*1.125000"/>
                                          </p:val>
                                        </p:tav>
                                        <p:tav tm="100000">
                                          <p:val>
                                            <p:strVal val="#ppt_x"/>
                                          </p:val>
                                        </p:tav>
                                      </p:tavLst>
                                    </p:anim>
                                    <p:animEffect transition="in" filter="wipe(right)">
                                      <p:cBhvr>
                                        <p:cTn id="12" dur="500"/>
                                        <p:tgtEl>
                                          <p:spTgt spid="17"/>
                                        </p:tgtEl>
                                      </p:cBhvr>
                                    </p:animEffect>
                                  </p:childTnLst>
                                </p:cTn>
                              </p:par>
                              <p:par>
                                <p:cTn id="13" presetID="12" presetClass="entr" presetSubtype="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ppt_x</p:attrName>
                                        </p:attrNameLst>
                                      </p:cBhvr>
                                      <p:tavLst>
                                        <p:tav tm="0">
                                          <p:val>
                                            <p:strVal val="#ppt_x+#ppt_w*1.125000"/>
                                          </p:val>
                                        </p:tav>
                                        <p:tav tm="100000">
                                          <p:val>
                                            <p:strVal val="#ppt_x"/>
                                          </p:val>
                                        </p:tav>
                                      </p:tavLst>
                                    </p:anim>
                                    <p:animEffect transition="in" filter="wipe(left)">
                                      <p:cBhvr>
                                        <p:cTn id="16" dur="500"/>
                                        <p:tgtEl>
                                          <p:spTgt spid="18"/>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空心弧 52"/>
          <p:cNvSpPr/>
          <p:nvPr/>
        </p:nvSpPr>
        <p:spPr>
          <a:xfrm rot="5400000">
            <a:off x="969961" y="1162730"/>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1"/>
          <p:cNvGrpSpPr/>
          <p:nvPr/>
        </p:nvGrpSpPr>
        <p:grpSpPr>
          <a:xfrm>
            <a:off x="3102894" y="950407"/>
            <a:ext cx="4137328" cy="632183"/>
            <a:chOff x="736575" y="3188466"/>
            <a:chExt cx="8755768" cy="1338083"/>
          </a:xfrm>
        </p:grpSpPr>
        <p:sp>
          <p:nvSpPr>
            <p:cNvPr id="3" name="圆角矩形 2"/>
            <p:cNvSpPr/>
            <p:nvPr/>
          </p:nvSpPr>
          <p:spPr>
            <a:xfrm flipH="1">
              <a:off x="1020576" y="3307959"/>
              <a:ext cx="8471767" cy="1132575"/>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381000" dist="254000" dir="102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 name="组合 3"/>
            <p:cNvGrpSpPr/>
            <p:nvPr/>
          </p:nvGrpSpPr>
          <p:grpSpPr>
            <a:xfrm>
              <a:off x="736575" y="3188466"/>
              <a:ext cx="1338085" cy="1338083"/>
              <a:chOff x="3567745" y="3971974"/>
              <a:chExt cx="1338084" cy="1338084"/>
            </a:xfrm>
          </p:grpSpPr>
          <p:grpSp>
            <p:nvGrpSpPr>
              <p:cNvPr id="7" name="组合 6"/>
              <p:cNvGrpSpPr/>
              <p:nvPr/>
            </p:nvGrpSpPr>
            <p:grpSpPr>
              <a:xfrm>
                <a:off x="3567745" y="3971974"/>
                <a:ext cx="1338084" cy="1338084"/>
                <a:chOff x="5213600" y="2517129"/>
                <a:chExt cx="2023672" cy="2023672"/>
              </a:xfrm>
            </p:grpSpPr>
            <p:sp>
              <p:nvSpPr>
                <p:cNvPr id="9" name="椭圆 8"/>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5" name="文本框 77"/>
            <p:cNvSpPr txBox="1"/>
            <p:nvPr/>
          </p:nvSpPr>
          <p:spPr>
            <a:xfrm>
              <a:off x="972509" y="3466643"/>
              <a:ext cx="878819" cy="781731"/>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1</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6" name="TextBox 72"/>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31800">
                <a:defRPr/>
              </a:pPr>
              <a:r>
                <a:rPr lang="zh-CN" altLang="en-US" kern="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3484931" y="1582590"/>
            <a:ext cx="4137328" cy="632183"/>
            <a:chOff x="736575" y="3188469"/>
            <a:chExt cx="8755767" cy="1338084"/>
          </a:xfrm>
        </p:grpSpPr>
        <p:sp>
          <p:nvSpPr>
            <p:cNvPr id="12" name="圆角矩形 11"/>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381000" dist="254000" dir="102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3" name="组合 12"/>
            <p:cNvGrpSpPr/>
            <p:nvPr/>
          </p:nvGrpSpPr>
          <p:grpSpPr>
            <a:xfrm>
              <a:off x="736575" y="3188469"/>
              <a:ext cx="1338084" cy="1338084"/>
              <a:chOff x="3567745" y="3971974"/>
              <a:chExt cx="1338084" cy="1338084"/>
            </a:xfrm>
          </p:grpSpPr>
          <p:grpSp>
            <p:nvGrpSpPr>
              <p:cNvPr id="16" name="组合 15"/>
              <p:cNvGrpSpPr/>
              <p:nvPr/>
            </p:nvGrpSpPr>
            <p:grpSpPr>
              <a:xfrm>
                <a:off x="3567745" y="3971974"/>
                <a:ext cx="1338084" cy="1338084"/>
                <a:chOff x="5213600" y="2517129"/>
                <a:chExt cx="2023672" cy="2023672"/>
              </a:xfrm>
            </p:grpSpPr>
            <p:sp>
              <p:nvSpPr>
                <p:cNvPr id="18" name="椭圆 17"/>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椭圆 16"/>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4" name="文本框 77"/>
            <p:cNvSpPr txBox="1"/>
            <p:nvPr/>
          </p:nvSpPr>
          <p:spPr>
            <a:xfrm>
              <a:off x="972509" y="3466644"/>
              <a:ext cx="878819" cy="781731"/>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2</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5" name="TextBox 72"/>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31800">
                <a:defRPr/>
              </a:pPr>
              <a:r>
                <a:rPr lang="zh-CN" altLang="en-US" kern="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工 作 完 成 情 况</a:t>
              </a:r>
              <a:endParaRPr lang="en-US" altLang="zh-CN"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3675032" y="2240933"/>
            <a:ext cx="4137328" cy="632183"/>
            <a:chOff x="736575" y="3188469"/>
            <a:chExt cx="8755767" cy="1338084"/>
          </a:xfrm>
        </p:grpSpPr>
        <p:sp>
          <p:nvSpPr>
            <p:cNvPr id="21" name="圆角矩形 20"/>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381000" dist="254000" dir="102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2" name="组合 21"/>
            <p:cNvGrpSpPr/>
            <p:nvPr/>
          </p:nvGrpSpPr>
          <p:grpSpPr>
            <a:xfrm>
              <a:off x="736575" y="3188469"/>
              <a:ext cx="1338084" cy="1338084"/>
              <a:chOff x="3567745" y="3971974"/>
              <a:chExt cx="1338084" cy="1338084"/>
            </a:xfrm>
          </p:grpSpPr>
          <p:grpSp>
            <p:nvGrpSpPr>
              <p:cNvPr id="25" name="组合 24"/>
              <p:cNvGrpSpPr/>
              <p:nvPr/>
            </p:nvGrpSpPr>
            <p:grpSpPr>
              <a:xfrm>
                <a:off x="3567745" y="3971974"/>
                <a:ext cx="1338084" cy="1338084"/>
                <a:chOff x="5213600" y="2517129"/>
                <a:chExt cx="2023672" cy="2023672"/>
              </a:xfrm>
            </p:grpSpPr>
            <p:sp>
              <p:nvSpPr>
                <p:cNvPr id="27" name="椭圆 26"/>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3" name="文本框 77"/>
            <p:cNvSpPr txBox="1"/>
            <p:nvPr/>
          </p:nvSpPr>
          <p:spPr>
            <a:xfrm>
              <a:off x="972509" y="3466644"/>
              <a:ext cx="878819" cy="781731"/>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3</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4" name="TextBox 72"/>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31800">
                <a:defRPr/>
              </a:pPr>
              <a:r>
                <a:rPr lang="zh-CN" altLang="en-US" kern="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项 目 成 果 展 示</a:t>
              </a:r>
              <a:endParaRPr lang="en-US" altLang="zh-CN"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9" name="组合 28"/>
          <p:cNvGrpSpPr/>
          <p:nvPr/>
        </p:nvGrpSpPr>
        <p:grpSpPr>
          <a:xfrm>
            <a:off x="3484931" y="2935101"/>
            <a:ext cx="4137328" cy="632183"/>
            <a:chOff x="736575" y="3188469"/>
            <a:chExt cx="8755767" cy="1338084"/>
          </a:xfrm>
        </p:grpSpPr>
        <p:sp>
          <p:nvSpPr>
            <p:cNvPr id="30" name="圆角矩形 29"/>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381000" dist="254000" dir="102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31" name="组合 30"/>
            <p:cNvGrpSpPr/>
            <p:nvPr/>
          </p:nvGrpSpPr>
          <p:grpSpPr>
            <a:xfrm>
              <a:off x="736575" y="3188469"/>
              <a:ext cx="1338084" cy="1338084"/>
              <a:chOff x="3567745" y="3971974"/>
              <a:chExt cx="1338084" cy="1338084"/>
            </a:xfrm>
          </p:grpSpPr>
          <p:grpSp>
            <p:nvGrpSpPr>
              <p:cNvPr id="34" name="组合 33"/>
              <p:cNvGrpSpPr/>
              <p:nvPr/>
            </p:nvGrpSpPr>
            <p:grpSpPr>
              <a:xfrm>
                <a:off x="3567745" y="3971974"/>
                <a:ext cx="1338084" cy="1338084"/>
                <a:chOff x="5213600" y="2517129"/>
                <a:chExt cx="2023672" cy="2023672"/>
              </a:xfrm>
            </p:grpSpPr>
            <p:sp>
              <p:nvSpPr>
                <p:cNvPr id="36" name="椭圆 35"/>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椭圆 34"/>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2" name="文本框 77"/>
            <p:cNvSpPr txBox="1"/>
            <p:nvPr/>
          </p:nvSpPr>
          <p:spPr>
            <a:xfrm>
              <a:off x="972509" y="3466644"/>
              <a:ext cx="878819" cy="781731"/>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4</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3" name="TextBox 72"/>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31800">
                <a:defRPr/>
              </a:pPr>
              <a:r>
                <a:rPr lang="zh-CN" altLang="en-US" kern="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8" name="组合 37"/>
          <p:cNvGrpSpPr/>
          <p:nvPr/>
        </p:nvGrpSpPr>
        <p:grpSpPr>
          <a:xfrm>
            <a:off x="3102894" y="3574518"/>
            <a:ext cx="4137328" cy="632183"/>
            <a:chOff x="736575" y="3188469"/>
            <a:chExt cx="8755767" cy="1338084"/>
          </a:xfrm>
        </p:grpSpPr>
        <p:sp>
          <p:nvSpPr>
            <p:cNvPr id="39" name="圆角矩形 38"/>
            <p:cNvSpPr/>
            <p:nvPr/>
          </p:nvSpPr>
          <p:spPr>
            <a:xfrm flipH="1">
              <a:off x="1020576" y="3307962"/>
              <a:ext cx="8471766" cy="1132577"/>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381000" dist="254000" dir="1026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40" name="组合 39"/>
            <p:cNvGrpSpPr/>
            <p:nvPr/>
          </p:nvGrpSpPr>
          <p:grpSpPr>
            <a:xfrm>
              <a:off x="736575" y="3188469"/>
              <a:ext cx="1338084" cy="1338084"/>
              <a:chOff x="3567745" y="3971974"/>
              <a:chExt cx="1338084" cy="1338084"/>
            </a:xfrm>
          </p:grpSpPr>
          <p:grpSp>
            <p:nvGrpSpPr>
              <p:cNvPr id="43" name="组合 42"/>
              <p:cNvGrpSpPr/>
              <p:nvPr/>
            </p:nvGrpSpPr>
            <p:grpSpPr>
              <a:xfrm>
                <a:off x="3567745" y="3971974"/>
                <a:ext cx="1338084" cy="1338084"/>
                <a:chOff x="5213600" y="2517129"/>
                <a:chExt cx="2023672" cy="2023672"/>
              </a:xfrm>
            </p:grpSpPr>
            <p:sp>
              <p:nvSpPr>
                <p:cNvPr id="45" name="椭圆 44"/>
                <p:cNvSpPr/>
                <p:nvPr/>
              </p:nvSpPr>
              <p:spPr>
                <a:xfrm>
                  <a:off x="5213600" y="2517129"/>
                  <a:ext cx="2023672" cy="202367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5260739" y="2564268"/>
                  <a:ext cx="1929394" cy="1929394"/>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3695023" y="4099252"/>
                <a:ext cx="1083528" cy="1083528"/>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1" name="文本框 77"/>
            <p:cNvSpPr txBox="1"/>
            <p:nvPr/>
          </p:nvSpPr>
          <p:spPr>
            <a:xfrm>
              <a:off x="972509" y="3466644"/>
              <a:ext cx="878819" cy="781731"/>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5</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42" name="TextBox 72"/>
            <p:cNvSpPr txBox="1"/>
            <p:nvPr/>
          </p:nvSpPr>
          <p:spPr>
            <a:xfrm>
              <a:off x="3113403" y="3483385"/>
              <a:ext cx="5261340" cy="78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31800">
                <a:defRPr/>
              </a:pPr>
              <a:r>
                <a:rPr lang="zh-CN" altLang="en-US" kern="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明 年 工 作 计 划</a:t>
              </a:r>
              <a:endParaRPr lang="en-US" altLang="zh-CN"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7" name="组合 46"/>
          <p:cNvGrpSpPr/>
          <p:nvPr/>
        </p:nvGrpSpPr>
        <p:grpSpPr>
          <a:xfrm>
            <a:off x="1374846" y="1636536"/>
            <a:ext cx="1864487" cy="1870428"/>
            <a:chOff x="907313" y="1636536"/>
            <a:chExt cx="1864487" cy="1870428"/>
          </a:xfrm>
        </p:grpSpPr>
        <p:grpSp>
          <p:nvGrpSpPr>
            <p:cNvPr id="48" name="组合 47"/>
            <p:cNvGrpSpPr/>
            <p:nvPr/>
          </p:nvGrpSpPr>
          <p:grpSpPr>
            <a:xfrm flipH="1">
              <a:off x="907313" y="1636536"/>
              <a:ext cx="1864487" cy="1870428"/>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48"/>
            <p:cNvSpPr txBox="1"/>
            <p:nvPr/>
          </p:nvSpPr>
          <p:spPr>
            <a:xfrm>
              <a:off x="1187624" y="2167762"/>
              <a:ext cx="1296144" cy="523220"/>
            </a:xfrm>
            <a:prstGeom prst="rect">
              <a:avLst/>
            </a:prstGeom>
            <a:noFill/>
          </p:spPr>
          <p:txBody>
            <a:bodyPr wrap="square" rtlCol="0">
              <a:spAutoFit/>
            </a:bodyPr>
            <a:lstStyle/>
            <a:p>
              <a:pPr algn="ctr"/>
              <a:r>
                <a:rPr lang="zh-CN" altLang="en-US" sz="2800" b="1" dirty="0" smtClean="0">
                  <a:solidFill>
                    <a:srgbClr val="0070C0"/>
                  </a:solidFill>
                  <a:latin typeface="微软雅黑" panose="020B0503020204020204" pitchFamily="34" charset="-122"/>
                  <a:ea typeface="微软雅黑" panose="020B0503020204020204" pitchFamily="34" charset="-122"/>
                </a:rPr>
                <a:t>目  录</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1295636" y="2662538"/>
              <a:ext cx="1080120" cy="369332"/>
            </a:xfrm>
            <a:prstGeom prst="rect">
              <a:avLst/>
            </a:prstGeom>
            <a:noFill/>
          </p:spPr>
          <p:txBody>
            <a:bodyPr wrap="square" rtlCol="0">
              <a:spAutoFit/>
            </a:bodyPr>
            <a:lstStyle/>
            <a:p>
              <a:r>
                <a:rPr lang="en-US" altLang="zh-CN" b="1" dirty="0" smtClean="0">
                  <a:solidFill>
                    <a:schemeClr val="tx1">
                      <a:lumMod val="65000"/>
                      <a:lumOff val="35000"/>
                    </a:schemeClr>
                  </a:solidFill>
                  <a:latin typeface="+mj-lt"/>
                  <a:ea typeface="微软雅黑" panose="020B0503020204020204" pitchFamily="34" charset="-122"/>
                </a:rPr>
                <a:t>Contents</a:t>
              </a:r>
              <a:endParaRPr lang="zh-CN" altLang="en-US" b="1" dirty="0">
                <a:solidFill>
                  <a:schemeClr val="tx1">
                    <a:lumMod val="65000"/>
                    <a:lumOff val="35000"/>
                  </a:schemeClr>
                </a:solidFill>
                <a:latin typeface="+mj-lt"/>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up)">
                                      <p:cBhvr>
                                        <p:cTn id="13" dur="350"/>
                                        <p:tgtEl>
                                          <p:spTgt spid="53"/>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642230" y="2088733"/>
            <a:ext cx="1423450" cy="1423450"/>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764286" y="2622833"/>
            <a:ext cx="1223538" cy="368530"/>
            <a:chOff x="3838575" y="2712368"/>
            <a:chExt cx="1604974" cy="368530"/>
          </a:xfrm>
        </p:grpSpPr>
        <p:cxnSp>
          <p:nvCxnSpPr>
            <p:cNvPr id="49" name="直接连接符 48"/>
            <p:cNvCxnSpPr/>
            <p:nvPr/>
          </p:nvCxnSpPr>
          <p:spPr>
            <a:xfrm>
              <a:off x="3838575" y="2892218"/>
              <a:ext cx="593181"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952634" y="2911353"/>
              <a:ext cx="490915"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405565" y="2712368"/>
              <a:ext cx="186017" cy="189461"/>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807526" y="2899283"/>
              <a:ext cx="171299" cy="17447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4543202" y="2717130"/>
              <a:ext cx="316707" cy="36376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788781" y="1419622"/>
            <a:ext cx="2846358" cy="284635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椭圆 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4716016" y="1448616"/>
            <a:ext cx="623903" cy="623903"/>
            <a:chOff x="304800" y="673100"/>
            <a:chExt cx="4000500" cy="4000500"/>
          </a:xfrm>
          <a:effectLst>
            <a:outerShdw blurRad="317500" dist="1905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70C0"/>
                </a:solidFill>
                <a:latin typeface="微软雅黑" panose="020B0503020204020204" pitchFamily="34" charset="-122"/>
                <a:ea typeface="微软雅黑" panose="020B0503020204020204" pitchFamily="34" charset="-122"/>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0070C0"/>
                  </a:solidFill>
                  <a:latin typeface="微软雅黑" panose="020B0503020204020204" pitchFamily="34" charset="-122"/>
                  <a:ea typeface="微软雅黑" panose="020B0503020204020204" pitchFamily="34" charset="-122"/>
                </a:rPr>
                <a:t>1</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5261064" y="2488506"/>
            <a:ext cx="623903" cy="623903"/>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70C0"/>
                </a:solidFill>
                <a:latin typeface="微软雅黑" panose="020B0503020204020204" pitchFamily="34" charset="-122"/>
                <a:ea typeface="微软雅黑" panose="020B0503020204020204" pitchFamily="34" charset="-122"/>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0070C0"/>
                  </a:solidFill>
                  <a:latin typeface="微软雅黑" panose="020B0503020204020204" pitchFamily="34" charset="-122"/>
                  <a:ea typeface="微软雅黑" panose="020B0503020204020204" pitchFamily="34" charset="-122"/>
                </a:rPr>
                <a:t>2</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4716016" y="3579954"/>
            <a:ext cx="623903" cy="623903"/>
            <a:chOff x="304800" y="673100"/>
            <a:chExt cx="4000500" cy="4000500"/>
          </a:xfrm>
          <a:effectLst>
            <a:outerShdw blurRad="317500" dist="1905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0070C0"/>
                </a:solidFill>
                <a:latin typeface="微软雅黑" panose="020B0503020204020204" pitchFamily="34" charset="-122"/>
                <a:ea typeface="微软雅黑" panose="020B0503020204020204" pitchFamily="34" charset="-122"/>
              </a:endParaRPr>
            </a:p>
          </p:txBody>
        </p:sp>
        <p:sp>
          <p:nvSpPr>
            <p:cNvPr id="65" name="椭圆 6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smtClean="0">
                  <a:solidFill>
                    <a:srgbClr val="0070C0"/>
                  </a:solidFill>
                  <a:latin typeface="微软雅黑" panose="020B0503020204020204" pitchFamily="34" charset="-122"/>
                  <a:ea typeface="微软雅黑" panose="020B0503020204020204" pitchFamily="34" charset="-122"/>
                </a:rPr>
                <a:t>3</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grpSp>
      <p:sp>
        <p:nvSpPr>
          <p:cNvPr id="66" name="TextBox 65"/>
          <p:cNvSpPr txBox="1"/>
          <p:nvPr/>
        </p:nvSpPr>
        <p:spPr>
          <a:xfrm>
            <a:off x="1046180" y="2427734"/>
            <a:ext cx="615554" cy="738664"/>
          </a:xfrm>
          <a:prstGeom prst="rect">
            <a:avLst/>
          </a:prstGeom>
          <a:noFill/>
        </p:spPr>
        <p:txBody>
          <a:bodyPr wrap="none" lIns="0" tIns="0" rIns="0" bIns="0"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添加</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bg1"/>
                </a:solidFill>
                <a:latin typeface="微软雅黑" panose="020B0503020204020204" pitchFamily="34" charset="-122"/>
                <a:ea typeface="微软雅黑" panose="020B0503020204020204" pitchFamily="34" charset="-122"/>
              </a:rPr>
              <a:t>标题</a:t>
            </a:r>
            <a:endParaRPr lang="zh-CN" altLang="en-US" sz="2400" b="1" dirty="0" smtClean="0">
              <a:solidFill>
                <a:schemeClr val="bg1"/>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5611772" y="1476863"/>
            <a:ext cx="2200588" cy="577081"/>
          </a:xfrm>
          <a:prstGeom prst="rect">
            <a:avLst/>
          </a:prstGeom>
          <a:noFill/>
        </p:spPr>
        <p:txBody>
          <a:bodyPr wrap="square" lIns="0" tIns="0" rIns="0" bIns="0" rtlCol="0">
            <a:spAutoFit/>
          </a:bodyPr>
          <a:lstStyle/>
          <a:p>
            <a:pPr algn="just">
              <a:lnSpc>
                <a:spcPts val="15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TextBox 67"/>
          <p:cNvSpPr txBox="1"/>
          <p:nvPr/>
        </p:nvSpPr>
        <p:spPr>
          <a:xfrm>
            <a:off x="6043820" y="2516931"/>
            <a:ext cx="2200588" cy="577081"/>
          </a:xfrm>
          <a:prstGeom prst="rect">
            <a:avLst/>
          </a:prstGeom>
          <a:noFill/>
        </p:spPr>
        <p:txBody>
          <a:bodyPr wrap="square" lIns="0" tIns="0" rIns="0" bIns="0" rtlCol="0">
            <a:spAutoFit/>
          </a:bodyPr>
          <a:lstStyle/>
          <a:p>
            <a:pPr algn="just">
              <a:lnSpc>
                <a:spcPts val="15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TextBox 68"/>
          <p:cNvSpPr txBox="1"/>
          <p:nvPr/>
        </p:nvSpPr>
        <p:spPr>
          <a:xfrm>
            <a:off x="5558416" y="3631245"/>
            <a:ext cx="2200588" cy="577081"/>
          </a:xfrm>
          <a:prstGeom prst="rect">
            <a:avLst/>
          </a:prstGeom>
          <a:noFill/>
        </p:spPr>
        <p:txBody>
          <a:bodyPr wrap="square" lIns="0" tIns="0" rIns="0" bIns="0" rtlCol="0">
            <a:spAutoFit/>
          </a:bodyPr>
          <a:lstStyle/>
          <a:p>
            <a:pPr algn="just">
              <a:lnSpc>
                <a:spcPts val="15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3275855" y="2107471"/>
            <a:ext cx="1752111" cy="1400383"/>
          </a:xfrm>
          <a:prstGeom prst="rect">
            <a:avLst/>
          </a:prstGeom>
          <a:noFill/>
        </p:spPr>
        <p:txBody>
          <a:bodyPr wrap="square" lIns="0" tIns="0" rIns="0" bIns="0" rtlCol="0">
            <a:spAutoFit/>
          </a:bodyPr>
          <a:lstStyle/>
          <a:p>
            <a:pPr algn="just">
              <a:lnSpc>
                <a:spcPct val="13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grpId="0" nodeType="afterEffect" p14:presetBounceEnd="44000">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14:bounceEnd="44000">
                                          <p:cBhvr additive="base">
                                            <p:cTn id="21" dur="500" fill="hold"/>
                                            <p:tgtEl>
                                              <p:spTgt spid="47"/>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4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p:cTn id="26" dur="500" fill="hold"/>
                                            <p:tgtEl>
                                              <p:spTgt spid="66"/>
                                            </p:tgtEl>
                                            <p:attrNameLst>
                                              <p:attrName>ppt_w</p:attrName>
                                            </p:attrNameLst>
                                          </p:cBhvr>
                                          <p:tavLst>
                                            <p:tav tm="0">
                                              <p:val>
                                                <p:fltVal val="0"/>
                                              </p:val>
                                            </p:tav>
                                            <p:tav tm="100000">
                                              <p:val>
                                                <p:strVal val="#ppt_w"/>
                                              </p:val>
                                            </p:tav>
                                          </p:tavLst>
                                        </p:anim>
                                        <p:anim calcmode="lin" valueType="num">
                                          <p:cBhvr>
                                            <p:cTn id="27" dur="500" fill="hold"/>
                                            <p:tgtEl>
                                              <p:spTgt spid="66"/>
                                            </p:tgtEl>
                                            <p:attrNameLst>
                                              <p:attrName>ppt_h</p:attrName>
                                            </p:attrNameLst>
                                          </p:cBhvr>
                                          <p:tavLst>
                                            <p:tav tm="0">
                                              <p:val>
                                                <p:fltVal val="0"/>
                                              </p:val>
                                            </p:tav>
                                            <p:tav tm="100000">
                                              <p:val>
                                                <p:strVal val="#ppt_h"/>
                                              </p:val>
                                            </p:tav>
                                          </p:tavLst>
                                        </p:anim>
                                        <p:animEffect transition="in" filter="fade">
                                          <p:cBhvr>
                                            <p:cTn id="28" dur="500"/>
                                            <p:tgtEl>
                                              <p:spTgt spid="66"/>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2500"/>
                                </p:stCondLst>
                                <p:childTnLst>
                                  <p:par>
                                    <p:cTn id="34" presetID="2" presetClass="entr" presetSubtype="1" fill="hold" nodeType="afterEffect" p14:presetBounceEnd="44000">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14:bounceEnd="44000">
                                          <p:cBhvr additive="base">
                                            <p:cTn id="36" dur="500" fill="hold"/>
                                            <p:tgtEl>
                                              <p:spTgt spid="54"/>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54"/>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up)">
                                          <p:cBhvr>
                                            <p:cTn id="41" dur="500"/>
                                            <p:tgtEl>
                                              <p:spTgt spid="70"/>
                                            </p:tgtEl>
                                          </p:cBhvr>
                                        </p:animEffect>
                                      </p:childTnLst>
                                    </p:cTn>
                                  </p:par>
                                </p:childTnLst>
                              </p:cTn>
                            </p:par>
                            <p:par>
                              <p:cTn id="42" fill="hold">
                                <p:stCondLst>
                                  <p:cond delay="3500"/>
                                </p:stCondLst>
                                <p:childTnLst>
                                  <p:par>
                                    <p:cTn id="43" presetID="52"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Scale>
                                          <p:cBhvr>
                                            <p:cTn id="45" dur="5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57"/>
                                            </p:tgtEl>
                                            <p:attrNameLst>
                                              <p:attrName>ppt_x</p:attrName>
                                              <p:attrName>ppt_y</p:attrName>
                                            </p:attrNameLst>
                                          </p:cBhvr>
                                        </p:animMotion>
                                        <p:animEffect transition="in" filter="fade">
                                          <p:cBhvr>
                                            <p:cTn id="47" dur="500"/>
                                            <p:tgtEl>
                                              <p:spTgt spid="57"/>
                                            </p:tgtEl>
                                          </p:cBhvr>
                                        </p:animEffect>
                                      </p:childTnLst>
                                    </p:cTn>
                                  </p:par>
                                </p:childTnLst>
                              </p:cTn>
                            </p:par>
                            <p:par>
                              <p:cTn id="48" fill="hold">
                                <p:stCondLst>
                                  <p:cond delay="4000"/>
                                </p:stCondLst>
                                <p:childTnLst>
                                  <p:par>
                                    <p:cTn id="49" presetID="52"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Scale>
                                          <p:cBhvr>
                                            <p:cTn id="51" dur="5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60"/>
                                            </p:tgtEl>
                                            <p:attrNameLst>
                                              <p:attrName>ppt_x</p:attrName>
                                              <p:attrName>ppt_y</p:attrName>
                                            </p:attrNameLst>
                                          </p:cBhvr>
                                        </p:animMotion>
                                        <p:animEffect transition="in" filter="fade">
                                          <p:cBhvr>
                                            <p:cTn id="53" dur="500"/>
                                            <p:tgtEl>
                                              <p:spTgt spid="60"/>
                                            </p:tgtEl>
                                          </p:cBhvr>
                                        </p:animEffect>
                                      </p:childTnLst>
                                    </p:cTn>
                                  </p:par>
                                </p:childTnLst>
                              </p:cTn>
                            </p:par>
                            <p:par>
                              <p:cTn id="54" fill="hold">
                                <p:stCondLst>
                                  <p:cond delay="4500"/>
                                </p:stCondLst>
                                <p:childTnLst>
                                  <p:par>
                                    <p:cTn id="55" presetID="52" presetClass="entr" presetSubtype="0"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Scale>
                                          <p:cBhvr>
                                            <p:cTn id="57" dur="5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63"/>
                                            </p:tgtEl>
                                            <p:attrNameLst>
                                              <p:attrName>ppt_x</p:attrName>
                                              <p:attrName>ppt_y</p:attrName>
                                            </p:attrNameLst>
                                          </p:cBhvr>
                                        </p:animMotion>
                                        <p:animEffect transition="in" filter="fade">
                                          <p:cBhvr>
                                            <p:cTn id="59" dur="500"/>
                                            <p:tgtEl>
                                              <p:spTgt spid="63"/>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left)">
                                          <p:cBhvr>
                                            <p:cTn id="63" dur="500"/>
                                            <p:tgtEl>
                                              <p:spTgt spid="6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68"/>
                                            </p:tgtEl>
                                            <p:attrNameLst>
                                              <p:attrName>style.visibility</p:attrName>
                                            </p:attrNameLst>
                                          </p:cBhvr>
                                          <p:to>
                                            <p:strVal val="visible"/>
                                          </p:to>
                                        </p:set>
                                        <p:animEffect transition="in" filter="wipe(left)">
                                          <p:cBhvr>
                                            <p:cTn id="66" dur="500"/>
                                            <p:tgtEl>
                                              <p:spTgt spid="6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69"/>
                                            </p:tgtEl>
                                            <p:attrNameLst>
                                              <p:attrName>style.visibility</p:attrName>
                                            </p:attrNameLst>
                                          </p:cBhvr>
                                          <p:to>
                                            <p:strVal val="visible"/>
                                          </p:to>
                                        </p:set>
                                        <p:animEffect transition="in" filter="wipe(left)">
                                          <p:cBhvr>
                                            <p:cTn id="69" dur="500"/>
                                            <p:tgtEl>
                                              <p:spTgt spid="69"/>
                                            </p:tgtEl>
                                          </p:cBhvr>
                                        </p:animEffect>
                                      </p:childTnLst>
                                    </p:cTn>
                                  </p:par>
                                </p:childTnLst>
                              </p:cTn>
                            </p:par>
                            <p:par>
                              <p:cTn id="70" fill="hold">
                                <p:stCondLst>
                                  <p:cond delay="5500"/>
                                </p:stCondLst>
                                <p:childTnLst>
                                  <p:par>
                                    <p:cTn id="71" presetID="26" presetClass="emph" presetSubtype="0" repeatCount="30000" fill="hold" nodeType="afterEffect">
                                      <p:stCondLst>
                                        <p:cond delay="0"/>
                                      </p:stCondLst>
                                      <p:childTnLst>
                                        <p:animEffect transition="out" filter="fade">
                                          <p:cBhvr>
                                            <p:cTn id="72" dur="100" tmFilter="0, 0; .2, .5; .8, .5; 1, 0"/>
                                            <p:tgtEl>
                                              <p:spTgt spid="48"/>
                                            </p:tgtEl>
                                          </p:cBhvr>
                                        </p:animEffect>
                                        <p:animScale>
                                          <p:cBhvr>
                                            <p:cTn id="73" dur="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47" grpId="0" animBg="1"/>
          <p:bldP spid="66" grpId="0"/>
          <p:bldP spid="67" grpId="0"/>
          <p:bldP spid="68" grpId="0"/>
          <p:bldP spid="69" grpId="0"/>
          <p:bldP spid="7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p:cTn id="26" dur="500" fill="hold"/>
                                            <p:tgtEl>
                                              <p:spTgt spid="66"/>
                                            </p:tgtEl>
                                            <p:attrNameLst>
                                              <p:attrName>ppt_w</p:attrName>
                                            </p:attrNameLst>
                                          </p:cBhvr>
                                          <p:tavLst>
                                            <p:tav tm="0">
                                              <p:val>
                                                <p:fltVal val="0"/>
                                              </p:val>
                                            </p:tav>
                                            <p:tav tm="100000">
                                              <p:val>
                                                <p:strVal val="#ppt_w"/>
                                              </p:val>
                                            </p:tav>
                                          </p:tavLst>
                                        </p:anim>
                                        <p:anim calcmode="lin" valueType="num">
                                          <p:cBhvr>
                                            <p:cTn id="27" dur="500" fill="hold"/>
                                            <p:tgtEl>
                                              <p:spTgt spid="66"/>
                                            </p:tgtEl>
                                            <p:attrNameLst>
                                              <p:attrName>ppt_h</p:attrName>
                                            </p:attrNameLst>
                                          </p:cBhvr>
                                          <p:tavLst>
                                            <p:tav tm="0">
                                              <p:val>
                                                <p:fltVal val="0"/>
                                              </p:val>
                                            </p:tav>
                                            <p:tav tm="100000">
                                              <p:val>
                                                <p:strVal val="#ppt_h"/>
                                              </p:val>
                                            </p:tav>
                                          </p:tavLst>
                                        </p:anim>
                                        <p:animEffect transition="in" filter="fade">
                                          <p:cBhvr>
                                            <p:cTn id="28" dur="500"/>
                                            <p:tgtEl>
                                              <p:spTgt spid="66"/>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par>
                              <p:cTn id="33" fill="hold">
                                <p:stCondLst>
                                  <p:cond delay="2500"/>
                                </p:stCondLst>
                                <p:childTnLst>
                                  <p:par>
                                    <p:cTn id="34" presetID="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ppt_x"/>
                                              </p:val>
                                            </p:tav>
                                            <p:tav tm="100000">
                                              <p:val>
                                                <p:strVal val="#ppt_x"/>
                                              </p:val>
                                            </p:tav>
                                          </p:tavLst>
                                        </p:anim>
                                        <p:anim calcmode="lin" valueType="num">
                                          <p:cBhvr additive="base">
                                            <p:cTn id="37" dur="500" fill="hold"/>
                                            <p:tgtEl>
                                              <p:spTgt spid="54"/>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up)">
                                          <p:cBhvr>
                                            <p:cTn id="41" dur="500"/>
                                            <p:tgtEl>
                                              <p:spTgt spid="70"/>
                                            </p:tgtEl>
                                          </p:cBhvr>
                                        </p:animEffect>
                                      </p:childTnLst>
                                    </p:cTn>
                                  </p:par>
                                </p:childTnLst>
                              </p:cTn>
                            </p:par>
                            <p:par>
                              <p:cTn id="42" fill="hold">
                                <p:stCondLst>
                                  <p:cond delay="3500"/>
                                </p:stCondLst>
                                <p:childTnLst>
                                  <p:par>
                                    <p:cTn id="43" presetID="52"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Scale>
                                          <p:cBhvr>
                                            <p:cTn id="45" dur="5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57"/>
                                            </p:tgtEl>
                                            <p:attrNameLst>
                                              <p:attrName>ppt_x</p:attrName>
                                              <p:attrName>ppt_y</p:attrName>
                                            </p:attrNameLst>
                                          </p:cBhvr>
                                        </p:animMotion>
                                        <p:animEffect transition="in" filter="fade">
                                          <p:cBhvr>
                                            <p:cTn id="47" dur="500"/>
                                            <p:tgtEl>
                                              <p:spTgt spid="57"/>
                                            </p:tgtEl>
                                          </p:cBhvr>
                                        </p:animEffect>
                                      </p:childTnLst>
                                    </p:cTn>
                                  </p:par>
                                </p:childTnLst>
                              </p:cTn>
                            </p:par>
                            <p:par>
                              <p:cTn id="48" fill="hold">
                                <p:stCondLst>
                                  <p:cond delay="4000"/>
                                </p:stCondLst>
                                <p:childTnLst>
                                  <p:par>
                                    <p:cTn id="49" presetID="52"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Scale>
                                          <p:cBhvr>
                                            <p:cTn id="51" dur="5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60"/>
                                            </p:tgtEl>
                                            <p:attrNameLst>
                                              <p:attrName>ppt_x</p:attrName>
                                              <p:attrName>ppt_y</p:attrName>
                                            </p:attrNameLst>
                                          </p:cBhvr>
                                        </p:animMotion>
                                        <p:animEffect transition="in" filter="fade">
                                          <p:cBhvr>
                                            <p:cTn id="53" dur="500"/>
                                            <p:tgtEl>
                                              <p:spTgt spid="60"/>
                                            </p:tgtEl>
                                          </p:cBhvr>
                                        </p:animEffect>
                                      </p:childTnLst>
                                    </p:cTn>
                                  </p:par>
                                </p:childTnLst>
                              </p:cTn>
                            </p:par>
                            <p:par>
                              <p:cTn id="54" fill="hold">
                                <p:stCondLst>
                                  <p:cond delay="4500"/>
                                </p:stCondLst>
                                <p:childTnLst>
                                  <p:par>
                                    <p:cTn id="55" presetID="52" presetClass="entr" presetSubtype="0" fill="hold" nodeType="afterEffect">
                                      <p:stCondLst>
                                        <p:cond delay="0"/>
                                      </p:stCondLst>
                                      <p:childTnLst>
                                        <p:set>
                                          <p:cBhvr>
                                            <p:cTn id="56" dur="1" fill="hold">
                                              <p:stCondLst>
                                                <p:cond delay="0"/>
                                              </p:stCondLst>
                                            </p:cTn>
                                            <p:tgtEl>
                                              <p:spTgt spid="63"/>
                                            </p:tgtEl>
                                            <p:attrNameLst>
                                              <p:attrName>style.visibility</p:attrName>
                                            </p:attrNameLst>
                                          </p:cBhvr>
                                          <p:to>
                                            <p:strVal val="visible"/>
                                          </p:to>
                                        </p:set>
                                        <p:animScale>
                                          <p:cBhvr>
                                            <p:cTn id="57" dur="5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63"/>
                                            </p:tgtEl>
                                            <p:attrNameLst>
                                              <p:attrName>ppt_x</p:attrName>
                                              <p:attrName>ppt_y</p:attrName>
                                            </p:attrNameLst>
                                          </p:cBhvr>
                                        </p:animMotion>
                                        <p:animEffect transition="in" filter="fade">
                                          <p:cBhvr>
                                            <p:cTn id="59" dur="500"/>
                                            <p:tgtEl>
                                              <p:spTgt spid="63"/>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left)">
                                          <p:cBhvr>
                                            <p:cTn id="63" dur="500"/>
                                            <p:tgtEl>
                                              <p:spTgt spid="67"/>
                                            </p:tgtEl>
                                          </p:cBhvr>
                                        </p:animEffect>
                                      </p:childTnLst>
                                    </p:cTn>
                                  </p:par>
                                  <p:par>
                                    <p:cTn id="64" presetID="22" presetClass="entr" presetSubtype="8" fill="hold" grpId="0" nodeType="withEffect">
                                      <p:stCondLst>
                                        <p:cond delay="200"/>
                                      </p:stCondLst>
                                      <p:childTnLst>
                                        <p:set>
                                          <p:cBhvr>
                                            <p:cTn id="65" dur="1" fill="hold">
                                              <p:stCondLst>
                                                <p:cond delay="0"/>
                                              </p:stCondLst>
                                            </p:cTn>
                                            <p:tgtEl>
                                              <p:spTgt spid="68"/>
                                            </p:tgtEl>
                                            <p:attrNameLst>
                                              <p:attrName>style.visibility</p:attrName>
                                            </p:attrNameLst>
                                          </p:cBhvr>
                                          <p:to>
                                            <p:strVal val="visible"/>
                                          </p:to>
                                        </p:set>
                                        <p:animEffect transition="in" filter="wipe(left)">
                                          <p:cBhvr>
                                            <p:cTn id="66" dur="500"/>
                                            <p:tgtEl>
                                              <p:spTgt spid="68"/>
                                            </p:tgtEl>
                                          </p:cBhvr>
                                        </p:animEffect>
                                      </p:childTnLst>
                                    </p:cTn>
                                  </p:par>
                                  <p:par>
                                    <p:cTn id="67" presetID="22" presetClass="entr" presetSubtype="8" fill="hold" grpId="0" nodeType="withEffect">
                                      <p:stCondLst>
                                        <p:cond delay="400"/>
                                      </p:stCondLst>
                                      <p:childTnLst>
                                        <p:set>
                                          <p:cBhvr>
                                            <p:cTn id="68" dur="1" fill="hold">
                                              <p:stCondLst>
                                                <p:cond delay="0"/>
                                              </p:stCondLst>
                                            </p:cTn>
                                            <p:tgtEl>
                                              <p:spTgt spid="69"/>
                                            </p:tgtEl>
                                            <p:attrNameLst>
                                              <p:attrName>style.visibility</p:attrName>
                                            </p:attrNameLst>
                                          </p:cBhvr>
                                          <p:to>
                                            <p:strVal val="visible"/>
                                          </p:to>
                                        </p:set>
                                        <p:animEffect transition="in" filter="wipe(left)">
                                          <p:cBhvr>
                                            <p:cTn id="69" dur="500"/>
                                            <p:tgtEl>
                                              <p:spTgt spid="69"/>
                                            </p:tgtEl>
                                          </p:cBhvr>
                                        </p:animEffect>
                                      </p:childTnLst>
                                    </p:cTn>
                                  </p:par>
                                </p:childTnLst>
                              </p:cTn>
                            </p:par>
                            <p:par>
                              <p:cTn id="70" fill="hold">
                                <p:stCondLst>
                                  <p:cond delay="5500"/>
                                </p:stCondLst>
                                <p:childTnLst>
                                  <p:par>
                                    <p:cTn id="71" presetID="26" presetClass="emph" presetSubtype="0" repeatCount="30000" fill="hold" nodeType="afterEffect">
                                      <p:stCondLst>
                                        <p:cond delay="0"/>
                                      </p:stCondLst>
                                      <p:childTnLst>
                                        <p:animEffect transition="out" filter="fade">
                                          <p:cBhvr>
                                            <p:cTn id="72" dur="100" tmFilter="0, 0; .2, .5; .8, .5; 1, 0"/>
                                            <p:tgtEl>
                                              <p:spTgt spid="48"/>
                                            </p:tgtEl>
                                          </p:cBhvr>
                                        </p:animEffect>
                                        <p:animScale>
                                          <p:cBhvr>
                                            <p:cTn id="73" dur="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47" grpId="0" animBg="1"/>
          <p:bldP spid="66" grpId="0"/>
          <p:bldP spid="67" grpId="0"/>
          <p:bldP spid="68" grpId="0"/>
          <p:bldP spid="69" grpId="0"/>
          <p:bldP spid="70"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714575" y="1273828"/>
            <a:ext cx="7879080" cy="646331"/>
          </a:xfrm>
          <a:prstGeom prst="rect">
            <a:avLst/>
          </a:prstGeom>
          <a:noFill/>
        </p:spPr>
        <p:txBody>
          <a:bodyPr wrap="non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单击此处添加文本</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内容单击此处添加文本内容单击此处添加文本内容单击此处添加文本内容单击此处添加文本内容</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a:p>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单击此处添加文本内容单击此处添加文本内容单击此处添加文本内容单击此处添加文本内容单击此处添加文本内容</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rPr>
              <a:t>单击此处添加文本内容</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方正兰亭细黑_GBK_M" pitchFamily="2" charset="2"/>
            </a:endParaRPr>
          </a:p>
        </p:txBody>
      </p:sp>
      <p:grpSp>
        <p:nvGrpSpPr>
          <p:cNvPr id="6" name="组合 5"/>
          <p:cNvGrpSpPr/>
          <p:nvPr/>
        </p:nvGrpSpPr>
        <p:grpSpPr>
          <a:xfrm>
            <a:off x="1162957" y="2047336"/>
            <a:ext cx="2011893" cy="20118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772690" y="2047336"/>
            <a:ext cx="2011893" cy="201189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4382423" y="2047336"/>
            <a:ext cx="2011893" cy="201189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992157" y="2047336"/>
            <a:ext cx="2011893" cy="20118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8" name="TextBox 17"/>
          <p:cNvSpPr txBox="1"/>
          <p:nvPr/>
        </p:nvSpPr>
        <p:spPr>
          <a:xfrm>
            <a:off x="1547664" y="2899393"/>
            <a:ext cx="1107996" cy="369332"/>
          </a:xfrm>
          <a:prstGeom prst="rect">
            <a:avLst/>
          </a:prstGeom>
          <a:noFill/>
        </p:spPr>
        <p:txBody>
          <a:bodyPr wrap="none" rtlCol="0">
            <a:spAutoFit/>
          </a:bodyPr>
          <a:lstStyle/>
          <a:p>
            <a:r>
              <a:rPr lang="zh-CN" altLang="en-US" b="1" dirty="0" smtClean="0">
                <a:solidFill>
                  <a:srgbClr val="0070C0"/>
                </a:solidFill>
                <a:latin typeface="微软雅黑" panose="020B0503020204020204" pitchFamily="34" charset="-122"/>
                <a:ea typeface="微软雅黑" panose="020B0503020204020204" pitchFamily="34" charset="-122"/>
              </a:rPr>
              <a:t>添加标题</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149605" y="2899392"/>
            <a:ext cx="1107996" cy="369332"/>
          </a:xfrm>
          <a:prstGeom prst="rect">
            <a:avLst/>
          </a:prstGeom>
          <a:noFill/>
        </p:spPr>
        <p:txBody>
          <a:bodyPr wrap="none" rtlCol="0">
            <a:spAutoFit/>
          </a:bodyPr>
          <a:lstStyle/>
          <a:p>
            <a:r>
              <a:rPr lang="zh-CN" altLang="en-US" b="1" dirty="0" smtClean="0">
                <a:solidFill>
                  <a:srgbClr val="0070C0"/>
                </a:solidFill>
                <a:latin typeface="微软雅黑" panose="020B0503020204020204" pitchFamily="34" charset="-122"/>
                <a:ea typeface="微软雅黑" panose="020B0503020204020204" pitchFamily="34" charset="-122"/>
              </a:rPr>
              <a:t>添加标题</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837823" y="2899393"/>
            <a:ext cx="1107996" cy="369332"/>
          </a:xfrm>
          <a:prstGeom prst="rect">
            <a:avLst/>
          </a:prstGeom>
          <a:noFill/>
        </p:spPr>
        <p:txBody>
          <a:bodyPr wrap="none" rtlCol="0">
            <a:spAutoFit/>
          </a:bodyPr>
          <a:lstStyle/>
          <a:p>
            <a:r>
              <a:rPr lang="zh-CN" altLang="en-US" b="1" dirty="0" smtClean="0">
                <a:solidFill>
                  <a:srgbClr val="0070C0"/>
                </a:solidFill>
                <a:latin typeface="微软雅黑" panose="020B0503020204020204" pitchFamily="34" charset="-122"/>
                <a:ea typeface="微软雅黑" panose="020B0503020204020204" pitchFamily="34" charset="-122"/>
              </a:rPr>
              <a:t>添加标题</a:t>
            </a:r>
            <a:endParaRPr lang="en-US" altLang="zh-CN" b="1" dirty="0" smtClean="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447557" y="2899393"/>
            <a:ext cx="1107996" cy="369332"/>
          </a:xfrm>
          <a:prstGeom prst="rect">
            <a:avLst/>
          </a:prstGeom>
          <a:noFill/>
        </p:spPr>
        <p:txBody>
          <a:bodyPr wrap="none" rtlCol="0">
            <a:spAutoFit/>
          </a:bodyPr>
          <a:lstStyle/>
          <a:p>
            <a:r>
              <a:rPr lang="zh-CN" altLang="en-US" b="1" dirty="0" smtClean="0">
                <a:solidFill>
                  <a:srgbClr val="0070C0"/>
                </a:solidFill>
                <a:latin typeface="微软雅黑" panose="020B0503020204020204" pitchFamily="34" charset="-122"/>
                <a:ea typeface="微软雅黑" panose="020B0503020204020204" pitchFamily="34" charset="-122"/>
              </a:rPr>
              <a:t>添加标题</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2" name="椭圆 21"/>
          <p:cNvSpPr/>
          <p:nvPr/>
        </p:nvSpPr>
        <p:spPr>
          <a:xfrm>
            <a:off x="4575050" y="3700015"/>
            <a:ext cx="500908" cy="500908"/>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椭圆 22"/>
          <p:cNvSpPr/>
          <p:nvPr/>
        </p:nvSpPr>
        <p:spPr>
          <a:xfrm>
            <a:off x="5717380" y="3924326"/>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椭圆 23"/>
          <p:cNvSpPr/>
          <p:nvPr/>
        </p:nvSpPr>
        <p:spPr>
          <a:xfrm>
            <a:off x="2552263" y="392468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椭圆 24"/>
          <p:cNvSpPr/>
          <p:nvPr/>
        </p:nvSpPr>
        <p:spPr>
          <a:xfrm>
            <a:off x="2255929" y="4043024"/>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椭圆 25"/>
          <p:cNvSpPr/>
          <p:nvPr/>
        </p:nvSpPr>
        <p:spPr>
          <a:xfrm>
            <a:off x="6175518" y="392934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椭圆 26"/>
          <p:cNvSpPr/>
          <p:nvPr/>
        </p:nvSpPr>
        <p:spPr>
          <a:xfrm>
            <a:off x="3062244" y="3921840"/>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椭圆 27"/>
          <p:cNvSpPr/>
          <p:nvPr/>
        </p:nvSpPr>
        <p:spPr>
          <a:xfrm>
            <a:off x="6553278" y="4053247"/>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椭圆 28"/>
          <p:cNvSpPr/>
          <p:nvPr/>
        </p:nvSpPr>
        <p:spPr>
          <a:xfrm>
            <a:off x="3850333" y="3956451"/>
            <a:ext cx="250454" cy="250454"/>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椭圆 29"/>
          <p:cNvSpPr/>
          <p:nvPr/>
        </p:nvSpPr>
        <p:spPr>
          <a:xfrm>
            <a:off x="6726981" y="392304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椭圆 30"/>
          <p:cNvSpPr/>
          <p:nvPr/>
        </p:nvSpPr>
        <p:spPr>
          <a:xfrm>
            <a:off x="4151556" y="3931099"/>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椭圆 31"/>
          <p:cNvSpPr/>
          <p:nvPr/>
        </p:nvSpPr>
        <p:spPr>
          <a:xfrm>
            <a:off x="7359742" y="3980235"/>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5900741" y="374054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椭圆 33"/>
          <p:cNvSpPr/>
          <p:nvPr/>
        </p:nvSpPr>
        <p:spPr>
          <a:xfrm>
            <a:off x="2070359" y="4053531"/>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椭圆 34"/>
          <p:cNvSpPr/>
          <p:nvPr/>
        </p:nvSpPr>
        <p:spPr>
          <a:xfrm>
            <a:off x="4506355" y="377663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椭圆 35"/>
          <p:cNvSpPr/>
          <p:nvPr/>
        </p:nvSpPr>
        <p:spPr>
          <a:xfrm>
            <a:off x="3206031" y="3868485"/>
            <a:ext cx="322151" cy="322151"/>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7" name="椭圆 36"/>
          <p:cNvSpPr/>
          <p:nvPr/>
        </p:nvSpPr>
        <p:spPr>
          <a:xfrm>
            <a:off x="5075958" y="3921222"/>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8" name="椭圆 37"/>
          <p:cNvSpPr/>
          <p:nvPr/>
        </p:nvSpPr>
        <p:spPr>
          <a:xfrm>
            <a:off x="1206867" y="392455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椭圆 38"/>
          <p:cNvSpPr/>
          <p:nvPr/>
        </p:nvSpPr>
        <p:spPr>
          <a:xfrm>
            <a:off x="921657" y="4055787"/>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椭圆 39"/>
          <p:cNvSpPr/>
          <p:nvPr/>
        </p:nvSpPr>
        <p:spPr>
          <a:xfrm>
            <a:off x="2772349" y="374128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椭圆 40"/>
          <p:cNvSpPr/>
          <p:nvPr/>
        </p:nvSpPr>
        <p:spPr>
          <a:xfrm>
            <a:off x="1690644" y="397761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椭圆 41"/>
          <p:cNvSpPr/>
          <p:nvPr/>
        </p:nvSpPr>
        <p:spPr>
          <a:xfrm>
            <a:off x="6193490" y="3783833"/>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3" name="椭圆 42"/>
          <p:cNvSpPr/>
          <p:nvPr/>
        </p:nvSpPr>
        <p:spPr>
          <a:xfrm>
            <a:off x="7730460" y="3915261"/>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18" presetClass="entr" presetSubtype="3"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upRight)">
                                          <p:cBhvr>
                                            <p:cTn id="21" dur="500"/>
                                            <p:tgtEl>
                                              <p:spTgt spid="5"/>
                                            </p:tgtEl>
                                          </p:cBhvr>
                                        </p:animEffect>
                                      </p:childTnLst>
                                    </p:cTn>
                                  </p:par>
                                </p:childTnLst>
                              </p:cTn>
                            </p:par>
                            <p:par>
                              <p:cTn id="22" fill="hold">
                                <p:stCondLst>
                                  <p:cond delay="1500"/>
                                </p:stCondLst>
                                <p:childTnLst>
                                  <p:par>
                                    <p:cTn id="23" presetID="2" presetClass="entr" presetSubtype="2" fill="hold" nodeType="afterEffect" p14:presetBounceEnd="40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40000">
                                          <p:cBhvr additive="base">
                                            <p:cTn id="25"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300"/>
                                      </p:stCondLst>
                                      <p:childTnLst>
                                        <p:set>
                                          <p:cBhvr>
                                            <p:cTn id="28" dur="1" fill="hold">
                                              <p:stCondLst>
                                                <p:cond delay="0"/>
                                              </p:stCondLst>
                                            </p:cTn>
                                            <p:tgtEl>
                                              <p:spTgt spid="9"/>
                                            </p:tgtEl>
                                            <p:attrNameLst>
                                              <p:attrName>style.visibility</p:attrName>
                                            </p:attrNameLst>
                                          </p:cBhvr>
                                          <p:to>
                                            <p:strVal val="visible"/>
                                          </p:to>
                                        </p:set>
                                        <p:anim calcmode="lin" valueType="num" p14:bounceEnd="40000">
                                          <p:cBhvr additive="base">
                                            <p:cTn id="29"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12" presetClass="entr" presetSubtype="8" fill="hold" grpId="0" nodeType="withEffect">
                                      <p:stCondLst>
                                        <p:cond delay="3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ppt_x</p:attrName>
                                            </p:attrNameLst>
                                          </p:cBhvr>
                                          <p:tavLst>
                                            <p:tav tm="0">
                                              <p:val>
                                                <p:strVal val="#ppt_x-#ppt_w*1.125000"/>
                                              </p:val>
                                            </p:tav>
                                            <p:tav tm="100000">
                                              <p:val>
                                                <p:strVal val="#ppt_x"/>
                                              </p:val>
                                            </p:tav>
                                          </p:tavLst>
                                        </p:anim>
                                        <p:animEffect transition="in" filter="wipe(right)">
                                          <p:cBhvr>
                                            <p:cTn id="34" dur="500"/>
                                            <p:tgtEl>
                                              <p:spTgt spid="18"/>
                                            </p:tgtEl>
                                          </p:cBhvr>
                                        </p:animEffect>
                                      </p:childTnLst>
                                    </p:cTn>
                                  </p:par>
                                  <p:par>
                                    <p:cTn id="35" presetID="2" presetClass="entr" presetSubtype="2" fill="hold" nodeType="withEffect" p14:presetBounceEnd="40000">
                                      <p:stCondLst>
                                        <p:cond delay="600"/>
                                      </p:stCondLst>
                                      <p:childTnLst>
                                        <p:set>
                                          <p:cBhvr>
                                            <p:cTn id="36" dur="1" fill="hold">
                                              <p:stCondLst>
                                                <p:cond delay="0"/>
                                              </p:stCondLst>
                                            </p:cTn>
                                            <p:tgtEl>
                                              <p:spTgt spid="12"/>
                                            </p:tgtEl>
                                            <p:attrNameLst>
                                              <p:attrName>style.visibility</p:attrName>
                                            </p:attrNameLst>
                                          </p:cBhvr>
                                          <p:to>
                                            <p:strVal val="visible"/>
                                          </p:to>
                                        </p:set>
                                        <p:anim calcmode="lin" valueType="num" p14:bounceEnd="40000">
                                          <p:cBhvr additive="base">
                                            <p:cTn id="37"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6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ppt_x</p:attrName>
                                            </p:attrNameLst>
                                          </p:cBhvr>
                                          <p:tavLst>
                                            <p:tav tm="0">
                                              <p:val>
                                                <p:strVal val="#ppt_x-#ppt_w*1.125000"/>
                                              </p:val>
                                            </p:tav>
                                            <p:tav tm="100000">
                                              <p:val>
                                                <p:strVal val="#ppt_x"/>
                                              </p:val>
                                            </p:tav>
                                          </p:tavLst>
                                        </p:anim>
                                        <p:animEffect transition="in" filter="wipe(right)">
                                          <p:cBhvr>
                                            <p:cTn id="42" dur="500"/>
                                            <p:tgtEl>
                                              <p:spTgt spid="19"/>
                                            </p:tgtEl>
                                          </p:cBhvr>
                                        </p:animEffect>
                                      </p:childTnLst>
                                    </p:cTn>
                                  </p:par>
                                  <p:par>
                                    <p:cTn id="43" presetID="2" presetClass="entr" presetSubtype="2" fill="hold" nodeType="withEffect" p14:presetBounceEnd="40000">
                                      <p:stCondLst>
                                        <p:cond delay="900"/>
                                      </p:stCondLst>
                                      <p:childTnLst>
                                        <p:set>
                                          <p:cBhvr>
                                            <p:cTn id="44" dur="1" fill="hold">
                                              <p:stCondLst>
                                                <p:cond delay="0"/>
                                              </p:stCondLst>
                                            </p:cTn>
                                            <p:tgtEl>
                                              <p:spTgt spid="15"/>
                                            </p:tgtEl>
                                            <p:attrNameLst>
                                              <p:attrName>style.visibility</p:attrName>
                                            </p:attrNameLst>
                                          </p:cBhvr>
                                          <p:to>
                                            <p:strVal val="visible"/>
                                          </p:to>
                                        </p:set>
                                        <p:anim calcmode="lin" valueType="num" p14:bounceEnd="40000">
                                          <p:cBhvr additive="base">
                                            <p:cTn id="45"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12" presetClass="entr" presetSubtype="8" fill="hold" grpId="0" nodeType="withEffect">
                                      <p:stCondLst>
                                        <p:cond delay="9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ppt_x</p:attrName>
                                            </p:attrNameLst>
                                          </p:cBhvr>
                                          <p:tavLst>
                                            <p:tav tm="0">
                                              <p:val>
                                                <p:strVal val="#ppt_x-#ppt_w*1.125000"/>
                                              </p:val>
                                            </p:tav>
                                            <p:tav tm="100000">
                                              <p:val>
                                                <p:strVal val="#ppt_x"/>
                                              </p:val>
                                            </p:tav>
                                          </p:tavLst>
                                        </p:anim>
                                        <p:animEffect transition="in" filter="wipe(right)">
                                          <p:cBhvr>
                                            <p:cTn id="50" dur="500"/>
                                            <p:tgtEl>
                                              <p:spTgt spid="20"/>
                                            </p:tgtEl>
                                          </p:cBhvr>
                                        </p:animEffect>
                                      </p:childTnLst>
                                    </p:cTn>
                                  </p:par>
                                  <p:par>
                                    <p:cTn id="51" presetID="12" presetClass="entr" presetSubtype="8" fill="hold" grpId="0" nodeType="withEffect">
                                      <p:stCondLst>
                                        <p:cond delay="120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p:tgtEl>
                                              <p:spTgt spid="21"/>
                                            </p:tgtEl>
                                            <p:attrNameLst>
                                              <p:attrName>ppt_x</p:attrName>
                                            </p:attrNameLst>
                                          </p:cBhvr>
                                          <p:tavLst>
                                            <p:tav tm="0">
                                              <p:val>
                                                <p:strVal val="#ppt_x-#ppt_w*1.125000"/>
                                              </p:val>
                                            </p:tav>
                                            <p:tav tm="100000">
                                              <p:val>
                                                <p:strVal val="#ppt_x"/>
                                              </p:val>
                                            </p:tav>
                                          </p:tavLst>
                                        </p:anim>
                                        <p:animEffect transition="in" filter="wipe(right)">
                                          <p:cBhvr>
                                            <p:cTn id="54" dur="500"/>
                                            <p:tgtEl>
                                              <p:spTgt spid="21"/>
                                            </p:tgtEl>
                                          </p:cBhvr>
                                        </p:animEffect>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40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20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30"/>
                                            </p:tgtEl>
                                            <p:attrNameLst>
                                              <p:attrName>style.visibility</p:attrName>
                                            </p:attrNameLst>
                                          </p:cBhvr>
                                          <p:to>
                                            <p:strVal val="visible"/>
                                          </p:to>
                                        </p:set>
                                        <p:anim calcmode="lin" valueType="num">
                                          <p:cBhvr>
                                            <p:cTn id="98" dur="500" fill="hold"/>
                                            <p:tgtEl>
                                              <p:spTgt spid="30"/>
                                            </p:tgtEl>
                                            <p:attrNameLst>
                                              <p:attrName>ppt_w</p:attrName>
                                            </p:attrNameLst>
                                          </p:cBhvr>
                                          <p:tavLst>
                                            <p:tav tm="0">
                                              <p:val>
                                                <p:fltVal val="0"/>
                                              </p:val>
                                            </p:tav>
                                            <p:tav tm="100000">
                                              <p:val>
                                                <p:strVal val="#ppt_w"/>
                                              </p:val>
                                            </p:tav>
                                          </p:tavLst>
                                        </p:anim>
                                        <p:anim calcmode="lin" valueType="num">
                                          <p:cBhvr>
                                            <p:cTn id="99" dur="500" fill="hold"/>
                                            <p:tgtEl>
                                              <p:spTgt spid="30"/>
                                            </p:tgtEl>
                                            <p:attrNameLst>
                                              <p:attrName>ppt_h</p:attrName>
                                            </p:attrNameLst>
                                          </p:cBhvr>
                                          <p:tavLst>
                                            <p:tav tm="0">
                                              <p:val>
                                                <p:fltVal val="0"/>
                                              </p:val>
                                            </p:tav>
                                            <p:tav tm="100000">
                                              <p:val>
                                                <p:strVal val="#ppt_h"/>
                                              </p:val>
                                            </p:tav>
                                          </p:tavLst>
                                        </p:anim>
                                        <p:animEffect transition="in" filter="fade">
                                          <p:cBhvr>
                                            <p:cTn id="100" dur="500"/>
                                            <p:tgtEl>
                                              <p:spTgt spid="30"/>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500" fill="hold"/>
                                            <p:tgtEl>
                                              <p:spTgt spid="31"/>
                                            </p:tgtEl>
                                            <p:attrNameLst>
                                              <p:attrName>ppt_w</p:attrName>
                                            </p:attrNameLst>
                                          </p:cBhvr>
                                          <p:tavLst>
                                            <p:tav tm="0">
                                              <p:val>
                                                <p:fltVal val="0"/>
                                              </p:val>
                                            </p:tav>
                                            <p:tav tm="100000">
                                              <p:val>
                                                <p:strVal val="#ppt_w"/>
                                              </p:val>
                                            </p:tav>
                                          </p:tavLst>
                                        </p:anim>
                                        <p:anim calcmode="lin" valueType="num">
                                          <p:cBhvr>
                                            <p:cTn id="104" dur="500" fill="hold"/>
                                            <p:tgtEl>
                                              <p:spTgt spid="31"/>
                                            </p:tgtEl>
                                            <p:attrNameLst>
                                              <p:attrName>ppt_h</p:attrName>
                                            </p:attrNameLst>
                                          </p:cBhvr>
                                          <p:tavLst>
                                            <p:tav tm="0">
                                              <p:val>
                                                <p:fltVal val="0"/>
                                              </p:val>
                                            </p:tav>
                                            <p:tav tm="100000">
                                              <p:val>
                                                <p:strVal val="#ppt_h"/>
                                              </p:val>
                                            </p:tav>
                                          </p:tavLst>
                                        </p:anim>
                                        <p:animEffect transition="in" filter="fade">
                                          <p:cBhvr>
                                            <p:cTn id="105" dur="500"/>
                                            <p:tgtEl>
                                              <p:spTgt spid="3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40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53" presetClass="entr" presetSubtype="16" fill="hold" grpId="0" nodeType="withEffect">
                                      <p:stCondLst>
                                        <p:cond delay="20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par>
                                    <p:cTn id="131" presetID="53" presetClass="entr" presetSubtype="16" fill="hold" grpId="0" nodeType="withEffect">
                                      <p:stCondLst>
                                        <p:cond delay="40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500" fill="hold"/>
                                            <p:tgtEl>
                                              <p:spTgt spid="37"/>
                                            </p:tgtEl>
                                            <p:attrNameLst>
                                              <p:attrName>ppt_w</p:attrName>
                                            </p:attrNameLst>
                                          </p:cBhvr>
                                          <p:tavLst>
                                            <p:tav tm="0">
                                              <p:val>
                                                <p:fltVal val="0"/>
                                              </p:val>
                                            </p:tav>
                                            <p:tav tm="100000">
                                              <p:val>
                                                <p:strVal val="#ppt_w"/>
                                              </p:val>
                                            </p:tav>
                                          </p:tavLst>
                                        </p:anim>
                                        <p:anim calcmode="lin" valueType="num">
                                          <p:cBhvr>
                                            <p:cTn id="134" dur="500" fill="hold"/>
                                            <p:tgtEl>
                                              <p:spTgt spid="37"/>
                                            </p:tgtEl>
                                            <p:attrNameLst>
                                              <p:attrName>ppt_h</p:attrName>
                                            </p:attrNameLst>
                                          </p:cBhvr>
                                          <p:tavLst>
                                            <p:tav tm="0">
                                              <p:val>
                                                <p:fltVal val="0"/>
                                              </p:val>
                                            </p:tav>
                                            <p:tav tm="100000">
                                              <p:val>
                                                <p:strVal val="#ppt_h"/>
                                              </p:val>
                                            </p:tav>
                                          </p:tavLst>
                                        </p:anim>
                                        <p:animEffect transition="in" filter="fade">
                                          <p:cBhvr>
                                            <p:cTn id="135" dur="500"/>
                                            <p:tgtEl>
                                              <p:spTgt spid="37"/>
                                            </p:tgtEl>
                                          </p:cBhvr>
                                        </p:animEffect>
                                      </p:childTnLst>
                                    </p:cTn>
                                  </p:par>
                                  <p:par>
                                    <p:cTn id="136" presetID="53" presetClass="entr" presetSubtype="16" fill="hold" grpId="0" nodeType="withEffect">
                                      <p:stCondLst>
                                        <p:cond delay="200"/>
                                      </p:stCondLst>
                                      <p:childTnLst>
                                        <p:set>
                                          <p:cBhvr>
                                            <p:cTn id="137" dur="1" fill="hold">
                                              <p:stCondLst>
                                                <p:cond delay="0"/>
                                              </p:stCondLst>
                                            </p:cTn>
                                            <p:tgtEl>
                                              <p:spTgt spid="38"/>
                                            </p:tgtEl>
                                            <p:attrNameLst>
                                              <p:attrName>style.visibility</p:attrName>
                                            </p:attrNameLst>
                                          </p:cBhvr>
                                          <p:to>
                                            <p:strVal val="visible"/>
                                          </p:to>
                                        </p:set>
                                        <p:anim calcmode="lin" valueType="num">
                                          <p:cBhvr>
                                            <p:cTn id="138" dur="500" fill="hold"/>
                                            <p:tgtEl>
                                              <p:spTgt spid="38"/>
                                            </p:tgtEl>
                                            <p:attrNameLst>
                                              <p:attrName>ppt_w</p:attrName>
                                            </p:attrNameLst>
                                          </p:cBhvr>
                                          <p:tavLst>
                                            <p:tav tm="0">
                                              <p:val>
                                                <p:fltVal val="0"/>
                                              </p:val>
                                            </p:tav>
                                            <p:tav tm="100000">
                                              <p:val>
                                                <p:strVal val="#ppt_w"/>
                                              </p:val>
                                            </p:tav>
                                          </p:tavLst>
                                        </p:anim>
                                        <p:anim calcmode="lin" valueType="num">
                                          <p:cBhvr>
                                            <p:cTn id="139" dur="500" fill="hold"/>
                                            <p:tgtEl>
                                              <p:spTgt spid="38"/>
                                            </p:tgtEl>
                                            <p:attrNameLst>
                                              <p:attrName>ppt_h</p:attrName>
                                            </p:attrNameLst>
                                          </p:cBhvr>
                                          <p:tavLst>
                                            <p:tav tm="0">
                                              <p:val>
                                                <p:fltVal val="0"/>
                                              </p:val>
                                            </p:tav>
                                            <p:tav tm="100000">
                                              <p:val>
                                                <p:strVal val="#ppt_h"/>
                                              </p:val>
                                            </p:tav>
                                          </p:tavLst>
                                        </p:anim>
                                        <p:animEffect transition="in" filter="fade">
                                          <p:cBhvr>
                                            <p:cTn id="140" dur="500"/>
                                            <p:tgtEl>
                                              <p:spTgt spid="38"/>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fltVal val="0"/>
                                              </p:val>
                                            </p:tav>
                                            <p:tav tm="100000">
                                              <p:val>
                                                <p:strVal val="#ppt_h"/>
                                              </p:val>
                                            </p:tav>
                                          </p:tavLst>
                                        </p:anim>
                                        <p:animEffect transition="in" filter="fade">
                                          <p:cBhvr>
                                            <p:cTn id="145" dur="500"/>
                                            <p:tgtEl>
                                              <p:spTgt spid="39"/>
                                            </p:tgtEl>
                                          </p:cBhvr>
                                        </p:animEffect>
                                      </p:childTnLst>
                                    </p:cTn>
                                  </p:par>
                                  <p:par>
                                    <p:cTn id="146" presetID="53" presetClass="entr" presetSubtype="16" fill="hold" grpId="0" nodeType="withEffect">
                                      <p:stCondLst>
                                        <p:cond delay="400"/>
                                      </p:stCondLst>
                                      <p:childTnLst>
                                        <p:set>
                                          <p:cBhvr>
                                            <p:cTn id="147" dur="1" fill="hold">
                                              <p:stCondLst>
                                                <p:cond delay="0"/>
                                              </p:stCondLst>
                                            </p:cTn>
                                            <p:tgtEl>
                                              <p:spTgt spid="40"/>
                                            </p:tgtEl>
                                            <p:attrNameLst>
                                              <p:attrName>style.visibility</p:attrName>
                                            </p:attrNameLst>
                                          </p:cBhvr>
                                          <p:to>
                                            <p:strVal val="visible"/>
                                          </p:to>
                                        </p:set>
                                        <p:anim calcmode="lin" valueType="num">
                                          <p:cBhvr>
                                            <p:cTn id="148" dur="500" fill="hold"/>
                                            <p:tgtEl>
                                              <p:spTgt spid="40"/>
                                            </p:tgtEl>
                                            <p:attrNameLst>
                                              <p:attrName>ppt_w</p:attrName>
                                            </p:attrNameLst>
                                          </p:cBhvr>
                                          <p:tavLst>
                                            <p:tav tm="0">
                                              <p:val>
                                                <p:fltVal val="0"/>
                                              </p:val>
                                            </p:tav>
                                            <p:tav tm="100000">
                                              <p:val>
                                                <p:strVal val="#ppt_w"/>
                                              </p:val>
                                            </p:tav>
                                          </p:tavLst>
                                        </p:anim>
                                        <p:anim calcmode="lin" valueType="num">
                                          <p:cBhvr>
                                            <p:cTn id="149" dur="500" fill="hold"/>
                                            <p:tgtEl>
                                              <p:spTgt spid="40"/>
                                            </p:tgtEl>
                                            <p:attrNameLst>
                                              <p:attrName>ppt_h</p:attrName>
                                            </p:attrNameLst>
                                          </p:cBhvr>
                                          <p:tavLst>
                                            <p:tav tm="0">
                                              <p:val>
                                                <p:fltVal val="0"/>
                                              </p:val>
                                            </p:tav>
                                            <p:tav tm="100000">
                                              <p:val>
                                                <p:strVal val="#ppt_h"/>
                                              </p:val>
                                            </p:tav>
                                          </p:tavLst>
                                        </p:anim>
                                        <p:animEffect transition="in" filter="fade">
                                          <p:cBhvr>
                                            <p:cTn id="150" dur="500"/>
                                            <p:tgtEl>
                                              <p:spTgt spid="40"/>
                                            </p:tgtEl>
                                          </p:cBhvr>
                                        </p:animEffect>
                                      </p:childTnLst>
                                    </p:cTn>
                                  </p:par>
                                  <p:par>
                                    <p:cTn id="151" presetID="53" presetClass="entr" presetSubtype="16" fill="hold" grpId="0" nodeType="withEffect">
                                      <p:stCondLst>
                                        <p:cond delay="200"/>
                                      </p:stCondLst>
                                      <p:childTnLst>
                                        <p:set>
                                          <p:cBhvr>
                                            <p:cTn id="152" dur="1" fill="hold">
                                              <p:stCondLst>
                                                <p:cond delay="0"/>
                                              </p:stCondLst>
                                            </p:cTn>
                                            <p:tgtEl>
                                              <p:spTgt spid="41"/>
                                            </p:tgtEl>
                                            <p:attrNameLst>
                                              <p:attrName>style.visibility</p:attrName>
                                            </p:attrNameLst>
                                          </p:cBhvr>
                                          <p:to>
                                            <p:strVal val="visible"/>
                                          </p:to>
                                        </p:set>
                                        <p:anim calcmode="lin" valueType="num">
                                          <p:cBhvr>
                                            <p:cTn id="153" dur="500" fill="hold"/>
                                            <p:tgtEl>
                                              <p:spTgt spid="41"/>
                                            </p:tgtEl>
                                            <p:attrNameLst>
                                              <p:attrName>ppt_w</p:attrName>
                                            </p:attrNameLst>
                                          </p:cBhvr>
                                          <p:tavLst>
                                            <p:tav tm="0">
                                              <p:val>
                                                <p:fltVal val="0"/>
                                              </p:val>
                                            </p:tav>
                                            <p:tav tm="100000">
                                              <p:val>
                                                <p:strVal val="#ppt_w"/>
                                              </p:val>
                                            </p:tav>
                                          </p:tavLst>
                                        </p:anim>
                                        <p:anim calcmode="lin" valueType="num">
                                          <p:cBhvr>
                                            <p:cTn id="154" dur="500" fill="hold"/>
                                            <p:tgtEl>
                                              <p:spTgt spid="41"/>
                                            </p:tgtEl>
                                            <p:attrNameLst>
                                              <p:attrName>ppt_h</p:attrName>
                                            </p:attrNameLst>
                                          </p:cBhvr>
                                          <p:tavLst>
                                            <p:tav tm="0">
                                              <p:val>
                                                <p:fltVal val="0"/>
                                              </p:val>
                                            </p:tav>
                                            <p:tav tm="100000">
                                              <p:val>
                                                <p:strVal val="#ppt_h"/>
                                              </p:val>
                                            </p:tav>
                                          </p:tavLst>
                                        </p:anim>
                                        <p:animEffect transition="in" filter="fade">
                                          <p:cBhvr>
                                            <p:cTn id="155" dur="500"/>
                                            <p:tgtEl>
                                              <p:spTgt spid="41"/>
                                            </p:tgtEl>
                                          </p:cBhvr>
                                        </p:animEffect>
                                      </p:childTnLst>
                                    </p:cTn>
                                  </p:par>
                                  <p:par>
                                    <p:cTn id="156" presetID="53" presetClass="entr" presetSubtype="16" fill="hold" grpId="0" nodeType="withEffect">
                                      <p:stCondLst>
                                        <p:cond delay="200"/>
                                      </p:stCondLst>
                                      <p:childTnLst>
                                        <p:set>
                                          <p:cBhvr>
                                            <p:cTn id="157" dur="1" fill="hold">
                                              <p:stCondLst>
                                                <p:cond delay="0"/>
                                              </p:stCondLst>
                                            </p:cTn>
                                            <p:tgtEl>
                                              <p:spTgt spid="42"/>
                                            </p:tgtEl>
                                            <p:attrNameLst>
                                              <p:attrName>style.visibility</p:attrName>
                                            </p:attrNameLst>
                                          </p:cBhvr>
                                          <p:to>
                                            <p:strVal val="visible"/>
                                          </p:to>
                                        </p:set>
                                        <p:anim calcmode="lin" valueType="num">
                                          <p:cBhvr>
                                            <p:cTn id="158" dur="500" fill="hold"/>
                                            <p:tgtEl>
                                              <p:spTgt spid="42"/>
                                            </p:tgtEl>
                                            <p:attrNameLst>
                                              <p:attrName>ppt_w</p:attrName>
                                            </p:attrNameLst>
                                          </p:cBhvr>
                                          <p:tavLst>
                                            <p:tav tm="0">
                                              <p:val>
                                                <p:fltVal val="0"/>
                                              </p:val>
                                            </p:tav>
                                            <p:tav tm="100000">
                                              <p:val>
                                                <p:strVal val="#ppt_w"/>
                                              </p:val>
                                            </p:tav>
                                          </p:tavLst>
                                        </p:anim>
                                        <p:anim calcmode="lin" valueType="num">
                                          <p:cBhvr>
                                            <p:cTn id="159" dur="500" fill="hold"/>
                                            <p:tgtEl>
                                              <p:spTgt spid="42"/>
                                            </p:tgtEl>
                                            <p:attrNameLst>
                                              <p:attrName>ppt_h</p:attrName>
                                            </p:attrNameLst>
                                          </p:cBhvr>
                                          <p:tavLst>
                                            <p:tav tm="0">
                                              <p:val>
                                                <p:fltVal val="0"/>
                                              </p:val>
                                            </p:tav>
                                            <p:tav tm="100000">
                                              <p:val>
                                                <p:strVal val="#ppt_h"/>
                                              </p:val>
                                            </p:tav>
                                          </p:tavLst>
                                        </p:anim>
                                        <p:animEffect transition="in" filter="fade">
                                          <p:cBhvr>
                                            <p:cTn id="160" dur="500"/>
                                            <p:tgtEl>
                                              <p:spTgt spid="42"/>
                                            </p:tgtEl>
                                          </p:cBhvr>
                                        </p:animEffect>
                                      </p:childTnLst>
                                    </p:cTn>
                                  </p:par>
                                  <p:par>
                                    <p:cTn id="161" presetID="53" presetClass="entr" presetSubtype="16" fill="hold" grpId="0" nodeType="withEffect">
                                      <p:stCondLst>
                                        <p:cond delay="200"/>
                                      </p:stCondLst>
                                      <p:childTnLst>
                                        <p:set>
                                          <p:cBhvr>
                                            <p:cTn id="162" dur="1" fill="hold">
                                              <p:stCondLst>
                                                <p:cond delay="0"/>
                                              </p:stCondLst>
                                            </p:cTn>
                                            <p:tgtEl>
                                              <p:spTgt spid="43"/>
                                            </p:tgtEl>
                                            <p:attrNameLst>
                                              <p:attrName>style.visibility</p:attrName>
                                            </p:attrNameLst>
                                          </p:cBhvr>
                                          <p:to>
                                            <p:strVal val="visible"/>
                                          </p:to>
                                        </p:set>
                                        <p:anim calcmode="lin" valueType="num">
                                          <p:cBhvr>
                                            <p:cTn id="163" dur="500" fill="hold"/>
                                            <p:tgtEl>
                                              <p:spTgt spid="43"/>
                                            </p:tgtEl>
                                            <p:attrNameLst>
                                              <p:attrName>ppt_w</p:attrName>
                                            </p:attrNameLst>
                                          </p:cBhvr>
                                          <p:tavLst>
                                            <p:tav tm="0">
                                              <p:val>
                                                <p:fltVal val="0"/>
                                              </p:val>
                                            </p:tav>
                                            <p:tav tm="100000">
                                              <p:val>
                                                <p:strVal val="#ppt_w"/>
                                              </p:val>
                                            </p:tav>
                                          </p:tavLst>
                                        </p:anim>
                                        <p:anim calcmode="lin" valueType="num">
                                          <p:cBhvr>
                                            <p:cTn id="164" dur="500" fill="hold"/>
                                            <p:tgtEl>
                                              <p:spTgt spid="43"/>
                                            </p:tgtEl>
                                            <p:attrNameLst>
                                              <p:attrName>ppt_h</p:attrName>
                                            </p:attrNameLst>
                                          </p:cBhvr>
                                          <p:tavLst>
                                            <p:tav tm="0">
                                              <p:val>
                                                <p:fltVal val="0"/>
                                              </p:val>
                                            </p:tav>
                                            <p:tav tm="100000">
                                              <p:val>
                                                <p:strVal val="#ppt_h"/>
                                              </p:val>
                                            </p:tav>
                                          </p:tavLst>
                                        </p:anim>
                                        <p:animEffect transition="in" filter="fade">
                                          <p:cBhvr>
                                            <p:cTn id="1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18" grpId="0"/>
          <p:bldP spid="19" grpId="0"/>
          <p:bldP spid="20" grpId="0"/>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18" presetClass="entr" presetSubtype="3"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upRight)">
                                          <p:cBhvr>
                                            <p:cTn id="21" dur="500"/>
                                            <p:tgtEl>
                                              <p:spTgt spid="5"/>
                                            </p:tgtEl>
                                          </p:cBhvr>
                                        </p:animEffect>
                                      </p:childTnLst>
                                    </p:cTn>
                                  </p:par>
                                </p:childTnLst>
                              </p:cTn>
                            </p:par>
                            <p:par>
                              <p:cTn id="22" fill="hold">
                                <p:stCondLst>
                                  <p:cond delay="1500"/>
                                </p:stCondLst>
                                <p:childTnLst>
                                  <p:par>
                                    <p:cTn id="23" presetID="2" presetClass="entr" presetSubtype="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30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12" presetClass="entr" presetSubtype="8" fill="hold" grpId="0" nodeType="withEffect">
                                      <p:stCondLst>
                                        <p:cond delay="30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ppt_x</p:attrName>
                                            </p:attrNameLst>
                                          </p:cBhvr>
                                          <p:tavLst>
                                            <p:tav tm="0">
                                              <p:val>
                                                <p:strVal val="#ppt_x-#ppt_w*1.125000"/>
                                              </p:val>
                                            </p:tav>
                                            <p:tav tm="100000">
                                              <p:val>
                                                <p:strVal val="#ppt_x"/>
                                              </p:val>
                                            </p:tav>
                                          </p:tavLst>
                                        </p:anim>
                                        <p:animEffect transition="in" filter="wipe(right)">
                                          <p:cBhvr>
                                            <p:cTn id="34" dur="500"/>
                                            <p:tgtEl>
                                              <p:spTgt spid="18"/>
                                            </p:tgtEl>
                                          </p:cBhvr>
                                        </p:animEffect>
                                      </p:childTnLst>
                                    </p:cTn>
                                  </p:par>
                                  <p:par>
                                    <p:cTn id="35" presetID="2" presetClass="entr" presetSubtype="2" fill="hold" nodeType="withEffect">
                                      <p:stCondLst>
                                        <p:cond delay="6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6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ppt_x</p:attrName>
                                            </p:attrNameLst>
                                          </p:cBhvr>
                                          <p:tavLst>
                                            <p:tav tm="0">
                                              <p:val>
                                                <p:strVal val="#ppt_x-#ppt_w*1.125000"/>
                                              </p:val>
                                            </p:tav>
                                            <p:tav tm="100000">
                                              <p:val>
                                                <p:strVal val="#ppt_x"/>
                                              </p:val>
                                            </p:tav>
                                          </p:tavLst>
                                        </p:anim>
                                        <p:animEffect transition="in" filter="wipe(right)">
                                          <p:cBhvr>
                                            <p:cTn id="42" dur="500"/>
                                            <p:tgtEl>
                                              <p:spTgt spid="19"/>
                                            </p:tgtEl>
                                          </p:cBhvr>
                                        </p:animEffect>
                                      </p:childTnLst>
                                    </p:cTn>
                                  </p:par>
                                  <p:par>
                                    <p:cTn id="43" presetID="2" presetClass="entr" presetSubtype="2" fill="hold" nodeType="withEffect">
                                      <p:stCondLst>
                                        <p:cond delay="90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12" presetClass="entr" presetSubtype="8" fill="hold" grpId="0" nodeType="withEffect">
                                      <p:stCondLst>
                                        <p:cond delay="9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ppt_x</p:attrName>
                                            </p:attrNameLst>
                                          </p:cBhvr>
                                          <p:tavLst>
                                            <p:tav tm="0">
                                              <p:val>
                                                <p:strVal val="#ppt_x-#ppt_w*1.125000"/>
                                              </p:val>
                                            </p:tav>
                                            <p:tav tm="100000">
                                              <p:val>
                                                <p:strVal val="#ppt_x"/>
                                              </p:val>
                                            </p:tav>
                                          </p:tavLst>
                                        </p:anim>
                                        <p:animEffect transition="in" filter="wipe(right)">
                                          <p:cBhvr>
                                            <p:cTn id="50" dur="500"/>
                                            <p:tgtEl>
                                              <p:spTgt spid="20"/>
                                            </p:tgtEl>
                                          </p:cBhvr>
                                        </p:animEffect>
                                      </p:childTnLst>
                                    </p:cTn>
                                  </p:par>
                                  <p:par>
                                    <p:cTn id="51" presetID="12" presetClass="entr" presetSubtype="8" fill="hold" grpId="0" nodeType="withEffect">
                                      <p:stCondLst>
                                        <p:cond delay="120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p:tgtEl>
                                              <p:spTgt spid="21"/>
                                            </p:tgtEl>
                                            <p:attrNameLst>
                                              <p:attrName>ppt_x</p:attrName>
                                            </p:attrNameLst>
                                          </p:cBhvr>
                                          <p:tavLst>
                                            <p:tav tm="0">
                                              <p:val>
                                                <p:strVal val="#ppt_x-#ppt_w*1.125000"/>
                                              </p:val>
                                            </p:tav>
                                            <p:tav tm="100000">
                                              <p:val>
                                                <p:strVal val="#ppt_x"/>
                                              </p:val>
                                            </p:tav>
                                          </p:tavLst>
                                        </p:anim>
                                        <p:animEffect transition="in" filter="wipe(right)">
                                          <p:cBhvr>
                                            <p:cTn id="54" dur="500"/>
                                            <p:tgtEl>
                                              <p:spTgt spid="21"/>
                                            </p:tgtEl>
                                          </p:cBhvr>
                                        </p:animEffect>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20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40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par>
                                    <p:cTn id="81" presetID="53" presetClass="entr" presetSubtype="16" fill="hold" grpId="0" nodeType="withEffect">
                                      <p:stCondLst>
                                        <p:cond delay="20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20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par>
                                    <p:cTn id="96" presetID="53" presetClass="entr" presetSubtype="16" fill="hold" grpId="0" nodeType="withEffect">
                                      <p:stCondLst>
                                        <p:cond delay="400"/>
                                      </p:stCondLst>
                                      <p:childTnLst>
                                        <p:set>
                                          <p:cBhvr>
                                            <p:cTn id="97" dur="1" fill="hold">
                                              <p:stCondLst>
                                                <p:cond delay="0"/>
                                              </p:stCondLst>
                                            </p:cTn>
                                            <p:tgtEl>
                                              <p:spTgt spid="30"/>
                                            </p:tgtEl>
                                            <p:attrNameLst>
                                              <p:attrName>style.visibility</p:attrName>
                                            </p:attrNameLst>
                                          </p:cBhvr>
                                          <p:to>
                                            <p:strVal val="visible"/>
                                          </p:to>
                                        </p:set>
                                        <p:anim calcmode="lin" valueType="num">
                                          <p:cBhvr>
                                            <p:cTn id="98" dur="500" fill="hold"/>
                                            <p:tgtEl>
                                              <p:spTgt spid="30"/>
                                            </p:tgtEl>
                                            <p:attrNameLst>
                                              <p:attrName>ppt_w</p:attrName>
                                            </p:attrNameLst>
                                          </p:cBhvr>
                                          <p:tavLst>
                                            <p:tav tm="0">
                                              <p:val>
                                                <p:fltVal val="0"/>
                                              </p:val>
                                            </p:tav>
                                            <p:tav tm="100000">
                                              <p:val>
                                                <p:strVal val="#ppt_w"/>
                                              </p:val>
                                            </p:tav>
                                          </p:tavLst>
                                        </p:anim>
                                        <p:anim calcmode="lin" valueType="num">
                                          <p:cBhvr>
                                            <p:cTn id="99" dur="500" fill="hold"/>
                                            <p:tgtEl>
                                              <p:spTgt spid="30"/>
                                            </p:tgtEl>
                                            <p:attrNameLst>
                                              <p:attrName>ppt_h</p:attrName>
                                            </p:attrNameLst>
                                          </p:cBhvr>
                                          <p:tavLst>
                                            <p:tav tm="0">
                                              <p:val>
                                                <p:fltVal val="0"/>
                                              </p:val>
                                            </p:tav>
                                            <p:tav tm="100000">
                                              <p:val>
                                                <p:strVal val="#ppt_h"/>
                                              </p:val>
                                            </p:tav>
                                          </p:tavLst>
                                        </p:anim>
                                        <p:animEffect transition="in" filter="fade">
                                          <p:cBhvr>
                                            <p:cTn id="100" dur="500"/>
                                            <p:tgtEl>
                                              <p:spTgt spid="30"/>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500" fill="hold"/>
                                            <p:tgtEl>
                                              <p:spTgt spid="31"/>
                                            </p:tgtEl>
                                            <p:attrNameLst>
                                              <p:attrName>ppt_w</p:attrName>
                                            </p:attrNameLst>
                                          </p:cBhvr>
                                          <p:tavLst>
                                            <p:tav tm="0">
                                              <p:val>
                                                <p:fltVal val="0"/>
                                              </p:val>
                                            </p:tav>
                                            <p:tav tm="100000">
                                              <p:val>
                                                <p:strVal val="#ppt_w"/>
                                              </p:val>
                                            </p:tav>
                                          </p:tavLst>
                                        </p:anim>
                                        <p:anim calcmode="lin" valueType="num">
                                          <p:cBhvr>
                                            <p:cTn id="104" dur="500" fill="hold"/>
                                            <p:tgtEl>
                                              <p:spTgt spid="31"/>
                                            </p:tgtEl>
                                            <p:attrNameLst>
                                              <p:attrName>ppt_h</p:attrName>
                                            </p:attrNameLst>
                                          </p:cBhvr>
                                          <p:tavLst>
                                            <p:tav tm="0">
                                              <p:val>
                                                <p:fltVal val="0"/>
                                              </p:val>
                                            </p:tav>
                                            <p:tav tm="100000">
                                              <p:val>
                                                <p:strVal val="#ppt_h"/>
                                              </p:val>
                                            </p:tav>
                                          </p:tavLst>
                                        </p:anim>
                                        <p:animEffect transition="in" filter="fade">
                                          <p:cBhvr>
                                            <p:cTn id="105" dur="500"/>
                                            <p:tgtEl>
                                              <p:spTgt spid="31"/>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par>
                                    <p:cTn id="111" presetID="53" presetClass="entr" presetSubtype="16" fill="hold" grpId="0" nodeType="withEffect">
                                      <p:stCondLst>
                                        <p:cond delay="400"/>
                                      </p:stCondLst>
                                      <p:childTnLst>
                                        <p:set>
                                          <p:cBhvr>
                                            <p:cTn id="112" dur="1" fill="hold">
                                              <p:stCondLst>
                                                <p:cond delay="0"/>
                                              </p:stCondLst>
                                            </p:cTn>
                                            <p:tgtEl>
                                              <p:spTgt spid="33"/>
                                            </p:tgtEl>
                                            <p:attrNameLst>
                                              <p:attrName>style.visibility</p:attrName>
                                            </p:attrNameLst>
                                          </p:cBhvr>
                                          <p:to>
                                            <p:strVal val="visible"/>
                                          </p:to>
                                        </p:set>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fltVal val="0"/>
                                              </p:val>
                                            </p:tav>
                                            <p:tav tm="100000">
                                              <p:val>
                                                <p:strVal val="#ppt_h"/>
                                              </p:val>
                                            </p:tav>
                                          </p:tavLst>
                                        </p:anim>
                                        <p:animEffect transition="in" filter="fade">
                                          <p:cBhvr>
                                            <p:cTn id="115" dur="500"/>
                                            <p:tgtEl>
                                              <p:spTgt spid="33"/>
                                            </p:tgtEl>
                                          </p:cBhvr>
                                        </p:animEffect>
                                      </p:childTnLst>
                                    </p:cTn>
                                  </p:par>
                                  <p:par>
                                    <p:cTn id="116" presetID="53" presetClass="entr" presetSubtype="16" fill="hold" grpId="0" nodeType="withEffect">
                                      <p:stCondLst>
                                        <p:cond delay="20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500" fill="hold"/>
                                            <p:tgtEl>
                                              <p:spTgt spid="34"/>
                                            </p:tgtEl>
                                            <p:attrNameLst>
                                              <p:attrName>ppt_w</p:attrName>
                                            </p:attrNameLst>
                                          </p:cBhvr>
                                          <p:tavLst>
                                            <p:tav tm="0">
                                              <p:val>
                                                <p:fltVal val="0"/>
                                              </p:val>
                                            </p:tav>
                                            <p:tav tm="100000">
                                              <p:val>
                                                <p:strVal val="#ppt_w"/>
                                              </p:val>
                                            </p:tav>
                                          </p:tavLst>
                                        </p:anim>
                                        <p:anim calcmode="lin" valueType="num">
                                          <p:cBhvr>
                                            <p:cTn id="119" dur="500" fill="hold"/>
                                            <p:tgtEl>
                                              <p:spTgt spid="34"/>
                                            </p:tgtEl>
                                            <p:attrNameLst>
                                              <p:attrName>ppt_h</p:attrName>
                                            </p:attrNameLst>
                                          </p:cBhvr>
                                          <p:tavLst>
                                            <p:tav tm="0">
                                              <p:val>
                                                <p:fltVal val="0"/>
                                              </p:val>
                                            </p:tav>
                                            <p:tav tm="100000">
                                              <p:val>
                                                <p:strVal val="#ppt_h"/>
                                              </p:val>
                                            </p:tav>
                                          </p:tavLst>
                                        </p:anim>
                                        <p:animEffect transition="in" filter="fade">
                                          <p:cBhvr>
                                            <p:cTn id="120" dur="500"/>
                                            <p:tgtEl>
                                              <p:spTgt spid="34"/>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35"/>
                                            </p:tgtEl>
                                            <p:attrNameLst>
                                              <p:attrName>style.visibility</p:attrName>
                                            </p:attrNameLst>
                                          </p:cBhvr>
                                          <p:to>
                                            <p:strVal val="visible"/>
                                          </p:to>
                                        </p:set>
                                        <p:anim calcmode="lin" valueType="num">
                                          <p:cBhvr>
                                            <p:cTn id="123" dur="500" fill="hold"/>
                                            <p:tgtEl>
                                              <p:spTgt spid="35"/>
                                            </p:tgtEl>
                                            <p:attrNameLst>
                                              <p:attrName>ppt_w</p:attrName>
                                            </p:attrNameLst>
                                          </p:cBhvr>
                                          <p:tavLst>
                                            <p:tav tm="0">
                                              <p:val>
                                                <p:fltVal val="0"/>
                                              </p:val>
                                            </p:tav>
                                            <p:tav tm="100000">
                                              <p:val>
                                                <p:strVal val="#ppt_w"/>
                                              </p:val>
                                            </p:tav>
                                          </p:tavLst>
                                        </p:anim>
                                        <p:anim calcmode="lin" valueType="num">
                                          <p:cBhvr>
                                            <p:cTn id="124" dur="500" fill="hold"/>
                                            <p:tgtEl>
                                              <p:spTgt spid="35"/>
                                            </p:tgtEl>
                                            <p:attrNameLst>
                                              <p:attrName>ppt_h</p:attrName>
                                            </p:attrNameLst>
                                          </p:cBhvr>
                                          <p:tavLst>
                                            <p:tav tm="0">
                                              <p:val>
                                                <p:fltVal val="0"/>
                                              </p:val>
                                            </p:tav>
                                            <p:tav tm="100000">
                                              <p:val>
                                                <p:strVal val="#ppt_h"/>
                                              </p:val>
                                            </p:tav>
                                          </p:tavLst>
                                        </p:anim>
                                        <p:animEffect transition="in" filter="fade">
                                          <p:cBhvr>
                                            <p:cTn id="125" dur="500"/>
                                            <p:tgtEl>
                                              <p:spTgt spid="35"/>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500" fill="hold"/>
                                            <p:tgtEl>
                                              <p:spTgt spid="36"/>
                                            </p:tgtEl>
                                            <p:attrNameLst>
                                              <p:attrName>ppt_w</p:attrName>
                                            </p:attrNameLst>
                                          </p:cBhvr>
                                          <p:tavLst>
                                            <p:tav tm="0">
                                              <p:val>
                                                <p:fltVal val="0"/>
                                              </p:val>
                                            </p:tav>
                                            <p:tav tm="100000">
                                              <p:val>
                                                <p:strVal val="#ppt_w"/>
                                              </p:val>
                                            </p:tav>
                                          </p:tavLst>
                                        </p:anim>
                                        <p:anim calcmode="lin" valueType="num">
                                          <p:cBhvr>
                                            <p:cTn id="129" dur="500" fill="hold"/>
                                            <p:tgtEl>
                                              <p:spTgt spid="36"/>
                                            </p:tgtEl>
                                            <p:attrNameLst>
                                              <p:attrName>ppt_h</p:attrName>
                                            </p:attrNameLst>
                                          </p:cBhvr>
                                          <p:tavLst>
                                            <p:tav tm="0">
                                              <p:val>
                                                <p:fltVal val="0"/>
                                              </p:val>
                                            </p:tav>
                                            <p:tav tm="100000">
                                              <p:val>
                                                <p:strVal val="#ppt_h"/>
                                              </p:val>
                                            </p:tav>
                                          </p:tavLst>
                                        </p:anim>
                                        <p:animEffect transition="in" filter="fade">
                                          <p:cBhvr>
                                            <p:cTn id="130" dur="500"/>
                                            <p:tgtEl>
                                              <p:spTgt spid="36"/>
                                            </p:tgtEl>
                                          </p:cBhvr>
                                        </p:animEffect>
                                      </p:childTnLst>
                                    </p:cTn>
                                  </p:par>
                                  <p:par>
                                    <p:cTn id="131" presetID="53" presetClass="entr" presetSubtype="16" fill="hold" grpId="0" nodeType="withEffect">
                                      <p:stCondLst>
                                        <p:cond delay="40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500" fill="hold"/>
                                            <p:tgtEl>
                                              <p:spTgt spid="37"/>
                                            </p:tgtEl>
                                            <p:attrNameLst>
                                              <p:attrName>ppt_w</p:attrName>
                                            </p:attrNameLst>
                                          </p:cBhvr>
                                          <p:tavLst>
                                            <p:tav tm="0">
                                              <p:val>
                                                <p:fltVal val="0"/>
                                              </p:val>
                                            </p:tav>
                                            <p:tav tm="100000">
                                              <p:val>
                                                <p:strVal val="#ppt_w"/>
                                              </p:val>
                                            </p:tav>
                                          </p:tavLst>
                                        </p:anim>
                                        <p:anim calcmode="lin" valueType="num">
                                          <p:cBhvr>
                                            <p:cTn id="134" dur="500" fill="hold"/>
                                            <p:tgtEl>
                                              <p:spTgt spid="37"/>
                                            </p:tgtEl>
                                            <p:attrNameLst>
                                              <p:attrName>ppt_h</p:attrName>
                                            </p:attrNameLst>
                                          </p:cBhvr>
                                          <p:tavLst>
                                            <p:tav tm="0">
                                              <p:val>
                                                <p:fltVal val="0"/>
                                              </p:val>
                                            </p:tav>
                                            <p:tav tm="100000">
                                              <p:val>
                                                <p:strVal val="#ppt_h"/>
                                              </p:val>
                                            </p:tav>
                                          </p:tavLst>
                                        </p:anim>
                                        <p:animEffect transition="in" filter="fade">
                                          <p:cBhvr>
                                            <p:cTn id="135" dur="500"/>
                                            <p:tgtEl>
                                              <p:spTgt spid="37"/>
                                            </p:tgtEl>
                                          </p:cBhvr>
                                        </p:animEffect>
                                      </p:childTnLst>
                                    </p:cTn>
                                  </p:par>
                                  <p:par>
                                    <p:cTn id="136" presetID="53" presetClass="entr" presetSubtype="16" fill="hold" grpId="0" nodeType="withEffect">
                                      <p:stCondLst>
                                        <p:cond delay="200"/>
                                      </p:stCondLst>
                                      <p:childTnLst>
                                        <p:set>
                                          <p:cBhvr>
                                            <p:cTn id="137" dur="1" fill="hold">
                                              <p:stCondLst>
                                                <p:cond delay="0"/>
                                              </p:stCondLst>
                                            </p:cTn>
                                            <p:tgtEl>
                                              <p:spTgt spid="38"/>
                                            </p:tgtEl>
                                            <p:attrNameLst>
                                              <p:attrName>style.visibility</p:attrName>
                                            </p:attrNameLst>
                                          </p:cBhvr>
                                          <p:to>
                                            <p:strVal val="visible"/>
                                          </p:to>
                                        </p:set>
                                        <p:anim calcmode="lin" valueType="num">
                                          <p:cBhvr>
                                            <p:cTn id="138" dur="500" fill="hold"/>
                                            <p:tgtEl>
                                              <p:spTgt spid="38"/>
                                            </p:tgtEl>
                                            <p:attrNameLst>
                                              <p:attrName>ppt_w</p:attrName>
                                            </p:attrNameLst>
                                          </p:cBhvr>
                                          <p:tavLst>
                                            <p:tav tm="0">
                                              <p:val>
                                                <p:fltVal val="0"/>
                                              </p:val>
                                            </p:tav>
                                            <p:tav tm="100000">
                                              <p:val>
                                                <p:strVal val="#ppt_w"/>
                                              </p:val>
                                            </p:tav>
                                          </p:tavLst>
                                        </p:anim>
                                        <p:anim calcmode="lin" valueType="num">
                                          <p:cBhvr>
                                            <p:cTn id="139" dur="500" fill="hold"/>
                                            <p:tgtEl>
                                              <p:spTgt spid="38"/>
                                            </p:tgtEl>
                                            <p:attrNameLst>
                                              <p:attrName>ppt_h</p:attrName>
                                            </p:attrNameLst>
                                          </p:cBhvr>
                                          <p:tavLst>
                                            <p:tav tm="0">
                                              <p:val>
                                                <p:fltVal val="0"/>
                                              </p:val>
                                            </p:tav>
                                            <p:tav tm="100000">
                                              <p:val>
                                                <p:strVal val="#ppt_h"/>
                                              </p:val>
                                            </p:tav>
                                          </p:tavLst>
                                        </p:anim>
                                        <p:animEffect transition="in" filter="fade">
                                          <p:cBhvr>
                                            <p:cTn id="140" dur="500"/>
                                            <p:tgtEl>
                                              <p:spTgt spid="38"/>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 calcmode="lin" valueType="num">
                                          <p:cBhvr>
                                            <p:cTn id="143" dur="500" fill="hold"/>
                                            <p:tgtEl>
                                              <p:spTgt spid="39"/>
                                            </p:tgtEl>
                                            <p:attrNameLst>
                                              <p:attrName>ppt_w</p:attrName>
                                            </p:attrNameLst>
                                          </p:cBhvr>
                                          <p:tavLst>
                                            <p:tav tm="0">
                                              <p:val>
                                                <p:fltVal val="0"/>
                                              </p:val>
                                            </p:tav>
                                            <p:tav tm="100000">
                                              <p:val>
                                                <p:strVal val="#ppt_w"/>
                                              </p:val>
                                            </p:tav>
                                          </p:tavLst>
                                        </p:anim>
                                        <p:anim calcmode="lin" valueType="num">
                                          <p:cBhvr>
                                            <p:cTn id="144" dur="500" fill="hold"/>
                                            <p:tgtEl>
                                              <p:spTgt spid="39"/>
                                            </p:tgtEl>
                                            <p:attrNameLst>
                                              <p:attrName>ppt_h</p:attrName>
                                            </p:attrNameLst>
                                          </p:cBhvr>
                                          <p:tavLst>
                                            <p:tav tm="0">
                                              <p:val>
                                                <p:fltVal val="0"/>
                                              </p:val>
                                            </p:tav>
                                            <p:tav tm="100000">
                                              <p:val>
                                                <p:strVal val="#ppt_h"/>
                                              </p:val>
                                            </p:tav>
                                          </p:tavLst>
                                        </p:anim>
                                        <p:animEffect transition="in" filter="fade">
                                          <p:cBhvr>
                                            <p:cTn id="145" dur="500"/>
                                            <p:tgtEl>
                                              <p:spTgt spid="39"/>
                                            </p:tgtEl>
                                          </p:cBhvr>
                                        </p:animEffect>
                                      </p:childTnLst>
                                    </p:cTn>
                                  </p:par>
                                  <p:par>
                                    <p:cTn id="146" presetID="53" presetClass="entr" presetSubtype="16" fill="hold" grpId="0" nodeType="withEffect">
                                      <p:stCondLst>
                                        <p:cond delay="400"/>
                                      </p:stCondLst>
                                      <p:childTnLst>
                                        <p:set>
                                          <p:cBhvr>
                                            <p:cTn id="147" dur="1" fill="hold">
                                              <p:stCondLst>
                                                <p:cond delay="0"/>
                                              </p:stCondLst>
                                            </p:cTn>
                                            <p:tgtEl>
                                              <p:spTgt spid="40"/>
                                            </p:tgtEl>
                                            <p:attrNameLst>
                                              <p:attrName>style.visibility</p:attrName>
                                            </p:attrNameLst>
                                          </p:cBhvr>
                                          <p:to>
                                            <p:strVal val="visible"/>
                                          </p:to>
                                        </p:set>
                                        <p:anim calcmode="lin" valueType="num">
                                          <p:cBhvr>
                                            <p:cTn id="148" dur="500" fill="hold"/>
                                            <p:tgtEl>
                                              <p:spTgt spid="40"/>
                                            </p:tgtEl>
                                            <p:attrNameLst>
                                              <p:attrName>ppt_w</p:attrName>
                                            </p:attrNameLst>
                                          </p:cBhvr>
                                          <p:tavLst>
                                            <p:tav tm="0">
                                              <p:val>
                                                <p:fltVal val="0"/>
                                              </p:val>
                                            </p:tav>
                                            <p:tav tm="100000">
                                              <p:val>
                                                <p:strVal val="#ppt_w"/>
                                              </p:val>
                                            </p:tav>
                                          </p:tavLst>
                                        </p:anim>
                                        <p:anim calcmode="lin" valueType="num">
                                          <p:cBhvr>
                                            <p:cTn id="149" dur="500" fill="hold"/>
                                            <p:tgtEl>
                                              <p:spTgt spid="40"/>
                                            </p:tgtEl>
                                            <p:attrNameLst>
                                              <p:attrName>ppt_h</p:attrName>
                                            </p:attrNameLst>
                                          </p:cBhvr>
                                          <p:tavLst>
                                            <p:tav tm="0">
                                              <p:val>
                                                <p:fltVal val="0"/>
                                              </p:val>
                                            </p:tav>
                                            <p:tav tm="100000">
                                              <p:val>
                                                <p:strVal val="#ppt_h"/>
                                              </p:val>
                                            </p:tav>
                                          </p:tavLst>
                                        </p:anim>
                                        <p:animEffect transition="in" filter="fade">
                                          <p:cBhvr>
                                            <p:cTn id="150" dur="500"/>
                                            <p:tgtEl>
                                              <p:spTgt spid="40"/>
                                            </p:tgtEl>
                                          </p:cBhvr>
                                        </p:animEffect>
                                      </p:childTnLst>
                                    </p:cTn>
                                  </p:par>
                                  <p:par>
                                    <p:cTn id="151" presetID="53" presetClass="entr" presetSubtype="16" fill="hold" grpId="0" nodeType="withEffect">
                                      <p:stCondLst>
                                        <p:cond delay="200"/>
                                      </p:stCondLst>
                                      <p:childTnLst>
                                        <p:set>
                                          <p:cBhvr>
                                            <p:cTn id="152" dur="1" fill="hold">
                                              <p:stCondLst>
                                                <p:cond delay="0"/>
                                              </p:stCondLst>
                                            </p:cTn>
                                            <p:tgtEl>
                                              <p:spTgt spid="41"/>
                                            </p:tgtEl>
                                            <p:attrNameLst>
                                              <p:attrName>style.visibility</p:attrName>
                                            </p:attrNameLst>
                                          </p:cBhvr>
                                          <p:to>
                                            <p:strVal val="visible"/>
                                          </p:to>
                                        </p:set>
                                        <p:anim calcmode="lin" valueType="num">
                                          <p:cBhvr>
                                            <p:cTn id="153" dur="500" fill="hold"/>
                                            <p:tgtEl>
                                              <p:spTgt spid="41"/>
                                            </p:tgtEl>
                                            <p:attrNameLst>
                                              <p:attrName>ppt_w</p:attrName>
                                            </p:attrNameLst>
                                          </p:cBhvr>
                                          <p:tavLst>
                                            <p:tav tm="0">
                                              <p:val>
                                                <p:fltVal val="0"/>
                                              </p:val>
                                            </p:tav>
                                            <p:tav tm="100000">
                                              <p:val>
                                                <p:strVal val="#ppt_w"/>
                                              </p:val>
                                            </p:tav>
                                          </p:tavLst>
                                        </p:anim>
                                        <p:anim calcmode="lin" valueType="num">
                                          <p:cBhvr>
                                            <p:cTn id="154" dur="500" fill="hold"/>
                                            <p:tgtEl>
                                              <p:spTgt spid="41"/>
                                            </p:tgtEl>
                                            <p:attrNameLst>
                                              <p:attrName>ppt_h</p:attrName>
                                            </p:attrNameLst>
                                          </p:cBhvr>
                                          <p:tavLst>
                                            <p:tav tm="0">
                                              <p:val>
                                                <p:fltVal val="0"/>
                                              </p:val>
                                            </p:tav>
                                            <p:tav tm="100000">
                                              <p:val>
                                                <p:strVal val="#ppt_h"/>
                                              </p:val>
                                            </p:tav>
                                          </p:tavLst>
                                        </p:anim>
                                        <p:animEffect transition="in" filter="fade">
                                          <p:cBhvr>
                                            <p:cTn id="155" dur="500"/>
                                            <p:tgtEl>
                                              <p:spTgt spid="41"/>
                                            </p:tgtEl>
                                          </p:cBhvr>
                                        </p:animEffect>
                                      </p:childTnLst>
                                    </p:cTn>
                                  </p:par>
                                  <p:par>
                                    <p:cTn id="156" presetID="53" presetClass="entr" presetSubtype="16" fill="hold" grpId="0" nodeType="withEffect">
                                      <p:stCondLst>
                                        <p:cond delay="200"/>
                                      </p:stCondLst>
                                      <p:childTnLst>
                                        <p:set>
                                          <p:cBhvr>
                                            <p:cTn id="157" dur="1" fill="hold">
                                              <p:stCondLst>
                                                <p:cond delay="0"/>
                                              </p:stCondLst>
                                            </p:cTn>
                                            <p:tgtEl>
                                              <p:spTgt spid="42"/>
                                            </p:tgtEl>
                                            <p:attrNameLst>
                                              <p:attrName>style.visibility</p:attrName>
                                            </p:attrNameLst>
                                          </p:cBhvr>
                                          <p:to>
                                            <p:strVal val="visible"/>
                                          </p:to>
                                        </p:set>
                                        <p:anim calcmode="lin" valueType="num">
                                          <p:cBhvr>
                                            <p:cTn id="158" dur="500" fill="hold"/>
                                            <p:tgtEl>
                                              <p:spTgt spid="42"/>
                                            </p:tgtEl>
                                            <p:attrNameLst>
                                              <p:attrName>ppt_w</p:attrName>
                                            </p:attrNameLst>
                                          </p:cBhvr>
                                          <p:tavLst>
                                            <p:tav tm="0">
                                              <p:val>
                                                <p:fltVal val="0"/>
                                              </p:val>
                                            </p:tav>
                                            <p:tav tm="100000">
                                              <p:val>
                                                <p:strVal val="#ppt_w"/>
                                              </p:val>
                                            </p:tav>
                                          </p:tavLst>
                                        </p:anim>
                                        <p:anim calcmode="lin" valueType="num">
                                          <p:cBhvr>
                                            <p:cTn id="159" dur="500" fill="hold"/>
                                            <p:tgtEl>
                                              <p:spTgt spid="42"/>
                                            </p:tgtEl>
                                            <p:attrNameLst>
                                              <p:attrName>ppt_h</p:attrName>
                                            </p:attrNameLst>
                                          </p:cBhvr>
                                          <p:tavLst>
                                            <p:tav tm="0">
                                              <p:val>
                                                <p:fltVal val="0"/>
                                              </p:val>
                                            </p:tav>
                                            <p:tav tm="100000">
                                              <p:val>
                                                <p:strVal val="#ppt_h"/>
                                              </p:val>
                                            </p:tav>
                                          </p:tavLst>
                                        </p:anim>
                                        <p:animEffect transition="in" filter="fade">
                                          <p:cBhvr>
                                            <p:cTn id="160" dur="500"/>
                                            <p:tgtEl>
                                              <p:spTgt spid="42"/>
                                            </p:tgtEl>
                                          </p:cBhvr>
                                        </p:animEffect>
                                      </p:childTnLst>
                                    </p:cTn>
                                  </p:par>
                                  <p:par>
                                    <p:cTn id="161" presetID="53" presetClass="entr" presetSubtype="16" fill="hold" grpId="0" nodeType="withEffect">
                                      <p:stCondLst>
                                        <p:cond delay="200"/>
                                      </p:stCondLst>
                                      <p:childTnLst>
                                        <p:set>
                                          <p:cBhvr>
                                            <p:cTn id="162" dur="1" fill="hold">
                                              <p:stCondLst>
                                                <p:cond delay="0"/>
                                              </p:stCondLst>
                                            </p:cTn>
                                            <p:tgtEl>
                                              <p:spTgt spid="43"/>
                                            </p:tgtEl>
                                            <p:attrNameLst>
                                              <p:attrName>style.visibility</p:attrName>
                                            </p:attrNameLst>
                                          </p:cBhvr>
                                          <p:to>
                                            <p:strVal val="visible"/>
                                          </p:to>
                                        </p:set>
                                        <p:anim calcmode="lin" valueType="num">
                                          <p:cBhvr>
                                            <p:cTn id="163" dur="500" fill="hold"/>
                                            <p:tgtEl>
                                              <p:spTgt spid="43"/>
                                            </p:tgtEl>
                                            <p:attrNameLst>
                                              <p:attrName>ppt_w</p:attrName>
                                            </p:attrNameLst>
                                          </p:cBhvr>
                                          <p:tavLst>
                                            <p:tav tm="0">
                                              <p:val>
                                                <p:fltVal val="0"/>
                                              </p:val>
                                            </p:tav>
                                            <p:tav tm="100000">
                                              <p:val>
                                                <p:strVal val="#ppt_w"/>
                                              </p:val>
                                            </p:tav>
                                          </p:tavLst>
                                        </p:anim>
                                        <p:anim calcmode="lin" valueType="num">
                                          <p:cBhvr>
                                            <p:cTn id="164" dur="500" fill="hold"/>
                                            <p:tgtEl>
                                              <p:spTgt spid="43"/>
                                            </p:tgtEl>
                                            <p:attrNameLst>
                                              <p:attrName>ppt_h</p:attrName>
                                            </p:attrNameLst>
                                          </p:cBhvr>
                                          <p:tavLst>
                                            <p:tav tm="0">
                                              <p:val>
                                                <p:fltVal val="0"/>
                                              </p:val>
                                            </p:tav>
                                            <p:tav tm="100000">
                                              <p:val>
                                                <p:strVal val="#ppt_h"/>
                                              </p:val>
                                            </p:tav>
                                          </p:tavLst>
                                        </p:anim>
                                        <p:animEffect transition="in" filter="fade">
                                          <p:cBhvr>
                                            <p:cTn id="1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18" grpId="0"/>
          <p:bldP spid="19" grpId="0"/>
          <p:bldP spid="20" grpId="0"/>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3"/>
          <p:cNvSpPr>
            <a:spLocks noChangeArrowheads="1"/>
          </p:cNvSpPr>
          <p:nvPr/>
        </p:nvSpPr>
        <p:spPr bwMode="auto">
          <a:xfrm>
            <a:off x="1599702" y="2036111"/>
            <a:ext cx="1932568" cy="1933127"/>
          </a:xfrm>
          <a:prstGeom prst="ellipse">
            <a:avLst/>
          </a:prstGeom>
          <a:solidFill>
            <a:srgbClr val="0070C0">
              <a:alpha val="84000"/>
            </a:srgbClr>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椭圆 4"/>
          <p:cNvSpPr>
            <a:spLocks noChangeArrowheads="1"/>
          </p:cNvSpPr>
          <p:nvPr/>
        </p:nvSpPr>
        <p:spPr bwMode="auto">
          <a:xfrm>
            <a:off x="1406921" y="1844465"/>
            <a:ext cx="2318130" cy="2318801"/>
          </a:xfrm>
          <a:prstGeom prst="ellipse">
            <a:avLst/>
          </a:prstGeom>
          <a:noFill/>
          <a:ln w="25400" cap="flat" cmpd="sng">
            <a:solidFill>
              <a:srgbClr val="0070C0"/>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5"/>
          <p:cNvSpPr>
            <a:spLocks noChangeArrowheads="1"/>
          </p:cNvSpPr>
          <p:nvPr/>
        </p:nvSpPr>
        <p:spPr bwMode="auto">
          <a:xfrm>
            <a:off x="1245080" y="1681386"/>
            <a:ext cx="2641812" cy="2642576"/>
          </a:xfrm>
          <a:prstGeom prst="ellipse">
            <a:avLst/>
          </a:prstGeom>
          <a:noFill/>
          <a:ln w="25400" cap="flat" cmpd="sng">
            <a:solidFill>
              <a:srgbClr val="0070C0"/>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椭圆 10"/>
          <p:cNvSpPr>
            <a:spLocks noChangeArrowheads="1"/>
          </p:cNvSpPr>
          <p:nvPr/>
        </p:nvSpPr>
        <p:spPr bwMode="auto">
          <a:xfrm>
            <a:off x="7600656" y="1275906"/>
            <a:ext cx="587863" cy="588033"/>
          </a:xfrm>
          <a:prstGeom prst="ellipse">
            <a:avLst/>
          </a:prstGeom>
          <a:solidFill>
            <a:srgbClr val="0070C0"/>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椭圆 11"/>
          <p:cNvSpPr>
            <a:spLocks noChangeArrowheads="1"/>
          </p:cNvSpPr>
          <p:nvPr/>
        </p:nvSpPr>
        <p:spPr bwMode="auto">
          <a:xfrm>
            <a:off x="7600656" y="2199692"/>
            <a:ext cx="587863" cy="588033"/>
          </a:xfrm>
          <a:prstGeom prst="ellipse">
            <a:avLst/>
          </a:prstGeom>
          <a:solidFill>
            <a:srgbClr val="0070C0"/>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椭圆 12"/>
          <p:cNvSpPr>
            <a:spLocks noChangeArrowheads="1"/>
          </p:cNvSpPr>
          <p:nvPr/>
        </p:nvSpPr>
        <p:spPr bwMode="auto">
          <a:xfrm>
            <a:off x="7600656" y="3063588"/>
            <a:ext cx="587863" cy="588033"/>
          </a:xfrm>
          <a:prstGeom prst="ellipse">
            <a:avLst/>
          </a:prstGeom>
          <a:solidFill>
            <a:srgbClr val="0070C0"/>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椭圆 13"/>
          <p:cNvSpPr>
            <a:spLocks noChangeArrowheads="1"/>
          </p:cNvSpPr>
          <p:nvPr/>
        </p:nvSpPr>
        <p:spPr bwMode="auto">
          <a:xfrm>
            <a:off x="7600656" y="3927483"/>
            <a:ext cx="587863" cy="588033"/>
          </a:xfrm>
          <a:prstGeom prst="ellipse">
            <a:avLst/>
          </a:prstGeom>
          <a:solidFill>
            <a:srgbClr val="0070C0"/>
          </a:solidFill>
          <a:ln>
            <a:noFill/>
          </a:ln>
        </p:spPr>
        <p:txBody>
          <a:bodyPr lIns="68543" tIns="34272" rIns="68543" bIns="34272"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Freeform 145"/>
          <p:cNvSpPr>
            <a:spLocks noEditPoints="1" noChangeArrowheads="1"/>
          </p:cNvSpPr>
          <p:nvPr/>
        </p:nvSpPr>
        <p:spPr bwMode="auto">
          <a:xfrm>
            <a:off x="7726796" y="3218333"/>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Calibri" panose="020F0502020204030204" charset="0"/>
              <a:sym typeface="宋体" panose="02010600030101010101" pitchFamily="2" charset="-122"/>
            </a:endParaRPr>
          </a:p>
        </p:txBody>
      </p:sp>
      <p:grpSp>
        <p:nvGrpSpPr>
          <p:cNvPr id="22" name="Group 32"/>
          <p:cNvGrpSpPr/>
          <p:nvPr/>
        </p:nvGrpSpPr>
        <p:grpSpPr bwMode="auto">
          <a:xfrm>
            <a:off x="7795817" y="1405655"/>
            <a:ext cx="197541" cy="358295"/>
            <a:chOff x="0" y="0"/>
            <a:chExt cx="409575" cy="742950"/>
          </a:xfrm>
        </p:grpSpPr>
        <p:sp>
          <p:nvSpPr>
            <p:cNvPr id="23"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4"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sp>
        <p:nvSpPr>
          <p:cNvPr id="25" name="Freeform 755"/>
          <p:cNvSpPr>
            <a:spLocks noChangeArrowheads="1"/>
          </p:cNvSpPr>
          <p:nvPr/>
        </p:nvSpPr>
        <p:spPr bwMode="auto">
          <a:xfrm>
            <a:off x="7810097" y="4033425"/>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rgbClr val="000000"/>
              </a:solidFill>
              <a:latin typeface="Calibri" panose="020F0502020204030204" charset="0"/>
              <a:sym typeface="宋体" panose="02010600030101010101" pitchFamily="2" charset="-122"/>
            </a:endParaRPr>
          </a:p>
        </p:txBody>
      </p:sp>
      <p:grpSp>
        <p:nvGrpSpPr>
          <p:cNvPr id="26" name="Group 36"/>
          <p:cNvGrpSpPr/>
          <p:nvPr/>
        </p:nvGrpSpPr>
        <p:grpSpPr bwMode="auto">
          <a:xfrm>
            <a:off x="7723227" y="2362769"/>
            <a:ext cx="357002" cy="333298"/>
            <a:chOff x="0" y="0"/>
            <a:chExt cx="739775" cy="690562"/>
          </a:xfrm>
        </p:grpSpPr>
        <p:sp>
          <p:nvSpPr>
            <p:cNvPr id="27"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8"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29"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0"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1"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2"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3"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sp>
          <p:nvSpPr>
            <p:cNvPr id="34"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charset="0"/>
                <a:sym typeface="宋体" panose="02010600030101010101" pitchFamily="2" charset="-122"/>
              </a:endParaRPr>
            </a:p>
          </p:txBody>
        </p:sp>
      </p:grpSp>
      <p:sp>
        <p:nvSpPr>
          <p:cNvPr id="35" name="矩形 34"/>
          <p:cNvSpPr>
            <a:spLocks noChangeArrowheads="1"/>
          </p:cNvSpPr>
          <p:nvPr/>
        </p:nvSpPr>
        <p:spPr bwMode="auto">
          <a:xfrm>
            <a:off x="4356089" y="1364754"/>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itchFamily="34" charset="-122"/>
                <a:ea typeface="Adobe 黑体 Std R" pitchFamily="34" charset="-122"/>
              </a:rPr>
              <a:t>请在此处输入您的文本或者复制您的文本粘贴到此处，请在此处输入您的文本或者复制</a:t>
            </a:r>
            <a:endParaRPr lang="zh-CN" altLang="en-US" sz="1800" dirty="0"/>
          </a:p>
        </p:txBody>
      </p:sp>
      <p:sp>
        <p:nvSpPr>
          <p:cNvPr id="36" name="矩形 35"/>
          <p:cNvSpPr>
            <a:spLocks noChangeArrowheads="1"/>
          </p:cNvSpPr>
          <p:nvPr/>
        </p:nvSpPr>
        <p:spPr bwMode="auto">
          <a:xfrm>
            <a:off x="4356089" y="2259897"/>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37" name="矩形 36"/>
          <p:cNvSpPr>
            <a:spLocks noChangeArrowheads="1"/>
          </p:cNvSpPr>
          <p:nvPr/>
        </p:nvSpPr>
        <p:spPr bwMode="auto">
          <a:xfrm>
            <a:off x="4356089" y="3145517"/>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38" name="矩形 37"/>
          <p:cNvSpPr>
            <a:spLocks noChangeArrowheads="1"/>
          </p:cNvSpPr>
          <p:nvPr/>
        </p:nvSpPr>
        <p:spPr bwMode="auto">
          <a:xfrm>
            <a:off x="4356089" y="3991856"/>
            <a:ext cx="3198492" cy="4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39" name="TextBox 38"/>
          <p:cNvSpPr txBox="1"/>
          <p:nvPr/>
        </p:nvSpPr>
        <p:spPr>
          <a:xfrm>
            <a:off x="2142995" y="2409770"/>
            <a:ext cx="984372" cy="1084661"/>
          </a:xfrm>
          <a:prstGeom prst="rect">
            <a:avLst/>
          </a:prstGeom>
          <a:noFill/>
        </p:spPr>
        <p:txBody>
          <a:bodyPr wrap="none" lIns="68543" tIns="34272" rIns="68543" bIns="34272" rtlCol="0">
            <a:spAutoFit/>
          </a:bodyPr>
          <a:lstStyle/>
          <a:p>
            <a:pPr algn="ctr"/>
            <a:r>
              <a:rPr lang="zh-CN" altLang="en-US" sz="3300" dirty="0">
                <a:solidFill>
                  <a:schemeClr val="bg1"/>
                </a:solidFill>
                <a:latin typeface="微软雅黑" panose="020B0503020204020204" pitchFamily="34" charset="-122"/>
                <a:ea typeface="微软雅黑" panose="020B0503020204020204" pitchFamily="34" charset="-122"/>
              </a:rPr>
              <a:t>输入</a:t>
            </a:r>
            <a:endParaRPr lang="en-US" altLang="zh-CN" sz="3300" dirty="0">
              <a:solidFill>
                <a:schemeClr val="bg1"/>
              </a:solidFill>
              <a:latin typeface="微软雅黑" panose="020B0503020204020204" pitchFamily="34" charset="-122"/>
              <a:ea typeface="微软雅黑" panose="020B0503020204020204" pitchFamily="34" charset="-122"/>
            </a:endParaRPr>
          </a:p>
          <a:p>
            <a:pPr algn="ctr"/>
            <a:r>
              <a:rPr lang="zh-CN" altLang="en-US" sz="3300" dirty="0">
                <a:solidFill>
                  <a:schemeClr val="bg1"/>
                </a:solidFill>
                <a:latin typeface="微软雅黑" panose="020B0503020204020204" pitchFamily="34" charset="-122"/>
                <a:ea typeface="微软雅黑" panose="020B0503020204020204" pitchFamily="34" charset="-122"/>
              </a:rPr>
              <a:t>标题</a:t>
            </a:r>
            <a:endParaRPr lang="zh-CN" altLang="en-US" sz="3300" dirty="0">
              <a:solidFill>
                <a:schemeClr val="bg1"/>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811918" y="1220722"/>
            <a:ext cx="3524795" cy="3456775"/>
            <a:chOff x="1083121" y="1628006"/>
            <a:chExt cx="4702175" cy="4610100"/>
          </a:xfrm>
        </p:grpSpPr>
        <p:sp>
          <p:nvSpPr>
            <p:cNvPr id="41" name="椭圆 6"/>
            <p:cNvSpPr>
              <a:spLocks noChangeArrowheads="1"/>
            </p:cNvSpPr>
            <p:nvPr/>
          </p:nvSpPr>
          <p:spPr bwMode="auto">
            <a:xfrm>
              <a:off x="1083121" y="3318693"/>
              <a:ext cx="1373188" cy="1373188"/>
            </a:xfrm>
            <a:prstGeom prst="ellips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 name="椭圆 7"/>
            <p:cNvSpPr>
              <a:spLocks noChangeArrowheads="1"/>
            </p:cNvSpPr>
            <p:nvPr/>
          </p:nvSpPr>
          <p:spPr bwMode="auto">
            <a:xfrm>
              <a:off x="2737296" y="1628006"/>
              <a:ext cx="1373188" cy="1373187"/>
            </a:xfrm>
            <a:prstGeom prst="ellips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椭圆 8"/>
            <p:cNvSpPr>
              <a:spLocks noChangeArrowheads="1"/>
            </p:cNvSpPr>
            <p:nvPr/>
          </p:nvSpPr>
          <p:spPr bwMode="auto">
            <a:xfrm>
              <a:off x="4410521" y="3318693"/>
              <a:ext cx="1374775" cy="1373188"/>
            </a:xfrm>
            <a:prstGeom prst="ellips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4" name="椭圆 9"/>
            <p:cNvSpPr>
              <a:spLocks noChangeArrowheads="1"/>
            </p:cNvSpPr>
            <p:nvPr/>
          </p:nvSpPr>
          <p:spPr bwMode="auto">
            <a:xfrm>
              <a:off x="2772221" y="4864918"/>
              <a:ext cx="1373188" cy="1373188"/>
            </a:xfrm>
            <a:prstGeom prst="ellipse">
              <a:avLst/>
            </a:prstGeom>
            <a:solidFill>
              <a:srgbClr val="0070C0"/>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5" name="矩形 44"/>
            <p:cNvSpPr>
              <a:spLocks noChangeArrowheads="1"/>
            </p:cNvSpPr>
            <p:nvPr/>
          </p:nvSpPr>
          <p:spPr bwMode="auto">
            <a:xfrm>
              <a:off x="1090948" y="3573810"/>
              <a:ext cx="1341236"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6" name="矩形 45"/>
            <p:cNvSpPr>
              <a:spLocks noChangeArrowheads="1"/>
            </p:cNvSpPr>
            <p:nvPr/>
          </p:nvSpPr>
          <p:spPr bwMode="auto">
            <a:xfrm>
              <a:off x="4427290" y="3573810"/>
              <a:ext cx="1341236"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7" name="矩形 46"/>
            <p:cNvSpPr>
              <a:spLocks noChangeArrowheads="1"/>
            </p:cNvSpPr>
            <p:nvPr/>
          </p:nvSpPr>
          <p:spPr bwMode="auto">
            <a:xfrm>
              <a:off x="2781391" y="1917626"/>
              <a:ext cx="1341236"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8" name="矩形 47"/>
            <p:cNvSpPr>
              <a:spLocks noChangeArrowheads="1"/>
            </p:cNvSpPr>
            <p:nvPr/>
          </p:nvSpPr>
          <p:spPr bwMode="auto">
            <a:xfrm>
              <a:off x="2781391" y="5182180"/>
              <a:ext cx="1341236"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服务</a:t>
              </a:r>
              <a:endParaRPr lang="en-US" altLang="zh-CN"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sym typeface="宋体" panose="02010600030101010101" pitchFamily="2" charset="-122"/>
                </a:rPr>
                <a:t>不足之一</a:t>
              </a:r>
              <a:endParaRPr lang="zh-CN" altLang="en-US"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1000" fill="hold"/>
                                        <p:tgtEl>
                                          <p:spTgt spid="16"/>
                                        </p:tgtEl>
                                        <p:attrNameLst>
                                          <p:attrName>ppt_w</p:attrName>
                                        </p:attrNameLst>
                                      </p:cBhvr>
                                      <p:tavLst>
                                        <p:tav tm="0">
                                          <p:val>
                                            <p:fltVal val="0"/>
                                          </p:val>
                                        </p:tav>
                                        <p:tav tm="100000">
                                          <p:val>
                                            <p:strVal val="#ppt_w"/>
                                          </p:val>
                                        </p:tav>
                                      </p:tavLst>
                                    </p:anim>
                                    <p:anim calcmode="lin" valueType="num">
                                      <p:cBhvr>
                                        <p:cTn id="44" dur="1000" fill="hold"/>
                                        <p:tgtEl>
                                          <p:spTgt spid="16"/>
                                        </p:tgtEl>
                                        <p:attrNameLst>
                                          <p:attrName>ppt_h</p:attrName>
                                        </p:attrNameLst>
                                      </p:cBhvr>
                                      <p:tavLst>
                                        <p:tav tm="0">
                                          <p:val>
                                            <p:fltVal val="0"/>
                                          </p:val>
                                        </p:tav>
                                        <p:tav tm="100000">
                                          <p:val>
                                            <p:strVal val="#ppt_h"/>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p:cTn id="50" dur="1000" fill="hold"/>
                                        <p:tgtEl>
                                          <p:spTgt spid="40"/>
                                        </p:tgtEl>
                                        <p:attrNameLst>
                                          <p:attrName>ppt_w</p:attrName>
                                        </p:attrNameLst>
                                      </p:cBhvr>
                                      <p:tavLst>
                                        <p:tav tm="0">
                                          <p:val>
                                            <p:fltVal val="0"/>
                                          </p:val>
                                        </p:tav>
                                        <p:tav tm="100000">
                                          <p:val>
                                            <p:strVal val="#ppt_w"/>
                                          </p:val>
                                        </p:tav>
                                      </p:tavLst>
                                    </p:anim>
                                    <p:anim calcmode="lin" valueType="num">
                                      <p:cBhvr>
                                        <p:cTn id="51" dur="1000" fill="hold"/>
                                        <p:tgtEl>
                                          <p:spTgt spid="40"/>
                                        </p:tgtEl>
                                        <p:attrNameLst>
                                          <p:attrName>ppt_h</p:attrName>
                                        </p:attrNameLst>
                                      </p:cBhvr>
                                      <p:tavLst>
                                        <p:tav tm="0">
                                          <p:val>
                                            <p:fltVal val="0"/>
                                          </p:val>
                                        </p:tav>
                                        <p:tav tm="100000">
                                          <p:val>
                                            <p:strVal val="#ppt_h"/>
                                          </p:val>
                                        </p:tav>
                                      </p:tavLst>
                                    </p:anim>
                                    <p:animEffect transition="in" filter="fade">
                                      <p:cBhvr>
                                        <p:cTn id="52" dur="10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1+#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1+#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1+#ppt_w/2"/>
                                          </p:val>
                                        </p:tav>
                                        <p:tav tm="100000">
                                          <p:val>
                                            <p:strVal val="#ppt_x"/>
                                          </p:val>
                                        </p:tav>
                                      </p:tavLst>
                                    </p:anim>
                                    <p:anim calcmode="lin" valueType="num">
                                      <p:cBhvr additive="base">
                                        <p:cTn id="74" dur="500" fill="hold"/>
                                        <p:tgtEl>
                                          <p:spTgt spid="21"/>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1+#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1+#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iterate type="lt">
                                    <p:tmPct val="10000"/>
                                  </p:iterate>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anim calcmode="lin" valueType="num">
                                      <p:cBhvr>
                                        <p:cTn id="92" dur="500" fill="hold"/>
                                        <p:tgtEl>
                                          <p:spTgt spid="35"/>
                                        </p:tgtEl>
                                        <p:attrNameLst>
                                          <p:attrName>ppt_x</p:attrName>
                                        </p:attrNameLst>
                                      </p:cBhvr>
                                      <p:tavLst>
                                        <p:tav tm="0">
                                          <p:val>
                                            <p:strVal val="#ppt_x"/>
                                          </p:val>
                                        </p:tav>
                                        <p:tav tm="100000">
                                          <p:val>
                                            <p:strVal val="#ppt_x"/>
                                          </p:val>
                                        </p:tav>
                                      </p:tavLst>
                                    </p:anim>
                                    <p:anim calcmode="lin" valueType="num">
                                      <p:cBhvr>
                                        <p:cTn id="93" dur="500" fill="hold"/>
                                        <p:tgtEl>
                                          <p:spTgt spid="35"/>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iterate type="lt">
                                    <p:tmPct val="10000"/>
                                  </p:iterate>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anim calcmode="lin" valueType="num">
                                      <p:cBhvr>
                                        <p:cTn id="97" dur="500" fill="hold"/>
                                        <p:tgtEl>
                                          <p:spTgt spid="36"/>
                                        </p:tgtEl>
                                        <p:attrNameLst>
                                          <p:attrName>ppt_x</p:attrName>
                                        </p:attrNameLst>
                                      </p:cBhvr>
                                      <p:tavLst>
                                        <p:tav tm="0">
                                          <p:val>
                                            <p:strVal val="#ppt_x"/>
                                          </p:val>
                                        </p:tav>
                                        <p:tav tm="100000">
                                          <p:val>
                                            <p:strVal val="#ppt_x"/>
                                          </p:val>
                                        </p:tav>
                                      </p:tavLst>
                                    </p:anim>
                                    <p:anim calcmode="lin" valueType="num">
                                      <p:cBhvr>
                                        <p:cTn id="98" dur="500" fill="hold"/>
                                        <p:tgtEl>
                                          <p:spTgt spid="3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iterate type="lt">
                                    <p:tmPct val="10000"/>
                                  </p:iterate>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strVal val="#ppt_x"/>
                                          </p:val>
                                        </p:tav>
                                        <p:tav tm="100000">
                                          <p:val>
                                            <p:strVal val="#ppt_x"/>
                                          </p:val>
                                        </p:tav>
                                      </p:tavLst>
                                    </p:anim>
                                    <p:anim calcmode="lin" valueType="num">
                                      <p:cBhvr>
                                        <p:cTn id="103" dur="500" fill="hold"/>
                                        <p:tgtEl>
                                          <p:spTgt spid="37"/>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iterate type="lt">
                                    <p:tmPct val="10000"/>
                                  </p:iterate>
                                  <p:childTnLst>
                                    <p:set>
                                      <p:cBhvr>
                                        <p:cTn id="105" dur="1" fill="hold">
                                          <p:stCondLst>
                                            <p:cond delay="0"/>
                                          </p:stCondLst>
                                        </p:cTn>
                                        <p:tgtEl>
                                          <p:spTgt spid="38"/>
                                        </p:tgtEl>
                                        <p:attrNameLst>
                                          <p:attrName>style.visibility</p:attrName>
                                        </p:attrNameLst>
                                      </p:cBhvr>
                                      <p:to>
                                        <p:strVal val="visible"/>
                                      </p:to>
                                    </p:set>
                                    <p:animEffect transition="in" filter="fade">
                                      <p:cBhvr>
                                        <p:cTn id="106" dur="500"/>
                                        <p:tgtEl>
                                          <p:spTgt spid="38"/>
                                        </p:tgtEl>
                                      </p:cBhvr>
                                    </p:animEffect>
                                    <p:anim calcmode="lin" valueType="num">
                                      <p:cBhvr>
                                        <p:cTn id="107" dur="500" fill="hold"/>
                                        <p:tgtEl>
                                          <p:spTgt spid="38"/>
                                        </p:tgtEl>
                                        <p:attrNameLst>
                                          <p:attrName>ppt_x</p:attrName>
                                        </p:attrNameLst>
                                      </p:cBhvr>
                                      <p:tavLst>
                                        <p:tav tm="0">
                                          <p:val>
                                            <p:strVal val="#ppt_x"/>
                                          </p:val>
                                        </p:tav>
                                        <p:tav tm="100000">
                                          <p:val>
                                            <p:strVal val="#ppt_x"/>
                                          </p:val>
                                        </p:tav>
                                      </p:tavLst>
                                    </p:anim>
                                    <p:anim calcmode="lin" valueType="num">
                                      <p:cBhvr>
                                        <p:cTn id="10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4" grpId="0" animBg="1"/>
      <p:bldP spid="15" grpId="0" animBg="1"/>
      <p:bldP spid="16" grpId="0" animBg="1"/>
      <p:bldP spid="17" grpId="0" animBg="1"/>
      <p:bldP spid="18" grpId="0" animBg="1"/>
      <p:bldP spid="19" grpId="0" animBg="1"/>
      <p:bldP spid="20" grpId="0" animBg="1"/>
      <p:bldP spid="21" grpId="0" animBg="1"/>
      <p:bldP spid="25" grpId="0" animBg="1"/>
      <p:bldP spid="35" grpId="0"/>
      <p:bldP spid="36" grpId="0"/>
      <p:bldP spid="37" grpId="0"/>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693619" y="2174625"/>
            <a:ext cx="1890210" cy="1890210"/>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5" name="椭圆 24"/>
          <p:cNvSpPr/>
          <p:nvPr/>
        </p:nvSpPr>
        <p:spPr>
          <a:xfrm>
            <a:off x="771814" y="2164686"/>
            <a:ext cx="1812015" cy="192002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6" name="椭圆 25"/>
          <p:cNvSpPr/>
          <p:nvPr/>
        </p:nvSpPr>
        <p:spPr>
          <a:xfrm>
            <a:off x="5021567" y="3158548"/>
            <a:ext cx="1510653" cy="1510653"/>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7" name="椭圆 26"/>
          <p:cNvSpPr/>
          <p:nvPr/>
        </p:nvSpPr>
        <p:spPr>
          <a:xfrm>
            <a:off x="5029963" y="3178426"/>
            <a:ext cx="1533618" cy="1621299"/>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8" name="椭圆 27"/>
          <p:cNvSpPr/>
          <p:nvPr/>
        </p:nvSpPr>
        <p:spPr>
          <a:xfrm>
            <a:off x="2925272" y="966868"/>
            <a:ext cx="2518405" cy="2518405"/>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29" name="椭圆 28"/>
          <p:cNvSpPr/>
          <p:nvPr/>
        </p:nvSpPr>
        <p:spPr>
          <a:xfrm>
            <a:off x="6708070" y="2763079"/>
            <a:ext cx="1786931" cy="1786931"/>
          </a:xfrm>
          <a:prstGeom prst="ellipse">
            <a:avLst/>
          </a:prstGeom>
          <a:solidFill>
            <a:srgbClr val="0070C0"/>
          </a:solidFill>
          <a:ln w="25400" cap="flat" cmpd="sng" algn="ctr">
            <a:no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0" name="椭圆 29"/>
          <p:cNvSpPr/>
          <p:nvPr/>
        </p:nvSpPr>
        <p:spPr>
          <a:xfrm>
            <a:off x="3187849" y="1151958"/>
            <a:ext cx="2299895" cy="243138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1" name="矩形 4"/>
          <p:cNvSpPr/>
          <p:nvPr/>
        </p:nvSpPr>
        <p:spPr>
          <a:xfrm rot="20235757">
            <a:off x="809522" y="1567383"/>
            <a:ext cx="4566364" cy="2229606"/>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2" name="椭圆 31"/>
          <p:cNvSpPr/>
          <p:nvPr/>
        </p:nvSpPr>
        <p:spPr>
          <a:xfrm>
            <a:off x="3074357" y="1109008"/>
            <a:ext cx="2207301" cy="2232807"/>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3" name="矩形 4"/>
          <p:cNvSpPr/>
          <p:nvPr/>
        </p:nvSpPr>
        <p:spPr>
          <a:xfrm rot="13415964">
            <a:off x="2945670" y="1957675"/>
            <a:ext cx="3930628" cy="1919197"/>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path path="circle">
              <a:fillToRect r="100000" b="100000"/>
            </a:path>
            <a:tileRect l="-100000" t="-100000"/>
          </a:gradFill>
          <a:ln w="25400" cap="flat" cmpd="sng" algn="ctr">
            <a:solidFill>
              <a:sysClr val="window" lastClr="FFFFFF"/>
            </a:solid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4" name="椭圆 33"/>
          <p:cNvSpPr/>
          <p:nvPr/>
        </p:nvSpPr>
        <p:spPr>
          <a:xfrm>
            <a:off x="5061323" y="3235120"/>
            <a:ext cx="1394217" cy="135446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5" name="椭圆 34"/>
          <p:cNvSpPr/>
          <p:nvPr/>
        </p:nvSpPr>
        <p:spPr>
          <a:xfrm>
            <a:off x="6666997" y="2832652"/>
            <a:ext cx="1847883" cy="1818032"/>
          </a:xfrm>
          <a:prstGeom prst="ellipse">
            <a:avLst/>
          </a:prstGeom>
          <a:gradFill flip="none" rotWithShape="1">
            <a:gsLst>
              <a:gs pos="33000">
                <a:sysClr val="window" lastClr="FFFFFF">
                  <a:lumMod val="75000"/>
                  <a:shade val="30000"/>
                  <a:satMod val="115000"/>
                </a:sysClr>
              </a:gs>
              <a:gs pos="100000">
                <a:sysClr val="window" lastClr="FFFFFF"/>
              </a:gs>
              <a:gs pos="82000">
                <a:sysClr val="window" lastClr="FFFFFF">
                  <a:lumMod val="75000"/>
                  <a:shade val="100000"/>
                  <a:satMod val="115000"/>
                  <a:alpha val="0"/>
                </a:sysClr>
              </a:gs>
            </a:gsLst>
            <a:path path="circle">
              <a:fillToRect l="50000" t="50000" r="50000" b="50000"/>
            </a:path>
            <a:tileRect/>
          </a:gradFill>
          <a:ln w="25400" cap="flat" cmpd="sng" algn="ctr">
            <a:noFill/>
            <a:prstDash val="solid"/>
          </a:ln>
          <a:effectLst>
            <a:softEdge rad="127000"/>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6" name="矩形 4"/>
          <p:cNvSpPr/>
          <p:nvPr/>
        </p:nvSpPr>
        <p:spPr>
          <a:xfrm rot="20885534">
            <a:off x="5200775" y="3034286"/>
            <a:ext cx="3189997" cy="1557571"/>
          </a:xfrm>
          <a:custGeom>
            <a:avLst/>
            <a:gdLst/>
            <a:ahLst/>
            <a:cxnLst/>
            <a:rect l="l" t="t" r="r" b="b"/>
            <a:pathLst>
              <a:path w="6636810" h="3240537">
                <a:moveTo>
                  <a:pt x="5995706" y="329447"/>
                </a:moveTo>
                <a:cubicBezTo>
                  <a:pt x="6708608" y="870225"/>
                  <a:pt x="6848141" y="1886532"/>
                  <a:pt x="6307363" y="2599433"/>
                </a:cubicBezTo>
                <a:cubicBezTo>
                  <a:pt x="5766586" y="3312335"/>
                  <a:pt x="4750279" y="3451868"/>
                  <a:pt x="4037377" y="2911090"/>
                </a:cubicBezTo>
                <a:cubicBezTo>
                  <a:pt x="3834697" y="2757346"/>
                  <a:pt x="3678362" y="2565165"/>
                  <a:pt x="3572521" y="2351592"/>
                </a:cubicBezTo>
                <a:cubicBezTo>
                  <a:pt x="3382613" y="2221161"/>
                  <a:pt x="3125137" y="2125355"/>
                  <a:pt x="2835026" y="2089472"/>
                </a:cubicBezTo>
                <a:cubicBezTo>
                  <a:pt x="2470925" y="2044438"/>
                  <a:pt x="2133683" y="2103468"/>
                  <a:pt x="1902855" y="2234479"/>
                </a:cubicBezTo>
                <a:cubicBezTo>
                  <a:pt x="1508230" y="2603881"/>
                  <a:pt x="893457" y="2645913"/>
                  <a:pt x="448097" y="2308081"/>
                </a:cubicBezTo>
                <a:cubicBezTo>
                  <a:pt x="-50183" y="1930106"/>
                  <a:pt x="-147709" y="1219762"/>
                  <a:pt x="230265" y="721482"/>
                </a:cubicBezTo>
                <a:cubicBezTo>
                  <a:pt x="608240" y="223202"/>
                  <a:pt x="1318584" y="125676"/>
                  <a:pt x="1816864" y="503651"/>
                </a:cubicBezTo>
                <a:cubicBezTo>
                  <a:pt x="1922519" y="583796"/>
                  <a:pt x="2010155" y="678885"/>
                  <a:pt x="2077971" y="784443"/>
                </a:cubicBezTo>
                <a:cubicBezTo>
                  <a:pt x="2289760" y="902821"/>
                  <a:pt x="2577725" y="972444"/>
                  <a:pt x="2893769" y="967396"/>
                </a:cubicBezTo>
                <a:cubicBezTo>
                  <a:pt x="3168575" y="963007"/>
                  <a:pt x="3420358" y="902868"/>
                  <a:pt x="3617906" y="804590"/>
                </a:cubicBezTo>
                <a:cubicBezTo>
                  <a:pt x="3649441" y="748230"/>
                  <a:pt x="3685719" y="693837"/>
                  <a:pt x="3725720" y="641104"/>
                </a:cubicBezTo>
                <a:cubicBezTo>
                  <a:pt x="4266498" y="-71797"/>
                  <a:pt x="5282805" y="-211331"/>
                  <a:pt x="5995706" y="329447"/>
                </a:cubicBezTo>
                <a:close/>
              </a:path>
            </a:pathLst>
          </a:custGeom>
          <a:gradFill flip="none" rotWithShape="1">
            <a:gsLst>
              <a:gs pos="0">
                <a:srgbClr val="E6E6E6"/>
              </a:gs>
              <a:gs pos="100000">
                <a:sysClr val="window" lastClr="FFFFFF"/>
              </a:gs>
            </a:gsLst>
            <a:lin ang="13500000" scaled="1"/>
            <a:tileRect/>
          </a:gradFill>
          <a:ln w="25400" cap="flat" cmpd="sng" algn="ctr">
            <a:solidFill>
              <a:sysClr val="window" lastClr="FFFFFF"/>
            </a:solidFill>
            <a:prstDash val="solid"/>
          </a:ln>
          <a:effectLst/>
        </p:spPr>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endParaRPr lang="en-US" sz="1400" kern="0">
              <a:solidFill>
                <a:sysClr val="window" lastClr="FFFFFF"/>
              </a:solidFill>
              <a:latin typeface="Calibri" panose="020F0502020204030204"/>
            </a:endParaRPr>
          </a:p>
        </p:txBody>
      </p:sp>
      <p:sp>
        <p:nvSpPr>
          <p:cNvPr id="37" name="TextBox 39"/>
          <p:cNvSpPr txBox="1"/>
          <p:nvPr/>
        </p:nvSpPr>
        <p:spPr>
          <a:xfrm>
            <a:off x="951199" y="2721937"/>
            <a:ext cx="1375049" cy="295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b="1" kern="0" dirty="0" smtClean="0">
                <a:ln w="18415" cmpd="sng">
                  <a:noFill/>
                  <a:prstDash val="solid"/>
                </a:ln>
                <a:solidFill>
                  <a:srgbClr val="0070C0"/>
                </a:solidFill>
                <a:ea typeface="微软雅黑" panose="020B0503020204020204" pitchFamily="34" charset="-122"/>
              </a:rPr>
              <a:t>添加标题</a:t>
            </a:r>
            <a:endParaRPr lang="zh-CN" altLang="en-US" b="1" kern="0" dirty="0">
              <a:ln w="18415" cmpd="sng">
                <a:noFill/>
                <a:prstDash val="solid"/>
              </a:ln>
              <a:solidFill>
                <a:srgbClr val="0070C0"/>
              </a:solidFill>
              <a:ea typeface="微软雅黑" panose="020B0503020204020204" pitchFamily="34" charset="-122"/>
            </a:endParaRPr>
          </a:p>
        </p:txBody>
      </p:sp>
      <p:sp>
        <p:nvSpPr>
          <p:cNvPr id="38" name="TextBox 40"/>
          <p:cNvSpPr txBox="1"/>
          <p:nvPr/>
        </p:nvSpPr>
        <p:spPr>
          <a:xfrm>
            <a:off x="1012298" y="3045319"/>
            <a:ext cx="1370131"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100" kern="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此次添加文本内容此次添加文本内容此次添加文本内容</a:t>
            </a:r>
            <a:endParaRPr lang="en-US" altLang="zh-CN"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TextBox 41"/>
          <p:cNvSpPr txBox="1"/>
          <p:nvPr/>
        </p:nvSpPr>
        <p:spPr>
          <a:xfrm>
            <a:off x="3284627" y="1560934"/>
            <a:ext cx="1799694" cy="320216"/>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lnSpc>
                <a:spcPct val="80000"/>
              </a:lnSpc>
              <a:defRPr/>
            </a:pPr>
            <a:r>
              <a:rPr lang="zh-CN" altLang="en-US" sz="2000" b="1" kern="0" dirty="0">
                <a:ln w="18415" cmpd="sng">
                  <a:noFill/>
                  <a:prstDash val="solid"/>
                </a:ln>
                <a:solidFill>
                  <a:srgbClr val="0070C0"/>
                </a:solidFill>
                <a:ea typeface="微软雅黑" panose="020B0503020204020204" pitchFamily="34" charset="-122"/>
              </a:rPr>
              <a:t>添加标题</a:t>
            </a:r>
            <a:endParaRPr lang="zh-CN" altLang="en-US" sz="2000" b="1" kern="0" dirty="0">
              <a:ln w="18415" cmpd="sng">
                <a:noFill/>
                <a:prstDash val="solid"/>
              </a:ln>
              <a:solidFill>
                <a:srgbClr val="0070C0"/>
              </a:solidFill>
              <a:ea typeface="微软雅黑" panose="020B0503020204020204" pitchFamily="34" charset="-122"/>
            </a:endParaRPr>
          </a:p>
        </p:txBody>
      </p:sp>
      <p:sp>
        <p:nvSpPr>
          <p:cNvPr id="40" name="TextBox 42"/>
          <p:cNvSpPr txBox="1"/>
          <p:nvPr/>
        </p:nvSpPr>
        <p:spPr>
          <a:xfrm>
            <a:off x="3500068" y="1928784"/>
            <a:ext cx="1669268" cy="74635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100" kern="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此处添加文本内容此处添加文本内容此处添加文本内容此处添加文本内容此次添加文本内容</a:t>
            </a:r>
            <a:endParaRPr lang="en-US" altLang="zh-CN"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TextBox 43"/>
          <p:cNvSpPr txBox="1"/>
          <p:nvPr/>
        </p:nvSpPr>
        <p:spPr>
          <a:xfrm>
            <a:off x="5315095" y="3554141"/>
            <a:ext cx="955538" cy="24487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80000"/>
              </a:lnSpc>
              <a:defRPr/>
            </a:pPr>
            <a:r>
              <a:rPr lang="zh-CN" altLang="en-US" sz="1400" b="1" kern="0" dirty="0" smtClean="0">
                <a:ln w="18415" cmpd="sng">
                  <a:noFill/>
                  <a:prstDash val="solid"/>
                </a:ln>
                <a:solidFill>
                  <a:srgbClr val="0070C0"/>
                </a:solidFill>
                <a:ea typeface="微软雅黑" panose="020B0503020204020204" pitchFamily="34" charset="-122"/>
              </a:rPr>
              <a:t>添加标题</a:t>
            </a:r>
            <a:endParaRPr lang="zh-CN" altLang="en-US" sz="1400" b="1" kern="0" dirty="0">
              <a:ln w="18415" cmpd="sng">
                <a:noFill/>
                <a:prstDash val="solid"/>
              </a:ln>
              <a:solidFill>
                <a:srgbClr val="0070C0"/>
              </a:solidFill>
              <a:ea typeface="微软雅黑" panose="020B0503020204020204" pitchFamily="34" charset="-122"/>
            </a:endParaRPr>
          </a:p>
        </p:txBody>
      </p:sp>
      <p:sp>
        <p:nvSpPr>
          <p:cNvPr id="42" name="TextBox 44"/>
          <p:cNvSpPr txBox="1"/>
          <p:nvPr/>
        </p:nvSpPr>
        <p:spPr>
          <a:xfrm>
            <a:off x="5282266" y="3774325"/>
            <a:ext cx="1021196" cy="5309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000" kern="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此处添加文本此处添加文本此处添加文本</a:t>
            </a:r>
            <a:endParaRPr lang="en-US" altLang="zh-CN" sz="10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TextBox 45"/>
          <p:cNvSpPr txBox="1"/>
          <p:nvPr/>
        </p:nvSpPr>
        <p:spPr>
          <a:xfrm>
            <a:off x="7036258" y="3260955"/>
            <a:ext cx="1109359" cy="295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lnSpc>
                <a:spcPct val="80000"/>
              </a:lnSpc>
              <a:defRPr/>
            </a:pPr>
            <a:r>
              <a:rPr lang="zh-CN" altLang="en-US" b="1" kern="0" dirty="0" smtClean="0">
                <a:ln w="18415" cmpd="sng">
                  <a:noFill/>
                  <a:prstDash val="solid"/>
                </a:ln>
                <a:solidFill>
                  <a:srgbClr val="0070C0"/>
                </a:solidFill>
                <a:ea typeface="微软雅黑" panose="020B0503020204020204" pitchFamily="34" charset="-122"/>
              </a:rPr>
              <a:t>添加标题</a:t>
            </a:r>
            <a:endParaRPr lang="zh-CN" altLang="en-US" b="1" kern="0" dirty="0">
              <a:ln w="18415" cmpd="sng">
                <a:noFill/>
                <a:prstDash val="solid"/>
              </a:ln>
              <a:solidFill>
                <a:srgbClr val="0070C0"/>
              </a:solidFill>
              <a:ea typeface="微软雅黑" panose="020B0503020204020204" pitchFamily="34" charset="-122"/>
            </a:endParaRPr>
          </a:p>
        </p:txBody>
      </p:sp>
      <p:sp>
        <p:nvSpPr>
          <p:cNvPr id="44" name="TextBox 46"/>
          <p:cNvSpPr txBox="1"/>
          <p:nvPr/>
        </p:nvSpPr>
        <p:spPr>
          <a:xfrm>
            <a:off x="6995952" y="3574798"/>
            <a:ext cx="1370131" cy="577081"/>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zh-CN" altLang="en-US" sz="1100" kern="0" dirty="0" smtClean="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rPr>
              <a:t>此次添加文本内容此次添加文本内容此次添加文本内容</a:t>
            </a:r>
            <a:endParaRPr lang="en-US" altLang="zh-CN" sz="1100" kern="0" dirty="0">
              <a:solidFill>
                <a:sysClr val="windowText" lastClr="000000">
                  <a:lumMod val="65000"/>
                  <a:lumOff val="35000"/>
                </a:sysClr>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ppt_x"/>
                                          </p:val>
                                        </p:tav>
                                        <p:tav tm="100000">
                                          <p:val>
                                            <p:strVal val="#ppt_x"/>
                                          </p:val>
                                        </p:tav>
                                      </p:tavLst>
                                    </p:anim>
                                    <p:anim calcmode="lin" valueType="num">
                                      <p:cBhvr additive="base">
                                        <p:cTn id="70" dur="500" fill="hold"/>
                                        <p:tgtEl>
                                          <p:spTgt spid="31"/>
                                        </p:tgtEl>
                                        <p:attrNameLst>
                                          <p:attrName>ppt_y</p:attrName>
                                        </p:attrNameLst>
                                      </p:cBhvr>
                                      <p:tavLst>
                                        <p:tav tm="0">
                                          <p:val>
                                            <p:strVal val="1+#ppt_h/2"/>
                                          </p:val>
                                        </p:tav>
                                        <p:tav tm="100000">
                                          <p:val>
                                            <p:strVal val="#ppt_y"/>
                                          </p:val>
                                        </p:tav>
                                      </p:tavLst>
                                    </p:anim>
                                  </p:childTnLst>
                                </p:cTn>
                              </p:par>
                            </p:childTnLst>
                          </p:cTn>
                        </p:par>
                        <p:par>
                          <p:cTn id="71" fill="hold">
                            <p:stCondLst>
                              <p:cond delay="1500"/>
                            </p:stCondLst>
                            <p:childTnLst>
                              <p:par>
                                <p:cTn id="72" presetID="47"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1000"/>
                                        <p:tgtEl>
                                          <p:spTgt spid="41"/>
                                        </p:tgtEl>
                                      </p:cBhvr>
                                    </p:animEffect>
                                    <p:anim calcmode="lin" valueType="num">
                                      <p:cBhvr>
                                        <p:cTn id="85" dur="1000" fill="hold"/>
                                        <p:tgtEl>
                                          <p:spTgt spid="41"/>
                                        </p:tgtEl>
                                        <p:attrNameLst>
                                          <p:attrName>ppt_x</p:attrName>
                                        </p:attrNameLst>
                                      </p:cBhvr>
                                      <p:tavLst>
                                        <p:tav tm="0">
                                          <p:val>
                                            <p:strVal val="#ppt_x"/>
                                          </p:val>
                                        </p:tav>
                                        <p:tav tm="100000">
                                          <p:val>
                                            <p:strVal val="#ppt_x"/>
                                          </p:val>
                                        </p:tav>
                                      </p:tavLst>
                                    </p:anim>
                                    <p:anim calcmode="lin" valueType="num">
                                      <p:cBhvr>
                                        <p:cTn id="86" dur="1000" fill="hold"/>
                                        <p:tgtEl>
                                          <p:spTgt spid="41"/>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1000"/>
                                        <p:tgtEl>
                                          <p:spTgt spid="40"/>
                                        </p:tgtEl>
                                      </p:cBhvr>
                                    </p:animEffect>
                                    <p:anim calcmode="lin" valueType="num">
                                      <p:cBhvr>
                                        <p:cTn id="100" dur="1000" fill="hold"/>
                                        <p:tgtEl>
                                          <p:spTgt spid="40"/>
                                        </p:tgtEl>
                                        <p:attrNameLst>
                                          <p:attrName>ppt_x</p:attrName>
                                        </p:attrNameLst>
                                      </p:cBhvr>
                                      <p:tavLst>
                                        <p:tav tm="0">
                                          <p:val>
                                            <p:strVal val="#ppt_x"/>
                                          </p:val>
                                        </p:tav>
                                        <p:tav tm="100000">
                                          <p:val>
                                            <p:strVal val="#ppt_x"/>
                                          </p:val>
                                        </p:tav>
                                      </p:tavLst>
                                    </p:anim>
                                    <p:anim calcmode="lin" valueType="num">
                                      <p:cBhvr>
                                        <p:cTn id="101" dur="1000" fill="hold"/>
                                        <p:tgtEl>
                                          <p:spTgt spid="4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1000"/>
                                        <p:tgtEl>
                                          <p:spTgt spid="42"/>
                                        </p:tgtEl>
                                      </p:cBhvr>
                                    </p:animEffect>
                                    <p:anim calcmode="lin" valueType="num">
                                      <p:cBhvr>
                                        <p:cTn id="105" dur="1000" fill="hold"/>
                                        <p:tgtEl>
                                          <p:spTgt spid="42"/>
                                        </p:tgtEl>
                                        <p:attrNameLst>
                                          <p:attrName>ppt_x</p:attrName>
                                        </p:attrNameLst>
                                      </p:cBhvr>
                                      <p:tavLst>
                                        <p:tav tm="0">
                                          <p:val>
                                            <p:strVal val="#ppt_x"/>
                                          </p:val>
                                        </p:tav>
                                        <p:tav tm="100000">
                                          <p:val>
                                            <p:strVal val="#ppt_x"/>
                                          </p:val>
                                        </p:tav>
                                      </p:tavLst>
                                    </p:anim>
                                    <p:anim calcmode="lin" valueType="num">
                                      <p:cBhvr>
                                        <p:cTn id="106" dur="1000" fill="hold"/>
                                        <p:tgtEl>
                                          <p:spTgt spid="4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1000"/>
                                        <p:tgtEl>
                                          <p:spTgt spid="44"/>
                                        </p:tgtEl>
                                      </p:cBhvr>
                                    </p:animEffect>
                                    <p:anim calcmode="lin" valueType="num">
                                      <p:cBhvr>
                                        <p:cTn id="110" dur="1000" fill="hold"/>
                                        <p:tgtEl>
                                          <p:spTgt spid="44"/>
                                        </p:tgtEl>
                                        <p:attrNameLst>
                                          <p:attrName>ppt_x</p:attrName>
                                        </p:attrNameLst>
                                      </p:cBhvr>
                                      <p:tavLst>
                                        <p:tav tm="0">
                                          <p:val>
                                            <p:strVal val="#ppt_x"/>
                                          </p:val>
                                        </p:tav>
                                        <p:tav tm="100000">
                                          <p:val>
                                            <p:strVal val="#ppt_x"/>
                                          </p:val>
                                        </p:tav>
                                      </p:tavLst>
                                    </p:anim>
                                    <p:anim calcmode="lin" valueType="num">
                                      <p:cBhvr>
                                        <p:cTn id="11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149"/>
          <p:cNvGrpSpPr/>
          <p:nvPr/>
        </p:nvGrpSpPr>
        <p:grpSpPr bwMode="auto">
          <a:xfrm>
            <a:off x="5607329" y="841200"/>
            <a:ext cx="661688" cy="662963"/>
            <a:chOff x="4216906" y="4857744"/>
            <a:chExt cx="713232" cy="713231"/>
          </a:xfrm>
          <a:solidFill>
            <a:srgbClr val="0070C0"/>
          </a:solidFill>
        </p:grpSpPr>
        <p:sp>
          <p:nvSpPr>
            <p:cNvPr id="6"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7" name="Gruppe 67"/>
            <p:cNvGrpSpPr/>
            <p:nvPr/>
          </p:nvGrpSpPr>
          <p:grpSpPr bwMode="auto">
            <a:xfrm>
              <a:off x="4370796" y="5028441"/>
              <a:ext cx="405456" cy="371850"/>
              <a:chOff x="355442" y="4350695"/>
              <a:chExt cx="900893" cy="825896"/>
            </a:xfrm>
            <a:grpFill/>
          </p:grpSpPr>
          <p:sp>
            <p:nvSpPr>
              <p:cNvPr id="8"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0" name="Group 144"/>
          <p:cNvGrpSpPr/>
          <p:nvPr/>
        </p:nvGrpSpPr>
        <p:grpSpPr bwMode="auto">
          <a:xfrm>
            <a:off x="6435173" y="3938432"/>
            <a:ext cx="660217" cy="662962"/>
            <a:chOff x="5109976" y="4636766"/>
            <a:chExt cx="713233" cy="713231"/>
          </a:xfrm>
          <a:solidFill>
            <a:srgbClr val="0070C0"/>
          </a:solidFill>
        </p:grpSpPr>
        <p:sp>
          <p:nvSpPr>
            <p:cNvPr id="11" name="Donut 33"/>
            <p:cNvSpPr>
              <a:spLocks noChangeArrowheads="1"/>
            </p:cNvSpPr>
            <p:nvPr/>
          </p:nvSpPr>
          <p:spPr bwMode="auto">
            <a:xfrm>
              <a:off x="5109859" y="4637346"/>
              <a:ext cx="713018"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12" name="Gruppe 66"/>
            <p:cNvGrpSpPr/>
            <p:nvPr/>
          </p:nvGrpSpPr>
          <p:grpSpPr bwMode="auto">
            <a:xfrm>
              <a:off x="5308125" y="4834464"/>
              <a:ext cx="316926" cy="317844"/>
              <a:chOff x="4167326" y="4389120"/>
              <a:chExt cx="785174" cy="787473"/>
            </a:xfrm>
            <a:grpFill/>
          </p:grpSpPr>
          <p:sp>
            <p:nvSpPr>
              <p:cNvPr id="13" name="Freeform 36"/>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37"/>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37"/>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6" name="Group 35"/>
          <p:cNvGrpSpPr/>
          <p:nvPr/>
        </p:nvGrpSpPr>
        <p:grpSpPr bwMode="auto">
          <a:xfrm>
            <a:off x="7042458" y="3347819"/>
            <a:ext cx="660217" cy="664439"/>
            <a:chOff x="6093795" y="4270789"/>
            <a:chExt cx="967236" cy="969390"/>
          </a:xfrm>
          <a:solidFill>
            <a:srgbClr val="0070C0"/>
          </a:solidFill>
        </p:grpSpPr>
        <p:sp>
          <p:nvSpPr>
            <p:cNvPr id="17" name="Donut 34"/>
            <p:cNvSpPr>
              <a:spLocks noChangeArrowheads="1"/>
            </p:cNvSpPr>
            <p:nvPr/>
          </p:nvSpPr>
          <p:spPr bwMode="auto">
            <a:xfrm>
              <a:off x="6093093" y="4271262"/>
              <a:ext cx="968532" cy="96835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18" name="Gruppe 344"/>
            <p:cNvGrpSpPr/>
            <p:nvPr/>
          </p:nvGrpSpPr>
          <p:grpSpPr bwMode="auto">
            <a:xfrm>
              <a:off x="6431797" y="4509479"/>
              <a:ext cx="291210" cy="492007"/>
              <a:chOff x="2114233" y="1516380"/>
              <a:chExt cx="263525" cy="444500"/>
            </a:xfrm>
            <a:grpFill/>
          </p:grpSpPr>
          <p:sp>
            <p:nvSpPr>
              <p:cNvPr id="19" name="Freeform 15"/>
              <p:cNvSpPr>
                <a:spLocks noEditPoints="1"/>
              </p:cNvSpPr>
              <p:nvPr/>
            </p:nvSpPr>
            <p:spPr bwMode="auto">
              <a:xfrm>
                <a:off x="2113770" y="1516292"/>
                <a:ext cx="264373"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16"/>
              <p:cNvSpPr>
                <a:spLocks noEditPoints="1"/>
              </p:cNvSpPr>
              <p:nvPr/>
            </p:nvSpPr>
            <p:spPr bwMode="auto">
              <a:xfrm>
                <a:off x="2135322" y="1557883"/>
                <a:ext cx="221269"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1" name="Freeform 17"/>
              <p:cNvSpPr/>
              <p:nvPr/>
            </p:nvSpPr>
            <p:spPr bwMode="auto">
              <a:xfrm>
                <a:off x="2171242" y="166688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22" name="Group 131"/>
          <p:cNvGrpSpPr/>
          <p:nvPr/>
        </p:nvGrpSpPr>
        <p:grpSpPr bwMode="auto">
          <a:xfrm>
            <a:off x="6435175" y="1028189"/>
            <a:ext cx="660217" cy="662963"/>
            <a:chOff x="5109971" y="1507999"/>
            <a:chExt cx="713232" cy="713232"/>
          </a:xfrm>
          <a:solidFill>
            <a:srgbClr val="0070C0"/>
          </a:solidFill>
        </p:grpSpPr>
        <p:sp>
          <p:nvSpPr>
            <p:cNvPr id="23"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24"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5" name="Group 132"/>
          <p:cNvGrpSpPr/>
          <p:nvPr/>
        </p:nvGrpSpPr>
        <p:grpSpPr bwMode="auto">
          <a:xfrm>
            <a:off x="7042456" y="1617325"/>
            <a:ext cx="660217" cy="664439"/>
            <a:chOff x="5765300" y="2141983"/>
            <a:chExt cx="713233" cy="713232"/>
          </a:xfrm>
          <a:solidFill>
            <a:srgbClr val="0070C0"/>
          </a:solidFill>
        </p:grpSpPr>
        <p:sp>
          <p:nvSpPr>
            <p:cNvPr id="26"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27"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8" name="Group 133"/>
          <p:cNvGrpSpPr/>
          <p:nvPr/>
        </p:nvGrpSpPr>
        <p:grpSpPr bwMode="auto">
          <a:xfrm>
            <a:off x="7254199" y="2476664"/>
            <a:ext cx="660217" cy="662962"/>
            <a:chOff x="5993893" y="3065525"/>
            <a:chExt cx="713232" cy="713232"/>
          </a:xfrm>
          <a:solidFill>
            <a:srgbClr val="0070C0"/>
          </a:solidFill>
        </p:grpSpPr>
        <p:sp>
          <p:nvSpPr>
            <p:cNvPr id="29"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0"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31" name="Group 130"/>
          <p:cNvGrpSpPr/>
          <p:nvPr/>
        </p:nvGrpSpPr>
        <p:grpSpPr bwMode="auto">
          <a:xfrm>
            <a:off x="5607329" y="4141036"/>
            <a:ext cx="661688" cy="662962"/>
            <a:chOff x="4216908" y="1306354"/>
            <a:chExt cx="713232" cy="713232"/>
          </a:xfrm>
          <a:solidFill>
            <a:srgbClr val="0070C0"/>
          </a:solidFill>
        </p:grpSpPr>
        <p:sp>
          <p:nvSpPr>
            <p:cNvPr id="32" name="Donut 10"/>
            <p:cNvSpPr>
              <a:spLocks noChangeArrowheads="1"/>
            </p:cNvSpPr>
            <p:nvPr/>
          </p:nvSpPr>
          <p:spPr bwMode="auto">
            <a:xfrm flipV="1">
              <a:off x="4216620" y="1306698"/>
              <a:ext cx="713768"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3" name="Freeform 12"/>
            <p:cNvSpPr>
              <a:spLocks noEditPoints="1"/>
            </p:cNvSpPr>
            <p:nvPr/>
          </p:nvSpPr>
          <p:spPr bwMode="auto">
            <a:xfrm>
              <a:off x="4435073" y="1467069"/>
              <a:ext cx="276863" cy="392147"/>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4" name="TextBox 33"/>
          <p:cNvSpPr txBox="1"/>
          <p:nvPr/>
        </p:nvSpPr>
        <p:spPr bwMode="auto">
          <a:xfrm>
            <a:off x="1310656" y="1607479"/>
            <a:ext cx="2824633" cy="2862322"/>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这里输入简单的文字概述这里输入简单文字概述简单的文字概述这里输入简单的文字概述这里输入简单的文字概述这里输入简单文字概述简单的文字概述这里输入简单的文字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这里输入简单的文字概述这里输入简单文字概述简单的文字概述这里输入简单的文字概述这里输入简单的文字概述这里输入简单文字概述简单的文字概述这里输入简单的文字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35" name="矩形 34"/>
          <p:cNvSpPr/>
          <p:nvPr/>
        </p:nvSpPr>
        <p:spPr bwMode="auto">
          <a:xfrm>
            <a:off x="1326977" y="1247439"/>
            <a:ext cx="2020887" cy="369333"/>
          </a:xfrm>
          <a:prstGeom prst="rect">
            <a:avLst/>
          </a:prstGeom>
        </p:spPr>
        <p:txBody>
          <a:bodyPr>
            <a:spAutoFit/>
          </a:bodyPr>
          <a:lstStyle/>
          <a:p>
            <a:pP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输入相关标题</a:t>
            </a:r>
            <a:endParaRPr lang="zh-CN" altLang="en-US" b="1"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4922117" y="1801977"/>
            <a:ext cx="2032076" cy="2040156"/>
            <a:chOff x="4922117" y="1686128"/>
            <a:chExt cx="2032076" cy="2040156"/>
          </a:xfrm>
          <a:solidFill>
            <a:srgbClr val="0070C0"/>
          </a:solidFill>
        </p:grpSpPr>
        <p:sp>
          <p:nvSpPr>
            <p:cNvPr id="37" name="Donut 8"/>
            <p:cNvSpPr>
              <a:spLocks noChangeArrowheads="1"/>
            </p:cNvSpPr>
            <p:nvPr/>
          </p:nvSpPr>
          <p:spPr bwMode="auto">
            <a:xfrm>
              <a:off x="4922117" y="1686128"/>
              <a:ext cx="2032076" cy="2040156"/>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grpFill/>
            <a:ln w="9525">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8" name="矩形 37"/>
            <p:cNvSpPr/>
            <p:nvPr/>
          </p:nvSpPr>
          <p:spPr bwMode="auto">
            <a:xfrm>
              <a:off x="5433834" y="2397566"/>
              <a:ext cx="1008642" cy="646331"/>
            </a:xfrm>
            <a:prstGeom prst="rect">
              <a:avLst/>
            </a:prstGeom>
            <a:noFill/>
          </p:spPr>
          <p:txBody>
            <a:bodyPr wrap="square">
              <a:spAutoFit/>
            </a:bodyPr>
            <a:lstStyle/>
            <a:p>
              <a:pPr algn="ct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输入相</a:t>
              </a:r>
              <a:endParaRPr lang="en-US" altLang="zh-CN"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关标题</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childTnLst>
                          </p:cTn>
                        </p:par>
                        <p:par>
                          <p:cTn id="24" fill="hold">
                            <p:stCondLst>
                              <p:cond delay="15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anim calcmode="lin" valueType="num">
                                      <p:cBhvr>
                                        <p:cTn id="30" dur="500" fill="hold"/>
                                        <p:tgtEl>
                                          <p:spTgt spid="5"/>
                                        </p:tgtEl>
                                        <p:attrNameLst>
                                          <p:attrName>ppt_x</p:attrName>
                                        </p:attrNameLst>
                                      </p:cBhvr>
                                      <p:tavLst>
                                        <p:tav tm="0">
                                          <p:val>
                                            <p:fltVal val="0.5"/>
                                          </p:val>
                                        </p:tav>
                                        <p:tav tm="100000">
                                          <p:val>
                                            <p:strVal val="#ppt_x"/>
                                          </p:val>
                                        </p:tav>
                                      </p:tavLst>
                                    </p:anim>
                                    <p:anim calcmode="lin" valueType="num">
                                      <p:cBhvr>
                                        <p:cTn id="31" dur="500" fill="hold"/>
                                        <p:tgtEl>
                                          <p:spTgt spid="5"/>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fltVal val="0.5"/>
                                          </p:val>
                                        </p:tav>
                                        <p:tav tm="100000">
                                          <p:val>
                                            <p:strVal val="#ppt_x"/>
                                          </p:val>
                                        </p:tav>
                                      </p:tavLst>
                                    </p:anim>
                                    <p:anim calcmode="lin" valueType="num">
                                      <p:cBhvr>
                                        <p:cTn id="38" dur="500" fill="hold"/>
                                        <p:tgtEl>
                                          <p:spTgt spid="22"/>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fltVal val="0.5"/>
                                          </p:val>
                                        </p:tav>
                                        <p:tav tm="100000">
                                          <p:val>
                                            <p:strVal val="#ppt_x"/>
                                          </p:val>
                                        </p:tav>
                                      </p:tavLst>
                                    </p:anim>
                                    <p:anim calcmode="lin" valueType="num">
                                      <p:cBhvr>
                                        <p:cTn id="45" dur="500" fill="hold"/>
                                        <p:tgtEl>
                                          <p:spTgt spid="25"/>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anim calcmode="lin" valueType="num">
                                      <p:cBhvr>
                                        <p:cTn id="51" dur="500" fill="hold"/>
                                        <p:tgtEl>
                                          <p:spTgt spid="28"/>
                                        </p:tgtEl>
                                        <p:attrNameLst>
                                          <p:attrName>ppt_x</p:attrName>
                                        </p:attrNameLst>
                                      </p:cBhvr>
                                      <p:tavLst>
                                        <p:tav tm="0">
                                          <p:val>
                                            <p:fltVal val="0.5"/>
                                          </p:val>
                                        </p:tav>
                                        <p:tav tm="100000">
                                          <p:val>
                                            <p:strVal val="#ppt_x"/>
                                          </p:val>
                                        </p:tav>
                                      </p:tavLst>
                                    </p:anim>
                                    <p:anim calcmode="lin" valueType="num">
                                      <p:cBhvr>
                                        <p:cTn id="52" dur="500" fill="hold"/>
                                        <p:tgtEl>
                                          <p:spTgt spid="28"/>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anim calcmode="lin" valueType="num">
                                      <p:cBhvr>
                                        <p:cTn id="58" dur="500" fill="hold"/>
                                        <p:tgtEl>
                                          <p:spTgt spid="16"/>
                                        </p:tgtEl>
                                        <p:attrNameLst>
                                          <p:attrName>ppt_x</p:attrName>
                                        </p:attrNameLst>
                                      </p:cBhvr>
                                      <p:tavLst>
                                        <p:tav tm="0">
                                          <p:val>
                                            <p:fltVal val="0.5"/>
                                          </p:val>
                                        </p:tav>
                                        <p:tav tm="100000">
                                          <p:val>
                                            <p:strVal val="#ppt_x"/>
                                          </p:val>
                                        </p:tav>
                                      </p:tavLst>
                                    </p:anim>
                                    <p:anim calcmode="lin" valueType="num">
                                      <p:cBhvr>
                                        <p:cTn id="59" dur="500" fill="hold"/>
                                        <p:tgtEl>
                                          <p:spTgt spid="16"/>
                                        </p:tgtEl>
                                        <p:attrNameLst>
                                          <p:attrName>ppt_y</p:attrName>
                                        </p:attrNameLst>
                                      </p:cBhvr>
                                      <p:tavLst>
                                        <p:tav tm="0">
                                          <p:val>
                                            <p:fltVal val="0.5"/>
                                          </p:val>
                                        </p:tav>
                                        <p:tav tm="100000">
                                          <p:val>
                                            <p:strVal val="#ppt_y"/>
                                          </p:val>
                                        </p:tav>
                                      </p:tavLst>
                                    </p:anim>
                                  </p:childTnLst>
                                </p:cTn>
                              </p:par>
                              <p:par>
                                <p:cTn id="60" presetID="53" presetClass="entr" presetSubtype="528"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anim calcmode="lin" valueType="num">
                                      <p:cBhvr>
                                        <p:cTn id="65" dur="500" fill="hold"/>
                                        <p:tgtEl>
                                          <p:spTgt spid="10"/>
                                        </p:tgtEl>
                                        <p:attrNameLst>
                                          <p:attrName>ppt_x</p:attrName>
                                        </p:attrNameLst>
                                      </p:cBhvr>
                                      <p:tavLst>
                                        <p:tav tm="0">
                                          <p:val>
                                            <p:fltVal val="0.5"/>
                                          </p:val>
                                        </p:tav>
                                        <p:tav tm="100000">
                                          <p:val>
                                            <p:strVal val="#ppt_x"/>
                                          </p:val>
                                        </p:tav>
                                      </p:tavLst>
                                    </p:anim>
                                    <p:anim calcmode="lin" valueType="num">
                                      <p:cBhvr>
                                        <p:cTn id="66" dur="500" fill="hold"/>
                                        <p:tgtEl>
                                          <p:spTgt spid="10"/>
                                        </p:tgtEl>
                                        <p:attrNameLst>
                                          <p:attrName>ppt_y</p:attrName>
                                        </p:attrNameLst>
                                      </p:cBhvr>
                                      <p:tavLst>
                                        <p:tav tm="0">
                                          <p:val>
                                            <p:fltVal val="0.5"/>
                                          </p:val>
                                        </p:tav>
                                        <p:tav tm="100000">
                                          <p:val>
                                            <p:strVal val="#ppt_y"/>
                                          </p:val>
                                        </p:tav>
                                      </p:tavLst>
                                    </p:anim>
                                  </p:childTnLst>
                                </p:cTn>
                              </p:par>
                              <p:par>
                                <p:cTn id="67" presetID="53" presetClass="entr" presetSubtype="528"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anim calcmode="lin" valueType="num">
                                      <p:cBhvr>
                                        <p:cTn id="72" dur="500" fill="hold"/>
                                        <p:tgtEl>
                                          <p:spTgt spid="31"/>
                                        </p:tgtEl>
                                        <p:attrNameLst>
                                          <p:attrName>ppt_x</p:attrName>
                                        </p:attrNameLst>
                                      </p:cBhvr>
                                      <p:tavLst>
                                        <p:tav tm="0">
                                          <p:val>
                                            <p:fltVal val="0.5"/>
                                          </p:val>
                                        </p:tav>
                                        <p:tav tm="100000">
                                          <p:val>
                                            <p:strVal val="#ppt_x"/>
                                          </p:val>
                                        </p:tav>
                                      </p:tavLst>
                                    </p:anim>
                                    <p:anim calcmode="lin" valueType="num">
                                      <p:cBhvr>
                                        <p:cTn id="73" dur="500" fill="hold"/>
                                        <p:tgtEl>
                                          <p:spTgt spid="31"/>
                                        </p:tgtEl>
                                        <p:attrNameLst>
                                          <p:attrName>ppt_y</p:attrName>
                                        </p:attrNameLst>
                                      </p:cBhvr>
                                      <p:tavLst>
                                        <p:tav tm="0">
                                          <p:val>
                                            <p:fltVal val="0.5"/>
                                          </p:val>
                                        </p:tav>
                                        <p:tav tm="100000">
                                          <p:val>
                                            <p:strVal val="#ppt_y"/>
                                          </p:val>
                                        </p:tav>
                                      </p:tavLst>
                                    </p:anim>
                                  </p:childTnLst>
                                </p:cTn>
                              </p:par>
                            </p:childTnLst>
                          </p:cTn>
                        </p:par>
                        <p:par>
                          <p:cTn id="74" fill="hold">
                            <p:stCondLst>
                              <p:cond delay="2000"/>
                            </p:stCondLst>
                            <p:childTnLst>
                              <p:par>
                                <p:cTn id="75" presetID="42" presetClass="entr" presetSubtype="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34" grpId="0"/>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5" name="Picture 2"/>
          <p:cNvPicPr>
            <a:picLocks noChangeAspect="1" noChangeArrowheads="1"/>
          </p:cNvPicPr>
          <p:nvPr/>
        </p:nvPicPr>
        <p:blipFill>
          <a:blip r:embed="rId1" cstate="screen">
            <a:grayscl/>
            <a:lum bright="-6000"/>
          </a:blip>
          <a:srcRect/>
          <a:stretch>
            <a:fillRect/>
          </a:stretch>
        </p:blipFill>
        <p:spPr bwMode="gray">
          <a:xfrm>
            <a:off x="2906595" y="3612708"/>
            <a:ext cx="3363104" cy="7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椭圆 5"/>
          <p:cNvSpPr/>
          <p:nvPr/>
        </p:nvSpPr>
        <p:spPr>
          <a:xfrm>
            <a:off x="3292257" y="1558855"/>
            <a:ext cx="2460943" cy="2461133"/>
          </a:xfrm>
          <a:prstGeom prst="ellipse">
            <a:avLst/>
          </a:prstGeom>
          <a:solidFill>
            <a:srgbClr val="0070C0"/>
          </a:solidFill>
          <a:ln w="3175" cap="flat" cmpd="sng" algn="ctr">
            <a:solidFill>
              <a:srgbClr val="D7D7D7"/>
            </a:solidFill>
            <a:prstDash val="solid"/>
          </a:ln>
          <a:effectLst>
            <a:outerShdw blurRad="50800" dist="38100" dir="5400000" algn="t" rotWithShape="0">
              <a:prstClr val="black">
                <a:alpha val="40000"/>
              </a:prstClr>
            </a:outerShdw>
          </a:effectLst>
        </p:spPr>
        <p:txBody>
          <a:bodyPr lIns="0" tIns="34295" rIns="0" bIns="34295" anchor="ctr"/>
          <a:lstStyle/>
          <a:p>
            <a:pPr algn="ctr" fontAlgn="base">
              <a:lnSpc>
                <a:spcPct val="120000"/>
              </a:lnSpc>
              <a:spcBef>
                <a:spcPts val="450"/>
              </a:spcBef>
              <a:spcAft>
                <a:spcPts val="450"/>
              </a:spcAft>
              <a:defRPr/>
            </a:pPr>
            <a:endParaRPr lang="en-US" sz="2100" kern="0" dirty="0">
              <a:solidFill>
                <a:sysClr val="window" lastClr="FFFFFF"/>
              </a:solidFill>
              <a:latin typeface="Impact" panose="020B0806030902050204" pitchFamily="34" charset="0"/>
              <a:ea typeface="微软雅黑" panose="020B0503020204020204" pitchFamily="34" charset="-122"/>
            </a:endParaRPr>
          </a:p>
        </p:txBody>
      </p:sp>
      <p:sp>
        <p:nvSpPr>
          <p:cNvPr id="7" name="Rectangle 12"/>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8" name="Rectangle 13"/>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14"/>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5"/>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16"/>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2" name="Rectangle 17"/>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3" name="Rectangle 18"/>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4" name="Rectangle 19"/>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5" name="Rectangle 20"/>
          <p:cNvSpPr>
            <a:spLocks noChangeArrowheads="1"/>
          </p:cNvSpPr>
          <p:nvPr/>
        </p:nvSpPr>
        <p:spPr bwMode="gray">
          <a:xfrm>
            <a:off x="4537830" y="2793685"/>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21"/>
          <p:cNvSpPr/>
          <p:nvPr/>
        </p:nvSpPr>
        <p:spPr bwMode="gray">
          <a:xfrm>
            <a:off x="4537830" y="2793685"/>
            <a:ext cx="1191" cy="0"/>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0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zh-CN" sz="15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17" name="Group 33"/>
          <p:cNvGrpSpPr/>
          <p:nvPr/>
        </p:nvGrpSpPr>
        <p:grpSpPr bwMode="auto">
          <a:xfrm>
            <a:off x="3545810" y="1809926"/>
            <a:ext cx="1979277" cy="1959182"/>
            <a:chOff x="3642" y="1678"/>
            <a:chExt cx="1422" cy="1408"/>
          </a:xfrm>
        </p:grpSpPr>
        <p:grpSp>
          <p:nvGrpSpPr>
            <p:cNvPr id="18" name="Group 34"/>
            <p:cNvGrpSpPr/>
            <p:nvPr/>
          </p:nvGrpSpPr>
          <p:grpSpPr bwMode="auto">
            <a:xfrm>
              <a:off x="3642" y="1678"/>
              <a:ext cx="1422" cy="1408"/>
              <a:chOff x="3642" y="1678"/>
              <a:chExt cx="1422" cy="1408"/>
            </a:xfrm>
          </p:grpSpPr>
          <p:sp>
            <p:nvSpPr>
              <p:cNvPr id="32" name="Freeform 35"/>
              <p:cNvSpPr/>
              <p:nvPr/>
            </p:nvSpPr>
            <p:spPr bwMode="gray">
              <a:xfrm>
                <a:off x="3987" y="1762"/>
                <a:ext cx="49" cy="62"/>
              </a:xfrm>
              <a:custGeom>
                <a:avLst/>
                <a:gdLst>
                  <a:gd name="T0" fmla="*/ 0 w 35"/>
                  <a:gd name="T1" fmla="*/ 220 h 45"/>
                  <a:gd name="T2" fmla="*/ 413 w 35"/>
                  <a:gd name="T3" fmla="*/ 0 h 45"/>
                  <a:gd name="T4" fmla="*/ 1021 w 35"/>
                  <a:gd name="T5" fmla="*/ 856 h 45"/>
                  <a:gd name="T6" fmla="*/ 560 w 35"/>
                  <a:gd name="T7" fmla="*/ 1102 h 45"/>
                  <a:gd name="T8" fmla="*/ 0 w 35"/>
                  <a:gd name="T9" fmla="*/ 220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0" y="9"/>
                    </a:moveTo>
                    <a:lnTo>
                      <a:pt x="14" y="0"/>
                    </a:lnTo>
                    <a:lnTo>
                      <a:pt x="35" y="35"/>
                    </a:lnTo>
                    <a:lnTo>
                      <a:pt x="19" y="45"/>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33" name="Rectangle 36"/>
              <p:cNvSpPr>
                <a:spLocks noChangeArrowheads="1"/>
              </p:cNvSpPr>
              <p:nvPr/>
            </p:nvSpPr>
            <p:spPr bwMode="gray">
              <a:xfrm>
                <a:off x="4342" y="1678"/>
                <a:ext cx="22"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34" name="Freeform 37"/>
              <p:cNvSpPr/>
              <p:nvPr/>
            </p:nvSpPr>
            <p:spPr bwMode="gray">
              <a:xfrm>
                <a:off x="3728" y="2019"/>
                <a:ext cx="60" cy="46"/>
              </a:xfrm>
              <a:custGeom>
                <a:avLst/>
                <a:gdLst>
                  <a:gd name="T0" fmla="*/ 0 w 45"/>
                  <a:gd name="T1" fmla="*/ 216 h 35"/>
                  <a:gd name="T2" fmla="*/ 172 w 45"/>
                  <a:gd name="T3" fmla="*/ 0 h 35"/>
                  <a:gd name="T4" fmla="*/ 805 w 45"/>
                  <a:gd name="T5" fmla="*/ 296 h 35"/>
                  <a:gd name="T6" fmla="*/ 635 w 45"/>
                  <a:gd name="T7" fmla="*/ 538 h 35"/>
                  <a:gd name="T8" fmla="*/ 0 w 45"/>
                  <a:gd name="T9" fmla="*/ 21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0" y="14"/>
                    </a:moveTo>
                    <a:lnTo>
                      <a:pt x="10" y="0"/>
                    </a:lnTo>
                    <a:lnTo>
                      <a:pt x="45" y="19"/>
                    </a:lnTo>
                    <a:lnTo>
                      <a:pt x="36" y="35"/>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35" name="Rectangle 38"/>
              <p:cNvSpPr>
                <a:spLocks noChangeArrowheads="1"/>
              </p:cNvSpPr>
              <p:nvPr/>
            </p:nvSpPr>
            <p:spPr bwMode="gray">
              <a:xfrm>
                <a:off x="3642" y="2367"/>
                <a:ext cx="5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36" name="Freeform 39"/>
              <p:cNvSpPr/>
              <p:nvPr/>
            </p:nvSpPr>
            <p:spPr bwMode="gray">
              <a:xfrm>
                <a:off x="3728" y="2694"/>
                <a:ext cx="60" cy="49"/>
              </a:xfrm>
              <a:custGeom>
                <a:avLst/>
                <a:gdLst>
                  <a:gd name="T0" fmla="*/ 172 w 45"/>
                  <a:gd name="T1" fmla="*/ 478 h 38"/>
                  <a:gd name="T2" fmla="*/ 0 w 45"/>
                  <a:gd name="T3" fmla="*/ 269 h 38"/>
                  <a:gd name="T4" fmla="*/ 635 w 45"/>
                  <a:gd name="T5" fmla="*/ 0 h 38"/>
                  <a:gd name="T6" fmla="*/ 805 w 45"/>
                  <a:gd name="T7" fmla="*/ 209 h 38"/>
                  <a:gd name="T8" fmla="*/ 172 w 45"/>
                  <a:gd name="T9" fmla="*/ 478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10" y="38"/>
                    </a:moveTo>
                    <a:lnTo>
                      <a:pt x="0" y="22"/>
                    </a:lnTo>
                    <a:lnTo>
                      <a:pt x="36" y="0"/>
                    </a:lnTo>
                    <a:lnTo>
                      <a:pt x="45" y="17"/>
                    </a:lnTo>
                    <a:lnTo>
                      <a:pt x="1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37" name="Freeform 40"/>
              <p:cNvSpPr/>
              <p:nvPr/>
            </p:nvSpPr>
            <p:spPr bwMode="gray">
              <a:xfrm>
                <a:off x="3987" y="2936"/>
                <a:ext cx="49" cy="60"/>
              </a:xfrm>
              <a:custGeom>
                <a:avLst/>
                <a:gdLst>
                  <a:gd name="T0" fmla="*/ 413 w 35"/>
                  <a:gd name="T1" fmla="*/ 805 h 45"/>
                  <a:gd name="T2" fmla="*/ 0 w 35"/>
                  <a:gd name="T3" fmla="*/ 635 h 45"/>
                  <a:gd name="T4" fmla="*/ 560 w 35"/>
                  <a:gd name="T5" fmla="*/ 0 h 45"/>
                  <a:gd name="T6" fmla="*/ 1021 w 35"/>
                  <a:gd name="T7" fmla="*/ 172 h 45"/>
                  <a:gd name="T8" fmla="*/ 413 w 35"/>
                  <a:gd name="T9" fmla="*/ 805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14" y="45"/>
                    </a:moveTo>
                    <a:lnTo>
                      <a:pt x="0" y="36"/>
                    </a:lnTo>
                    <a:lnTo>
                      <a:pt x="19" y="0"/>
                    </a:lnTo>
                    <a:lnTo>
                      <a:pt x="35" y="10"/>
                    </a:lnTo>
                    <a:lnTo>
                      <a:pt x="14"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38" name="Rectangle 41"/>
              <p:cNvSpPr>
                <a:spLocks noChangeArrowheads="1"/>
              </p:cNvSpPr>
              <p:nvPr/>
            </p:nvSpPr>
            <p:spPr bwMode="gray">
              <a:xfrm>
                <a:off x="4342" y="3033"/>
                <a:ext cx="27"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39" name="Freeform 42"/>
              <p:cNvSpPr/>
              <p:nvPr/>
            </p:nvSpPr>
            <p:spPr bwMode="gray">
              <a:xfrm>
                <a:off x="4671" y="2936"/>
                <a:ext cx="49" cy="60"/>
              </a:xfrm>
              <a:custGeom>
                <a:avLst/>
                <a:gdLst>
                  <a:gd name="T0" fmla="*/ 789 w 36"/>
                  <a:gd name="T1" fmla="*/ 635 h 45"/>
                  <a:gd name="T2" fmla="*/ 411 w 36"/>
                  <a:gd name="T3" fmla="*/ 805 h 45"/>
                  <a:gd name="T4" fmla="*/ 0 w 36"/>
                  <a:gd name="T5" fmla="*/ 172 h 45"/>
                  <a:gd name="T6" fmla="*/ 302 w 36"/>
                  <a:gd name="T7" fmla="*/ 0 h 45"/>
                  <a:gd name="T8" fmla="*/ 789 w 36"/>
                  <a:gd name="T9" fmla="*/ 635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36" y="36"/>
                    </a:moveTo>
                    <a:lnTo>
                      <a:pt x="19" y="45"/>
                    </a:lnTo>
                    <a:lnTo>
                      <a:pt x="0" y="10"/>
                    </a:lnTo>
                    <a:lnTo>
                      <a:pt x="14" y="0"/>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0" name="Freeform 43"/>
              <p:cNvSpPr/>
              <p:nvPr/>
            </p:nvSpPr>
            <p:spPr bwMode="gray">
              <a:xfrm>
                <a:off x="4914" y="2697"/>
                <a:ext cx="61" cy="45"/>
              </a:xfrm>
              <a:custGeom>
                <a:avLst/>
                <a:gdLst>
                  <a:gd name="T0" fmla="*/ 948 w 45"/>
                  <a:gd name="T1" fmla="*/ 296 h 35"/>
                  <a:gd name="T2" fmla="*/ 733 w 45"/>
                  <a:gd name="T3" fmla="*/ 538 h 35"/>
                  <a:gd name="T4" fmla="*/ 0 w 45"/>
                  <a:gd name="T5" fmla="*/ 216 h 35"/>
                  <a:gd name="T6" fmla="*/ 190 w 45"/>
                  <a:gd name="T7" fmla="*/ 0 h 35"/>
                  <a:gd name="T8" fmla="*/ 948 w 45"/>
                  <a:gd name="T9" fmla="*/ 29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45" y="19"/>
                    </a:moveTo>
                    <a:lnTo>
                      <a:pt x="35" y="35"/>
                    </a:lnTo>
                    <a:lnTo>
                      <a:pt x="0" y="14"/>
                    </a:lnTo>
                    <a:lnTo>
                      <a:pt x="9" y="0"/>
                    </a:lnTo>
                    <a:lnTo>
                      <a:pt x="4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1" name="Rectangle 44"/>
              <p:cNvSpPr>
                <a:spLocks noChangeArrowheads="1"/>
              </p:cNvSpPr>
              <p:nvPr/>
            </p:nvSpPr>
            <p:spPr bwMode="gray">
              <a:xfrm>
                <a:off x="5010" y="2367"/>
                <a:ext cx="5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42" name="Freeform 45"/>
              <p:cNvSpPr/>
              <p:nvPr/>
            </p:nvSpPr>
            <p:spPr bwMode="gray">
              <a:xfrm>
                <a:off x="4918" y="2017"/>
                <a:ext cx="57" cy="48"/>
              </a:xfrm>
              <a:custGeom>
                <a:avLst/>
                <a:gdLst>
                  <a:gd name="T0" fmla="*/ 551 w 43"/>
                  <a:gd name="T1" fmla="*/ 0 h 37"/>
                  <a:gd name="T2" fmla="*/ 729 w 43"/>
                  <a:gd name="T3" fmla="*/ 211 h 37"/>
                  <a:gd name="T4" fmla="*/ 114 w 43"/>
                  <a:gd name="T5" fmla="*/ 494 h 37"/>
                  <a:gd name="T6" fmla="*/ 0 w 43"/>
                  <a:gd name="T7" fmla="*/ 274 h 37"/>
                  <a:gd name="T8" fmla="*/ 551 w 43"/>
                  <a:gd name="T9" fmla="*/ 0 h 37"/>
                  <a:gd name="T10" fmla="*/ 0 60000 65536"/>
                  <a:gd name="T11" fmla="*/ 0 60000 65536"/>
                  <a:gd name="T12" fmla="*/ 0 60000 65536"/>
                  <a:gd name="T13" fmla="*/ 0 60000 65536"/>
                  <a:gd name="T14" fmla="*/ 0 60000 65536"/>
                  <a:gd name="T15" fmla="*/ 0 w 43"/>
                  <a:gd name="T16" fmla="*/ 0 h 37"/>
                  <a:gd name="T17" fmla="*/ 43 w 43"/>
                  <a:gd name="T18" fmla="*/ 37 h 37"/>
                </a:gdLst>
                <a:ahLst/>
                <a:cxnLst>
                  <a:cxn ang="T10">
                    <a:pos x="T0" y="T1"/>
                  </a:cxn>
                  <a:cxn ang="T11">
                    <a:pos x="T2" y="T3"/>
                  </a:cxn>
                  <a:cxn ang="T12">
                    <a:pos x="T4" y="T5"/>
                  </a:cxn>
                  <a:cxn ang="T13">
                    <a:pos x="T6" y="T7"/>
                  </a:cxn>
                  <a:cxn ang="T14">
                    <a:pos x="T8" y="T9"/>
                  </a:cxn>
                </a:cxnLst>
                <a:rect l="T15" t="T16" r="T17" b="T18"/>
                <a:pathLst>
                  <a:path w="43" h="37">
                    <a:moveTo>
                      <a:pt x="33" y="0"/>
                    </a:moveTo>
                    <a:lnTo>
                      <a:pt x="43" y="16"/>
                    </a:lnTo>
                    <a:lnTo>
                      <a:pt x="7" y="37"/>
                    </a:lnTo>
                    <a:lnTo>
                      <a:pt x="0" y="2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3" name="Freeform 46"/>
              <p:cNvSpPr/>
              <p:nvPr/>
            </p:nvSpPr>
            <p:spPr bwMode="gray">
              <a:xfrm>
                <a:off x="4671" y="1766"/>
                <a:ext cx="49" cy="58"/>
              </a:xfrm>
              <a:custGeom>
                <a:avLst/>
                <a:gdLst>
                  <a:gd name="T0" fmla="*/ 411 w 36"/>
                  <a:gd name="T1" fmla="*/ 0 h 43"/>
                  <a:gd name="T2" fmla="*/ 789 w 36"/>
                  <a:gd name="T3" fmla="*/ 132 h 43"/>
                  <a:gd name="T4" fmla="*/ 302 w 36"/>
                  <a:gd name="T5" fmla="*/ 857 h 43"/>
                  <a:gd name="T6" fmla="*/ 0 w 36"/>
                  <a:gd name="T7" fmla="*/ 668 h 43"/>
                  <a:gd name="T8" fmla="*/ 411 w 36"/>
                  <a:gd name="T9" fmla="*/ 0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19" y="0"/>
                    </a:moveTo>
                    <a:lnTo>
                      <a:pt x="36" y="7"/>
                    </a:lnTo>
                    <a:lnTo>
                      <a:pt x="14" y="43"/>
                    </a:lnTo>
                    <a:lnTo>
                      <a:pt x="0" y="3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4" name="Freeform 47"/>
              <p:cNvSpPr/>
              <p:nvPr/>
            </p:nvSpPr>
            <p:spPr bwMode="gray">
              <a:xfrm>
                <a:off x="4626" y="1733"/>
                <a:ext cx="23" cy="29"/>
              </a:xfrm>
              <a:custGeom>
                <a:avLst/>
                <a:gdLst>
                  <a:gd name="T0" fmla="*/ 135 w 17"/>
                  <a:gd name="T1" fmla="*/ 0 h 22"/>
                  <a:gd name="T2" fmla="*/ 349 w 17"/>
                  <a:gd name="T3" fmla="*/ 49 h 22"/>
                  <a:gd name="T4" fmla="*/ 135 w 17"/>
                  <a:gd name="T5" fmla="*/ 348 h 22"/>
                  <a:gd name="T6" fmla="*/ 0 w 17"/>
                  <a:gd name="T7" fmla="*/ 302 h 22"/>
                  <a:gd name="T8" fmla="*/ 135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7" y="0"/>
                    </a:moveTo>
                    <a:lnTo>
                      <a:pt x="17" y="3"/>
                    </a:lnTo>
                    <a:lnTo>
                      <a:pt x="7" y="22"/>
                    </a:lnTo>
                    <a:lnTo>
                      <a:pt x="0" y="1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5" name="Freeform 48"/>
              <p:cNvSpPr/>
              <p:nvPr/>
            </p:nvSpPr>
            <p:spPr bwMode="gray">
              <a:xfrm>
                <a:off x="4559" y="1709"/>
                <a:ext cx="20" cy="28"/>
              </a:xfrm>
              <a:custGeom>
                <a:avLst/>
                <a:gdLst>
                  <a:gd name="T0" fmla="*/ 151 w 15"/>
                  <a:gd name="T1" fmla="*/ 0 h 22"/>
                  <a:gd name="T2" fmla="*/ 268 w 15"/>
                  <a:gd name="T3" fmla="*/ 36 h 22"/>
                  <a:gd name="T4" fmla="*/ 151 w 15"/>
                  <a:gd name="T5" fmla="*/ 249 h 22"/>
                  <a:gd name="T6" fmla="*/ 0 w 15"/>
                  <a:gd name="T7" fmla="*/ 213 h 22"/>
                  <a:gd name="T8" fmla="*/ 151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8" y="0"/>
                    </a:moveTo>
                    <a:lnTo>
                      <a:pt x="15" y="3"/>
                    </a:lnTo>
                    <a:lnTo>
                      <a:pt x="8" y="22"/>
                    </a:lnTo>
                    <a:lnTo>
                      <a:pt x="0" y="1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6" name="Freeform 49"/>
              <p:cNvSpPr/>
              <p:nvPr/>
            </p:nvSpPr>
            <p:spPr bwMode="gray">
              <a:xfrm>
                <a:off x="4491" y="1689"/>
                <a:ext cx="15" cy="31"/>
              </a:xfrm>
              <a:custGeom>
                <a:avLst/>
                <a:gdLst>
                  <a:gd name="T0" fmla="*/ 46 w 11"/>
                  <a:gd name="T1" fmla="*/ 0 h 22"/>
                  <a:gd name="T2" fmla="*/ 123 w 11"/>
                  <a:gd name="T3" fmla="*/ 89 h 22"/>
                  <a:gd name="T4" fmla="*/ 76 w 11"/>
                  <a:gd name="T5" fmla="*/ 683 h 22"/>
                  <a:gd name="T6" fmla="*/ 0 w 11"/>
                  <a:gd name="T7" fmla="*/ 596 h 22"/>
                  <a:gd name="T8" fmla="*/ 46 w 11"/>
                  <a:gd name="T9" fmla="*/ 0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4" y="0"/>
                    </a:moveTo>
                    <a:lnTo>
                      <a:pt x="11" y="3"/>
                    </a:lnTo>
                    <a:lnTo>
                      <a:pt x="7" y="22"/>
                    </a:lnTo>
                    <a:lnTo>
                      <a:pt x="0" y="19"/>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7" name="Freeform 50"/>
              <p:cNvSpPr/>
              <p:nvPr/>
            </p:nvSpPr>
            <p:spPr bwMode="gray">
              <a:xfrm>
                <a:off x="4420" y="1680"/>
                <a:ext cx="10" cy="29"/>
              </a:xfrm>
              <a:custGeom>
                <a:avLst/>
                <a:gdLst>
                  <a:gd name="T0" fmla="*/ 2 w 9"/>
                  <a:gd name="T1" fmla="*/ 0 h 21"/>
                  <a:gd name="T2" fmla="*/ 24 w 9"/>
                  <a:gd name="T3" fmla="*/ 0 h 21"/>
                  <a:gd name="T4" fmla="*/ 20 w 9"/>
                  <a:gd name="T5" fmla="*/ 526 h 21"/>
                  <a:gd name="T6" fmla="*/ 0 w 9"/>
                  <a:gd name="T7" fmla="*/ 476 h 21"/>
                  <a:gd name="T8" fmla="*/ 2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2" y="0"/>
                    </a:moveTo>
                    <a:lnTo>
                      <a:pt x="9" y="0"/>
                    </a:lnTo>
                    <a:lnTo>
                      <a:pt x="7" y="21"/>
                    </a:lnTo>
                    <a:lnTo>
                      <a:pt x="0" y="1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8" name="Freeform 51"/>
              <p:cNvSpPr/>
              <p:nvPr/>
            </p:nvSpPr>
            <p:spPr bwMode="gray">
              <a:xfrm>
                <a:off x="4902" y="1961"/>
                <a:ext cx="27" cy="25"/>
              </a:xfrm>
              <a:custGeom>
                <a:avLst/>
                <a:gdLst>
                  <a:gd name="T0" fmla="*/ 208 w 21"/>
                  <a:gd name="T1" fmla="*/ 0 h 19"/>
                  <a:gd name="T2" fmla="*/ 261 w 21"/>
                  <a:gd name="T3" fmla="*/ 125 h 19"/>
                  <a:gd name="T4" fmla="*/ 85 w 21"/>
                  <a:gd name="T5" fmla="*/ 296 h 19"/>
                  <a:gd name="T6" fmla="*/ 0 w 21"/>
                  <a:gd name="T7" fmla="*/ 192 h 19"/>
                  <a:gd name="T8" fmla="*/ 208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8"/>
                    </a:lnTo>
                    <a:lnTo>
                      <a:pt x="7" y="19"/>
                    </a:lnTo>
                    <a:lnTo>
                      <a:pt x="0" y="1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49" name="Freeform 52"/>
              <p:cNvSpPr/>
              <p:nvPr/>
            </p:nvSpPr>
            <p:spPr bwMode="gray">
              <a:xfrm>
                <a:off x="4857" y="1905"/>
                <a:ext cx="28" cy="27"/>
              </a:xfrm>
              <a:custGeom>
                <a:avLst/>
                <a:gdLst>
                  <a:gd name="T0" fmla="*/ 305 w 21"/>
                  <a:gd name="T1" fmla="*/ 0 h 19"/>
                  <a:gd name="T2" fmla="*/ 368 w 21"/>
                  <a:gd name="T3" fmla="*/ 172 h 19"/>
                  <a:gd name="T4" fmla="*/ 116 w 21"/>
                  <a:gd name="T5" fmla="*/ 441 h 19"/>
                  <a:gd name="T6" fmla="*/ 0 w 21"/>
                  <a:gd name="T7" fmla="*/ 322 h 19"/>
                  <a:gd name="T8" fmla="*/ 305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7"/>
                    </a:lnTo>
                    <a:lnTo>
                      <a:pt x="7" y="19"/>
                    </a:lnTo>
                    <a:lnTo>
                      <a:pt x="0" y="1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0" name="Freeform 53"/>
              <p:cNvSpPr/>
              <p:nvPr/>
            </p:nvSpPr>
            <p:spPr bwMode="gray">
              <a:xfrm>
                <a:off x="4804" y="1850"/>
                <a:ext cx="31" cy="30"/>
              </a:xfrm>
              <a:custGeom>
                <a:avLst/>
                <a:gdLst>
                  <a:gd name="T0" fmla="*/ 431 w 22"/>
                  <a:gd name="T1" fmla="*/ 0 h 21"/>
                  <a:gd name="T2" fmla="*/ 683 w 22"/>
                  <a:gd name="T3" fmla="*/ 244 h 21"/>
                  <a:gd name="T4" fmla="*/ 217 w 22"/>
                  <a:gd name="T5" fmla="*/ 737 h 21"/>
                  <a:gd name="T6" fmla="*/ 0 w 22"/>
                  <a:gd name="T7" fmla="*/ 571 h 21"/>
                  <a:gd name="T8" fmla="*/ 43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4" y="0"/>
                    </a:moveTo>
                    <a:lnTo>
                      <a:pt x="22" y="7"/>
                    </a:lnTo>
                    <a:lnTo>
                      <a:pt x="7" y="21"/>
                    </a:lnTo>
                    <a:lnTo>
                      <a:pt x="0" y="1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1" name="Freeform 54"/>
              <p:cNvSpPr/>
              <p:nvPr/>
            </p:nvSpPr>
            <p:spPr bwMode="gray">
              <a:xfrm>
                <a:off x="4748" y="1808"/>
                <a:ext cx="25" cy="27"/>
              </a:xfrm>
              <a:custGeom>
                <a:avLst/>
                <a:gdLst>
                  <a:gd name="T0" fmla="*/ 192 w 19"/>
                  <a:gd name="T1" fmla="*/ 0 h 21"/>
                  <a:gd name="T2" fmla="*/ 296 w 19"/>
                  <a:gd name="T3" fmla="*/ 46 h 21"/>
                  <a:gd name="T4" fmla="*/ 111 w 19"/>
                  <a:gd name="T5" fmla="*/ 261 h 21"/>
                  <a:gd name="T6" fmla="*/ 0 w 19"/>
                  <a:gd name="T7" fmla="*/ 203 h 21"/>
                  <a:gd name="T8" fmla="*/ 192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2" y="0"/>
                    </a:moveTo>
                    <a:lnTo>
                      <a:pt x="19" y="4"/>
                    </a:lnTo>
                    <a:lnTo>
                      <a:pt x="7" y="21"/>
                    </a:lnTo>
                    <a:lnTo>
                      <a:pt x="0" y="16"/>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2" name="Freeform 55"/>
              <p:cNvSpPr/>
              <p:nvPr/>
            </p:nvSpPr>
            <p:spPr bwMode="gray">
              <a:xfrm>
                <a:off x="5032" y="2300"/>
                <a:ext cx="28" cy="15"/>
              </a:xfrm>
              <a:custGeom>
                <a:avLst/>
                <a:gdLst>
                  <a:gd name="T0" fmla="*/ 476 w 21"/>
                  <a:gd name="T1" fmla="*/ 0 h 12"/>
                  <a:gd name="T2" fmla="*/ 526 w 21"/>
                  <a:gd name="T3" fmla="*/ 172 h 12"/>
                  <a:gd name="T4" fmla="*/ 0 w 21"/>
                  <a:gd name="T5" fmla="*/ 207 h 12"/>
                  <a:gd name="T6" fmla="*/ 0 w 21"/>
                  <a:gd name="T7" fmla="*/ 49 h 12"/>
                  <a:gd name="T8" fmla="*/ 476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10"/>
                    </a:lnTo>
                    <a:lnTo>
                      <a:pt x="0" y="12"/>
                    </a:lnTo>
                    <a:lnTo>
                      <a:pt x="0" y="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3" name="Freeform 56"/>
              <p:cNvSpPr/>
              <p:nvPr/>
            </p:nvSpPr>
            <p:spPr bwMode="gray">
              <a:xfrm>
                <a:off x="5022" y="2228"/>
                <a:ext cx="30" cy="15"/>
              </a:xfrm>
              <a:custGeom>
                <a:avLst/>
                <a:gdLst>
                  <a:gd name="T0" fmla="*/ 680 w 21"/>
                  <a:gd name="T1" fmla="*/ 0 h 12"/>
                  <a:gd name="T2" fmla="*/ 737 w 21"/>
                  <a:gd name="T3" fmla="*/ 155 h 12"/>
                  <a:gd name="T4" fmla="*/ 0 w 21"/>
                  <a:gd name="T5" fmla="*/ 207 h 12"/>
                  <a:gd name="T6" fmla="*/ 0 w 21"/>
                  <a:gd name="T7" fmla="*/ 87 h 12"/>
                  <a:gd name="T8" fmla="*/ 680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9"/>
                    </a:lnTo>
                    <a:lnTo>
                      <a:pt x="0" y="12"/>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4" name="Freeform 57"/>
              <p:cNvSpPr/>
              <p:nvPr/>
            </p:nvSpPr>
            <p:spPr bwMode="gray">
              <a:xfrm>
                <a:off x="4999" y="2158"/>
                <a:ext cx="31" cy="19"/>
              </a:xfrm>
              <a:custGeom>
                <a:avLst/>
                <a:gdLst>
                  <a:gd name="T0" fmla="*/ 596 w 22"/>
                  <a:gd name="T1" fmla="*/ 0 h 14"/>
                  <a:gd name="T2" fmla="*/ 683 w 22"/>
                  <a:gd name="T3" fmla="*/ 161 h 14"/>
                  <a:gd name="T4" fmla="*/ 89 w 22"/>
                  <a:gd name="T5" fmla="*/ 297 h 14"/>
                  <a:gd name="T6" fmla="*/ 0 w 22"/>
                  <a:gd name="T7" fmla="*/ 119 h 14"/>
                  <a:gd name="T8" fmla="*/ 596 w 22"/>
                  <a:gd name="T9" fmla="*/ 0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19" y="0"/>
                    </a:moveTo>
                    <a:lnTo>
                      <a:pt x="22" y="7"/>
                    </a:lnTo>
                    <a:lnTo>
                      <a:pt x="3" y="14"/>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5" name="Freeform 58"/>
              <p:cNvSpPr/>
              <p:nvPr/>
            </p:nvSpPr>
            <p:spPr bwMode="gray">
              <a:xfrm>
                <a:off x="4975" y="2089"/>
                <a:ext cx="29" cy="22"/>
              </a:xfrm>
              <a:custGeom>
                <a:avLst/>
                <a:gdLst>
                  <a:gd name="T0" fmla="*/ 457 w 21"/>
                  <a:gd name="T1" fmla="*/ 0 h 17"/>
                  <a:gd name="T2" fmla="*/ 526 w 21"/>
                  <a:gd name="T3" fmla="*/ 97 h 17"/>
                  <a:gd name="T4" fmla="*/ 55 w 21"/>
                  <a:gd name="T5" fmla="*/ 221 h 17"/>
                  <a:gd name="T6" fmla="*/ 0 w 21"/>
                  <a:gd name="T7" fmla="*/ 97 h 17"/>
                  <a:gd name="T8" fmla="*/ 45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8" y="0"/>
                    </a:moveTo>
                    <a:lnTo>
                      <a:pt x="21" y="7"/>
                    </a:lnTo>
                    <a:lnTo>
                      <a:pt x="2" y="17"/>
                    </a:lnTo>
                    <a:lnTo>
                      <a:pt x="0" y="7"/>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6" name="Freeform 59"/>
              <p:cNvSpPr/>
              <p:nvPr/>
            </p:nvSpPr>
            <p:spPr bwMode="gray">
              <a:xfrm>
                <a:off x="4975" y="2653"/>
                <a:ext cx="31" cy="20"/>
              </a:xfrm>
              <a:custGeom>
                <a:avLst/>
                <a:gdLst>
                  <a:gd name="T0" fmla="*/ 464 w 23"/>
                  <a:gd name="T1" fmla="*/ 62 h 16"/>
                  <a:gd name="T2" fmla="*/ 346 w 23"/>
                  <a:gd name="T3" fmla="*/ 149 h 16"/>
                  <a:gd name="T4" fmla="*/ 0 w 23"/>
                  <a:gd name="T5" fmla="*/ 62 h 16"/>
                  <a:gd name="T6" fmla="*/ 73 w 23"/>
                  <a:gd name="T7" fmla="*/ 0 h 16"/>
                  <a:gd name="T8" fmla="*/ 464 w 23"/>
                  <a:gd name="T9" fmla="*/ 62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7"/>
                    </a:moveTo>
                    <a:lnTo>
                      <a:pt x="18" y="16"/>
                    </a:lnTo>
                    <a:lnTo>
                      <a:pt x="0" y="7"/>
                    </a:lnTo>
                    <a:lnTo>
                      <a:pt x="4" y="0"/>
                    </a:lnTo>
                    <a:lnTo>
                      <a:pt x="23"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7" name="Freeform 60"/>
              <p:cNvSpPr/>
              <p:nvPr/>
            </p:nvSpPr>
            <p:spPr bwMode="gray">
              <a:xfrm>
                <a:off x="4999" y="2585"/>
                <a:ext cx="31" cy="20"/>
              </a:xfrm>
              <a:custGeom>
                <a:avLst/>
                <a:gdLst>
                  <a:gd name="T0" fmla="*/ 683 w 22"/>
                  <a:gd name="T1" fmla="*/ 171 h 14"/>
                  <a:gd name="T2" fmla="*/ 596 w 22"/>
                  <a:gd name="T3" fmla="*/ 499 h 14"/>
                  <a:gd name="T4" fmla="*/ 0 w 22"/>
                  <a:gd name="T5" fmla="*/ 244 h 14"/>
                  <a:gd name="T6" fmla="*/ 89 w 22"/>
                  <a:gd name="T7" fmla="*/ 0 h 14"/>
                  <a:gd name="T8" fmla="*/ 683 w 22"/>
                  <a:gd name="T9" fmla="*/ 171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22" y="5"/>
                    </a:moveTo>
                    <a:lnTo>
                      <a:pt x="19" y="14"/>
                    </a:lnTo>
                    <a:lnTo>
                      <a:pt x="0" y="7"/>
                    </a:lnTo>
                    <a:lnTo>
                      <a:pt x="3" y="0"/>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8" name="Freeform 61"/>
              <p:cNvSpPr/>
              <p:nvPr/>
            </p:nvSpPr>
            <p:spPr bwMode="gray">
              <a:xfrm>
                <a:off x="5022" y="2516"/>
                <a:ext cx="30" cy="17"/>
              </a:xfrm>
              <a:custGeom>
                <a:avLst/>
                <a:gdLst>
                  <a:gd name="T0" fmla="*/ 737 w 21"/>
                  <a:gd name="T1" fmla="*/ 163 h 12"/>
                  <a:gd name="T2" fmla="*/ 680 w 21"/>
                  <a:gd name="T3" fmla="*/ 387 h 12"/>
                  <a:gd name="T4" fmla="*/ 0 w 21"/>
                  <a:gd name="T5" fmla="*/ 231 h 12"/>
                  <a:gd name="T6" fmla="*/ 0 w 21"/>
                  <a:gd name="T7" fmla="*/ 0 h 12"/>
                  <a:gd name="T8" fmla="*/ 737 w 21"/>
                  <a:gd name="T9" fmla="*/ 163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1" y="5"/>
                    </a:moveTo>
                    <a:lnTo>
                      <a:pt x="19" y="12"/>
                    </a:lnTo>
                    <a:lnTo>
                      <a:pt x="0" y="7"/>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59" name="Freeform 62"/>
              <p:cNvSpPr/>
              <p:nvPr/>
            </p:nvSpPr>
            <p:spPr bwMode="gray">
              <a:xfrm>
                <a:off x="5032" y="2446"/>
                <a:ext cx="28" cy="13"/>
              </a:xfrm>
              <a:custGeom>
                <a:avLst/>
                <a:gdLst>
                  <a:gd name="T0" fmla="*/ 526 w 21"/>
                  <a:gd name="T1" fmla="*/ 81 h 9"/>
                  <a:gd name="T2" fmla="*/ 476 w 21"/>
                  <a:gd name="T3" fmla="*/ 352 h 9"/>
                  <a:gd name="T4" fmla="*/ 0 w 21"/>
                  <a:gd name="T5" fmla="*/ 264 h 9"/>
                  <a:gd name="T6" fmla="*/ 0 w 21"/>
                  <a:gd name="T7" fmla="*/ 0 h 9"/>
                  <a:gd name="T8" fmla="*/ 526 w 21"/>
                  <a:gd name="T9" fmla="*/ 8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21" y="2"/>
                    </a:moveTo>
                    <a:lnTo>
                      <a:pt x="19" y="9"/>
                    </a:lnTo>
                    <a:lnTo>
                      <a:pt x="0" y="7"/>
                    </a:lnTo>
                    <a:lnTo>
                      <a:pt x="0" y="0"/>
                    </a:ln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0" name="Freeform 63"/>
              <p:cNvSpPr/>
              <p:nvPr/>
            </p:nvSpPr>
            <p:spPr bwMode="gray">
              <a:xfrm>
                <a:off x="4748" y="2924"/>
                <a:ext cx="25" cy="29"/>
              </a:xfrm>
              <a:custGeom>
                <a:avLst/>
                <a:gdLst>
                  <a:gd name="T0" fmla="*/ 296 w 19"/>
                  <a:gd name="T1" fmla="*/ 399 h 21"/>
                  <a:gd name="T2" fmla="*/ 192 w 19"/>
                  <a:gd name="T3" fmla="*/ 526 h 21"/>
                  <a:gd name="T4" fmla="*/ 0 w 19"/>
                  <a:gd name="T5" fmla="*/ 181 h 21"/>
                  <a:gd name="T6" fmla="*/ 111 w 19"/>
                  <a:gd name="T7" fmla="*/ 0 h 21"/>
                  <a:gd name="T8" fmla="*/ 296 w 19"/>
                  <a:gd name="T9" fmla="*/ 399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9" y="16"/>
                    </a:moveTo>
                    <a:lnTo>
                      <a:pt x="12" y="21"/>
                    </a:lnTo>
                    <a:lnTo>
                      <a:pt x="0" y="7"/>
                    </a:lnTo>
                    <a:lnTo>
                      <a:pt x="7" y="0"/>
                    </a:ln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1" name="Freeform 64"/>
              <p:cNvSpPr/>
              <p:nvPr/>
            </p:nvSpPr>
            <p:spPr bwMode="gray">
              <a:xfrm>
                <a:off x="4804" y="2881"/>
                <a:ext cx="31" cy="27"/>
              </a:xfrm>
              <a:custGeom>
                <a:avLst/>
                <a:gdLst>
                  <a:gd name="T0" fmla="*/ 683 w 22"/>
                  <a:gd name="T1" fmla="*/ 203 h 21"/>
                  <a:gd name="T2" fmla="*/ 431 w 22"/>
                  <a:gd name="T3" fmla="*/ 261 h 21"/>
                  <a:gd name="T4" fmla="*/ 0 w 22"/>
                  <a:gd name="T5" fmla="*/ 85 h 21"/>
                  <a:gd name="T6" fmla="*/ 217 w 22"/>
                  <a:gd name="T7" fmla="*/ 0 h 21"/>
                  <a:gd name="T8" fmla="*/ 683 w 22"/>
                  <a:gd name="T9" fmla="*/ 203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16"/>
                    </a:moveTo>
                    <a:lnTo>
                      <a:pt x="14" y="21"/>
                    </a:lnTo>
                    <a:lnTo>
                      <a:pt x="0" y="7"/>
                    </a:lnTo>
                    <a:lnTo>
                      <a:pt x="7" y="0"/>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2" name="Freeform 65"/>
              <p:cNvSpPr/>
              <p:nvPr/>
            </p:nvSpPr>
            <p:spPr bwMode="gray">
              <a:xfrm>
                <a:off x="4857" y="2830"/>
                <a:ext cx="28" cy="27"/>
              </a:xfrm>
              <a:custGeom>
                <a:avLst/>
                <a:gdLst>
                  <a:gd name="T0" fmla="*/ 368 w 21"/>
                  <a:gd name="T1" fmla="*/ 174 h 21"/>
                  <a:gd name="T2" fmla="*/ 249 w 21"/>
                  <a:gd name="T3" fmla="*/ 261 h 21"/>
                  <a:gd name="T4" fmla="*/ 0 w 21"/>
                  <a:gd name="T5" fmla="*/ 85 h 21"/>
                  <a:gd name="T6" fmla="*/ 116 w 21"/>
                  <a:gd name="T7" fmla="*/ 0 h 21"/>
                  <a:gd name="T8" fmla="*/ 368 w 21"/>
                  <a:gd name="T9" fmla="*/ 17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1" y="14"/>
                    </a:moveTo>
                    <a:lnTo>
                      <a:pt x="14" y="21"/>
                    </a:lnTo>
                    <a:lnTo>
                      <a:pt x="0" y="7"/>
                    </a:lnTo>
                    <a:lnTo>
                      <a:pt x="7" y="0"/>
                    </a:ln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3" name="Freeform 66"/>
              <p:cNvSpPr/>
              <p:nvPr/>
            </p:nvSpPr>
            <p:spPr bwMode="gray">
              <a:xfrm>
                <a:off x="4905" y="2776"/>
                <a:ext cx="29" cy="26"/>
              </a:xfrm>
              <a:custGeom>
                <a:avLst/>
                <a:gdLst>
                  <a:gd name="T0" fmla="*/ 526 w 21"/>
                  <a:gd name="T1" fmla="*/ 270 h 19"/>
                  <a:gd name="T2" fmla="*/ 345 w 21"/>
                  <a:gd name="T3" fmla="*/ 441 h 19"/>
                  <a:gd name="T4" fmla="*/ 0 w 21"/>
                  <a:gd name="T5" fmla="*/ 172 h 19"/>
                  <a:gd name="T6" fmla="*/ 105 w 21"/>
                  <a:gd name="T7" fmla="*/ 0 h 19"/>
                  <a:gd name="T8" fmla="*/ 526 w 21"/>
                  <a:gd name="T9" fmla="*/ 27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21" y="12"/>
                    </a:moveTo>
                    <a:lnTo>
                      <a:pt x="14" y="19"/>
                    </a:lnTo>
                    <a:lnTo>
                      <a:pt x="0" y="7"/>
                    </a:lnTo>
                    <a:lnTo>
                      <a:pt x="4" y="0"/>
                    </a:ln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4" name="Freeform 67"/>
              <p:cNvSpPr/>
              <p:nvPr/>
            </p:nvSpPr>
            <p:spPr bwMode="gray">
              <a:xfrm>
                <a:off x="4420" y="3054"/>
                <a:ext cx="10" cy="28"/>
              </a:xfrm>
              <a:custGeom>
                <a:avLst/>
                <a:gdLst>
                  <a:gd name="T0" fmla="*/ 24 w 9"/>
                  <a:gd name="T1" fmla="*/ 476 h 21"/>
                  <a:gd name="T2" fmla="*/ 2 w 9"/>
                  <a:gd name="T3" fmla="*/ 526 h 21"/>
                  <a:gd name="T4" fmla="*/ 0 w 9"/>
                  <a:gd name="T5" fmla="*/ 0 h 21"/>
                  <a:gd name="T6" fmla="*/ 20 w 9"/>
                  <a:gd name="T7" fmla="*/ 0 h 21"/>
                  <a:gd name="T8" fmla="*/ 24 w 9"/>
                  <a:gd name="T9" fmla="*/ 476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9" y="19"/>
                    </a:moveTo>
                    <a:lnTo>
                      <a:pt x="2" y="21"/>
                    </a:lnTo>
                    <a:lnTo>
                      <a:pt x="0" y="0"/>
                    </a:lnTo>
                    <a:lnTo>
                      <a:pt x="7" y="0"/>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5" name="Freeform 68"/>
              <p:cNvSpPr/>
              <p:nvPr/>
            </p:nvSpPr>
            <p:spPr bwMode="gray">
              <a:xfrm>
                <a:off x="4491" y="3045"/>
                <a:ext cx="15" cy="29"/>
              </a:xfrm>
              <a:custGeom>
                <a:avLst/>
                <a:gdLst>
                  <a:gd name="T0" fmla="*/ 123 w 11"/>
                  <a:gd name="T1" fmla="*/ 457 h 21"/>
                  <a:gd name="T2" fmla="*/ 46 w 11"/>
                  <a:gd name="T3" fmla="*/ 526 h 21"/>
                  <a:gd name="T4" fmla="*/ 0 w 11"/>
                  <a:gd name="T5" fmla="*/ 0 h 21"/>
                  <a:gd name="T6" fmla="*/ 97 w 11"/>
                  <a:gd name="T7" fmla="*/ 0 h 21"/>
                  <a:gd name="T8" fmla="*/ 123 w 11"/>
                  <a:gd name="T9" fmla="*/ 457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11" y="18"/>
                    </a:moveTo>
                    <a:lnTo>
                      <a:pt x="4" y="21"/>
                    </a:lnTo>
                    <a:lnTo>
                      <a:pt x="0" y="0"/>
                    </a:lnTo>
                    <a:lnTo>
                      <a:pt x="9" y="0"/>
                    </a:lnTo>
                    <a:lnTo>
                      <a:pt x="1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6" name="Freeform 69"/>
              <p:cNvSpPr/>
              <p:nvPr/>
            </p:nvSpPr>
            <p:spPr bwMode="gray">
              <a:xfrm>
                <a:off x="4559" y="3024"/>
                <a:ext cx="20" cy="26"/>
              </a:xfrm>
              <a:custGeom>
                <a:avLst/>
                <a:gdLst>
                  <a:gd name="T0" fmla="*/ 268 w 15"/>
                  <a:gd name="T1" fmla="*/ 167 h 21"/>
                  <a:gd name="T2" fmla="*/ 87 w 15"/>
                  <a:gd name="T3" fmla="*/ 181 h 21"/>
                  <a:gd name="T4" fmla="*/ 0 w 15"/>
                  <a:gd name="T5" fmla="*/ 2 h 21"/>
                  <a:gd name="T6" fmla="*/ 151 w 15"/>
                  <a:gd name="T7" fmla="*/ 0 h 21"/>
                  <a:gd name="T8" fmla="*/ 268 w 15"/>
                  <a:gd name="T9" fmla="*/ 167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15" y="19"/>
                    </a:moveTo>
                    <a:lnTo>
                      <a:pt x="5" y="21"/>
                    </a:lnTo>
                    <a:lnTo>
                      <a:pt x="0" y="2"/>
                    </a:lnTo>
                    <a:lnTo>
                      <a:pt x="8" y="0"/>
                    </a:lnTo>
                    <a:lnTo>
                      <a:pt x="1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7" name="Freeform 70"/>
              <p:cNvSpPr/>
              <p:nvPr/>
            </p:nvSpPr>
            <p:spPr bwMode="gray">
              <a:xfrm>
                <a:off x="4626" y="2996"/>
                <a:ext cx="23" cy="29"/>
              </a:xfrm>
              <a:custGeom>
                <a:avLst/>
                <a:gdLst>
                  <a:gd name="T0" fmla="*/ 349 w 17"/>
                  <a:gd name="T1" fmla="*/ 476 h 21"/>
                  <a:gd name="T2" fmla="*/ 135 w 17"/>
                  <a:gd name="T3" fmla="*/ 526 h 21"/>
                  <a:gd name="T4" fmla="*/ 0 w 17"/>
                  <a:gd name="T5" fmla="*/ 55 h 21"/>
                  <a:gd name="T6" fmla="*/ 135 w 17"/>
                  <a:gd name="T7" fmla="*/ 0 h 21"/>
                  <a:gd name="T8" fmla="*/ 349 w 17"/>
                  <a:gd name="T9" fmla="*/ 476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7" y="19"/>
                    </a:moveTo>
                    <a:lnTo>
                      <a:pt x="7" y="21"/>
                    </a:lnTo>
                    <a:lnTo>
                      <a:pt x="0" y="2"/>
                    </a:lnTo>
                    <a:lnTo>
                      <a:pt x="7" y="0"/>
                    </a:lnTo>
                    <a:lnTo>
                      <a:pt x="17"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8" name="Freeform 71"/>
              <p:cNvSpPr/>
              <p:nvPr/>
            </p:nvSpPr>
            <p:spPr bwMode="gray">
              <a:xfrm>
                <a:off x="4058" y="2996"/>
                <a:ext cx="21" cy="33"/>
              </a:xfrm>
              <a:custGeom>
                <a:avLst/>
                <a:gdLst>
                  <a:gd name="T0" fmla="*/ 110 w 16"/>
                  <a:gd name="T1" fmla="*/ 575 h 24"/>
                  <a:gd name="T2" fmla="*/ 0 w 16"/>
                  <a:gd name="T3" fmla="*/ 469 h 24"/>
                  <a:gd name="T4" fmla="*/ 110 w 16"/>
                  <a:gd name="T5" fmla="*/ 0 h 24"/>
                  <a:gd name="T6" fmla="*/ 248 w 16"/>
                  <a:gd name="T7" fmla="*/ 131 h 24"/>
                  <a:gd name="T8" fmla="*/ 110 w 16"/>
                  <a:gd name="T9" fmla="*/ 575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7" y="24"/>
                    </a:moveTo>
                    <a:lnTo>
                      <a:pt x="0" y="19"/>
                    </a:lnTo>
                    <a:lnTo>
                      <a:pt x="7" y="0"/>
                    </a:lnTo>
                    <a:lnTo>
                      <a:pt x="16" y="5"/>
                    </a:ln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69" name="Freeform 72"/>
              <p:cNvSpPr/>
              <p:nvPr/>
            </p:nvSpPr>
            <p:spPr bwMode="gray">
              <a:xfrm>
                <a:off x="4124" y="3024"/>
                <a:ext cx="24" cy="26"/>
              </a:xfrm>
              <a:custGeom>
                <a:avLst/>
                <a:gdLst>
                  <a:gd name="T0" fmla="*/ 315 w 17"/>
                  <a:gd name="T1" fmla="*/ 181 h 21"/>
                  <a:gd name="T2" fmla="*/ 0 w 17"/>
                  <a:gd name="T3" fmla="*/ 167 h 21"/>
                  <a:gd name="T4" fmla="*/ 223 w 17"/>
                  <a:gd name="T5" fmla="*/ 0 h 21"/>
                  <a:gd name="T6" fmla="*/ 541 w 17"/>
                  <a:gd name="T7" fmla="*/ 2 h 21"/>
                  <a:gd name="T8" fmla="*/ 315 w 17"/>
                  <a:gd name="T9" fmla="*/ 181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0" y="21"/>
                    </a:moveTo>
                    <a:lnTo>
                      <a:pt x="0" y="19"/>
                    </a:lnTo>
                    <a:lnTo>
                      <a:pt x="7" y="0"/>
                    </a:lnTo>
                    <a:lnTo>
                      <a:pt x="17" y="2"/>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0" name="Freeform 73"/>
              <p:cNvSpPr/>
              <p:nvPr/>
            </p:nvSpPr>
            <p:spPr bwMode="gray">
              <a:xfrm>
                <a:off x="4198" y="3045"/>
                <a:ext cx="20" cy="29"/>
              </a:xfrm>
              <a:custGeom>
                <a:avLst/>
                <a:gdLst>
                  <a:gd name="T0" fmla="*/ 333 w 14"/>
                  <a:gd name="T1" fmla="*/ 526 h 21"/>
                  <a:gd name="T2" fmla="*/ 0 w 14"/>
                  <a:gd name="T3" fmla="*/ 457 h 21"/>
                  <a:gd name="T4" fmla="*/ 163 w 14"/>
                  <a:gd name="T5" fmla="*/ 0 h 21"/>
                  <a:gd name="T6" fmla="*/ 499 w 14"/>
                  <a:gd name="T7" fmla="*/ 0 h 21"/>
                  <a:gd name="T8" fmla="*/ 333 w 14"/>
                  <a:gd name="T9" fmla="*/ 526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9" y="21"/>
                    </a:moveTo>
                    <a:lnTo>
                      <a:pt x="0" y="18"/>
                    </a:lnTo>
                    <a:lnTo>
                      <a:pt x="4" y="0"/>
                    </a:lnTo>
                    <a:lnTo>
                      <a:pt x="14"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1" name="Freeform 74"/>
              <p:cNvSpPr/>
              <p:nvPr/>
            </p:nvSpPr>
            <p:spPr bwMode="gray">
              <a:xfrm>
                <a:off x="4272" y="3054"/>
                <a:ext cx="17" cy="28"/>
              </a:xfrm>
              <a:custGeom>
                <a:avLst/>
                <a:gdLst>
                  <a:gd name="T0" fmla="*/ 299 w 12"/>
                  <a:gd name="T1" fmla="*/ 526 h 21"/>
                  <a:gd name="T2" fmla="*/ 0 w 12"/>
                  <a:gd name="T3" fmla="*/ 476 h 21"/>
                  <a:gd name="T4" fmla="*/ 74 w 12"/>
                  <a:gd name="T5" fmla="*/ 0 h 21"/>
                  <a:gd name="T6" fmla="*/ 387 w 12"/>
                  <a:gd name="T7" fmla="*/ 0 h 21"/>
                  <a:gd name="T8" fmla="*/ 299 w 12"/>
                  <a:gd name="T9" fmla="*/ 526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9" y="21"/>
                    </a:moveTo>
                    <a:lnTo>
                      <a:pt x="0" y="19"/>
                    </a:lnTo>
                    <a:lnTo>
                      <a:pt x="2" y="0"/>
                    </a:lnTo>
                    <a:lnTo>
                      <a:pt x="12"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2" name="Freeform 75"/>
              <p:cNvSpPr/>
              <p:nvPr/>
            </p:nvSpPr>
            <p:spPr bwMode="gray">
              <a:xfrm>
                <a:off x="3772" y="2773"/>
                <a:ext cx="31" cy="26"/>
              </a:xfrm>
              <a:custGeom>
                <a:avLst/>
                <a:gdLst>
                  <a:gd name="T0" fmla="*/ 154 w 22"/>
                  <a:gd name="T1" fmla="*/ 296 h 19"/>
                  <a:gd name="T2" fmla="*/ 0 w 22"/>
                  <a:gd name="T3" fmla="*/ 192 h 19"/>
                  <a:gd name="T4" fmla="*/ 533 w 22"/>
                  <a:gd name="T5" fmla="*/ 0 h 19"/>
                  <a:gd name="T6" fmla="*/ 683 w 22"/>
                  <a:gd name="T7" fmla="*/ 111 h 19"/>
                  <a:gd name="T8" fmla="*/ 154 w 22"/>
                  <a:gd name="T9" fmla="*/ 296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5" y="19"/>
                    </a:moveTo>
                    <a:lnTo>
                      <a:pt x="0" y="12"/>
                    </a:lnTo>
                    <a:lnTo>
                      <a:pt x="17" y="0"/>
                    </a:lnTo>
                    <a:lnTo>
                      <a:pt x="22" y="7"/>
                    </a:lnTo>
                    <a:lnTo>
                      <a:pt x="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3" name="Freeform 76"/>
              <p:cNvSpPr/>
              <p:nvPr/>
            </p:nvSpPr>
            <p:spPr bwMode="gray">
              <a:xfrm>
                <a:off x="3819" y="2830"/>
                <a:ext cx="28" cy="27"/>
              </a:xfrm>
              <a:custGeom>
                <a:avLst/>
                <a:gdLst>
                  <a:gd name="T0" fmla="*/ 116 w 21"/>
                  <a:gd name="T1" fmla="*/ 261 h 21"/>
                  <a:gd name="T2" fmla="*/ 0 w 21"/>
                  <a:gd name="T3" fmla="*/ 174 h 21"/>
                  <a:gd name="T4" fmla="*/ 276 w 21"/>
                  <a:gd name="T5" fmla="*/ 0 h 21"/>
                  <a:gd name="T6" fmla="*/ 368 w 21"/>
                  <a:gd name="T7" fmla="*/ 85 h 21"/>
                  <a:gd name="T8" fmla="*/ 116 w 21"/>
                  <a:gd name="T9" fmla="*/ 26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6" y="0"/>
                    </a:lnTo>
                    <a:lnTo>
                      <a:pt x="21"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4" name="Freeform 77"/>
              <p:cNvSpPr/>
              <p:nvPr/>
            </p:nvSpPr>
            <p:spPr bwMode="gray">
              <a:xfrm>
                <a:off x="3873" y="2881"/>
                <a:ext cx="26" cy="27"/>
              </a:xfrm>
              <a:custGeom>
                <a:avLst/>
                <a:gdLst>
                  <a:gd name="T0" fmla="*/ 172 w 19"/>
                  <a:gd name="T1" fmla="*/ 261 h 21"/>
                  <a:gd name="T2" fmla="*/ 0 w 19"/>
                  <a:gd name="T3" fmla="*/ 174 h 21"/>
                  <a:gd name="T4" fmla="*/ 322 w 19"/>
                  <a:gd name="T5" fmla="*/ 0 h 21"/>
                  <a:gd name="T6" fmla="*/ 441 w 19"/>
                  <a:gd name="T7" fmla="*/ 85 h 21"/>
                  <a:gd name="T8" fmla="*/ 172 w 19"/>
                  <a:gd name="T9" fmla="*/ 26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7" y="21"/>
                    </a:moveTo>
                    <a:lnTo>
                      <a:pt x="0" y="14"/>
                    </a:lnTo>
                    <a:lnTo>
                      <a:pt x="14" y="0"/>
                    </a:lnTo>
                    <a:lnTo>
                      <a:pt x="19"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5" name="Freeform 78"/>
              <p:cNvSpPr/>
              <p:nvPr/>
            </p:nvSpPr>
            <p:spPr bwMode="gray">
              <a:xfrm>
                <a:off x="3929" y="2928"/>
                <a:ext cx="31" cy="27"/>
              </a:xfrm>
              <a:custGeom>
                <a:avLst/>
                <a:gdLst>
                  <a:gd name="T0" fmla="*/ 244 w 21"/>
                  <a:gd name="T1" fmla="*/ 181 h 21"/>
                  <a:gd name="T2" fmla="*/ 0 w 21"/>
                  <a:gd name="T3" fmla="*/ 118 h 21"/>
                  <a:gd name="T4" fmla="*/ 416 w 21"/>
                  <a:gd name="T5" fmla="*/ 0 h 21"/>
                  <a:gd name="T6" fmla="*/ 737 w 21"/>
                  <a:gd name="T7" fmla="*/ 40 h 21"/>
                  <a:gd name="T8" fmla="*/ 244 w 21"/>
                  <a:gd name="T9" fmla="*/ 18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2" y="0"/>
                    </a:lnTo>
                    <a:lnTo>
                      <a:pt x="21" y="5"/>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6" name="Freeform 79"/>
              <p:cNvSpPr/>
              <p:nvPr/>
            </p:nvSpPr>
            <p:spPr bwMode="gray">
              <a:xfrm>
                <a:off x="3646" y="2446"/>
                <a:ext cx="27" cy="13"/>
              </a:xfrm>
              <a:custGeom>
                <a:avLst/>
                <a:gdLst>
                  <a:gd name="T0" fmla="*/ 0 w 21"/>
                  <a:gd name="T1" fmla="*/ 352 h 9"/>
                  <a:gd name="T2" fmla="*/ 0 w 21"/>
                  <a:gd name="T3" fmla="*/ 81 h 9"/>
                  <a:gd name="T4" fmla="*/ 231 w 21"/>
                  <a:gd name="T5" fmla="*/ 0 h 9"/>
                  <a:gd name="T6" fmla="*/ 261 w 21"/>
                  <a:gd name="T7" fmla="*/ 264 h 9"/>
                  <a:gd name="T8" fmla="*/ 0 w 21"/>
                  <a:gd name="T9" fmla="*/ 352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9"/>
                    </a:moveTo>
                    <a:lnTo>
                      <a:pt x="0" y="2"/>
                    </a:lnTo>
                    <a:lnTo>
                      <a:pt x="19" y="0"/>
                    </a:lnTo>
                    <a:lnTo>
                      <a:pt x="21"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7" name="Freeform 80"/>
              <p:cNvSpPr/>
              <p:nvPr/>
            </p:nvSpPr>
            <p:spPr bwMode="gray">
              <a:xfrm>
                <a:off x="3655" y="2516"/>
                <a:ext cx="29" cy="17"/>
              </a:xfrm>
              <a:custGeom>
                <a:avLst/>
                <a:gdLst>
                  <a:gd name="T0" fmla="*/ 55 w 21"/>
                  <a:gd name="T1" fmla="*/ 387 h 12"/>
                  <a:gd name="T2" fmla="*/ 0 w 21"/>
                  <a:gd name="T3" fmla="*/ 163 h 12"/>
                  <a:gd name="T4" fmla="*/ 476 w 21"/>
                  <a:gd name="T5" fmla="*/ 0 h 12"/>
                  <a:gd name="T6" fmla="*/ 526 w 21"/>
                  <a:gd name="T7" fmla="*/ 299 h 12"/>
                  <a:gd name="T8" fmla="*/ 55 w 21"/>
                  <a:gd name="T9" fmla="*/ 387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 y="12"/>
                    </a:moveTo>
                    <a:lnTo>
                      <a:pt x="0" y="5"/>
                    </a:lnTo>
                    <a:lnTo>
                      <a:pt x="19" y="0"/>
                    </a:lnTo>
                    <a:lnTo>
                      <a:pt x="21" y="9"/>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8" name="Freeform 81"/>
              <p:cNvSpPr/>
              <p:nvPr/>
            </p:nvSpPr>
            <p:spPr bwMode="gray">
              <a:xfrm>
                <a:off x="3673" y="2585"/>
                <a:ext cx="31" cy="20"/>
              </a:xfrm>
              <a:custGeom>
                <a:avLst/>
                <a:gdLst>
                  <a:gd name="T0" fmla="*/ 89 w 22"/>
                  <a:gd name="T1" fmla="*/ 499 h 14"/>
                  <a:gd name="T2" fmla="*/ 0 w 22"/>
                  <a:gd name="T3" fmla="*/ 171 h 14"/>
                  <a:gd name="T4" fmla="*/ 596 w 22"/>
                  <a:gd name="T5" fmla="*/ 0 h 14"/>
                  <a:gd name="T6" fmla="*/ 683 w 22"/>
                  <a:gd name="T7" fmla="*/ 244 h 14"/>
                  <a:gd name="T8" fmla="*/ 89 w 22"/>
                  <a:gd name="T9" fmla="*/ 499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3" y="14"/>
                    </a:moveTo>
                    <a:lnTo>
                      <a:pt x="0" y="5"/>
                    </a:lnTo>
                    <a:lnTo>
                      <a:pt x="19" y="0"/>
                    </a:lnTo>
                    <a:lnTo>
                      <a:pt x="22" y="7"/>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79" name="Freeform 82"/>
              <p:cNvSpPr/>
              <p:nvPr/>
            </p:nvSpPr>
            <p:spPr bwMode="gray">
              <a:xfrm>
                <a:off x="3700" y="2653"/>
                <a:ext cx="33" cy="20"/>
              </a:xfrm>
              <a:custGeom>
                <a:avLst/>
                <a:gdLst>
                  <a:gd name="T0" fmla="*/ 131 w 24"/>
                  <a:gd name="T1" fmla="*/ 149 h 16"/>
                  <a:gd name="T2" fmla="*/ 0 w 24"/>
                  <a:gd name="T3" fmla="*/ 62 h 16"/>
                  <a:gd name="T4" fmla="*/ 469 w 24"/>
                  <a:gd name="T5" fmla="*/ 0 h 16"/>
                  <a:gd name="T6" fmla="*/ 575 w 24"/>
                  <a:gd name="T7" fmla="*/ 62 h 16"/>
                  <a:gd name="T8" fmla="*/ 131 w 24"/>
                  <a:gd name="T9" fmla="*/ 149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5" y="16"/>
                    </a:moveTo>
                    <a:lnTo>
                      <a:pt x="0" y="7"/>
                    </a:lnTo>
                    <a:lnTo>
                      <a:pt x="19" y="0"/>
                    </a:lnTo>
                    <a:lnTo>
                      <a:pt x="24" y="7"/>
                    </a:lnTo>
                    <a:lnTo>
                      <a:pt x="5"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0" name="Freeform 83"/>
              <p:cNvSpPr/>
              <p:nvPr/>
            </p:nvSpPr>
            <p:spPr bwMode="gray">
              <a:xfrm>
                <a:off x="3700" y="2089"/>
                <a:ext cx="28" cy="22"/>
              </a:xfrm>
              <a:custGeom>
                <a:avLst/>
                <a:gdLst>
                  <a:gd name="T0" fmla="*/ 0 w 21"/>
                  <a:gd name="T1" fmla="*/ 97 h 17"/>
                  <a:gd name="T2" fmla="*/ 49 w 21"/>
                  <a:gd name="T3" fmla="*/ 0 h 17"/>
                  <a:gd name="T4" fmla="*/ 368 w 21"/>
                  <a:gd name="T5" fmla="*/ 97 h 17"/>
                  <a:gd name="T6" fmla="*/ 332 w 21"/>
                  <a:gd name="T7" fmla="*/ 221 h 17"/>
                  <a:gd name="T8" fmla="*/ 0 w 21"/>
                  <a:gd name="T9" fmla="*/ 9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7"/>
                    </a:moveTo>
                    <a:lnTo>
                      <a:pt x="3" y="0"/>
                    </a:lnTo>
                    <a:lnTo>
                      <a:pt x="21" y="7"/>
                    </a:lnTo>
                    <a:lnTo>
                      <a:pt x="19" y="1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1" name="Freeform 84"/>
              <p:cNvSpPr/>
              <p:nvPr/>
            </p:nvSpPr>
            <p:spPr bwMode="gray">
              <a:xfrm>
                <a:off x="3673" y="2156"/>
                <a:ext cx="31" cy="21"/>
              </a:xfrm>
              <a:custGeom>
                <a:avLst/>
                <a:gdLst>
                  <a:gd name="T0" fmla="*/ 0 w 22"/>
                  <a:gd name="T1" fmla="*/ 144 h 16"/>
                  <a:gd name="T2" fmla="*/ 89 w 22"/>
                  <a:gd name="T3" fmla="*/ 0 h 16"/>
                  <a:gd name="T4" fmla="*/ 683 w 22"/>
                  <a:gd name="T5" fmla="*/ 110 h 16"/>
                  <a:gd name="T6" fmla="*/ 596 w 22"/>
                  <a:gd name="T7" fmla="*/ 248 h 16"/>
                  <a:gd name="T8" fmla="*/ 0 w 22"/>
                  <a:gd name="T9" fmla="*/ 144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9"/>
                    </a:moveTo>
                    <a:lnTo>
                      <a:pt x="3" y="0"/>
                    </a:lnTo>
                    <a:lnTo>
                      <a:pt x="22" y="7"/>
                    </a:lnTo>
                    <a:lnTo>
                      <a:pt x="19" y="1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2" name="Freeform 85"/>
              <p:cNvSpPr/>
              <p:nvPr/>
            </p:nvSpPr>
            <p:spPr bwMode="gray">
              <a:xfrm>
                <a:off x="3655" y="2228"/>
                <a:ext cx="29" cy="18"/>
              </a:xfrm>
              <a:custGeom>
                <a:avLst/>
                <a:gdLst>
                  <a:gd name="T0" fmla="*/ 0 w 21"/>
                  <a:gd name="T1" fmla="*/ 109 h 14"/>
                  <a:gd name="T2" fmla="*/ 55 w 21"/>
                  <a:gd name="T3" fmla="*/ 0 h 14"/>
                  <a:gd name="T4" fmla="*/ 526 w 21"/>
                  <a:gd name="T5" fmla="*/ 59 h 14"/>
                  <a:gd name="T6" fmla="*/ 476 w 21"/>
                  <a:gd name="T7" fmla="*/ 174 h 14"/>
                  <a:gd name="T8" fmla="*/ 0 w 21"/>
                  <a:gd name="T9" fmla="*/ 109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9"/>
                    </a:moveTo>
                    <a:lnTo>
                      <a:pt x="2" y="0"/>
                    </a:lnTo>
                    <a:lnTo>
                      <a:pt x="21" y="5"/>
                    </a:lnTo>
                    <a:lnTo>
                      <a:pt x="19" y="14"/>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3" name="Freeform 86"/>
              <p:cNvSpPr/>
              <p:nvPr/>
            </p:nvSpPr>
            <p:spPr bwMode="gray">
              <a:xfrm>
                <a:off x="3646" y="2300"/>
                <a:ext cx="27" cy="15"/>
              </a:xfrm>
              <a:custGeom>
                <a:avLst/>
                <a:gdLst>
                  <a:gd name="T0" fmla="*/ 0 w 21"/>
                  <a:gd name="T1" fmla="*/ 172 h 12"/>
                  <a:gd name="T2" fmla="*/ 0 w 21"/>
                  <a:gd name="T3" fmla="*/ 0 h 12"/>
                  <a:gd name="T4" fmla="*/ 261 w 21"/>
                  <a:gd name="T5" fmla="*/ 49 h 12"/>
                  <a:gd name="T6" fmla="*/ 231 w 21"/>
                  <a:gd name="T7" fmla="*/ 207 h 12"/>
                  <a:gd name="T8" fmla="*/ 0 w 21"/>
                  <a:gd name="T9" fmla="*/ 172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0" y="10"/>
                    </a:moveTo>
                    <a:lnTo>
                      <a:pt x="0" y="0"/>
                    </a:lnTo>
                    <a:lnTo>
                      <a:pt x="21" y="3"/>
                    </a:lnTo>
                    <a:lnTo>
                      <a:pt x="19" y="1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4" name="Freeform 87"/>
              <p:cNvSpPr/>
              <p:nvPr/>
            </p:nvSpPr>
            <p:spPr bwMode="gray">
              <a:xfrm>
                <a:off x="3929" y="1808"/>
                <a:ext cx="27" cy="27"/>
              </a:xfrm>
              <a:custGeom>
                <a:avLst/>
                <a:gdLst>
                  <a:gd name="T0" fmla="*/ 0 w 19"/>
                  <a:gd name="T1" fmla="*/ 46 h 21"/>
                  <a:gd name="T2" fmla="*/ 172 w 19"/>
                  <a:gd name="T3" fmla="*/ 0 h 21"/>
                  <a:gd name="T4" fmla="*/ 441 w 19"/>
                  <a:gd name="T5" fmla="*/ 203 h 21"/>
                  <a:gd name="T6" fmla="*/ 270 w 19"/>
                  <a:gd name="T7" fmla="*/ 261 h 21"/>
                  <a:gd name="T8" fmla="*/ 0 w 19"/>
                  <a:gd name="T9" fmla="*/ 46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4"/>
                    </a:moveTo>
                    <a:lnTo>
                      <a:pt x="7" y="0"/>
                    </a:lnTo>
                    <a:lnTo>
                      <a:pt x="19" y="16"/>
                    </a:lnTo>
                    <a:lnTo>
                      <a:pt x="12" y="21"/>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5" name="Freeform 88"/>
              <p:cNvSpPr/>
              <p:nvPr/>
            </p:nvSpPr>
            <p:spPr bwMode="gray">
              <a:xfrm>
                <a:off x="3873" y="1850"/>
                <a:ext cx="26" cy="30"/>
              </a:xfrm>
              <a:custGeom>
                <a:avLst/>
                <a:gdLst>
                  <a:gd name="T0" fmla="*/ 0 w 19"/>
                  <a:gd name="T1" fmla="*/ 244 h 21"/>
                  <a:gd name="T2" fmla="*/ 172 w 19"/>
                  <a:gd name="T3" fmla="*/ 0 h 21"/>
                  <a:gd name="T4" fmla="*/ 441 w 19"/>
                  <a:gd name="T5" fmla="*/ 571 h 21"/>
                  <a:gd name="T6" fmla="*/ 322 w 19"/>
                  <a:gd name="T7" fmla="*/ 737 h 21"/>
                  <a:gd name="T8" fmla="*/ 0 w 19"/>
                  <a:gd name="T9" fmla="*/ 244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7"/>
                    </a:moveTo>
                    <a:lnTo>
                      <a:pt x="7" y="0"/>
                    </a:lnTo>
                    <a:lnTo>
                      <a:pt x="19" y="16"/>
                    </a:lnTo>
                    <a:lnTo>
                      <a:pt x="14" y="2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6" name="Freeform 89"/>
              <p:cNvSpPr/>
              <p:nvPr/>
            </p:nvSpPr>
            <p:spPr bwMode="gray">
              <a:xfrm>
                <a:off x="3821" y="1905"/>
                <a:ext cx="27" cy="27"/>
              </a:xfrm>
              <a:custGeom>
                <a:avLst/>
                <a:gdLst>
                  <a:gd name="T0" fmla="*/ 0 w 19"/>
                  <a:gd name="T1" fmla="*/ 172 h 19"/>
                  <a:gd name="T2" fmla="*/ 126 w 19"/>
                  <a:gd name="T3" fmla="*/ 0 h 19"/>
                  <a:gd name="T4" fmla="*/ 441 w 19"/>
                  <a:gd name="T5" fmla="*/ 322 h 19"/>
                  <a:gd name="T6" fmla="*/ 322 w 19"/>
                  <a:gd name="T7" fmla="*/ 441 h 19"/>
                  <a:gd name="T8" fmla="*/ 0 w 19"/>
                  <a:gd name="T9" fmla="*/ 172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7"/>
                    </a:moveTo>
                    <a:lnTo>
                      <a:pt x="5" y="0"/>
                    </a:lnTo>
                    <a:lnTo>
                      <a:pt x="19" y="14"/>
                    </a:lnTo>
                    <a:lnTo>
                      <a:pt x="14"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7" name="Freeform 90"/>
              <p:cNvSpPr/>
              <p:nvPr/>
            </p:nvSpPr>
            <p:spPr bwMode="gray">
              <a:xfrm>
                <a:off x="3772" y="1961"/>
                <a:ext cx="31" cy="25"/>
              </a:xfrm>
              <a:custGeom>
                <a:avLst/>
                <a:gdLst>
                  <a:gd name="T0" fmla="*/ 0 w 22"/>
                  <a:gd name="T1" fmla="*/ 125 h 19"/>
                  <a:gd name="T2" fmla="*/ 154 w 22"/>
                  <a:gd name="T3" fmla="*/ 0 h 19"/>
                  <a:gd name="T4" fmla="*/ 683 w 22"/>
                  <a:gd name="T5" fmla="*/ 192 h 19"/>
                  <a:gd name="T6" fmla="*/ 533 w 22"/>
                  <a:gd name="T7" fmla="*/ 296 h 19"/>
                  <a:gd name="T8" fmla="*/ 0 w 22"/>
                  <a:gd name="T9" fmla="*/ 125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8"/>
                    </a:moveTo>
                    <a:lnTo>
                      <a:pt x="5" y="0"/>
                    </a:lnTo>
                    <a:lnTo>
                      <a:pt x="22" y="12"/>
                    </a:lnTo>
                    <a:lnTo>
                      <a:pt x="17"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8" name="Freeform 91"/>
              <p:cNvSpPr/>
              <p:nvPr/>
            </p:nvSpPr>
            <p:spPr bwMode="gray">
              <a:xfrm>
                <a:off x="4272" y="1680"/>
                <a:ext cx="17" cy="29"/>
              </a:xfrm>
              <a:custGeom>
                <a:avLst/>
                <a:gdLst>
                  <a:gd name="T0" fmla="*/ 0 w 12"/>
                  <a:gd name="T1" fmla="*/ 0 h 21"/>
                  <a:gd name="T2" fmla="*/ 299 w 12"/>
                  <a:gd name="T3" fmla="*/ 0 h 21"/>
                  <a:gd name="T4" fmla="*/ 387 w 12"/>
                  <a:gd name="T5" fmla="*/ 476 h 21"/>
                  <a:gd name="T6" fmla="*/ 74 w 12"/>
                  <a:gd name="T7" fmla="*/ 526 h 21"/>
                  <a:gd name="T8" fmla="*/ 0 w 12"/>
                  <a:gd name="T9" fmla="*/ 0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0"/>
                    </a:moveTo>
                    <a:lnTo>
                      <a:pt x="9" y="0"/>
                    </a:lnTo>
                    <a:lnTo>
                      <a:pt x="12" y="19"/>
                    </a:lnTo>
                    <a:lnTo>
                      <a:pt x="2"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89" name="Freeform 92"/>
              <p:cNvSpPr/>
              <p:nvPr/>
            </p:nvSpPr>
            <p:spPr bwMode="gray">
              <a:xfrm>
                <a:off x="4198" y="1689"/>
                <a:ext cx="16" cy="31"/>
              </a:xfrm>
              <a:custGeom>
                <a:avLst/>
                <a:gdLst>
                  <a:gd name="T0" fmla="*/ 0 w 11"/>
                  <a:gd name="T1" fmla="*/ 89 h 22"/>
                  <a:gd name="T2" fmla="*/ 391 w 11"/>
                  <a:gd name="T3" fmla="*/ 0 h 22"/>
                  <a:gd name="T4" fmla="*/ 455 w 11"/>
                  <a:gd name="T5" fmla="*/ 596 h 22"/>
                  <a:gd name="T6" fmla="*/ 185 w 11"/>
                  <a:gd name="T7" fmla="*/ 683 h 22"/>
                  <a:gd name="T8" fmla="*/ 0 w 11"/>
                  <a:gd name="T9" fmla="*/ 89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0" y="3"/>
                    </a:moveTo>
                    <a:lnTo>
                      <a:pt x="9" y="0"/>
                    </a:lnTo>
                    <a:lnTo>
                      <a:pt x="11"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90" name="Freeform 93"/>
              <p:cNvSpPr/>
              <p:nvPr/>
            </p:nvSpPr>
            <p:spPr bwMode="gray">
              <a:xfrm>
                <a:off x="4128" y="1709"/>
                <a:ext cx="20" cy="28"/>
              </a:xfrm>
              <a:custGeom>
                <a:avLst/>
                <a:gdLst>
                  <a:gd name="T0" fmla="*/ 0 w 14"/>
                  <a:gd name="T1" fmla="*/ 36 h 22"/>
                  <a:gd name="T2" fmla="*/ 244 w 14"/>
                  <a:gd name="T3" fmla="*/ 0 h 22"/>
                  <a:gd name="T4" fmla="*/ 499 w 14"/>
                  <a:gd name="T5" fmla="*/ 213 h 22"/>
                  <a:gd name="T6" fmla="*/ 163 w 14"/>
                  <a:gd name="T7" fmla="*/ 249 h 22"/>
                  <a:gd name="T8" fmla="*/ 0 w 14"/>
                  <a:gd name="T9" fmla="*/ 36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3"/>
                    </a:moveTo>
                    <a:lnTo>
                      <a:pt x="7" y="0"/>
                    </a:lnTo>
                    <a:lnTo>
                      <a:pt x="14"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91" name="Freeform 94"/>
              <p:cNvSpPr/>
              <p:nvPr/>
            </p:nvSpPr>
            <p:spPr bwMode="gray">
              <a:xfrm>
                <a:off x="4058" y="1733"/>
                <a:ext cx="21" cy="33"/>
              </a:xfrm>
              <a:custGeom>
                <a:avLst/>
                <a:gdLst>
                  <a:gd name="T0" fmla="*/ 0 w 16"/>
                  <a:gd name="T1" fmla="*/ 131 h 24"/>
                  <a:gd name="T2" fmla="*/ 110 w 16"/>
                  <a:gd name="T3" fmla="*/ 0 h 24"/>
                  <a:gd name="T4" fmla="*/ 248 w 16"/>
                  <a:gd name="T5" fmla="*/ 469 h 24"/>
                  <a:gd name="T6" fmla="*/ 110 w 16"/>
                  <a:gd name="T7" fmla="*/ 575 h 24"/>
                  <a:gd name="T8" fmla="*/ 0 w 16"/>
                  <a:gd name="T9" fmla="*/ 13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5"/>
                    </a:moveTo>
                    <a:lnTo>
                      <a:pt x="7" y="0"/>
                    </a:lnTo>
                    <a:lnTo>
                      <a:pt x="16" y="19"/>
                    </a:lnTo>
                    <a:lnTo>
                      <a:pt x="7" y="2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grpSp>
        <p:grpSp>
          <p:nvGrpSpPr>
            <p:cNvPr id="19" name="Group 95"/>
            <p:cNvGrpSpPr/>
            <p:nvPr/>
          </p:nvGrpSpPr>
          <p:grpSpPr bwMode="auto">
            <a:xfrm>
              <a:off x="3681" y="1716"/>
              <a:ext cx="1350" cy="1343"/>
              <a:chOff x="3681" y="1716"/>
              <a:chExt cx="1350" cy="1343"/>
            </a:xfrm>
          </p:grpSpPr>
          <p:sp>
            <p:nvSpPr>
              <p:cNvPr id="20" name="Text Box 96"/>
              <p:cNvSpPr txBox="1">
                <a:spLocks noChangeArrowheads="1"/>
              </p:cNvSpPr>
              <p:nvPr/>
            </p:nvSpPr>
            <p:spPr bwMode="gray">
              <a:xfrm>
                <a:off x="4278" y="287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6</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21" name="Text Box 97"/>
              <p:cNvSpPr txBox="1">
                <a:spLocks noChangeArrowheads="1"/>
              </p:cNvSpPr>
              <p:nvPr/>
            </p:nvSpPr>
            <p:spPr bwMode="gray">
              <a:xfrm>
                <a:off x="3977" y="2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7</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22" name="Text Box 98"/>
              <p:cNvSpPr txBox="1">
                <a:spLocks noChangeArrowheads="1"/>
              </p:cNvSpPr>
              <p:nvPr/>
            </p:nvSpPr>
            <p:spPr bwMode="gray">
              <a:xfrm>
                <a:off x="3767" y="257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8</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23" name="Text Box 99"/>
              <p:cNvSpPr txBox="1">
                <a:spLocks noChangeArrowheads="1"/>
              </p:cNvSpPr>
              <p:nvPr/>
            </p:nvSpPr>
            <p:spPr bwMode="gray">
              <a:xfrm>
                <a:off x="4249" y="1716"/>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12</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24" name="Text Box 100"/>
              <p:cNvSpPr txBox="1">
                <a:spLocks noChangeArrowheads="1"/>
              </p:cNvSpPr>
              <p:nvPr/>
            </p:nvSpPr>
            <p:spPr bwMode="gray">
              <a:xfrm>
                <a:off x="4569" y="1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25" name="Text Box 101"/>
              <p:cNvSpPr txBox="1">
                <a:spLocks noChangeArrowheads="1"/>
              </p:cNvSpPr>
              <p:nvPr/>
            </p:nvSpPr>
            <p:spPr bwMode="gray">
              <a:xfrm>
                <a:off x="4785" y="2006"/>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2</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26" name="Text Box 102"/>
              <p:cNvSpPr txBox="1">
                <a:spLocks noChangeArrowheads="1"/>
              </p:cNvSpPr>
              <p:nvPr/>
            </p:nvSpPr>
            <p:spPr bwMode="gray">
              <a:xfrm>
                <a:off x="4862" y="2297"/>
                <a:ext cx="16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3</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27" name="Text Box 103"/>
              <p:cNvSpPr txBox="1">
                <a:spLocks noChangeArrowheads="1"/>
              </p:cNvSpPr>
              <p:nvPr/>
            </p:nvSpPr>
            <p:spPr bwMode="gray">
              <a:xfrm>
                <a:off x="4785" y="258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4</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28" name="Text Box 104"/>
              <p:cNvSpPr txBox="1">
                <a:spLocks noChangeArrowheads="1"/>
              </p:cNvSpPr>
              <p:nvPr/>
            </p:nvSpPr>
            <p:spPr bwMode="gray">
              <a:xfrm>
                <a:off x="4579" y="2787"/>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5</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29" name="Text Box 105"/>
              <p:cNvSpPr txBox="1">
                <a:spLocks noChangeArrowheads="1"/>
              </p:cNvSpPr>
              <p:nvPr/>
            </p:nvSpPr>
            <p:spPr bwMode="gray">
              <a:xfrm>
                <a:off x="3681" y="2289"/>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9</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30" name="Text Box 106"/>
              <p:cNvSpPr txBox="1">
                <a:spLocks noChangeArrowheads="1"/>
              </p:cNvSpPr>
              <p:nvPr/>
            </p:nvSpPr>
            <p:spPr bwMode="gray">
              <a:xfrm>
                <a:off x="3769" y="2002"/>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10</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31" name="Text Box 107"/>
              <p:cNvSpPr txBox="1">
                <a:spLocks noChangeArrowheads="1"/>
              </p:cNvSpPr>
              <p:nvPr/>
            </p:nvSpPr>
            <p:spPr bwMode="gray">
              <a:xfrm>
                <a:off x="3977" y="1798"/>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11</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grpSp>
      </p:grpSp>
      <p:grpSp>
        <p:nvGrpSpPr>
          <p:cNvPr id="92" name="Gruppieren 128"/>
          <p:cNvGrpSpPr/>
          <p:nvPr/>
        </p:nvGrpSpPr>
        <p:grpSpPr bwMode="auto">
          <a:xfrm>
            <a:off x="4469949" y="2162460"/>
            <a:ext cx="126235" cy="1255306"/>
            <a:chOff x="2776538" y="2833688"/>
            <a:chExt cx="133350" cy="1317625"/>
          </a:xfrm>
        </p:grpSpPr>
        <p:sp>
          <p:nvSpPr>
            <p:cNvPr id="93" name="Rectangle 108"/>
            <p:cNvSpPr>
              <a:spLocks noChangeAspect="1" noChangeArrowheads="1"/>
            </p:cNvSpPr>
            <p:nvPr/>
          </p:nvSpPr>
          <p:spPr bwMode="gray">
            <a:xfrm>
              <a:off x="2776538" y="2833688"/>
              <a:ext cx="133350" cy="1317625"/>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94" name="Rectangle 109"/>
            <p:cNvSpPr>
              <a:spLocks noChangeAspect="1" noChangeArrowheads="1"/>
            </p:cNvSpPr>
            <p:nvPr/>
          </p:nvSpPr>
          <p:spPr bwMode="gray">
            <a:xfrm flipH="1">
              <a:off x="2813019" y="2895243"/>
              <a:ext cx="49199" cy="606009"/>
            </a:xfrm>
            <a:prstGeom prst="rect">
              <a:avLst/>
            </a:prstGeom>
            <a:solidFill>
              <a:srgbClr val="000000"/>
            </a:solidFill>
            <a:ln w="38100">
              <a:solidFill>
                <a:srgbClr val="000000"/>
              </a:solidFill>
              <a:miter lim="800000"/>
            </a:ln>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grpSp>
        <p:nvGrpSpPr>
          <p:cNvPr id="95" name="Group 110"/>
          <p:cNvGrpSpPr/>
          <p:nvPr/>
        </p:nvGrpSpPr>
        <p:grpSpPr bwMode="auto">
          <a:xfrm>
            <a:off x="4480071" y="1911754"/>
            <a:ext cx="104799" cy="1756715"/>
            <a:chOff x="3635" y="14"/>
            <a:chExt cx="76" cy="1262"/>
          </a:xfrm>
        </p:grpSpPr>
        <p:sp>
          <p:nvSpPr>
            <p:cNvPr id="96" name="Rectangle 111"/>
            <p:cNvSpPr>
              <a:spLocks noChangeArrowheads="1"/>
            </p:cNvSpPr>
            <p:nvPr/>
          </p:nvSpPr>
          <p:spPr bwMode="gray">
            <a:xfrm>
              <a:off x="3635" y="14"/>
              <a:ext cx="76" cy="1262"/>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97" name="Rectangle 112"/>
            <p:cNvSpPr>
              <a:spLocks noChangeArrowheads="1"/>
            </p:cNvSpPr>
            <p:nvPr/>
          </p:nvSpPr>
          <p:spPr bwMode="gray">
            <a:xfrm flipH="1">
              <a:off x="3658" y="91"/>
              <a:ext cx="29" cy="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98" name="Oval 113"/>
            <p:cNvSpPr>
              <a:spLocks noChangeArrowheads="1"/>
            </p:cNvSpPr>
            <p:nvPr/>
          </p:nvSpPr>
          <p:spPr bwMode="gray">
            <a:xfrm>
              <a:off x="3635" y="605"/>
              <a:ext cx="76" cy="7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99" name="Oval 114"/>
            <p:cNvSpPr>
              <a:spLocks noChangeArrowheads="1"/>
            </p:cNvSpPr>
            <p:nvPr/>
          </p:nvSpPr>
          <p:spPr bwMode="gray">
            <a:xfrm>
              <a:off x="3650" y="622"/>
              <a:ext cx="45" cy="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0" name="Oval 115"/>
            <p:cNvSpPr>
              <a:spLocks noChangeArrowheads="1"/>
            </p:cNvSpPr>
            <p:nvPr/>
          </p:nvSpPr>
          <p:spPr bwMode="gray">
            <a:xfrm>
              <a:off x="3664" y="633"/>
              <a:ext cx="19" cy="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sp>
        <p:nvSpPr>
          <p:cNvPr id="101" name="矩形标注 100"/>
          <p:cNvSpPr/>
          <p:nvPr/>
        </p:nvSpPr>
        <p:spPr bwMode="auto">
          <a:xfrm>
            <a:off x="1387515" y="2050856"/>
            <a:ext cx="1610741" cy="402555"/>
          </a:xfrm>
          <a:prstGeom prst="wedgeRectCallout">
            <a:avLst>
              <a:gd name="adj1" fmla="val 96115"/>
              <a:gd name="adj2" fmla="val 219439"/>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400" b="1" dirty="0">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400" b="1" dirty="0">
              <a:solidFill>
                <a:srgbClr val="7D7D7D"/>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2" name="矩形标注 101"/>
          <p:cNvSpPr/>
          <p:nvPr/>
        </p:nvSpPr>
        <p:spPr bwMode="auto">
          <a:xfrm>
            <a:off x="5915255" y="3769108"/>
            <a:ext cx="1897105" cy="402555"/>
          </a:xfrm>
          <a:prstGeom prst="wedgeRectCallout">
            <a:avLst>
              <a:gd name="adj1" fmla="val -98533"/>
              <a:gd name="adj2" fmla="val -122834"/>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600" b="1" dirty="0">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600" b="1" dirty="0">
              <a:solidFill>
                <a:srgbClr val="7D7D7D"/>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03" name="矩形标注 102"/>
          <p:cNvSpPr/>
          <p:nvPr/>
        </p:nvSpPr>
        <p:spPr bwMode="auto">
          <a:xfrm>
            <a:off x="5969274" y="1059582"/>
            <a:ext cx="1610741" cy="402555"/>
          </a:xfrm>
          <a:prstGeom prst="wedgeRectCallout">
            <a:avLst>
              <a:gd name="adj1" fmla="val -111139"/>
              <a:gd name="adj2" fmla="val 205806"/>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400" b="1" dirty="0">
                <a:solidFill>
                  <a:srgbClr val="7D7D7D"/>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400" b="1" dirty="0">
              <a:solidFill>
                <a:srgbClr val="7D7D7D"/>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par>
                          <p:cTn id="50" fill="hold">
                            <p:stCondLst>
                              <p:cond delay="0"/>
                            </p:stCondLst>
                            <p:childTnLst>
                              <p:par>
                                <p:cTn id="51" presetID="8" presetClass="emph" presetSubtype="0" fill="hold" nodeType="afterEffect">
                                  <p:stCondLst>
                                    <p:cond delay="0"/>
                                  </p:stCondLst>
                                  <p:childTnLst>
                                    <p:animRot by="21600000">
                                      <p:cBhvr>
                                        <p:cTn id="52" dur="2000" fill="hold"/>
                                        <p:tgtEl>
                                          <p:spTgt spid="95"/>
                                        </p:tgtEl>
                                        <p:attrNameLst>
                                          <p:attrName>r</p:attrName>
                                        </p:attrNameLst>
                                      </p:cBhvr>
                                    </p:animRot>
                                  </p:childTnLst>
                                </p:cTn>
                              </p:par>
                              <p:par>
                                <p:cTn id="53" presetID="8" presetClass="emph" presetSubtype="0" fill="hold" nodeType="withEffect">
                                  <p:stCondLst>
                                    <p:cond delay="0"/>
                                  </p:stCondLst>
                                  <p:childTnLst>
                                    <p:animRot by="1800000">
                                      <p:cBhvr>
                                        <p:cTn id="54" dur="2000" fill="hold"/>
                                        <p:tgtEl>
                                          <p:spTgt spid="92"/>
                                        </p:tgtEl>
                                        <p:attrNameLst>
                                          <p:attrName>r</p:attrName>
                                        </p:attrNameLst>
                                      </p:cBhvr>
                                    </p:animRo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wipe(left)">
                                      <p:cBhvr>
                                        <p:cTn id="58" dur="500"/>
                                        <p:tgtEl>
                                          <p:spTgt spid="103"/>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86400000">
                                      <p:cBhvr>
                                        <p:cTn id="62" dur="2000" fill="hold"/>
                                        <p:tgtEl>
                                          <p:spTgt spid="95"/>
                                        </p:tgtEl>
                                        <p:attrNameLst>
                                          <p:attrName>r</p:attrName>
                                        </p:attrNameLst>
                                      </p:cBhvr>
                                    </p:animRot>
                                  </p:childTnLst>
                                </p:cTn>
                              </p:par>
                              <p:par>
                                <p:cTn id="63" presetID="8" presetClass="emph" presetSubtype="0" fill="hold" nodeType="withEffect">
                                  <p:stCondLst>
                                    <p:cond delay="0"/>
                                  </p:stCondLst>
                                  <p:childTnLst>
                                    <p:animRot by="7200000">
                                      <p:cBhvr>
                                        <p:cTn id="64" dur="2000" fill="hold"/>
                                        <p:tgtEl>
                                          <p:spTgt spid="92"/>
                                        </p:tgtEl>
                                        <p:attrNameLst>
                                          <p:attrName>r</p:attrName>
                                        </p:attrNameLst>
                                      </p:cBhvr>
                                    </p:animRo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wipe(left)">
                                      <p:cBhvr>
                                        <p:cTn id="68" dur="500"/>
                                        <p:tgtEl>
                                          <p:spTgt spid="102"/>
                                        </p:tgtEl>
                                      </p:cBhvr>
                                    </p:animEffect>
                                  </p:childTnLst>
                                </p:cTn>
                              </p:par>
                            </p:childTnLst>
                          </p:cTn>
                        </p:par>
                      </p:childTnLst>
                    </p:cTn>
                  </p:par>
                  <p:par>
                    <p:cTn id="69" fill="hold">
                      <p:stCondLst>
                        <p:cond delay="indefinite"/>
                      </p:stCondLst>
                      <p:childTnLst>
                        <p:par>
                          <p:cTn id="70" fill="hold">
                            <p:stCondLst>
                              <p:cond delay="0"/>
                            </p:stCondLst>
                            <p:childTnLst>
                              <p:par>
                                <p:cTn id="71" presetID="8" presetClass="emph" presetSubtype="0" fill="hold" nodeType="clickEffect">
                                  <p:stCondLst>
                                    <p:cond delay="0"/>
                                  </p:stCondLst>
                                  <p:childTnLst>
                                    <p:animRot by="64800000">
                                      <p:cBhvr>
                                        <p:cTn id="72" dur="2000" fill="hold"/>
                                        <p:tgtEl>
                                          <p:spTgt spid="95"/>
                                        </p:tgtEl>
                                        <p:attrNameLst>
                                          <p:attrName>r</p:attrName>
                                        </p:attrNameLst>
                                      </p:cBhvr>
                                    </p:animRot>
                                  </p:childTnLst>
                                </p:cTn>
                              </p:par>
                              <p:par>
                                <p:cTn id="73" presetID="8" presetClass="emph" presetSubtype="0" fill="hold" nodeType="withEffect">
                                  <p:stCondLst>
                                    <p:cond delay="0"/>
                                  </p:stCondLst>
                                  <p:childTnLst>
                                    <p:animRot by="5400000">
                                      <p:cBhvr>
                                        <p:cTn id="74" dur="2000" fill="hold"/>
                                        <p:tgtEl>
                                          <p:spTgt spid="92"/>
                                        </p:tgtEl>
                                        <p:attrNameLst>
                                          <p:attrName>r</p:attrName>
                                        </p:attrNameLst>
                                      </p:cBhvr>
                                    </p:animRot>
                                  </p:childTnLst>
                                </p:cTn>
                              </p:par>
                            </p:childTnLst>
                          </p:cTn>
                        </p:par>
                        <p:par>
                          <p:cTn id="75" fill="hold">
                            <p:stCondLst>
                              <p:cond delay="2000"/>
                            </p:stCondLst>
                            <p:childTnLst>
                              <p:par>
                                <p:cTn id="76" presetID="22" presetClass="entr" presetSubtype="2" fill="hold" grpId="0"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wipe(right)">
                                      <p:cBhvr>
                                        <p:cTn id="7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01" grpId="0" animBg="1"/>
      <p:bldP spid="102" grpId="0" animBg="1"/>
      <p:bldP spid="10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工 作 不 足 之 处</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43515" y="1347614"/>
            <a:ext cx="2780630" cy="752514"/>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868143" y="2323292"/>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985371" y="3719473"/>
            <a:ext cx="1723549" cy="284693"/>
          </a:xfrm>
          <a:prstGeom prst="rect">
            <a:avLst/>
          </a:prstGeom>
          <a:noFill/>
          <a:ln>
            <a:noFill/>
          </a:ln>
        </p:spPr>
        <p:txBody>
          <a:bodyPr wrap="none" rtlCol="0">
            <a:spAutoFit/>
          </a:bodyPr>
          <a:lstStyle/>
          <a:p>
            <a:pPr>
              <a:lnSpc>
                <a:spcPts val="1500"/>
              </a:lnSpc>
            </a:pPr>
            <a:r>
              <a:rPr lang="zh-CN" altLang="en-US" sz="1500" b="1" dirty="0" smtClean="0">
                <a:solidFill>
                  <a:srgbClr val="0070C0"/>
                </a:solidFill>
                <a:latin typeface="微软雅黑" panose="020B0503020204020204" pitchFamily="34" charset="-122"/>
                <a:ea typeface="微软雅黑" panose="020B0503020204020204" pitchFamily="34" charset="-122"/>
              </a:rPr>
              <a:t>此处添加标题内容</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3995935" y="2643758"/>
            <a:ext cx="1723549" cy="284693"/>
          </a:xfrm>
          <a:prstGeom prst="rect">
            <a:avLst/>
          </a:prstGeom>
          <a:noFill/>
          <a:ln>
            <a:noFill/>
          </a:ln>
        </p:spPr>
        <p:txBody>
          <a:bodyPr wrap="none" rtlCol="0">
            <a:spAutoFit/>
          </a:bodyPr>
          <a:lstStyle/>
          <a:p>
            <a:pPr>
              <a:lnSpc>
                <a:spcPts val="1500"/>
              </a:lnSpc>
            </a:pPr>
            <a:r>
              <a:rPr lang="zh-CN" altLang="en-US" sz="1500" b="1" dirty="0" smtClean="0">
                <a:solidFill>
                  <a:srgbClr val="0070C0"/>
                </a:solidFill>
                <a:latin typeface="微软雅黑" panose="020B0503020204020204" pitchFamily="34" charset="-122"/>
                <a:ea typeface="微软雅黑" panose="020B0503020204020204" pitchFamily="34" charset="-122"/>
              </a:rPr>
              <a:t>此处添加标题内容</a:t>
            </a:r>
            <a:endParaRPr lang="en-US" altLang="zh-CN" sz="1500" b="1" dirty="0">
              <a:solidFill>
                <a:srgbClr val="0070C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5824442" y="1608365"/>
            <a:ext cx="1723549" cy="284693"/>
          </a:xfrm>
          <a:prstGeom prst="rect">
            <a:avLst/>
          </a:prstGeom>
          <a:noFill/>
          <a:ln>
            <a:noFill/>
          </a:ln>
        </p:spPr>
        <p:txBody>
          <a:bodyPr wrap="none" rtlCol="0">
            <a:spAutoFit/>
          </a:bodyPr>
          <a:lstStyle/>
          <a:p>
            <a:pPr>
              <a:lnSpc>
                <a:spcPts val="1500"/>
              </a:lnSpc>
            </a:pPr>
            <a:r>
              <a:rPr lang="zh-CN" altLang="en-US" sz="1500" b="1" dirty="0" smtClean="0">
                <a:solidFill>
                  <a:srgbClr val="0070C0"/>
                </a:solidFill>
                <a:latin typeface="微软雅黑" panose="020B0503020204020204" pitchFamily="34" charset="-122"/>
                <a:ea typeface="微软雅黑" panose="020B0503020204020204" pitchFamily="34" charset="-122"/>
              </a:rPr>
              <a:t>此处添加标题内容</a:t>
            </a:r>
            <a:endParaRPr lang="zh-CN" altLang="en-US" sz="1500" b="1" dirty="0">
              <a:solidFill>
                <a:srgbClr val="0070C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4827450" y="1379806"/>
            <a:ext cx="914014" cy="914014"/>
            <a:chOff x="5105593" y="1379191"/>
            <a:chExt cx="914014" cy="914014"/>
          </a:xfrm>
          <a:solidFill>
            <a:srgbClr val="0070C0"/>
          </a:solidFill>
        </p:grpSpPr>
        <p:grpSp>
          <p:nvGrpSpPr>
            <p:cNvPr id="11" name="组合 10"/>
            <p:cNvGrpSpPr/>
            <p:nvPr/>
          </p:nvGrpSpPr>
          <p:grpSpPr>
            <a:xfrm>
              <a:off x="5105593" y="1379191"/>
              <a:ext cx="914014" cy="914014"/>
              <a:chOff x="304800" y="673100"/>
              <a:chExt cx="4000500" cy="4000500"/>
            </a:xfrm>
            <a:grpFill/>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2" name="TextBox 11"/>
            <p:cNvSpPr txBox="1"/>
            <p:nvPr/>
          </p:nvSpPr>
          <p:spPr>
            <a:xfrm>
              <a:off x="5314943" y="1628156"/>
              <a:ext cx="502061" cy="400110"/>
            </a:xfrm>
            <a:prstGeom prst="rect">
              <a:avLst/>
            </a:prstGeom>
            <a:grp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2967137" y="2332588"/>
            <a:ext cx="914014" cy="914014"/>
            <a:chOff x="3245280" y="2331973"/>
            <a:chExt cx="914014" cy="914014"/>
          </a:xfrm>
          <a:solidFill>
            <a:srgbClr val="0070C0"/>
          </a:solidFill>
        </p:grpSpPr>
        <p:grpSp>
          <p:nvGrpSpPr>
            <p:cNvPr id="16" name="组合 15"/>
            <p:cNvGrpSpPr/>
            <p:nvPr/>
          </p:nvGrpSpPr>
          <p:grpSpPr>
            <a:xfrm>
              <a:off x="3245280" y="2331973"/>
              <a:ext cx="914014" cy="914014"/>
              <a:chOff x="304800" y="673100"/>
              <a:chExt cx="4000500" cy="4000500"/>
            </a:xfrm>
            <a:grpFill/>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a:off x="3424802" y="2571135"/>
              <a:ext cx="489236" cy="400110"/>
            </a:xfrm>
            <a:prstGeom prst="rect">
              <a:avLst/>
            </a:prstGeom>
            <a:grp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000651" y="3335521"/>
            <a:ext cx="914014" cy="914014"/>
            <a:chOff x="1278794" y="3334906"/>
            <a:chExt cx="914014" cy="914014"/>
          </a:xfrm>
          <a:solidFill>
            <a:srgbClr val="0070C0"/>
          </a:solidFill>
        </p:grpSpPr>
        <p:grpSp>
          <p:nvGrpSpPr>
            <p:cNvPr id="21" name="组合 20"/>
            <p:cNvGrpSpPr/>
            <p:nvPr/>
          </p:nvGrpSpPr>
          <p:grpSpPr>
            <a:xfrm>
              <a:off x="1278794" y="3334906"/>
              <a:ext cx="914014" cy="914014"/>
              <a:chOff x="304800" y="673100"/>
              <a:chExt cx="4000500" cy="4000500"/>
            </a:xfrm>
            <a:grpFill/>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a:off x="1483792" y="3591858"/>
              <a:ext cx="486030" cy="400110"/>
            </a:xfrm>
            <a:prstGeom prst="rect">
              <a:avLst/>
            </a:prstGeom>
            <a:grp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5868143" y="3104362"/>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02</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5868143" y="3907468"/>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rPr>
              <a:t>03</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14:presetBounceEnd="44000">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14:bounceEnd="44000">
                                          <p:cBhvr additive="base">
                                            <p:cTn id="21" dur="500" fill="hold"/>
                                            <p:tgtEl>
                                              <p:spTgt spid="20"/>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44000">
                                      <p:stCondLst>
                                        <p:cond delay="300"/>
                                      </p:stCondLst>
                                      <p:childTnLst>
                                        <p:set>
                                          <p:cBhvr>
                                            <p:cTn id="24" dur="1" fill="hold">
                                              <p:stCondLst>
                                                <p:cond delay="0"/>
                                              </p:stCondLst>
                                            </p:cTn>
                                            <p:tgtEl>
                                              <p:spTgt spid="15"/>
                                            </p:tgtEl>
                                            <p:attrNameLst>
                                              <p:attrName>style.visibility</p:attrName>
                                            </p:attrNameLst>
                                          </p:cBhvr>
                                          <p:to>
                                            <p:strVal val="visible"/>
                                          </p:to>
                                        </p:set>
                                        <p:anim calcmode="lin" valueType="num" p14:bounceEnd="44000">
                                          <p:cBhvr additive="base">
                                            <p:cTn id="25" dur="500" fill="hold"/>
                                            <p:tgtEl>
                                              <p:spTgt spid="15"/>
                                            </p:tgtEl>
                                            <p:attrNameLst>
                                              <p:attrName>ppt_x</p:attrName>
                                            </p:attrNameLst>
                                          </p:cBhvr>
                                          <p:tavLst>
                                            <p:tav tm="0">
                                              <p:val>
                                                <p:strVal val="#ppt_x"/>
                                              </p:val>
                                            </p:tav>
                                            <p:tav tm="100000">
                                              <p:val>
                                                <p:strVal val="#ppt_x"/>
                                              </p:val>
                                            </p:tav>
                                          </p:tavLst>
                                        </p:anim>
                                        <p:anim calcmode="lin" valueType="num" p14:bounceEnd="44000">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12" presetClass="entr" presetSubtype="8" fill="hold" grpId="0" nodeType="withEffect">
                                      <p:stCondLst>
                                        <p:cond delay="3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par>
                                    <p:cTn id="31" presetID="2" presetClass="entr" presetSubtype="4" fill="hold" nodeType="withEffect" p14:presetBounceEnd="44000">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14:bounceEnd="44000">
                                          <p:cBhvr additive="base">
                                            <p:cTn id="33" dur="500" fill="hold"/>
                                            <p:tgtEl>
                                              <p:spTgt spid="10"/>
                                            </p:tgtEl>
                                            <p:attrNameLst>
                                              <p:attrName>ppt_x</p:attrName>
                                            </p:attrNameLst>
                                          </p:cBhvr>
                                          <p:tavLst>
                                            <p:tav tm="0">
                                              <p:val>
                                                <p:strVal val="#ppt_x"/>
                                              </p:val>
                                            </p:tav>
                                            <p:tav tm="100000">
                                              <p:val>
                                                <p:strVal val="#ppt_x"/>
                                              </p:val>
                                            </p:tav>
                                          </p:tavLst>
                                        </p:anim>
                                        <p:anim calcmode="lin" valueType="num" p14:bounceEnd="44000">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12" presetClass="entr" presetSubtype="8"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par>
                                    <p:cTn id="39" presetID="12" presetClass="entr" presetSubtype="8" fill="hold" grpId="0" nodeType="withEffect">
                                      <p:stCondLst>
                                        <p:cond delay="9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ppt_x</p:attrName>
                                            </p:attrNameLst>
                                          </p:cBhvr>
                                          <p:tavLst>
                                            <p:tav tm="0">
                                              <p:val>
                                                <p:strVal val="#ppt_x-#ppt_w*1.125000"/>
                                              </p:val>
                                            </p:tav>
                                            <p:tav tm="100000">
                                              <p:val>
                                                <p:strVal val="#ppt_x"/>
                                              </p:val>
                                            </p:tav>
                                          </p:tavLst>
                                        </p:anim>
                                        <p:animEffect transition="in" filter="wipe(right)">
                                          <p:cBhvr>
                                            <p:cTn id="42" dur="500"/>
                                            <p:tgtEl>
                                              <p:spTgt spid="9"/>
                                            </p:tgtEl>
                                          </p:cBhvr>
                                        </p:animEffect>
                                      </p:childTnLst>
                                    </p:cTn>
                                  </p:par>
                                </p:childTnLst>
                              </p:cTn>
                            </p:par>
                            <p:par>
                              <p:cTn id="43" fill="hold">
                                <p:stCondLst>
                                  <p:cond delay="1500"/>
                                </p:stCondLst>
                                <p:childTnLst>
                                  <p:par>
                                    <p:cTn id="44" presetID="18" presetClass="entr" presetSubtype="3"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strips(upRight)">
                                          <p:cBhvr>
                                            <p:cTn id="46" dur="500"/>
                                            <p:tgtEl>
                                              <p:spTgt spid="5"/>
                                            </p:tgtEl>
                                          </p:cBhvr>
                                        </p:animEffect>
                                      </p:childTnLst>
                                    </p:cTn>
                                  </p:par>
                                  <p:par>
                                    <p:cTn id="47" presetID="18" presetClass="entr" presetSubtype="3" fill="hold" grpId="0" nodeType="withEffect">
                                      <p:stCondLst>
                                        <p:cond delay="300"/>
                                      </p:stCondLst>
                                      <p:childTnLst>
                                        <p:set>
                                          <p:cBhvr>
                                            <p:cTn id="48" dur="1" fill="hold">
                                              <p:stCondLst>
                                                <p:cond delay="0"/>
                                              </p:stCondLst>
                                            </p:cTn>
                                            <p:tgtEl>
                                              <p:spTgt spid="6"/>
                                            </p:tgtEl>
                                            <p:attrNameLst>
                                              <p:attrName>style.visibility</p:attrName>
                                            </p:attrNameLst>
                                          </p:cBhvr>
                                          <p:to>
                                            <p:strVal val="visible"/>
                                          </p:to>
                                        </p:set>
                                        <p:animEffect transition="in" filter="strips(upRight)">
                                          <p:cBhvr>
                                            <p:cTn id="49" dur="500"/>
                                            <p:tgtEl>
                                              <p:spTgt spid="6"/>
                                            </p:tgtEl>
                                          </p:cBhvr>
                                        </p:animEffect>
                                      </p:childTnLst>
                                    </p:cTn>
                                  </p:par>
                                  <p:par>
                                    <p:cTn id="50" presetID="18" presetClass="entr" presetSubtype="3" fill="hold" grpId="0" nodeType="withEffect">
                                      <p:stCondLst>
                                        <p:cond delay="600"/>
                                      </p:stCondLst>
                                      <p:childTnLst>
                                        <p:set>
                                          <p:cBhvr>
                                            <p:cTn id="51" dur="1" fill="hold">
                                              <p:stCondLst>
                                                <p:cond delay="0"/>
                                              </p:stCondLst>
                                            </p:cTn>
                                            <p:tgtEl>
                                              <p:spTgt spid="25"/>
                                            </p:tgtEl>
                                            <p:attrNameLst>
                                              <p:attrName>style.visibility</p:attrName>
                                            </p:attrNameLst>
                                          </p:cBhvr>
                                          <p:to>
                                            <p:strVal val="visible"/>
                                          </p:to>
                                        </p:set>
                                        <p:animEffect transition="in" filter="strips(upRight)">
                                          <p:cBhvr>
                                            <p:cTn id="52" dur="500"/>
                                            <p:tgtEl>
                                              <p:spTgt spid="25"/>
                                            </p:tgtEl>
                                          </p:cBhvr>
                                        </p:animEffect>
                                      </p:childTnLst>
                                    </p:cTn>
                                  </p:par>
                                  <p:par>
                                    <p:cTn id="53" presetID="18" presetClass="entr" presetSubtype="3" fill="hold" grpId="0" nodeType="withEffect">
                                      <p:stCondLst>
                                        <p:cond delay="900"/>
                                      </p:stCondLst>
                                      <p:childTnLst>
                                        <p:set>
                                          <p:cBhvr>
                                            <p:cTn id="54" dur="1" fill="hold">
                                              <p:stCondLst>
                                                <p:cond delay="0"/>
                                              </p:stCondLst>
                                            </p:cTn>
                                            <p:tgtEl>
                                              <p:spTgt spid="26"/>
                                            </p:tgtEl>
                                            <p:attrNameLst>
                                              <p:attrName>style.visibility</p:attrName>
                                            </p:attrNameLst>
                                          </p:cBhvr>
                                          <p:to>
                                            <p:strVal val="visible"/>
                                          </p:to>
                                        </p:set>
                                        <p:animEffect transition="in" filter="strips(upRight)">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p:bldP spid="9" grpId="0"/>
          <p:bldP spid="25"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3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12" presetClass="entr" presetSubtype="8" fill="hold" grpId="0" nodeType="withEffect">
                                      <p:stCondLst>
                                        <p:cond delay="30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par>
                                    <p:cTn id="31" presetID="2" presetClass="entr" presetSubtype="4" fill="hold" nodeType="withEffect">
                                      <p:stCondLst>
                                        <p:cond delay="6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12" presetClass="entr" presetSubtype="8" fill="hold" grpId="0" nodeType="withEffect">
                                      <p:stCondLst>
                                        <p:cond delay="6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ppt_x</p:attrName>
                                            </p:attrNameLst>
                                          </p:cBhvr>
                                          <p:tavLst>
                                            <p:tav tm="0">
                                              <p:val>
                                                <p:strVal val="#ppt_x-#ppt_w*1.125000"/>
                                              </p:val>
                                            </p:tav>
                                            <p:tav tm="100000">
                                              <p:val>
                                                <p:strVal val="#ppt_x"/>
                                              </p:val>
                                            </p:tav>
                                          </p:tavLst>
                                        </p:anim>
                                        <p:animEffect transition="in" filter="wipe(right)">
                                          <p:cBhvr>
                                            <p:cTn id="38" dur="500"/>
                                            <p:tgtEl>
                                              <p:spTgt spid="8"/>
                                            </p:tgtEl>
                                          </p:cBhvr>
                                        </p:animEffect>
                                      </p:childTnLst>
                                    </p:cTn>
                                  </p:par>
                                  <p:par>
                                    <p:cTn id="39" presetID="12" presetClass="entr" presetSubtype="8" fill="hold" grpId="0" nodeType="withEffect">
                                      <p:stCondLst>
                                        <p:cond delay="9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ppt_x</p:attrName>
                                            </p:attrNameLst>
                                          </p:cBhvr>
                                          <p:tavLst>
                                            <p:tav tm="0">
                                              <p:val>
                                                <p:strVal val="#ppt_x-#ppt_w*1.125000"/>
                                              </p:val>
                                            </p:tav>
                                            <p:tav tm="100000">
                                              <p:val>
                                                <p:strVal val="#ppt_x"/>
                                              </p:val>
                                            </p:tav>
                                          </p:tavLst>
                                        </p:anim>
                                        <p:animEffect transition="in" filter="wipe(right)">
                                          <p:cBhvr>
                                            <p:cTn id="42" dur="500"/>
                                            <p:tgtEl>
                                              <p:spTgt spid="9"/>
                                            </p:tgtEl>
                                          </p:cBhvr>
                                        </p:animEffect>
                                      </p:childTnLst>
                                    </p:cTn>
                                  </p:par>
                                </p:childTnLst>
                              </p:cTn>
                            </p:par>
                            <p:par>
                              <p:cTn id="43" fill="hold">
                                <p:stCondLst>
                                  <p:cond delay="1500"/>
                                </p:stCondLst>
                                <p:childTnLst>
                                  <p:par>
                                    <p:cTn id="44" presetID="18" presetClass="entr" presetSubtype="3"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strips(upRight)">
                                          <p:cBhvr>
                                            <p:cTn id="46" dur="500"/>
                                            <p:tgtEl>
                                              <p:spTgt spid="5"/>
                                            </p:tgtEl>
                                          </p:cBhvr>
                                        </p:animEffect>
                                      </p:childTnLst>
                                    </p:cTn>
                                  </p:par>
                                  <p:par>
                                    <p:cTn id="47" presetID="18" presetClass="entr" presetSubtype="3" fill="hold" grpId="0" nodeType="withEffect">
                                      <p:stCondLst>
                                        <p:cond delay="300"/>
                                      </p:stCondLst>
                                      <p:childTnLst>
                                        <p:set>
                                          <p:cBhvr>
                                            <p:cTn id="48" dur="1" fill="hold">
                                              <p:stCondLst>
                                                <p:cond delay="0"/>
                                              </p:stCondLst>
                                            </p:cTn>
                                            <p:tgtEl>
                                              <p:spTgt spid="6"/>
                                            </p:tgtEl>
                                            <p:attrNameLst>
                                              <p:attrName>style.visibility</p:attrName>
                                            </p:attrNameLst>
                                          </p:cBhvr>
                                          <p:to>
                                            <p:strVal val="visible"/>
                                          </p:to>
                                        </p:set>
                                        <p:animEffect transition="in" filter="strips(upRight)">
                                          <p:cBhvr>
                                            <p:cTn id="49" dur="500"/>
                                            <p:tgtEl>
                                              <p:spTgt spid="6"/>
                                            </p:tgtEl>
                                          </p:cBhvr>
                                        </p:animEffect>
                                      </p:childTnLst>
                                    </p:cTn>
                                  </p:par>
                                  <p:par>
                                    <p:cTn id="50" presetID="18" presetClass="entr" presetSubtype="3" fill="hold" grpId="0" nodeType="withEffect">
                                      <p:stCondLst>
                                        <p:cond delay="600"/>
                                      </p:stCondLst>
                                      <p:childTnLst>
                                        <p:set>
                                          <p:cBhvr>
                                            <p:cTn id="51" dur="1" fill="hold">
                                              <p:stCondLst>
                                                <p:cond delay="0"/>
                                              </p:stCondLst>
                                            </p:cTn>
                                            <p:tgtEl>
                                              <p:spTgt spid="25"/>
                                            </p:tgtEl>
                                            <p:attrNameLst>
                                              <p:attrName>style.visibility</p:attrName>
                                            </p:attrNameLst>
                                          </p:cBhvr>
                                          <p:to>
                                            <p:strVal val="visible"/>
                                          </p:to>
                                        </p:set>
                                        <p:animEffect transition="in" filter="strips(upRight)">
                                          <p:cBhvr>
                                            <p:cTn id="52" dur="500"/>
                                            <p:tgtEl>
                                              <p:spTgt spid="25"/>
                                            </p:tgtEl>
                                          </p:cBhvr>
                                        </p:animEffect>
                                      </p:childTnLst>
                                    </p:cTn>
                                  </p:par>
                                  <p:par>
                                    <p:cTn id="53" presetID="18" presetClass="entr" presetSubtype="3" fill="hold" grpId="0" nodeType="withEffect">
                                      <p:stCondLst>
                                        <p:cond delay="900"/>
                                      </p:stCondLst>
                                      <p:childTnLst>
                                        <p:set>
                                          <p:cBhvr>
                                            <p:cTn id="54" dur="1" fill="hold">
                                              <p:stCondLst>
                                                <p:cond delay="0"/>
                                              </p:stCondLst>
                                            </p:cTn>
                                            <p:tgtEl>
                                              <p:spTgt spid="26"/>
                                            </p:tgtEl>
                                            <p:attrNameLst>
                                              <p:attrName>style.visibility</p:attrName>
                                            </p:attrNameLst>
                                          </p:cBhvr>
                                          <p:to>
                                            <p:strVal val="visible"/>
                                          </p:to>
                                        </p:set>
                                        <p:animEffect transition="in" filter="strips(upRight)">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p:bldP spid="9" grpId="0"/>
          <p:bldP spid="25" grpId="0"/>
          <p:bldP spid="26"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6016" y="1975247"/>
            <a:ext cx="1954381" cy="400110"/>
          </a:xfrm>
          <a:prstGeom prst="rect">
            <a:avLst/>
          </a:prstGeom>
          <a:noFill/>
        </p:spPr>
        <p:txBody>
          <a:bodyPr wrap="none" rtlCol="0">
            <a:spAutoFit/>
          </a:bodyPr>
          <a:lstStyle/>
          <a:p>
            <a:r>
              <a:rPr lang="zh-CN" altLang="en-US" sz="2000" b="1" spc="300" dirty="0" smtClean="0">
                <a:latin typeface="微软雅黑" panose="020B0503020204020204" pitchFamily="34" charset="-122"/>
                <a:ea typeface="微软雅黑" panose="020B0503020204020204" pitchFamily="34" charset="-122"/>
              </a:rPr>
              <a:t>明年工作计划</a:t>
            </a:r>
            <a:endParaRPr lang="zh-CN" altLang="en-US" sz="2000" b="1" spc="3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843808" y="1940248"/>
            <a:ext cx="1301106" cy="1301106"/>
            <a:chOff x="2843808" y="1940248"/>
            <a:chExt cx="1301106" cy="1301106"/>
          </a:xfrm>
        </p:grpSpPr>
        <p:sp>
          <p:nvSpPr>
            <p:cNvPr id="5" name="椭圆 4"/>
            <p:cNvSpPr/>
            <p:nvPr/>
          </p:nvSpPr>
          <p:spPr>
            <a:xfrm>
              <a:off x="2843808" y="1940248"/>
              <a:ext cx="1301106" cy="1301106"/>
            </a:xfrm>
            <a:prstGeom prst="ellipse">
              <a:avLst/>
            </a:prstGeom>
            <a:gradFill>
              <a:gsLst>
                <a:gs pos="0">
                  <a:schemeClr val="bg1"/>
                </a:gs>
                <a:gs pos="100000">
                  <a:srgbClr val="DDDEDD"/>
                </a:gs>
              </a:gsLst>
              <a:lin ang="9600000" scaled="0"/>
            </a:gradFill>
            <a:ln>
              <a:noFill/>
            </a:ln>
            <a:effectLst>
              <a:outerShdw blurRad="304800" dist="38100" dir="8100000" sx="110000" sy="11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54361" y="2050800"/>
              <a:ext cx="1080000" cy="1080000"/>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3212072" y="2175301"/>
              <a:ext cx="564578" cy="830997"/>
            </a:xfrm>
            <a:prstGeom prst="rect">
              <a:avLst/>
            </a:prstGeom>
            <a:noFill/>
          </p:spPr>
          <p:txBody>
            <a:bodyPr wrap="none" rtlCol="0">
              <a:spAutoFit/>
            </a:bodyPr>
            <a:lstStyle/>
            <a:p>
              <a:r>
                <a:rPr lang="en-US" altLang="zh-CN" sz="4800" b="1" dirty="0" smtClean="0">
                  <a:solidFill>
                    <a:schemeClr val="bg1"/>
                  </a:solidFill>
                  <a:latin typeface="微软雅黑" panose="020B0503020204020204" pitchFamily="34" charset="-122"/>
                  <a:ea typeface="微软雅黑" panose="020B0503020204020204" pitchFamily="34" charset="-122"/>
                </a:rPr>
                <a:t>5</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8" name="直接连接符 7"/>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88024" y="2469044"/>
            <a:ext cx="201622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此处添加</a:t>
            </a:r>
            <a:r>
              <a:rPr lang="zh-CN" altLang="en-US" sz="1400" dirty="0">
                <a:latin typeface="微软雅黑" panose="020B0503020204020204" pitchFamily="34" charset="-122"/>
                <a:ea typeface="微软雅黑" panose="020B0503020204020204" pitchFamily="34" charset="-122"/>
              </a:rPr>
              <a:t>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par>
                                <p:cTn id="13" presetID="1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left)">
                                      <p:cBhvr>
                                        <p:cTn id="16" dur="500"/>
                                        <p:tgtEl>
                                          <p:spTgt spid="4"/>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4"/>
          <p:cNvGrpSpPr/>
          <p:nvPr/>
        </p:nvGrpSpPr>
        <p:grpSpPr>
          <a:xfrm>
            <a:off x="5555375" y="1241185"/>
            <a:ext cx="630230" cy="630230"/>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sp>
        <p:nvSpPr>
          <p:cNvPr id="8" name="椭圆 7"/>
          <p:cNvSpPr/>
          <p:nvPr/>
        </p:nvSpPr>
        <p:spPr>
          <a:xfrm>
            <a:off x="5456848" y="1727399"/>
            <a:ext cx="699328" cy="699328"/>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5098505" y="2297495"/>
            <a:ext cx="890519" cy="89051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grpSp>
      <p:sp>
        <p:nvSpPr>
          <p:cNvPr id="12" name="椭圆 11"/>
          <p:cNvSpPr/>
          <p:nvPr/>
        </p:nvSpPr>
        <p:spPr>
          <a:xfrm>
            <a:off x="4400031" y="2735511"/>
            <a:ext cx="986506" cy="986506"/>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305964" y="2375471"/>
            <a:ext cx="1360493" cy="136049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6" name="椭圆 15"/>
          <p:cNvSpPr/>
          <p:nvPr/>
        </p:nvSpPr>
        <p:spPr>
          <a:xfrm>
            <a:off x="2774913" y="1204007"/>
            <a:ext cx="1603512" cy="160351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16"/>
          <p:cNvSpPr txBox="1"/>
          <p:nvPr/>
        </p:nvSpPr>
        <p:spPr>
          <a:xfrm>
            <a:off x="6603463" y="1414875"/>
            <a:ext cx="1595309" cy="430887"/>
          </a:xfrm>
          <a:prstGeom prst="rect">
            <a:avLst/>
          </a:prstGeom>
          <a:noFill/>
        </p:spPr>
        <p:txBody>
          <a:bodyPr wrap="none" rtlCol="0">
            <a:spAutoFit/>
          </a:bodyPr>
          <a:lstStyle/>
          <a:p>
            <a:r>
              <a:rPr lang="zh-CN" altLang="en-US" sz="1100" dirty="0" smtClean="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571569" y="1131590"/>
            <a:ext cx="627095" cy="307777"/>
          </a:xfrm>
          <a:prstGeom prst="rect">
            <a:avLst/>
          </a:prstGeom>
          <a:noFill/>
        </p:spPr>
        <p:txBody>
          <a:bodyPr wrap="none" rtlCol="0">
            <a:spAutoFit/>
          </a:bodyPr>
          <a:lstStyle/>
          <a:p>
            <a:r>
              <a:rPr lang="en-US" altLang="zh-CN" sz="1400" b="1" dirty="0" smtClean="0">
                <a:solidFill>
                  <a:srgbClr val="0070C0"/>
                </a:solidFill>
                <a:latin typeface="微软雅黑" panose="020B0503020204020204" pitchFamily="34" charset="-122"/>
                <a:ea typeface="微软雅黑" panose="020B0503020204020204" pitchFamily="34" charset="-122"/>
              </a:rPr>
              <a:t>2011</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499180" y="2329885"/>
            <a:ext cx="1595309" cy="430887"/>
          </a:xfrm>
          <a:prstGeom prst="rect">
            <a:avLst/>
          </a:prstGeom>
          <a:noFill/>
        </p:spPr>
        <p:txBody>
          <a:bodyPr wrap="none" rtlCol="0">
            <a:spAutoFit/>
          </a:bodyPr>
          <a:lstStyle/>
          <a:p>
            <a:r>
              <a:rPr lang="zh-CN" altLang="en-US" sz="1100" dirty="0" smtClean="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501974" y="2043034"/>
            <a:ext cx="627095" cy="307777"/>
          </a:xfrm>
          <a:prstGeom prst="rect">
            <a:avLst/>
          </a:prstGeom>
          <a:noFill/>
        </p:spPr>
        <p:txBody>
          <a:bodyPr wrap="none" rtlCol="0">
            <a:spAutoFit/>
          </a:bodyPr>
          <a:lstStyle/>
          <a:p>
            <a:r>
              <a:rPr lang="en-US" altLang="zh-CN" sz="1400" b="1" dirty="0" smtClean="0">
                <a:solidFill>
                  <a:srgbClr val="0070C0"/>
                </a:solidFill>
                <a:latin typeface="微软雅黑" panose="020B0503020204020204" pitchFamily="34" charset="-122"/>
                <a:ea typeface="微软雅黑" panose="020B0503020204020204" pitchFamily="34" charset="-122"/>
              </a:rPr>
              <a:t>2012</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145043" y="3297615"/>
            <a:ext cx="1595309" cy="430887"/>
          </a:xfrm>
          <a:prstGeom prst="rect">
            <a:avLst/>
          </a:prstGeom>
          <a:noFill/>
        </p:spPr>
        <p:txBody>
          <a:bodyPr wrap="none" rtlCol="0">
            <a:spAutoFit/>
          </a:bodyPr>
          <a:lstStyle/>
          <a:p>
            <a:r>
              <a:rPr lang="zh-CN" altLang="en-US" sz="1100" dirty="0" smtClean="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124367" y="2979850"/>
            <a:ext cx="627095" cy="307777"/>
          </a:xfrm>
          <a:prstGeom prst="rect">
            <a:avLst/>
          </a:prstGeom>
          <a:noFill/>
        </p:spPr>
        <p:txBody>
          <a:bodyPr wrap="none" rtlCol="0">
            <a:spAutoFit/>
          </a:bodyPr>
          <a:lstStyle/>
          <a:p>
            <a:r>
              <a:rPr lang="en-US" altLang="zh-CN" sz="1400" b="1" dirty="0" smtClean="0">
                <a:solidFill>
                  <a:srgbClr val="0070C0"/>
                </a:solidFill>
                <a:latin typeface="微软雅黑" panose="020B0503020204020204" pitchFamily="34" charset="-122"/>
                <a:ea typeface="微软雅黑" panose="020B0503020204020204" pitchFamily="34" charset="-122"/>
              </a:rPr>
              <a:t>2013</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842996" y="4247679"/>
            <a:ext cx="1595309" cy="430887"/>
          </a:xfrm>
          <a:prstGeom prst="rect">
            <a:avLst/>
          </a:prstGeom>
          <a:noFill/>
        </p:spPr>
        <p:txBody>
          <a:bodyPr wrap="none" rtlCol="0">
            <a:spAutoFit/>
          </a:bodyPr>
          <a:lstStyle/>
          <a:p>
            <a:r>
              <a:rPr lang="zh-CN" altLang="en-US" sz="1100" dirty="0" smtClean="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846613" y="3874769"/>
            <a:ext cx="627095" cy="307777"/>
          </a:xfrm>
          <a:prstGeom prst="rect">
            <a:avLst/>
          </a:prstGeom>
          <a:noFill/>
        </p:spPr>
        <p:txBody>
          <a:bodyPr wrap="none" rtlCol="0">
            <a:spAutoFit/>
          </a:bodyPr>
          <a:lstStyle/>
          <a:p>
            <a:r>
              <a:rPr lang="en-US" altLang="zh-CN" sz="1400" b="1" dirty="0" smtClean="0">
                <a:solidFill>
                  <a:srgbClr val="0070C0"/>
                </a:solidFill>
                <a:latin typeface="微软雅黑" panose="020B0503020204020204" pitchFamily="34" charset="-122"/>
                <a:ea typeface="微软雅黑" panose="020B0503020204020204" pitchFamily="34" charset="-122"/>
              </a:rPr>
              <a:t>2014</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721463" y="3541294"/>
            <a:ext cx="1595309" cy="430887"/>
          </a:xfrm>
          <a:prstGeom prst="rect">
            <a:avLst/>
          </a:prstGeom>
          <a:noFill/>
        </p:spPr>
        <p:txBody>
          <a:bodyPr wrap="none" rtlCol="0">
            <a:spAutoFit/>
          </a:bodyPr>
          <a:lstStyle/>
          <a:p>
            <a:r>
              <a:rPr lang="zh-CN" altLang="en-US" sz="1100" dirty="0" smtClean="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680237" y="3154832"/>
            <a:ext cx="627095" cy="307777"/>
          </a:xfrm>
          <a:prstGeom prst="rect">
            <a:avLst/>
          </a:prstGeom>
          <a:noFill/>
        </p:spPr>
        <p:txBody>
          <a:bodyPr wrap="none" rtlCol="0">
            <a:spAutoFit/>
          </a:bodyPr>
          <a:lstStyle/>
          <a:p>
            <a:r>
              <a:rPr lang="en-US" altLang="zh-CN" sz="1400" b="1" dirty="0" smtClean="0">
                <a:solidFill>
                  <a:srgbClr val="0070C0"/>
                </a:solidFill>
                <a:latin typeface="微软雅黑" panose="020B0503020204020204" pitchFamily="34" charset="-122"/>
                <a:ea typeface="微软雅黑" panose="020B0503020204020204" pitchFamily="34" charset="-122"/>
              </a:rPr>
              <a:t>2015</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911287" y="1800568"/>
            <a:ext cx="1595309" cy="430887"/>
          </a:xfrm>
          <a:prstGeom prst="rect">
            <a:avLst/>
          </a:prstGeom>
          <a:noFill/>
        </p:spPr>
        <p:txBody>
          <a:bodyPr wrap="none" rtlCol="0">
            <a:spAutoFit/>
          </a:bodyPr>
          <a:lstStyle/>
          <a:p>
            <a:r>
              <a:rPr lang="zh-CN" altLang="en-US" sz="1100" dirty="0" smtClean="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rgbClr val="484848"/>
              </a:solidFill>
              <a:latin typeface="微软雅黑" panose="020B0503020204020204" pitchFamily="34" charset="-122"/>
              <a:ea typeface="微软雅黑" panose="020B0503020204020204" pitchFamily="34" charset="-122"/>
            </a:endParaRPr>
          </a:p>
          <a:p>
            <a:r>
              <a:rPr lang="zh-CN" altLang="en-US" sz="1100" dirty="0">
                <a:solidFill>
                  <a:srgbClr val="484848"/>
                </a:solidFill>
                <a:latin typeface="微软雅黑" panose="020B0503020204020204" pitchFamily="34" charset="-122"/>
                <a:ea typeface="微软雅黑" panose="020B0503020204020204" pitchFamily="34" charset="-122"/>
              </a:rPr>
              <a:t>单击此处添加文本内容</a:t>
            </a:r>
            <a:endParaRPr lang="en-US" altLang="zh-CN" sz="1100" dirty="0">
              <a:solidFill>
                <a:srgbClr val="484848"/>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911287" y="1447531"/>
            <a:ext cx="627095" cy="307777"/>
          </a:xfrm>
          <a:prstGeom prst="rect">
            <a:avLst/>
          </a:prstGeom>
          <a:noFill/>
        </p:spPr>
        <p:txBody>
          <a:bodyPr wrap="none" rtlCol="0">
            <a:spAutoFit/>
          </a:bodyPr>
          <a:lstStyle/>
          <a:p>
            <a:r>
              <a:rPr lang="en-US" altLang="zh-CN" sz="1400" b="1" dirty="0" smtClean="0">
                <a:solidFill>
                  <a:srgbClr val="0070C0"/>
                </a:solidFill>
                <a:latin typeface="微软雅黑" panose="020B0503020204020204" pitchFamily="34" charset="-122"/>
                <a:ea typeface="微软雅黑" panose="020B0503020204020204" pitchFamily="34" charset="-122"/>
              </a:rPr>
              <a:t>2016</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V="1">
            <a:off x="6568909" y="1131591"/>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6119428" y="2979850"/>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6499180" y="2115042"/>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4842996" y="3874769"/>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675336" y="3095551"/>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899592" y="1414875"/>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14:presetBounceEnd="40000">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14:bounceEnd="40000">
                                          <p:cBhvr additive="base">
                                            <p:cTn id="2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ppt_x</p:attrName>
                                            </p:attrNameLst>
                                          </p:cBhvr>
                                          <p:tavLst>
                                            <p:tav tm="0">
                                              <p:val>
                                                <p:strVal val="#ppt_x-#ppt_w*1.125000"/>
                                              </p:val>
                                            </p:tav>
                                            <p:tav tm="100000">
                                              <p:val>
                                                <p:strVal val="#ppt_x"/>
                                              </p:val>
                                            </p:tav>
                                          </p:tavLst>
                                        </p:anim>
                                        <p:animEffect transition="in" filter="wipe(right)">
                                          <p:cBhvr>
                                            <p:cTn id="27" dur="500"/>
                                            <p:tgtEl>
                                              <p:spTgt spid="17"/>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right)">
                                          <p:cBhvr>
                                            <p:cTn id="31" dur="500"/>
                                            <p:tgtEl>
                                              <p:spTgt spid="18"/>
                                            </p:tgtEl>
                                          </p:cBhvr>
                                        </p:animEffect>
                                      </p:childTnLst>
                                    </p:cTn>
                                  </p:par>
                                  <p:par>
                                    <p:cTn id="32" presetID="12" presetClass="entr" presetSubtype="8"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p:tgtEl>
                                              <p:spTgt spid="29"/>
                                            </p:tgtEl>
                                            <p:attrNameLst>
                                              <p:attrName>ppt_x</p:attrName>
                                            </p:attrNameLst>
                                          </p:cBhvr>
                                          <p:tavLst>
                                            <p:tav tm="0">
                                              <p:val>
                                                <p:strVal val="#ppt_x-#ppt_w*1.125000"/>
                                              </p:val>
                                            </p:tav>
                                            <p:tav tm="100000">
                                              <p:val>
                                                <p:strVal val="#ppt_x"/>
                                              </p:val>
                                            </p:tav>
                                          </p:tavLst>
                                        </p:anim>
                                        <p:animEffect transition="in" filter="wipe(right)">
                                          <p:cBhvr>
                                            <p:cTn id="35" dur="500"/>
                                            <p:tgtEl>
                                              <p:spTgt spid="29"/>
                                            </p:tgtEl>
                                          </p:cBhvr>
                                        </p:animEffect>
                                      </p:childTnLst>
                                    </p:cTn>
                                  </p:par>
                                </p:childTnLst>
                              </p:cTn>
                            </p:par>
                            <p:par>
                              <p:cTn id="36" fill="hold">
                                <p:stCondLst>
                                  <p:cond delay="2000"/>
                                </p:stCondLst>
                                <p:childTnLst>
                                  <p:par>
                                    <p:cTn id="37" presetID="2" presetClass="entr" presetSubtype="4" fill="hold" grpId="0" nodeType="afterEffect" p14:presetBounceEnd="40000">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14:bounceEnd="40000">
                                          <p:cBhvr additive="base">
                                            <p:cTn id="39"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1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p:tgtEl>
                                              <p:spTgt spid="20"/>
                                            </p:tgtEl>
                                            <p:attrNameLst>
                                              <p:attrName>ppt_x</p:attrName>
                                            </p:attrNameLst>
                                          </p:cBhvr>
                                          <p:tavLst>
                                            <p:tav tm="0">
                                              <p:val>
                                                <p:strVal val="#ppt_x-#ppt_w*1.125000"/>
                                              </p:val>
                                            </p:tav>
                                            <p:tav tm="100000">
                                              <p:val>
                                                <p:strVal val="#ppt_x"/>
                                              </p:val>
                                            </p:tav>
                                          </p:tavLst>
                                        </p:anim>
                                        <p:animEffect transition="in" filter="wipe(right)">
                                          <p:cBhvr>
                                            <p:cTn id="45" dur="500"/>
                                            <p:tgtEl>
                                              <p:spTgt spid="20"/>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8"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p:tgtEl>
                                              <p:spTgt spid="31"/>
                                            </p:tgtEl>
                                            <p:attrNameLst>
                                              <p:attrName>ppt_x</p:attrName>
                                            </p:attrNameLst>
                                          </p:cBhvr>
                                          <p:tavLst>
                                            <p:tav tm="0">
                                              <p:val>
                                                <p:strVal val="#ppt_x-#ppt_w*1.125000"/>
                                              </p:val>
                                            </p:tav>
                                            <p:tav tm="100000">
                                              <p:val>
                                                <p:strVal val="#ppt_x"/>
                                              </p:val>
                                            </p:tav>
                                          </p:tavLst>
                                        </p:anim>
                                        <p:animEffect transition="in" filter="wipe(right)">
                                          <p:cBhvr>
                                            <p:cTn id="53" dur="500"/>
                                            <p:tgtEl>
                                              <p:spTgt spid="31"/>
                                            </p:tgtEl>
                                          </p:cBhvr>
                                        </p:animEffect>
                                      </p:childTnLst>
                                    </p:cTn>
                                  </p:par>
                                </p:childTnLst>
                              </p:cTn>
                            </p:par>
                            <p:par>
                              <p:cTn id="54" fill="hold">
                                <p:stCondLst>
                                  <p:cond delay="3000"/>
                                </p:stCondLst>
                                <p:childTnLst>
                                  <p:par>
                                    <p:cTn id="55" presetID="2" presetClass="entr" presetSubtype="4" fill="hold" nodeType="afterEffect" p14:presetBounceEnd="40000">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14:bounceEnd="40000">
                                          <p:cBhvr additive="base">
                                            <p:cTn id="57"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1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8"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ppt_x</p:attrName>
                                            </p:attrNameLst>
                                          </p:cBhvr>
                                          <p:tavLst>
                                            <p:tav tm="0">
                                              <p:val>
                                                <p:strVal val="#ppt_x-#ppt_w*1.125000"/>
                                              </p:val>
                                            </p:tav>
                                            <p:tav tm="100000">
                                              <p:val>
                                                <p:strVal val="#ppt_x"/>
                                              </p:val>
                                            </p:tav>
                                          </p:tavLst>
                                        </p:anim>
                                        <p:animEffect transition="in" filter="wipe(right)">
                                          <p:cBhvr>
                                            <p:cTn id="71" dur="500"/>
                                            <p:tgtEl>
                                              <p:spTgt spid="30"/>
                                            </p:tgtEl>
                                          </p:cBhvr>
                                        </p:animEffect>
                                      </p:childTnLst>
                                    </p:cTn>
                                  </p:par>
                                </p:childTnLst>
                              </p:cTn>
                            </p:par>
                            <p:par>
                              <p:cTn id="72" fill="hold">
                                <p:stCondLst>
                                  <p:cond delay="4000"/>
                                </p:stCondLst>
                                <p:childTnLst>
                                  <p:par>
                                    <p:cTn id="73" presetID="2" presetClass="entr" presetSubtype="4" fill="hold" grpId="0" nodeType="afterEffect" p14:presetBounceEnd="40000">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14:bounceEnd="40000">
                                          <p:cBhvr additive="base">
                                            <p:cTn id="75"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par>
                              <p:cTn id="77" fill="hold">
                                <p:stCondLst>
                                  <p:cond delay="4500"/>
                                </p:stCondLst>
                                <p:childTnLst>
                                  <p:par>
                                    <p:cTn id="78" presetID="12" presetClass="entr" presetSubtype="8"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right)">
                                          <p:cBhvr>
                                            <p:cTn id="81" dur="500"/>
                                            <p:tgtEl>
                                              <p:spTgt spid="23"/>
                                            </p:tgtEl>
                                          </p:cBhvr>
                                        </p:animEffect>
                                      </p:childTnLst>
                                    </p:cTn>
                                  </p:par>
                                  <p:par>
                                    <p:cTn id="82" presetID="12" presetClass="entr" presetSubtype="8"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p:tgtEl>
                                              <p:spTgt spid="32"/>
                                            </p:tgtEl>
                                            <p:attrNameLst>
                                              <p:attrName>ppt_x</p:attrName>
                                            </p:attrNameLst>
                                          </p:cBhvr>
                                          <p:tavLst>
                                            <p:tav tm="0">
                                              <p:val>
                                                <p:strVal val="#ppt_x-#ppt_w*1.125000"/>
                                              </p:val>
                                            </p:tav>
                                            <p:tav tm="100000">
                                              <p:val>
                                                <p:strVal val="#ppt_x"/>
                                              </p:val>
                                            </p:tav>
                                          </p:tavLst>
                                        </p:anim>
                                        <p:animEffect transition="in" filter="wipe(right)">
                                          <p:cBhvr>
                                            <p:cTn id="85" dur="500"/>
                                            <p:tgtEl>
                                              <p:spTgt spid="3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right)">
                                          <p:cBhvr>
                                            <p:cTn id="89" dur="500"/>
                                            <p:tgtEl>
                                              <p:spTgt spid="24"/>
                                            </p:tgtEl>
                                          </p:cBhvr>
                                        </p:animEffect>
                                      </p:childTnLst>
                                    </p:cTn>
                                  </p:par>
                                </p:childTnLst>
                              </p:cTn>
                            </p:par>
                            <p:par>
                              <p:cTn id="90" fill="hold">
                                <p:stCondLst>
                                  <p:cond delay="5000"/>
                                </p:stCondLst>
                                <p:childTnLst>
                                  <p:par>
                                    <p:cTn id="91" presetID="2" presetClass="entr" presetSubtype="4" fill="hold" nodeType="afterEffect" p14:presetBounceEnd="40000">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14:bounceEnd="40000">
                                          <p:cBhvr additive="base">
                                            <p:cTn id="93"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94" dur="500" fill="hold"/>
                                            <p:tgtEl>
                                              <p:spTgt spid="13"/>
                                            </p:tgtEl>
                                            <p:attrNameLst>
                                              <p:attrName>ppt_y</p:attrName>
                                            </p:attrNameLst>
                                          </p:cBhvr>
                                          <p:tavLst>
                                            <p:tav tm="0">
                                              <p:val>
                                                <p:strVal val="1+#ppt_h/2"/>
                                              </p:val>
                                            </p:tav>
                                            <p:tav tm="100000">
                                              <p:val>
                                                <p:strVal val="#ppt_y"/>
                                              </p:val>
                                            </p:tav>
                                          </p:tavLst>
                                        </p:anim>
                                      </p:childTnLst>
                                    </p:cTn>
                                  </p:par>
                                </p:childTnLst>
                              </p:cTn>
                            </p:par>
                            <p:par>
                              <p:cTn id="95" fill="hold">
                                <p:stCondLst>
                                  <p:cond delay="5500"/>
                                </p:stCondLst>
                                <p:childTnLst>
                                  <p:par>
                                    <p:cTn id="96" presetID="12" presetClass="entr" presetSubtype="8"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p:tgtEl>
                                              <p:spTgt spid="25"/>
                                            </p:tgtEl>
                                            <p:attrNameLst>
                                              <p:attrName>ppt_x</p:attrName>
                                            </p:attrNameLst>
                                          </p:cBhvr>
                                          <p:tavLst>
                                            <p:tav tm="0">
                                              <p:val>
                                                <p:strVal val="#ppt_x-#ppt_w*1.125000"/>
                                              </p:val>
                                            </p:tav>
                                            <p:tav tm="100000">
                                              <p:val>
                                                <p:strVal val="#ppt_x"/>
                                              </p:val>
                                            </p:tav>
                                          </p:tavLst>
                                        </p:anim>
                                        <p:animEffect transition="in" filter="wipe(right)">
                                          <p:cBhvr>
                                            <p:cTn id="99" dur="500"/>
                                            <p:tgtEl>
                                              <p:spTgt spid="25"/>
                                            </p:tgtEl>
                                          </p:cBhvr>
                                        </p:animEffect>
                                      </p:childTnLst>
                                    </p:cTn>
                                  </p:par>
                                  <p:par>
                                    <p:cTn id="100" presetID="12" presetClass="entr" presetSubtype="8"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p:tgtEl>
                                              <p:spTgt spid="26"/>
                                            </p:tgtEl>
                                            <p:attrNameLst>
                                              <p:attrName>ppt_x</p:attrName>
                                            </p:attrNameLst>
                                          </p:cBhvr>
                                          <p:tavLst>
                                            <p:tav tm="0">
                                              <p:val>
                                                <p:strVal val="#ppt_x-#ppt_w*1.125000"/>
                                              </p:val>
                                            </p:tav>
                                            <p:tav tm="100000">
                                              <p:val>
                                                <p:strVal val="#ppt_x"/>
                                              </p:val>
                                            </p:tav>
                                          </p:tavLst>
                                        </p:anim>
                                        <p:animEffect transition="in" filter="wipe(right)">
                                          <p:cBhvr>
                                            <p:cTn id="103" dur="500"/>
                                            <p:tgtEl>
                                              <p:spTgt spid="26"/>
                                            </p:tgtEl>
                                          </p:cBhvr>
                                        </p:animEffect>
                                      </p:childTnLst>
                                    </p:cTn>
                                  </p:par>
                                  <p:par>
                                    <p:cTn id="104" presetID="12" presetClass="entr" presetSubtype="2"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500"/>
                                            <p:tgtEl>
                                              <p:spTgt spid="33"/>
                                            </p:tgtEl>
                                            <p:attrNameLst>
                                              <p:attrName>ppt_x</p:attrName>
                                            </p:attrNameLst>
                                          </p:cBhvr>
                                          <p:tavLst>
                                            <p:tav tm="0">
                                              <p:val>
                                                <p:strVal val="#ppt_x+#ppt_w*1.125000"/>
                                              </p:val>
                                            </p:tav>
                                            <p:tav tm="100000">
                                              <p:val>
                                                <p:strVal val="#ppt_x"/>
                                              </p:val>
                                            </p:tav>
                                          </p:tavLst>
                                        </p:anim>
                                        <p:animEffect transition="in" filter="wipe(left)">
                                          <p:cBhvr>
                                            <p:cTn id="107" dur="500"/>
                                            <p:tgtEl>
                                              <p:spTgt spid="33"/>
                                            </p:tgtEl>
                                          </p:cBhvr>
                                        </p:animEffect>
                                      </p:childTnLst>
                                    </p:cTn>
                                  </p:par>
                                </p:childTnLst>
                              </p:cTn>
                            </p:par>
                            <p:par>
                              <p:cTn id="108" fill="hold">
                                <p:stCondLst>
                                  <p:cond delay="6000"/>
                                </p:stCondLst>
                                <p:childTnLst>
                                  <p:par>
                                    <p:cTn id="109" presetID="2" presetClass="entr" presetSubtype="4" fill="hold" grpId="0" nodeType="afterEffect" p14:presetBounceEnd="40000">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14:bounceEnd="40000">
                                          <p:cBhvr additive="base">
                                            <p:cTn id="111"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112" dur="500" fill="hold"/>
                                            <p:tgtEl>
                                              <p:spTgt spid="16"/>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1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500"/>
                                            <p:tgtEl>
                                              <p:spTgt spid="27"/>
                                            </p:tgtEl>
                                            <p:attrNameLst>
                                              <p:attrName>ppt_x</p:attrName>
                                            </p:attrNameLst>
                                          </p:cBhvr>
                                          <p:tavLst>
                                            <p:tav tm="0">
                                              <p:val>
                                                <p:strVal val="#ppt_x-#ppt_w*1.125000"/>
                                              </p:val>
                                            </p:tav>
                                            <p:tav tm="100000">
                                              <p:val>
                                                <p:strVal val="#ppt_x"/>
                                              </p:val>
                                            </p:tav>
                                          </p:tavLst>
                                        </p:anim>
                                        <p:animEffect transition="in" filter="wipe(right)">
                                          <p:cBhvr>
                                            <p:cTn id="117" dur="500"/>
                                            <p:tgtEl>
                                              <p:spTgt spid="27"/>
                                            </p:tgtEl>
                                          </p:cBhvr>
                                        </p:animEffect>
                                      </p:childTnLst>
                                    </p:cTn>
                                  </p:par>
                                  <p:par>
                                    <p:cTn id="118" presetID="12" presetClass="entr" presetSubtype="8"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p:tgtEl>
                                              <p:spTgt spid="28"/>
                                            </p:tgtEl>
                                            <p:attrNameLst>
                                              <p:attrName>ppt_x</p:attrName>
                                            </p:attrNameLst>
                                          </p:cBhvr>
                                          <p:tavLst>
                                            <p:tav tm="0">
                                              <p:val>
                                                <p:strVal val="#ppt_x-#ppt_w*1.125000"/>
                                              </p:val>
                                            </p:tav>
                                            <p:tav tm="100000">
                                              <p:val>
                                                <p:strVal val="#ppt_x"/>
                                              </p:val>
                                            </p:tav>
                                          </p:tavLst>
                                        </p:anim>
                                        <p:animEffect transition="in" filter="wipe(right)">
                                          <p:cBhvr>
                                            <p:cTn id="121" dur="500"/>
                                            <p:tgtEl>
                                              <p:spTgt spid="28"/>
                                            </p:tgtEl>
                                          </p:cBhvr>
                                        </p:animEffect>
                                      </p:childTnLst>
                                    </p:cTn>
                                  </p:par>
                                  <p:par>
                                    <p:cTn id="122" presetID="12" presetClass="entr" presetSubtype="2" fill="hold" nodeType="withEffect">
                                      <p:stCondLst>
                                        <p:cond delay="0"/>
                                      </p:stCondLst>
                                      <p:childTnLst>
                                        <p:set>
                                          <p:cBhvr>
                                            <p:cTn id="123" dur="1" fill="hold">
                                              <p:stCondLst>
                                                <p:cond delay="0"/>
                                              </p:stCondLst>
                                            </p:cTn>
                                            <p:tgtEl>
                                              <p:spTgt spid="34"/>
                                            </p:tgtEl>
                                            <p:attrNameLst>
                                              <p:attrName>style.visibility</p:attrName>
                                            </p:attrNameLst>
                                          </p:cBhvr>
                                          <p:to>
                                            <p:strVal val="visible"/>
                                          </p:to>
                                        </p:set>
                                        <p:anim calcmode="lin" valueType="num">
                                          <p:cBhvr additive="base">
                                            <p:cTn id="124" dur="500"/>
                                            <p:tgtEl>
                                              <p:spTgt spid="34"/>
                                            </p:tgtEl>
                                            <p:attrNameLst>
                                              <p:attrName>ppt_x</p:attrName>
                                            </p:attrNameLst>
                                          </p:cBhvr>
                                          <p:tavLst>
                                            <p:tav tm="0">
                                              <p:val>
                                                <p:strVal val="#ppt_x+#ppt_w*1.125000"/>
                                              </p:val>
                                            </p:tav>
                                            <p:tav tm="100000">
                                              <p:val>
                                                <p:strVal val="#ppt_x"/>
                                              </p:val>
                                            </p:tav>
                                          </p:tavLst>
                                        </p:anim>
                                        <p:animEffect transition="in" filter="wipe(left)">
                                          <p:cBhvr>
                                            <p:cTn id="1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12"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ppt_x</p:attrName>
                                            </p:attrNameLst>
                                          </p:cBhvr>
                                          <p:tavLst>
                                            <p:tav tm="0">
                                              <p:val>
                                                <p:strVal val="#ppt_x-#ppt_w*1.125000"/>
                                              </p:val>
                                            </p:tav>
                                            <p:tav tm="100000">
                                              <p:val>
                                                <p:strVal val="#ppt_x"/>
                                              </p:val>
                                            </p:tav>
                                          </p:tavLst>
                                        </p:anim>
                                        <p:animEffect transition="in" filter="wipe(right)">
                                          <p:cBhvr>
                                            <p:cTn id="27" dur="500"/>
                                            <p:tgtEl>
                                              <p:spTgt spid="17"/>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ppt_x</p:attrName>
                                            </p:attrNameLst>
                                          </p:cBhvr>
                                          <p:tavLst>
                                            <p:tav tm="0">
                                              <p:val>
                                                <p:strVal val="#ppt_x-#ppt_w*1.125000"/>
                                              </p:val>
                                            </p:tav>
                                            <p:tav tm="100000">
                                              <p:val>
                                                <p:strVal val="#ppt_x"/>
                                              </p:val>
                                            </p:tav>
                                          </p:tavLst>
                                        </p:anim>
                                        <p:animEffect transition="in" filter="wipe(right)">
                                          <p:cBhvr>
                                            <p:cTn id="31" dur="500"/>
                                            <p:tgtEl>
                                              <p:spTgt spid="18"/>
                                            </p:tgtEl>
                                          </p:cBhvr>
                                        </p:animEffect>
                                      </p:childTnLst>
                                    </p:cTn>
                                  </p:par>
                                  <p:par>
                                    <p:cTn id="32" presetID="12" presetClass="entr" presetSubtype="8"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p:tgtEl>
                                              <p:spTgt spid="29"/>
                                            </p:tgtEl>
                                            <p:attrNameLst>
                                              <p:attrName>ppt_x</p:attrName>
                                            </p:attrNameLst>
                                          </p:cBhvr>
                                          <p:tavLst>
                                            <p:tav tm="0">
                                              <p:val>
                                                <p:strVal val="#ppt_x-#ppt_w*1.125000"/>
                                              </p:val>
                                            </p:tav>
                                            <p:tav tm="100000">
                                              <p:val>
                                                <p:strVal val="#ppt_x"/>
                                              </p:val>
                                            </p:tav>
                                          </p:tavLst>
                                        </p:anim>
                                        <p:animEffect transition="in" filter="wipe(right)">
                                          <p:cBhvr>
                                            <p:cTn id="35" dur="500"/>
                                            <p:tgtEl>
                                              <p:spTgt spid="29"/>
                                            </p:tgtEl>
                                          </p:cBhvr>
                                        </p:animEffect>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1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p:tgtEl>
                                              <p:spTgt spid="20"/>
                                            </p:tgtEl>
                                            <p:attrNameLst>
                                              <p:attrName>ppt_x</p:attrName>
                                            </p:attrNameLst>
                                          </p:cBhvr>
                                          <p:tavLst>
                                            <p:tav tm="0">
                                              <p:val>
                                                <p:strVal val="#ppt_x-#ppt_w*1.125000"/>
                                              </p:val>
                                            </p:tav>
                                            <p:tav tm="100000">
                                              <p:val>
                                                <p:strVal val="#ppt_x"/>
                                              </p:val>
                                            </p:tav>
                                          </p:tavLst>
                                        </p:anim>
                                        <p:animEffect transition="in" filter="wipe(right)">
                                          <p:cBhvr>
                                            <p:cTn id="45" dur="500"/>
                                            <p:tgtEl>
                                              <p:spTgt spid="20"/>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par>
                                    <p:cTn id="50" presetID="12" presetClass="entr" presetSubtype="8"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p:tgtEl>
                                              <p:spTgt spid="31"/>
                                            </p:tgtEl>
                                            <p:attrNameLst>
                                              <p:attrName>ppt_x</p:attrName>
                                            </p:attrNameLst>
                                          </p:cBhvr>
                                          <p:tavLst>
                                            <p:tav tm="0">
                                              <p:val>
                                                <p:strVal val="#ppt_x-#ppt_w*1.125000"/>
                                              </p:val>
                                            </p:tav>
                                            <p:tav tm="100000">
                                              <p:val>
                                                <p:strVal val="#ppt_x"/>
                                              </p:val>
                                            </p:tav>
                                          </p:tavLst>
                                        </p:anim>
                                        <p:animEffect transition="in" filter="wipe(right)">
                                          <p:cBhvr>
                                            <p:cTn id="53" dur="500"/>
                                            <p:tgtEl>
                                              <p:spTgt spid="31"/>
                                            </p:tgtEl>
                                          </p:cBhvr>
                                        </p:animEffect>
                                      </p:childTnLst>
                                    </p:cTn>
                                  </p:par>
                                </p:childTnLst>
                              </p:cTn>
                            </p:par>
                            <p:par>
                              <p:cTn id="54" fill="hold">
                                <p:stCondLst>
                                  <p:cond delay="3000"/>
                                </p:stCondLst>
                                <p:childTnLst>
                                  <p:par>
                                    <p:cTn id="55" presetID="2" presetClass="entr" presetSubtype="4"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1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p:tgtEl>
                                              <p:spTgt spid="21"/>
                                            </p:tgtEl>
                                            <p:attrNameLst>
                                              <p:attrName>ppt_x</p:attrName>
                                            </p:attrNameLst>
                                          </p:cBhvr>
                                          <p:tavLst>
                                            <p:tav tm="0">
                                              <p:val>
                                                <p:strVal val="#ppt_x-#ppt_w*1.125000"/>
                                              </p:val>
                                            </p:tav>
                                            <p:tav tm="100000">
                                              <p:val>
                                                <p:strVal val="#ppt_x"/>
                                              </p:val>
                                            </p:tav>
                                          </p:tavLst>
                                        </p:anim>
                                        <p:animEffect transition="in" filter="wipe(right)">
                                          <p:cBhvr>
                                            <p:cTn id="63" dur="500"/>
                                            <p:tgtEl>
                                              <p:spTgt spid="21"/>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p:tgtEl>
                                              <p:spTgt spid="22"/>
                                            </p:tgtEl>
                                            <p:attrNameLst>
                                              <p:attrName>ppt_x</p:attrName>
                                            </p:attrNameLst>
                                          </p:cBhvr>
                                          <p:tavLst>
                                            <p:tav tm="0">
                                              <p:val>
                                                <p:strVal val="#ppt_x-#ppt_w*1.125000"/>
                                              </p:val>
                                            </p:tav>
                                            <p:tav tm="100000">
                                              <p:val>
                                                <p:strVal val="#ppt_x"/>
                                              </p:val>
                                            </p:tav>
                                          </p:tavLst>
                                        </p:anim>
                                        <p:animEffect transition="in" filter="wipe(right)">
                                          <p:cBhvr>
                                            <p:cTn id="67" dur="500"/>
                                            <p:tgtEl>
                                              <p:spTgt spid="22"/>
                                            </p:tgtEl>
                                          </p:cBhvr>
                                        </p:animEffect>
                                      </p:childTnLst>
                                    </p:cTn>
                                  </p:par>
                                  <p:par>
                                    <p:cTn id="68" presetID="12" presetClass="entr" presetSubtype="8"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p:tgtEl>
                                              <p:spTgt spid="30"/>
                                            </p:tgtEl>
                                            <p:attrNameLst>
                                              <p:attrName>ppt_x</p:attrName>
                                            </p:attrNameLst>
                                          </p:cBhvr>
                                          <p:tavLst>
                                            <p:tav tm="0">
                                              <p:val>
                                                <p:strVal val="#ppt_x-#ppt_w*1.125000"/>
                                              </p:val>
                                            </p:tav>
                                            <p:tav tm="100000">
                                              <p:val>
                                                <p:strVal val="#ppt_x"/>
                                              </p:val>
                                            </p:tav>
                                          </p:tavLst>
                                        </p:anim>
                                        <p:animEffect transition="in" filter="wipe(right)">
                                          <p:cBhvr>
                                            <p:cTn id="71" dur="500"/>
                                            <p:tgtEl>
                                              <p:spTgt spid="30"/>
                                            </p:tgtEl>
                                          </p:cBhvr>
                                        </p:animEffect>
                                      </p:childTnLst>
                                    </p:cTn>
                                  </p:par>
                                </p:childTnLst>
                              </p:cTn>
                            </p:par>
                            <p:par>
                              <p:cTn id="72" fill="hold">
                                <p:stCondLst>
                                  <p:cond delay="4000"/>
                                </p:stCondLst>
                                <p:childTnLst>
                                  <p:par>
                                    <p:cTn id="73" presetID="2" presetClass="entr" presetSubtype="4"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par>
                              <p:cTn id="77" fill="hold">
                                <p:stCondLst>
                                  <p:cond delay="4500"/>
                                </p:stCondLst>
                                <p:childTnLst>
                                  <p:par>
                                    <p:cTn id="78" presetID="12" presetClass="entr" presetSubtype="8"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right)">
                                          <p:cBhvr>
                                            <p:cTn id="81" dur="500"/>
                                            <p:tgtEl>
                                              <p:spTgt spid="23"/>
                                            </p:tgtEl>
                                          </p:cBhvr>
                                        </p:animEffect>
                                      </p:childTnLst>
                                    </p:cTn>
                                  </p:par>
                                  <p:par>
                                    <p:cTn id="82" presetID="12" presetClass="entr" presetSubtype="8"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p:tgtEl>
                                              <p:spTgt spid="32"/>
                                            </p:tgtEl>
                                            <p:attrNameLst>
                                              <p:attrName>ppt_x</p:attrName>
                                            </p:attrNameLst>
                                          </p:cBhvr>
                                          <p:tavLst>
                                            <p:tav tm="0">
                                              <p:val>
                                                <p:strVal val="#ppt_x-#ppt_w*1.125000"/>
                                              </p:val>
                                            </p:tav>
                                            <p:tav tm="100000">
                                              <p:val>
                                                <p:strVal val="#ppt_x"/>
                                              </p:val>
                                            </p:tav>
                                          </p:tavLst>
                                        </p:anim>
                                        <p:animEffect transition="in" filter="wipe(right)">
                                          <p:cBhvr>
                                            <p:cTn id="85" dur="500"/>
                                            <p:tgtEl>
                                              <p:spTgt spid="3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additive="base">
                                            <p:cTn id="88" dur="500"/>
                                            <p:tgtEl>
                                              <p:spTgt spid="24"/>
                                            </p:tgtEl>
                                            <p:attrNameLst>
                                              <p:attrName>ppt_x</p:attrName>
                                            </p:attrNameLst>
                                          </p:cBhvr>
                                          <p:tavLst>
                                            <p:tav tm="0">
                                              <p:val>
                                                <p:strVal val="#ppt_x-#ppt_w*1.125000"/>
                                              </p:val>
                                            </p:tav>
                                            <p:tav tm="100000">
                                              <p:val>
                                                <p:strVal val="#ppt_x"/>
                                              </p:val>
                                            </p:tav>
                                          </p:tavLst>
                                        </p:anim>
                                        <p:animEffect transition="in" filter="wipe(right)">
                                          <p:cBhvr>
                                            <p:cTn id="89" dur="500"/>
                                            <p:tgtEl>
                                              <p:spTgt spid="24"/>
                                            </p:tgtEl>
                                          </p:cBhvr>
                                        </p:animEffect>
                                      </p:childTnLst>
                                    </p:cTn>
                                  </p:par>
                                </p:childTnLst>
                              </p:cTn>
                            </p:par>
                            <p:par>
                              <p:cTn id="90" fill="hold">
                                <p:stCondLst>
                                  <p:cond delay="5000"/>
                                </p:stCondLst>
                                <p:childTnLst>
                                  <p:par>
                                    <p:cTn id="91" presetID="2" presetClass="entr" presetSubtype="4"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fill="hold"/>
                                            <p:tgtEl>
                                              <p:spTgt spid="13"/>
                                            </p:tgtEl>
                                            <p:attrNameLst>
                                              <p:attrName>ppt_x</p:attrName>
                                            </p:attrNameLst>
                                          </p:cBhvr>
                                          <p:tavLst>
                                            <p:tav tm="0">
                                              <p:val>
                                                <p:strVal val="#ppt_x"/>
                                              </p:val>
                                            </p:tav>
                                            <p:tav tm="100000">
                                              <p:val>
                                                <p:strVal val="#ppt_x"/>
                                              </p:val>
                                            </p:tav>
                                          </p:tavLst>
                                        </p:anim>
                                        <p:anim calcmode="lin" valueType="num">
                                          <p:cBhvr additive="base">
                                            <p:cTn id="94" dur="500" fill="hold"/>
                                            <p:tgtEl>
                                              <p:spTgt spid="13"/>
                                            </p:tgtEl>
                                            <p:attrNameLst>
                                              <p:attrName>ppt_y</p:attrName>
                                            </p:attrNameLst>
                                          </p:cBhvr>
                                          <p:tavLst>
                                            <p:tav tm="0">
                                              <p:val>
                                                <p:strVal val="1+#ppt_h/2"/>
                                              </p:val>
                                            </p:tav>
                                            <p:tav tm="100000">
                                              <p:val>
                                                <p:strVal val="#ppt_y"/>
                                              </p:val>
                                            </p:tav>
                                          </p:tavLst>
                                        </p:anim>
                                      </p:childTnLst>
                                    </p:cTn>
                                  </p:par>
                                </p:childTnLst>
                              </p:cTn>
                            </p:par>
                            <p:par>
                              <p:cTn id="95" fill="hold">
                                <p:stCondLst>
                                  <p:cond delay="5500"/>
                                </p:stCondLst>
                                <p:childTnLst>
                                  <p:par>
                                    <p:cTn id="96" presetID="12" presetClass="entr" presetSubtype="8"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additive="base">
                                            <p:cTn id="98" dur="500"/>
                                            <p:tgtEl>
                                              <p:spTgt spid="25"/>
                                            </p:tgtEl>
                                            <p:attrNameLst>
                                              <p:attrName>ppt_x</p:attrName>
                                            </p:attrNameLst>
                                          </p:cBhvr>
                                          <p:tavLst>
                                            <p:tav tm="0">
                                              <p:val>
                                                <p:strVal val="#ppt_x-#ppt_w*1.125000"/>
                                              </p:val>
                                            </p:tav>
                                            <p:tav tm="100000">
                                              <p:val>
                                                <p:strVal val="#ppt_x"/>
                                              </p:val>
                                            </p:tav>
                                          </p:tavLst>
                                        </p:anim>
                                        <p:animEffect transition="in" filter="wipe(right)">
                                          <p:cBhvr>
                                            <p:cTn id="99" dur="500"/>
                                            <p:tgtEl>
                                              <p:spTgt spid="25"/>
                                            </p:tgtEl>
                                          </p:cBhvr>
                                        </p:animEffect>
                                      </p:childTnLst>
                                    </p:cTn>
                                  </p:par>
                                  <p:par>
                                    <p:cTn id="100" presetID="12" presetClass="entr" presetSubtype="8"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additive="base">
                                            <p:cTn id="102" dur="500"/>
                                            <p:tgtEl>
                                              <p:spTgt spid="26"/>
                                            </p:tgtEl>
                                            <p:attrNameLst>
                                              <p:attrName>ppt_x</p:attrName>
                                            </p:attrNameLst>
                                          </p:cBhvr>
                                          <p:tavLst>
                                            <p:tav tm="0">
                                              <p:val>
                                                <p:strVal val="#ppt_x-#ppt_w*1.125000"/>
                                              </p:val>
                                            </p:tav>
                                            <p:tav tm="100000">
                                              <p:val>
                                                <p:strVal val="#ppt_x"/>
                                              </p:val>
                                            </p:tav>
                                          </p:tavLst>
                                        </p:anim>
                                        <p:animEffect transition="in" filter="wipe(right)">
                                          <p:cBhvr>
                                            <p:cTn id="103" dur="500"/>
                                            <p:tgtEl>
                                              <p:spTgt spid="26"/>
                                            </p:tgtEl>
                                          </p:cBhvr>
                                        </p:animEffect>
                                      </p:childTnLst>
                                    </p:cTn>
                                  </p:par>
                                  <p:par>
                                    <p:cTn id="104" presetID="12" presetClass="entr" presetSubtype="2"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500"/>
                                            <p:tgtEl>
                                              <p:spTgt spid="33"/>
                                            </p:tgtEl>
                                            <p:attrNameLst>
                                              <p:attrName>ppt_x</p:attrName>
                                            </p:attrNameLst>
                                          </p:cBhvr>
                                          <p:tavLst>
                                            <p:tav tm="0">
                                              <p:val>
                                                <p:strVal val="#ppt_x+#ppt_w*1.125000"/>
                                              </p:val>
                                            </p:tav>
                                            <p:tav tm="100000">
                                              <p:val>
                                                <p:strVal val="#ppt_x"/>
                                              </p:val>
                                            </p:tav>
                                          </p:tavLst>
                                        </p:anim>
                                        <p:animEffect transition="in" filter="wipe(left)">
                                          <p:cBhvr>
                                            <p:cTn id="107" dur="500"/>
                                            <p:tgtEl>
                                              <p:spTgt spid="33"/>
                                            </p:tgtEl>
                                          </p:cBhvr>
                                        </p:animEffect>
                                      </p:childTnLst>
                                    </p:cTn>
                                  </p:par>
                                </p:childTnLst>
                              </p:cTn>
                            </p:par>
                            <p:par>
                              <p:cTn id="108" fill="hold">
                                <p:stCondLst>
                                  <p:cond delay="6000"/>
                                </p:stCondLst>
                                <p:childTnLst>
                                  <p:par>
                                    <p:cTn id="109" presetID="2" presetClass="entr" presetSubtype="4" fill="hold" grpId="0" nodeType="after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additive="base">
                                            <p:cTn id="111" dur="500" fill="hold"/>
                                            <p:tgtEl>
                                              <p:spTgt spid="16"/>
                                            </p:tgtEl>
                                            <p:attrNameLst>
                                              <p:attrName>ppt_x</p:attrName>
                                            </p:attrNameLst>
                                          </p:cBhvr>
                                          <p:tavLst>
                                            <p:tav tm="0">
                                              <p:val>
                                                <p:strVal val="#ppt_x"/>
                                              </p:val>
                                            </p:tav>
                                            <p:tav tm="100000">
                                              <p:val>
                                                <p:strVal val="#ppt_x"/>
                                              </p:val>
                                            </p:tav>
                                          </p:tavLst>
                                        </p:anim>
                                        <p:anim calcmode="lin" valueType="num">
                                          <p:cBhvr additive="base">
                                            <p:cTn id="112" dur="500" fill="hold"/>
                                            <p:tgtEl>
                                              <p:spTgt spid="16"/>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1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500"/>
                                            <p:tgtEl>
                                              <p:spTgt spid="27"/>
                                            </p:tgtEl>
                                            <p:attrNameLst>
                                              <p:attrName>ppt_x</p:attrName>
                                            </p:attrNameLst>
                                          </p:cBhvr>
                                          <p:tavLst>
                                            <p:tav tm="0">
                                              <p:val>
                                                <p:strVal val="#ppt_x-#ppt_w*1.125000"/>
                                              </p:val>
                                            </p:tav>
                                            <p:tav tm="100000">
                                              <p:val>
                                                <p:strVal val="#ppt_x"/>
                                              </p:val>
                                            </p:tav>
                                          </p:tavLst>
                                        </p:anim>
                                        <p:animEffect transition="in" filter="wipe(right)">
                                          <p:cBhvr>
                                            <p:cTn id="117" dur="500"/>
                                            <p:tgtEl>
                                              <p:spTgt spid="27"/>
                                            </p:tgtEl>
                                          </p:cBhvr>
                                        </p:animEffect>
                                      </p:childTnLst>
                                    </p:cTn>
                                  </p:par>
                                  <p:par>
                                    <p:cTn id="118" presetID="12" presetClass="entr" presetSubtype="8" fill="hold" grpId="0" nodeType="with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p:tgtEl>
                                              <p:spTgt spid="28"/>
                                            </p:tgtEl>
                                            <p:attrNameLst>
                                              <p:attrName>ppt_x</p:attrName>
                                            </p:attrNameLst>
                                          </p:cBhvr>
                                          <p:tavLst>
                                            <p:tav tm="0">
                                              <p:val>
                                                <p:strVal val="#ppt_x-#ppt_w*1.125000"/>
                                              </p:val>
                                            </p:tav>
                                            <p:tav tm="100000">
                                              <p:val>
                                                <p:strVal val="#ppt_x"/>
                                              </p:val>
                                            </p:tav>
                                          </p:tavLst>
                                        </p:anim>
                                        <p:animEffect transition="in" filter="wipe(right)">
                                          <p:cBhvr>
                                            <p:cTn id="121" dur="500"/>
                                            <p:tgtEl>
                                              <p:spTgt spid="28"/>
                                            </p:tgtEl>
                                          </p:cBhvr>
                                        </p:animEffect>
                                      </p:childTnLst>
                                    </p:cTn>
                                  </p:par>
                                  <p:par>
                                    <p:cTn id="122" presetID="12" presetClass="entr" presetSubtype="2" fill="hold" nodeType="withEffect">
                                      <p:stCondLst>
                                        <p:cond delay="0"/>
                                      </p:stCondLst>
                                      <p:childTnLst>
                                        <p:set>
                                          <p:cBhvr>
                                            <p:cTn id="123" dur="1" fill="hold">
                                              <p:stCondLst>
                                                <p:cond delay="0"/>
                                              </p:stCondLst>
                                            </p:cTn>
                                            <p:tgtEl>
                                              <p:spTgt spid="34"/>
                                            </p:tgtEl>
                                            <p:attrNameLst>
                                              <p:attrName>style.visibility</p:attrName>
                                            </p:attrNameLst>
                                          </p:cBhvr>
                                          <p:to>
                                            <p:strVal val="visible"/>
                                          </p:to>
                                        </p:set>
                                        <p:anim calcmode="lin" valueType="num">
                                          <p:cBhvr additive="base">
                                            <p:cTn id="124" dur="500"/>
                                            <p:tgtEl>
                                              <p:spTgt spid="34"/>
                                            </p:tgtEl>
                                            <p:attrNameLst>
                                              <p:attrName>ppt_x</p:attrName>
                                            </p:attrNameLst>
                                          </p:cBhvr>
                                          <p:tavLst>
                                            <p:tav tm="0">
                                              <p:val>
                                                <p:strVal val="#ppt_x+#ppt_w*1.125000"/>
                                              </p:val>
                                            </p:tav>
                                            <p:tav tm="100000">
                                              <p:val>
                                                <p:strVal val="#ppt_x"/>
                                              </p:val>
                                            </p:tav>
                                          </p:tavLst>
                                        </p:anim>
                                        <p:animEffect transition="in" filter="wipe(left)">
                                          <p:cBhvr>
                                            <p:cTn id="1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12"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AutoShape 14"/>
          <p:cNvSpPr>
            <a:spLocks noChangeArrowheads="1"/>
          </p:cNvSpPr>
          <p:nvPr/>
        </p:nvSpPr>
        <p:spPr bwMode="auto">
          <a:xfrm>
            <a:off x="5976526" y="1747559"/>
            <a:ext cx="2382750" cy="3077766"/>
          </a:xfrm>
          <a:prstGeom prst="roundRect">
            <a:avLst>
              <a:gd name="adj" fmla="val 16667"/>
            </a:avLst>
          </a:prstGeom>
          <a:noFill/>
          <a:ln w="25400">
            <a:solidFill>
              <a:srgbClr val="0070C0"/>
            </a:solidFill>
            <a:prstDash val="sysDot"/>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6471120" y="995574"/>
            <a:ext cx="1440000" cy="14400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7" name="组合 1"/>
          <p:cNvGrpSpPr/>
          <p:nvPr/>
        </p:nvGrpSpPr>
        <p:grpSpPr>
          <a:xfrm>
            <a:off x="478204" y="1053770"/>
            <a:ext cx="4175854" cy="3573567"/>
            <a:chOff x="1243649" y="1306887"/>
            <a:chExt cx="6153580" cy="5266736"/>
          </a:xfrm>
          <a:solidFill>
            <a:srgbClr val="0070C0"/>
          </a:solidFill>
        </p:grpSpPr>
        <p:sp>
          <p:nvSpPr>
            <p:cNvPr id="8" name="任意多边形 7"/>
            <p:cNvSpPr/>
            <p:nvPr/>
          </p:nvSpPr>
          <p:spPr bwMode="gray">
            <a:xfrm>
              <a:off x="3611263" y="4109462"/>
              <a:ext cx="1445846" cy="1188744"/>
            </a:xfrm>
            <a:custGeom>
              <a:avLst/>
              <a:gdLst>
                <a:gd name="connsiteX0" fmla="*/ 1597670 w 5621432"/>
                <a:gd name="connsiteY0" fmla="*/ 4265814 h 4315196"/>
                <a:gd name="connsiteX1" fmla="*/ 1601110 w 5621432"/>
                <a:gd name="connsiteY1" fmla="*/ 4267402 h 4315196"/>
                <a:gd name="connsiteX2" fmla="*/ 1601110 w 5621432"/>
                <a:gd name="connsiteY2" fmla="*/ 4315196 h 4315196"/>
                <a:gd name="connsiteX3" fmla="*/ 1597670 w 5621432"/>
                <a:gd name="connsiteY3" fmla="*/ 4315196 h 4315196"/>
                <a:gd name="connsiteX4" fmla="*/ 1479324 w 5621432"/>
                <a:gd name="connsiteY4" fmla="*/ 3933314 h 4315196"/>
                <a:gd name="connsiteX5" fmla="*/ 1482764 w 5621432"/>
                <a:gd name="connsiteY5" fmla="*/ 3939665 h 4315196"/>
                <a:gd name="connsiteX6" fmla="*/ 1482764 w 5621432"/>
                <a:gd name="connsiteY6" fmla="*/ 4207538 h 4315196"/>
                <a:gd name="connsiteX7" fmla="*/ 1479324 w 5621432"/>
                <a:gd name="connsiteY7" fmla="*/ 4205951 h 4315196"/>
                <a:gd name="connsiteX8" fmla="*/ 3551353 w 5621432"/>
                <a:gd name="connsiteY8" fmla="*/ 3386610 h 4315196"/>
                <a:gd name="connsiteX9" fmla="*/ 3727897 w 5621432"/>
                <a:gd name="connsiteY9" fmla="*/ 3386610 h 4315196"/>
                <a:gd name="connsiteX10" fmla="*/ 3729746 w 5621432"/>
                <a:gd name="connsiteY10" fmla="*/ 3393438 h 4315196"/>
                <a:gd name="connsiteX11" fmla="*/ 3553818 w 5621432"/>
                <a:gd name="connsiteY11" fmla="*/ 3393438 h 4315196"/>
                <a:gd name="connsiteX12" fmla="*/ 1005046 w 5621432"/>
                <a:gd name="connsiteY12" fmla="*/ 3223568 h 4315196"/>
                <a:gd name="connsiteX13" fmla="*/ 1009381 w 5621432"/>
                <a:gd name="connsiteY13" fmla="*/ 3229570 h 4315196"/>
                <a:gd name="connsiteX14" fmla="*/ 951103 w 5621432"/>
                <a:gd name="connsiteY14" fmla="*/ 3283367 h 4315196"/>
                <a:gd name="connsiteX15" fmla="*/ 946768 w 5621432"/>
                <a:gd name="connsiteY15" fmla="*/ 3277364 h 4315196"/>
                <a:gd name="connsiteX16" fmla="*/ 2899475 w 5621432"/>
                <a:gd name="connsiteY16" fmla="*/ 3120324 h 4315196"/>
                <a:gd name="connsiteX17" fmla="*/ 2902915 w 5621432"/>
                <a:gd name="connsiteY17" fmla="*/ 3120324 h 4315196"/>
                <a:gd name="connsiteX18" fmla="*/ 2902915 w 5621432"/>
                <a:gd name="connsiteY18" fmla="*/ 3443350 h 4315196"/>
                <a:gd name="connsiteX19" fmla="*/ 2899475 w 5621432"/>
                <a:gd name="connsiteY19" fmla="*/ 3441233 h 4315196"/>
                <a:gd name="connsiteX20" fmla="*/ 532481 w 5621432"/>
                <a:gd name="connsiteY20" fmla="*/ 1695265 h 4315196"/>
                <a:gd name="connsiteX21" fmla="*/ 535997 w 5621432"/>
                <a:gd name="connsiteY21" fmla="*/ 1700133 h 4315196"/>
                <a:gd name="connsiteX22" fmla="*/ 477156 w 5621432"/>
                <a:gd name="connsiteY22" fmla="*/ 3221001 h 4315196"/>
                <a:gd name="connsiteX23" fmla="*/ 473384 w 5621432"/>
                <a:gd name="connsiteY23" fmla="*/ 3222742 h 4315196"/>
                <a:gd name="connsiteX24" fmla="*/ 531945 w 5621432"/>
                <a:gd name="connsiteY24" fmla="*/ 1475097 h 4315196"/>
                <a:gd name="connsiteX25" fmla="*/ 535997 w 5621432"/>
                <a:gd name="connsiteY25" fmla="*/ 1481642 h 4315196"/>
                <a:gd name="connsiteX26" fmla="*/ 418770 w 5621432"/>
                <a:gd name="connsiteY26" fmla="*/ 1535749 h 4315196"/>
                <a:gd name="connsiteX27" fmla="*/ 414211 w 5621432"/>
                <a:gd name="connsiteY27" fmla="*/ 1529437 h 4315196"/>
                <a:gd name="connsiteX28" fmla="*/ 295865 w 5621432"/>
                <a:gd name="connsiteY28" fmla="*/ 932240 h 4315196"/>
                <a:gd name="connsiteX29" fmla="*/ 299305 w 5621432"/>
                <a:gd name="connsiteY29" fmla="*/ 935415 h 4315196"/>
                <a:gd name="connsiteX30" fmla="*/ 299305 w 5621432"/>
                <a:gd name="connsiteY30" fmla="*/ 1098012 h 4315196"/>
                <a:gd name="connsiteX31" fmla="*/ 295865 w 5621432"/>
                <a:gd name="connsiteY31" fmla="*/ 1092455 h 4315196"/>
                <a:gd name="connsiteX32" fmla="*/ 3668724 w 5621432"/>
                <a:gd name="connsiteY32" fmla="*/ 873964 h 4315196"/>
                <a:gd name="connsiteX33" fmla="*/ 3787070 w 5621432"/>
                <a:gd name="connsiteY33" fmla="*/ 928587 h 4315196"/>
                <a:gd name="connsiteX34" fmla="*/ 3846243 w 5621432"/>
                <a:gd name="connsiteY34" fmla="*/ 1037832 h 4315196"/>
                <a:gd name="connsiteX35" fmla="*/ 4082934 w 5621432"/>
                <a:gd name="connsiteY35" fmla="*/ 983209 h 4315196"/>
                <a:gd name="connsiteX36" fmla="*/ 4378799 w 5621432"/>
                <a:gd name="connsiteY36" fmla="*/ 1201700 h 4315196"/>
                <a:gd name="connsiteX37" fmla="*/ 4615491 w 5621432"/>
                <a:gd name="connsiteY37" fmla="*/ 1256323 h 4315196"/>
                <a:gd name="connsiteX38" fmla="*/ 4852183 w 5621432"/>
                <a:gd name="connsiteY38" fmla="*/ 1310946 h 4315196"/>
                <a:gd name="connsiteX39" fmla="*/ 5207221 w 5621432"/>
                <a:gd name="connsiteY39" fmla="*/ 1529437 h 4315196"/>
                <a:gd name="connsiteX40" fmla="*/ 5384740 w 5621432"/>
                <a:gd name="connsiteY40" fmla="*/ 1584060 h 4315196"/>
                <a:gd name="connsiteX41" fmla="*/ 5621432 w 5621432"/>
                <a:gd name="connsiteY41" fmla="*/ 1747928 h 4315196"/>
                <a:gd name="connsiteX42" fmla="*/ 5621432 w 5621432"/>
                <a:gd name="connsiteY42" fmla="*/ 2021041 h 4315196"/>
                <a:gd name="connsiteX43" fmla="*/ 5503086 w 5621432"/>
                <a:gd name="connsiteY43" fmla="*/ 2021041 h 4315196"/>
                <a:gd name="connsiteX44" fmla="*/ 5266394 w 5621432"/>
                <a:gd name="connsiteY44" fmla="*/ 2130287 h 4315196"/>
                <a:gd name="connsiteX45" fmla="*/ 4911356 w 5621432"/>
                <a:gd name="connsiteY45" fmla="*/ 2130287 h 4315196"/>
                <a:gd name="connsiteX46" fmla="*/ 4793010 w 5621432"/>
                <a:gd name="connsiteY46" fmla="*/ 2239532 h 4315196"/>
                <a:gd name="connsiteX47" fmla="*/ 4793010 w 5621432"/>
                <a:gd name="connsiteY47" fmla="*/ 2294155 h 4315196"/>
                <a:gd name="connsiteX48" fmla="*/ 4852183 w 5621432"/>
                <a:gd name="connsiteY48" fmla="*/ 2403401 h 4315196"/>
                <a:gd name="connsiteX49" fmla="*/ 4852183 w 5621432"/>
                <a:gd name="connsiteY49" fmla="*/ 2458023 h 4315196"/>
                <a:gd name="connsiteX50" fmla="*/ 4793010 w 5621432"/>
                <a:gd name="connsiteY50" fmla="*/ 2567269 h 4315196"/>
                <a:gd name="connsiteX51" fmla="*/ 4852183 w 5621432"/>
                <a:gd name="connsiteY51" fmla="*/ 2567269 h 4315196"/>
                <a:gd name="connsiteX52" fmla="*/ 5148048 w 5621432"/>
                <a:gd name="connsiteY52" fmla="*/ 2895005 h 4315196"/>
                <a:gd name="connsiteX53" fmla="*/ 5207221 w 5621432"/>
                <a:gd name="connsiteY53" fmla="*/ 3113496 h 4315196"/>
                <a:gd name="connsiteX54" fmla="*/ 5148048 w 5621432"/>
                <a:gd name="connsiteY54" fmla="*/ 3277364 h 4315196"/>
                <a:gd name="connsiteX55" fmla="*/ 5148048 w 5621432"/>
                <a:gd name="connsiteY55" fmla="*/ 3331987 h 4315196"/>
                <a:gd name="connsiteX56" fmla="*/ 5088875 w 5621432"/>
                <a:gd name="connsiteY56" fmla="*/ 3441233 h 4315196"/>
                <a:gd name="connsiteX57" fmla="*/ 4970529 w 5621432"/>
                <a:gd name="connsiteY57" fmla="*/ 3441233 h 4315196"/>
                <a:gd name="connsiteX58" fmla="*/ 4911356 w 5621432"/>
                <a:gd name="connsiteY58" fmla="*/ 3331987 h 4315196"/>
                <a:gd name="connsiteX59" fmla="*/ 4852183 w 5621432"/>
                <a:gd name="connsiteY59" fmla="*/ 3331987 h 4315196"/>
                <a:gd name="connsiteX60" fmla="*/ 4674664 w 5621432"/>
                <a:gd name="connsiteY60" fmla="*/ 2949628 h 4315196"/>
                <a:gd name="connsiteX61" fmla="*/ 4497145 w 5621432"/>
                <a:gd name="connsiteY61" fmla="*/ 2949628 h 4315196"/>
                <a:gd name="connsiteX62" fmla="*/ 4378799 w 5621432"/>
                <a:gd name="connsiteY62" fmla="*/ 2840382 h 4315196"/>
                <a:gd name="connsiteX63" fmla="*/ 4319626 w 5621432"/>
                <a:gd name="connsiteY63" fmla="*/ 2895005 h 4315196"/>
                <a:gd name="connsiteX64" fmla="*/ 4260454 w 5621432"/>
                <a:gd name="connsiteY64" fmla="*/ 3113496 h 4315196"/>
                <a:gd name="connsiteX65" fmla="*/ 4082934 w 5621432"/>
                <a:gd name="connsiteY65" fmla="*/ 3004251 h 4315196"/>
                <a:gd name="connsiteX66" fmla="*/ 4082934 w 5621432"/>
                <a:gd name="connsiteY66" fmla="*/ 3168119 h 4315196"/>
                <a:gd name="connsiteX67" fmla="*/ 3964589 w 5621432"/>
                <a:gd name="connsiteY67" fmla="*/ 3222742 h 4315196"/>
                <a:gd name="connsiteX68" fmla="*/ 3905416 w 5621432"/>
                <a:gd name="connsiteY68" fmla="*/ 3168119 h 4315196"/>
                <a:gd name="connsiteX69" fmla="*/ 3787070 w 5621432"/>
                <a:gd name="connsiteY69" fmla="*/ 3168119 h 4315196"/>
                <a:gd name="connsiteX70" fmla="*/ 3734248 w 5621432"/>
                <a:gd name="connsiteY70" fmla="*/ 3151866 h 4315196"/>
                <a:gd name="connsiteX71" fmla="*/ 3723828 w 5621432"/>
                <a:gd name="connsiteY71" fmla="*/ 3131027 h 4315196"/>
                <a:gd name="connsiteX72" fmla="*/ 3638103 w 5621432"/>
                <a:gd name="connsiteY72" fmla="*/ 3035777 h 4315196"/>
                <a:gd name="connsiteX73" fmla="*/ 3561903 w 5621432"/>
                <a:gd name="connsiteY73" fmla="*/ 3073877 h 4315196"/>
                <a:gd name="connsiteX74" fmla="*/ 3495228 w 5621432"/>
                <a:gd name="connsiteY74" fmla="*/ 2997677 h 4315196"/>
                <a:gd name="connsiteX75" fmla="*/ 3438078 w 5621432"/>
                <a:gd name="connsiteY75" fmla="*/ 2892902 h 4315196"/>
                <a:gd name="connsiteX76" fmla="*/ 3323778 w 5621432"/>
                <a:gd name="connsiteY76" fmla="*/ 2854802 h 4315196"/>
                <a:gd name="connsiteX77" fmla="*/ 3285678 w 5621432"/>
                <a:gd name="connsiteY77" fmla="*/ 2778602 h 4315196"/>
                <a:gd name="connsiteX78" fmla="*/ 3266628 w 5621432"/>
                <a:gd name="connsiteY78" fmla="*/ 2673827 h 4315196"/>
                <a:gd name="connsiteX79" fmla="*/ 3342828 w 5621432"/>
                <a:gd name="connsiteY79" fmla="*/ 2607152 h 4315196"/>
                <a:gd name="connsiteX80" fmla="*/ 3457128 w 5621432"/>
                <a:gd name="connsiteY80" fmla="*/ 2530952 h 4315196"/>
                <a:gd name="connsiteX81" fmla="*/ 3428553 w 5621432"/>
                <a:gd name="connsiteY81" fmla="*/ 2435702 h 4315196"/>
                <a:gd name="connsiteX82" fmla="*/ 3352353 w 5621432"/>
                <a:gd name="connsiteY82" fmla="*/ 2349977 h 4315196"/>
                <a:gd name="connsiteX83" fmla="*/ 3466653 w 5621432"/>
                <a:gd name="connsiteY83" fmla="*/ 2302352 h 4315196"/>
                <a:gd name="connsiteX84" fmla="*/ 3466653 w 5621432"/>
                <a:gd name="connsiteY84" fmla="*/ 2254727 h 4315196"/>
                <a:gd name="connsiteX85" fmla="*/ 3580953 w 5621432"/>
                <a:gd name="connsiteY85" fmla="*/ 2235677 h 4315196"/>
                <a:gd name="connsiteX86" fmla="*/ 3733353 w 5621432"/>
                <a:gd name="connsiteY86" fmla="*/ 2340452 h 4315196"/>
                <a:gd name="connsiteX87" fmla="*/ 3800028 w 5621432"/>
                <a:gd name="connsiteY87" fmla="*/ 2330927 h 4315196"/>
                <a:gd name="connsiteX88" fmla="*/ 3923853 w 5621432"/>
                <a:gd name="connsiteY88" fmla="*/ 2283302 h 4315196"/>
                <a:gd name="connsiteX89" fmla="*/ 3961953 w 5621432"/>
                <a:gd name="connsiteY89" fmla="*/ 2369027 h 4315196"/>
                <a:gd name="connsiteX90" fmla="*/ 4038153 w 5621432"/>
                <a:gd name="connsiteY90" fmla="*/ 2426177 h 4315196"/>
                <a:gd name="connsiteX91" fmla="*/ 4123878 w 5621432"/>
                <a:gd name="connsiteY91" fmla="*/ 2407127 h 4315196"/>
                <a:gd name="connsiteX92" fmla="*/ 4200078 w 5621432"/>
                <a:gd name="connsiteY92" fmla="*/ 2340452 h 4315196"/>
                <a:gd name="connsiteX93" fmla="*/ 4247703 w 5621432"/>
                <a:gd name="connsiteY93" fmla="*/ 2216627 h 4315196"/>
                <a:gd name="connsiteX94" fmla="*/ 4285803 w 5621432"/>
                <a:gd name="connsiteY94" fmla="*/ 2149952 h 4315196"/>
                <a:gd name="connsiteX95" fmla="*/ 4257228 w 5621432"/>
                <a:gd name="connsiteY95" fmla="*/ 2092802 h 4315196"/>
                <a:gd name="connsiteX96" fmla="*/ 4304853 w 5621432"/>
                <a:gd name="connsiteY96" fmla="*/ 2016602 h 4315196"/>
                <a:gd name="connsiteX97" fmla="*/ 4371528 w 5621432"/>
                <a:gd name="connsiteY97" fmla="*/ 2026127 h 4315196"/>
                <a:gd name="connsiteX98" fmla="*/ 4447728 w 5621432"/>
                <a:gd name="connsiteY98" fmla="*/ 1988027 h 4315196"/>
                <a:gd name="connsiteX99" fmla="*/ 4495353 w 5621432"/>
                <a:gd name="connsiteY99" fmla="*/ 2035652 h 4315196"/>
                <a:gd name="connsiteX100" fmla="*/ 4533453 w 5621432"/>
                <a:gd name="connsiteY100" fmla="*/ 2016602 h 4315196"/>
                <a:gd name="connsiteX101" fmla="*/ 4523928 w 5621432"/>
                <a:gd name="connsiteY101" fmla="*/ 1959452 h 4315196"/>
                <a:gd name="connsiteX102" fmla="*/ 4562028 w 5621432"/>
                <a:gd name="connsiteY102" fmla="*/ 1911827 h 4315196"/>
                <a:gd name="connsiteX103" fmla="*/ 4562028 w 5621432"/>
                <a:gd name="connsiteY103" fmla="*/ 1835627 h 4315196"/>
                <a:gd name="connsiteX104" fmla="*/ 4619178 w 5621432"/>
                <a:gd name="connsiteY104" fmla="*/ 1788002 h 4315196"/>
                <a:gd name="connsiteX105" fmla="*/ 4600128 w 5621432"/>
                <a:gd name="connsiteY105" fmla="*/ 1759427 h 4315196"/>
                <a:gd name="connsiteX106" fmla="*/ 4657278 w 5621432"/>
                <a:gd name="connsiteY106" fmla="*/ 1711802 h 4315196"/>
                <a:gd name="connsiteX107" fmla="*/ 4666803 w 5621432"/>
                <a:gd name="connsiteY107" fmla="*/ 1673702 h 4315196"/>
                <a:gd name="connsiteX108" fmla="*/ 4733478 w 5621432"/>
                <a:gd name="connsiteY108" fmla="*/ 1664177 h 4315196"/>
                <a:gd name="connsiteX109" fmla="*/ 4771578 w 5621432"/>
                <a:gd name="connsiteY109" fmla="*/ 1635602 h 4315196"/>
                <a:gd name="connsiteX110" fmla="*/ 4819203 w 5621432"/>
                <a:gd name="connsiteY110" fmla="*/ 1587977 h 4315196"/>
                <a:gd name="connsiteX111" fmla="*/ 4800153 w 5621432"/>
                <a:gd name="connsiteY111" fmla="*/ 1559402 h 4315196"/>
                <a:gd name="connsiteX112" fmla="*/ 4723953 w 5621432"/>
                <a:gd name="connsiteY112" fmla="*/ 1483202 h 4315196"/>
                <a:gd name="connsiteX113" fmla="*/ 4685853 w 5621432"/>
                <a:gd name="connsiteY113" fmla="*/ 1435577 h 4315196"/>
                <a:gd name="connsiteX114" fmla="*/ 4723953 w 5621432"/>
                <a:gd name="connsiteY114" fmla="*/ 1416527 h 4315196"/>
                <a:gd name="connsiteX115" fmla="*/ 4733478 w 5621432"/>
                <a:gd name="connsiteY115" fmla="*/ 1378427 h 4315196"/>
                <a:gd name="connsiteX116" fmla="*/ 4762053 w 5621432"/>
                <a:gd name="connsiteY116" fmla="*/ 1321277 h 4315196"/>
                <a:gd name="connsiteX117" fmla="*/ 4883954 w 5621432"/>
                <a:gd name="connsiteY117" fmla="*/ 1335209 h 4315196"/>
                <a:gd name="connsiteX118" fmla="*/ 4855623 w 5621432"/>
                <a:gd name="connsiteY118" fmla="*/ 1317774 h 4315196"/>
                <a:gd name="connsiteX119" fmla="*/ 4618931 w 5621432"/>
                <a:gd name="connsiteY119" fmla="*/ 1263151 h 4315196"/>
                <a:gd name="connsiteX120" fmla="*/ 4382239 w 5621432"/>
                <a:gd name="connsiteY120" fmla="*/ 1208528 h 4315196"/>
                <a:gd name="connsiteX121" fmla="*/ 4086374 w 5621432"/>
                <a:gd name="connsiteY121" fmla="*/ 990037 h 4315196"/>
                <a:gd name="connsiteX122" fmla="*/ 3849683 w 5621432"/>
                <a:gd name="connsiteY122" fmla="*/ 1044660 h 4315196"/>
                <a:gd name="connsiteX123" fmla="*/ 3790510 w 5621432"/>
                <a:gd name="connsiteY123" fmla="*/ 935415 h 4315196"/>
                <a:gd name="connsiteX124" fmla="*/ 3672164 w 5621432"/>
                <a:gd name="connsiteY124" fmla="*/ 880792 h 4315196"/>
                <a:gd name="connsiteX125" fmla="*/ 3494645 w 5621432"/>
                <a:gd name="connsiteY125" fmla="*/ 1099283 h 4315196"/>
                <a:gd name="connsiteX126" fmla="*/ 3198780 w 5621432"/>
                <a:gd name="connsiteY126" fmla="*/ 1044660 h 4315196"/>
                <a:gd name="connsiteX127" fmla="*/ 3080434 w 5621432"/>
                <a:gd name="connsiteY127" fmla="*/ 935415 h 4315196"/>
                <a:gd name="connsiteX128" fmla="*/ 3078456 w 5621432"/>
                <a:gd name="connsiteY128" fmla="*/ 929936 h 4315196"/>
                <a:gd name="connsiteX129" fmla="*/ 3195340 w 5621432"/>
                <a:gd name="connsiteY129" fmla="*/ 1037832 h 4315196"/>
                <a:gd name="connsiteX130" fmla="*/ 3491205 w 5621432"/>
                <a:gd name="connsiteY130" fmla="*/ 1092455 h 4315196"/>
                <a:gd name="connsiteX131" fmla="*/ 2545655 w 5621432"/>
                <a:gd name="connsiteY131" fmla="*/ 328411 h 4315196"/>
                <a:gd name="connsiteX132" fmla="*/ 2840302 w 5621432"/>
                <a:gd name="connsiteY132" fmla="*/ 491605 h 4315196"/>
                <a:gd name="connsiteX133" fmla="*/ 2958648 w 5621432"/>
                <a:gd name="connsiteY133" fmla="*/ 491605 h 4315196"/>
                <a:gd name="connsiteX134" fmla="*/ 2958648 w 5621432"/>
                <a:gd name="connsiteY134" fmla="*/ 498433 h 4315196"/>
                <a:gd name="connsiteX135" fmla="*/ 2843742 w 5621432"/>
                <a:gd name="connsiteY135" fmla="*/ 498433 h 4315196"/>
                <a:gd name="connsiteX136" fmla="*/ 2547877 w 5621432"/>
                <a:gd name="connsiteY136" fmla="*/ 334565 h 4315196"/>
                <a:gd name="connsiteX137" fmla="*/ 177347 w 5621432"/>
                <a:gd name="connsiteY137" fmla="*/ 327896 h 4315196"/>
                <a:gd name="connsiteX138" fmla="*/ 180959 w 5621432"/>
                <a:gd name="connsiteY138" fmla="*/ 334565 h 4315196"/>
                <a:gd name="connsiteX139" fmla="*/ 62613 w 5621432"/>
                <a:gd name="connsiteY139" fmla="*/ 443810 h 4315196"/>
                <a:gd name="connsiteX140" fmla="*/ 3440 w 5621432"/>
                <a:gd name="connsiteY140" fmla="*/ 662301 h 4315196"/>
                <a:gd name="connsiteX141" fmla="*/ 3440 w 5621432"/>
                <a:gd name="connsiteY141" fmla="*/ 711683 h 4315196"/>
                <a:gd name="connsiteX142" fmla="*/ 0 w 5621432"/>
                <a:gd name="connsiteY142" fmla="*/ 710096 h 4315196"/>
                <a:gd name="connsiteX143" fmla="*/ 0 w 5621432"/>
                <a:gd name="connsiteY143" fmla="*/ 655473 h 4315196"/>
                <a:gd name="connsiteX144" fmla="*/ 59173 w 5621432"/>
                <a:gd name="connsiteY144" fmla="*/ 436982 h 4315196"/>
                <a:gd name="connsiteX145" fmla="*/ 2485265 w 5621432"/>
                <a:gd name="connsiteY145" fmla="*/ 163868 h 4315196"/>
                <a:gd name="connsiteX146" fmla="*/ 2487869 w 5621432"/>
                <a:gd name="connsiteY146" fmla="*/ 171082 h 4315196"/>
                <a:gd name="connsiteX147" fmla="*/ 2370359 w 5621432"/>
                <a:gd name="connsiteY147" fmla="*/ 225319 h 4315196"/>
                <a:gd name="connsiteX148" fmla="*/ 2192840 w 5621432"/>
                <a:gd name="connsiteY148" fmla="*/ 225319 h 4315196"/>
                <a:gd name="connsiteX149" fmla="*/ 2192840 w 5621432"/>
                <a:gd name="connsiteY149" fmla="*/ 279942 h 4315196"/>
                <a:gd name="connsiteX150" fmla="*/ 2252013 w 5621432"/>
                <a:gd name="connsiteY150" fmla="*/ 498433 h 4315196"/>
                <a:gd name="connsiteX151" fmla="*/ 2133667 w 5621432"/>
                <a:gd name="connsiteY151" fmla="*/ 662301 h 4315196"/>
                <a:gd name="connsiteX152" fmla="*/ 1896975 w 5621432"/>
                <a:gd name="connsiteY152" fmla="*/ 607678 h 4315196"/>
                <a:gd name="connsiteX153" fmla="*/ 1660283 w 5621432"/>
                <a:gd name="connsiteY153" fmla="*/ 662301 h 4315196"/>
                <a:gd name="connsiteX154" fmla="*/ 1601110 w 5621432"/>
                <a:gd name="connsiteY154" fmla="*/ 880792 h 4315196"/>
                <a:gd name="connsiteX155" fmla="*/ 1305245 w 5621432"/>
                <a:gd name="connsiteY155" fmla="*/ 880792 h 4315196"/>
                <a:gd name="connsiteX156" fmla="*/ 1186899 w 5621432"/>
                <a:gd name="connsiteY156" fmla="*/ 771546 h 4315196"/>
                <a:gd name="connsiteX157" fmla="*/ 1127727 w 5621432"/>
                <a:gd name="connsiteY157" fmla="*/ 716924 h 4315196"/>
                <a:gd name="connsiteX158" fmla="*/ 1127727 w 5621432"/>
                <a:gd name="connsiteY158" fmla="*/ 771546 h 4315196"/>
                <a:gd name="connsiteX159" fmla="*/ 950208 w 5621432"/>
                <a:gd name="connsiteY159" fmla="*/ 826169 h 4315196"/>
                <a:gd name="connsiteX160" fmla="*/ 772689 w 5621432"/>
                <a:gd name="connsiteY160" fmla="*/ 553056 h 4315196"/>
                <a:gd name="connsiteX161" fmla="*/ 654343 w 5621432"/>
                <a:gd name="connsiteY161" fmla="*/ 553056 h 4315196"/>
                <a:gd name="connsiteX162" fmla="*/ 654343 w 5621432"/>
                <a:gd name="connsiteY162" fmla="*/ 546228 h 4315196"/>
                <a:gd name="connsiteX163" fmla="*/ 769249 w 5621432"/>
                <a:gd name="connsiteY163" fmla="*/ 546228 h 4315196"/>
                <a:gd name="connsiteX164" fmla="*/ 946768 w 5621432"/>
                <a:gd name="connsiteY164" fmla="*/ 819341 h 4315196"/>
                <a:gd name="connsiteX165" fmla="*/ 1124286 w 5621432"/>
                <a:gd name="connsiteY165" fmla="*/ 764718 h 4315196"/>
                <a:gd name="connsiteX166" fmla="*/ 1124286 w 5621432"/>
                <a:gd name="connsiteY166" fmla="*/ 710096 h 4315196"/>
                <a:gd name="connsiteX167" fmla="*/ 1183459 w 5621432"/>
                <a:gd name="connsiteY167" fmla="*/ 764718 h 4315196"/>
                <a:gd name="connsiteX168" fmla="*/ 1301805 w 5621432"/>
                <a:gd name="connsiteY168" fmla="*/ 873964 h 4315196"/>
                <a:gd name="connsiteX169" fmla="*/ 1597670 w 5621432"/>
                <a:gd name="connsiteY169" fmla="*/ 873964 h 4315196"/>
                <a:gd name="connsiteX170" fmla="*/ 1656843 w 5621432"/>
                <a:gd name="connsiteY170" fmla="*/ 655473 h 4315196"/>
                <a:gd name="connsiteX171" fmla="*/ 1893535 w 5621432"/>
                <a:gd name="connsiteY171" fmla="*/ 600850 h 4315196"/>
                <a:gd name="connsiteX172" fmla="*/ 2130227 w 5621432"/>
                <a:gd name="connsiteY172" fmla="*/ 655473 h 4315196"/>
                <a:gd name="connsiteX173" fmla="*/ 2248573 w 5621432"/>
                <a:gd name="connsiteY173" fmla="*/ 491605 h 4315196"/>
                <a:gd name="connsiteX174" fmla="*/ 2189400 w 5621432"/>
                <a:gd name="connsiteY174" fmla="*/ 273114 h 4315196"/>
                <a:gd name="connsiteX175" fmla="*/ 2189400 w 5621432"/>
                <a:gd name="connsiteY175" fmla="*/ 218491 h 4315196"/>
                <a:gd name="connsiteX176" fmla="*/ 2366919 w 5621432"/>
                <a:gd name="connsiteY176" fmla="*/ 218491 h 4315196"/>
                <a:gd name="connsiteX177" fmla="*/ 118346 w 5621432"/>
                <a:gd name="connsiteY177" fmla="*/ 0 h 4315196"/>
                <a:gd name="connsiteX178" fmla="*/ 236692 w 5621432"/>
                <a:gd name="connsiteY178" fmla="*/ 0 h 4315196"/>
                <a:gd name="connsiteX179" fmla="*/ 295865 w 5621432"/>
                <a:gd name="connsiteY179" fmla="*/ 109246 h 4315196"/>
                <a:gd name="connsiteX180" fmla="*/ 473384 w 5621432"/>
                <a:gd name="connsiteY180" fmla="*/ 109246 h 4315196"/>
                <a:gd name="connsiteX181" fmla="*/ 650903 w 5621432"/>
                <a:gd name="connsiteY181" fmla="*/ 273114 h 4315196"/>
                <a:gd name="connsiteX182" fmla="*/ 650903 w 5621432"/>
                <a:gd name="connsiteY182" fmla="*/ 276766 h 4315196"/>
                <a:gd name="connsiteX183" fmla="*/ 476824 w 5621432"/>
                <a:gd name="connsiteY183" fmla="*/ 116074 h 4315196"/>
                <a:gd name="connsiteX184" fmla="*/ 299305 w 5621432"/>
                <a:gd name="connsiteY184" fmla="*/ 116074 h 4315196"/>
                <a:gd name="connsiteX185" fmla="*/ 240132 w 5621432"/>
                <a:gd name="connsiteY185" fmla="*/ 6828 h 4315196"/>
                <a:gd name="connsiteX186" fmla="*/ 121786 w 5621432"/>
                <a:gd name="connsiteY186" fmla="*/ 6828 h 4315196"/>
                <a:gd name="connsiteX187" fmla="*/ 121786 w 5621432"/>
                <a:gd name="connsiteY187" fmla="*/ 224842 h 4315196"/>
                <a:gd name="connsiteX188" fmla="*/ 118346 w 5621432"/>
                <a:gd name="connsiteY188"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621432" h="4315196">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任意多边形 8"/>
            <p:cNvSpPr/>
            <p:nvPr/>
          </p:nvSpPr>
          <p:spPr bwMode="gray">
            <a:xfrm>
              <a:off x="3608512" y="4113168"/>
              <a:ext cx="1255281" cy="1188744"/>
            </a:xfrm>
            <a:custGeom>
              <a:avLst/>
              <a:gdLst>
                <a:gd name="connsiteX0" fmla="*/ 118346 w 4880514"/>
                <a:gd name="connsiteY0" fmla="*/ 0 h 4315196"/>
                <a:gd name="connsiteX1" fmla="*/ 236692 w 4880514"/>
                <a:gd name="connsiteY1" fmla="*/ 0 h 4315196"/>
                <a:gd name="connsiteX2" fmla="*/ 295865 w 4880514"/>
                <a:gd name="connsiteY2" fmla="*/ 109246 h 4315196"/>
                <a:gd name="connsiteX3" fmla="*/ 473384 w 4880514"/>
                <a:gd name="connsiteY3" fmla="*/ 109246 h 4315196"/>
                <a:gd name="connsiteX4" fmla="*/ 650903 w 4880514"/>
                <a:gd name="connsiteY4" fmla="*/ 273114 h 4315196"/>
                <a:gd name="connsiteX5" fmla="*/ 650903 w 4880514"/>
                <a:gd name="connsiteY5" fmla="*/ 546228 h 4315196"/>
                <a:gd name="connsiteX6" fmla="*/ 769249 w 4880514"/>
                <a:gd name="connsiteY6" fmla="*/ 546228 h 4315196"/>
                <a:gd name="connsiteX7" fmla="*/ 946768 w 4880514"/>
                <a:gd name="connsiteY7" fmla="*/ 819341 h 4315196"/>
                <a:gd name="connsiteX8" fmla="*/ 1124287 w 4880514"/>
                <a:gd name="connsiteY8" fmla="*/ 764718 h 4315196"/>
                <a:gd name="connsiteX9" fmla="*/ 1124287 w 4880514"/>
                <a:gd name="connsiteY9" fmla="*/ 710096 h 4315196"/>
                <a:gd name="connsiteX10" fmla="*/ 1183459 w 4880514"/>
                <a:gd name="connsiteY10" fmla="*/ 764718 h 4315196"/>
                <a:gd name="connsiteX11" fmla="*/ 1301805 w 4880514"/>
                <a:gd name="connsiteY11" fmla="*/ 873964 h 4315196"/>
                <a:gd name="connsiteX12" fmla="*/ 1597670 w 4880514"/>
                <a:gd name="connsiteY12" fmla="*/ 873964 h 4315196"/>
                <a:gd name="connsiteX13" fmla="*/ 1656843 w 4880514"/>
                <a:gd name="connsiteY13" fmla="*/ 655473 h 4315196"/>
                <a:gd name="connsiteX14" fmla="*/ 1893535 w 4880514"/>
                <a:gd name="connsiteY14" fmla="*/ 600850 h 4315196"/>
                <a:gd name="connsiteX15" fmla="*/ 2130227 w 4880514"/>
                <a:gd name="connsiteY15" fmla="*/ 655473 h 4315196"/>
                <a:gd name="connsiteX16" fmla="*/ 2248573 w 4880514"/>
                <a:gd name="connsiteY16" fmla="*/ 491605 h 4315196"/>
                <a:gd name="connsiteX17" fmla="*/ 2189400 w 4880514"/>
                <a:gd name="connsiteY17" fmla="*/ 273114 h 4315196"/>
                <a:gd name="connsiteX18" fmla="*/ 2189400 w 4880514"/>
                <a:gd name="connsiteY18" fmla="*/ 218491 h 4315196"/>
                <a:gd name="connsiteX19" fmla="*/ 2366919 w 4880514"/>
                <a:gd name="connsiteY19" fmla="*/ 218491 h 4315196"/>
                <a:gd name="connsiteX20" fmla="*/ 2485265 w 4880514"/>
                <a:gd name="connsiteY20" fmla="*/ 163868 h 4315196"/>
                <a:gd name="connsiteX21" fmla="*/ 2544437 w 4880514"/>
                <a:gd name="connsiteY21" fmla="*/ 327737 h 4315196"/>
                <a:gd name="connsiteX22" fmla="*/ 2840302 w 4880514"/>
                <a:gd name="connsiteY22" fmla="*/ 491605 h 4315196"/>
                <a:gd name="connsiteX23" fmla="*/ 2958648 w 4880514"/>
                <a:gd name="connsiteY23" fmla="*/ 491605 h 4315196"/>
                <a:gd name="connsiteX24" fmla="*/ 2958648 w 4880514"/>
                <a:gd name="connsiteY24" fmla="*/ 600850 h 4315196"/>
                <a:gd name="connsiteX25" fmla="*/ 3076994 w 4880514"/>
                <a:gd name="connsiteY25" fmla="*/ 928587 h 4315196"/>
                <a:gd name="connsiteX26" fmla="*/ 3195340 w 4880514"/>
                <a:gd name="connsiteY26" fmla="*/ 1037832 h 4315196"/>
                <a:gd name="connsiteX27" fmla="*/ 3491205 w 4880514"/>
                <a:gd name="connsiteY27" fmla="*/ 1092455 h 4315196"/>
                <a:gd name="connsiteX28" fmla="*/ 3668724 w 4880514"/>
                <a:gd name="connsiteY28" fmla="*/ 873964 h 4315196"/>
                <a:gd name="connsiteX29" fmla="*/ 3787070 w 4880514"/>
                <a:gd name="connsiteY29" fmla="*/ 928587 h 4315196"/>
                <a:gd name="connsiteX30" fmla="*/ 3846243 w 4880514"/>
                <a:gd name="connsiteY30" fmla="*/ 1037832 h 4315196"/>
                <a:gd name="connsiteX31" fmla="*/ 4082934 w 4880514"/>
                <a:gd name="connsiteY31" fmla="*/ 983209 h 4315196"/>
                <a:gd name="connsiteX32" fmla="*/ 4378799 w 4880514"/>
                <a:gd name="connsiteY32" fmla="*/ 1201700 h 4315196"/>
                <a:gd name="connsiteX33" fmla="*/ 4615491 w 4880514"/>
                <a:gd name="connsiteY33" fmla="*/ 1256323 h 4315196"/>
                <a:gd name="connsiteX34" fmla="*/ 4852183 w 4880514"/>
                <a:gd name="connsiteY34" fmla="*/ 1310946 h 4315196"/>
                <a:gd name="connsiteX35" fmla="*/ 4880514 w 4880514"/>
                <a:gd name="connsiteY35" fmla="*/ 1328381 h 4315196"/>
                <a:gd name="connsiteX36" fmla="*/ 4758613 w 4880514"/>
                <a:gd name="connsiteY36" fmla="*/ 1314449 h 4315196"/>
                <a:gd name="connsiteX37" fmla="*/ 4730038 w 4880514"/>
                <a:gd name="connsiteY37" fmla="*/ 1371599 h 4315196"/>
                <a:gd name="connsiteX38" fmla="*/ 4720513 w 4880514"/>
                <a:gd name="connsiteY38" fmla="*/ 1409699 h 4315196"/>
                <a:gd name="connsiteX39" fmla="*/ 4682413 w 4880514"/>
                <a:gd name="connsiteY39" fmla="*/ 1428749 h 4315196"/>
                <a:gd name="connsiteX40" fmla="*/ 4720513 w 4880514"/>
                <a:gd name="connsiteY40" fmla="*/ 1476374 h 4315196"/>
                <a:gd name="connsiteX41" fmla="*/ 4796713 w 4880514"/>
                <a:gd name="connsiteY41" fmla="*/ 1552574 h 4315196"/>
                <a:gd name="connsiteX42" fmla="*/ 4815763 w 4880514"/>
                <a:gd name="connsiteY42" fmla="*/ 1581149 h 4315196"/>
                <a:gd name="connsiteX43" fmla="*/ 4768138 w 4880514"/>
                <a:gd name="connsiteY43" fmla="*/ 1628774 h 4315196"/>
                <a:gd name="connsiteX44" fmla="*/ 4730038 w 4880514"/>
                <a:gd name="connsiteY44" fmla="*/ 1657349 h 4315196"/>
                <a:gd name="connsiteX45" fmla="*/ 4663363 w 4880514"/>
                <a:gd name="connsiteY45" fmla="*/ 1666874 h 4315196"/>
                <a:gd name="connsiteX46" fmla="*/ 4653838 w 4880514"/>
                <a:gd name="connsiteY46" fmla="*/ 1704974 h 4315196"/>
                <a:gd name="connsiteX47" fmla="*/ 4596688 w 4880514"/>
                <a:gd name="connsiteY47" fmla="*/ 1752599 h 4315196"/>
                <a:gd name="connsiteX48" fmla="*/ 4615738 w 4880514"/>
                <a:gd name="connsiteY48" fmla="*/ 1781174 h 4315196"/>
                <a:gd name="connsiteX49" fmla="*/ 4558588 w 4880514"/>
                <a:gd name="connsiteY49" fmla="*/ 1828799 h 4315196"/>
                <a:gd name="connsiteX50" fmla="*/ 4558588 w 4880514"/>
                <a:gd name="connsiteY50" fmla="*/ 1904999 h 4315196"/>
                <a:gd name="connsiteX51" fmla="*/ 4520488 w 4880514"/>
                <a:gd name="connsiteY51" fmla="*/ 1952624 h 4315196"/>
                <a:gd name="connsiteX52" fmla="*/ 4530013 w 4880514"/>
                <a:gd name="connsiteY52" fmla="*/ 2009774 h 4315196"/>
                <a:gd name="connsiteX53" fmla="*/ 4491913 w 4880514"/>
                <a:gd name="connsiteY53" fmla="*/ 2028824 h 4315196"/>
                <a:gd name="connsiteX54" fmla="*/ 4444288 w 4880514"/>
                <a:gd name="connsiteY54" fmla="*/ 1981199 h 4315196"/>
                <a:gd name="connsiteX55" fmla="*/ 4368088 w 4880514"/>
                <a:gd name="connsiteY55" fmla="*/ 2019299 h 4315196"/>
                <a:gd name="connsiteX56" fmla="*/ 4301413 w 4880514"/>
                <a:gd name="connsiteY56" fmla="*/ 2009774 h 4315196"/>
                <a:gd name="connsiteX57" fmla="*/ 4253788 w 4880514"/>
                <a:gd name="connsiteY57" fmla="*/ 2085974 h 4315196"/>
                <a:gd name="connsiteX58" fmla="*/ 4282363 w 4880514"/>
                <a:gd name="connsiteY58" fmla="*/ 2143124 h 4315196"/>
                <a:gd name="connsiteX59" fmla="*/ 4244263 w 4880514"/>
                <a:gd name="connsiteY59" fmla="*/ 2209799 h 4315196"/>
                <a:gd name="connsiteX60" fmla="*/ 4196638 w 4880514"/>
                <a:gd name="connsiteY60" fmla="*/ 2333624 h 4315196"/>
                <a:gd name="connsiteX61" fmla="*/ 4120438 w 4880514"/>
                <a:gd name="connsiteY61" fmla="*/ 2400299 h 4315196"/>
                <a:gd name="connsiteX62" fmla="*/ 4034713 w 4880514"/>
                <a:gd name="connsiteY62" fmla="*/ 2419349 h 4315196"/>
                <a:gd name="connsiteX63" fmla="*/ 3958513 w 4880514"/>
                <a:gd name="connsiteY63" fmla="*/ 2362199 h 4315196"/>
                <a:gd name="connsiteX64" fmla="*/ 3920413 w 4880514"/>
                <a:gd name="connsiteY64" fmla="*/ 2276474 h 4315196"/>
                <a:gd name="connsiteX65" fmla="*/ 3796588 w 4880514"/>
                <a:gd name="connsiteY65" fmla="*/ 2324099 h 4315196"/>
                <a:gd name="connsiteX66" fmla="*/ 3729913 w 4880514"/>
                <a:gd name="connsiteY66" fmla="*/ 2333624 h 4315196"/>
                <a:gd name="connsiteX67" fmla="*/ 3577513 w 4880514"/>
                <a:gd name="connsiteY67" fmla="*/ 2228849 h 4315196"/>
                <a:gd name="connsiteX68" fmla="*/ 3463213 w 4880514"/>
                <a:gd name="connsiteY68" fmla="*/ 2247899 h 4315196"/>
                <a:gd name="connsiteX69" fmla="*/ 3463213 w 4880514"/>
                <a:gd name="connsiteY69" fmla="*/ 2295524 h 4315196"/>
                <a:gd name="connsiteX70" fmla="*/ 3348913 w 4880514"/>
                <a:gd name="connsiteY70" fmla="*/ 2343149 h 4315196"/>
                <a:gd name="connsiteX71" fmla="*/ 3425113 w 4880514"/>
                <a:gd name="connsiteY71" fmla="*/ 2428874 h 4315196"/>
                <a:gd name="connsiteX72" fmla="*/ 3453688 w 4880514"/>
                <a:gd name="connsiteY72" fmla="*/ 2524124 h 4315196"/>
                <a:gd name="connsiteX73" fmla="*/ 3339388 w 4880514"/>
                <a:gd name="connsiteY73" fmla="*/ 2600324 h 4315196"/>
                <a:gd name="connsiteX74" fmla="*/ 3263188 w 4880514"/>
                <a:gd name="connsiteY74" fmla="*/ 2666999 h 4315196"/>
                <a:gd name="connsiteX75" fmla="*/ 3282238 w 4880514"/>
                <a:gd name="connsiteY75" fmla="*/ 2771774 h 4315196"/>
                <a:gd name="connsiteX76" fmla="*/ 3320338 w 4880514"/>
                <a:gd name="connsiteY76" fmla="*/ 2847974 h 4315196"/>
                <a:gd name="connsiteX77" fmla="*/ 3434638 w 4880514"/>
                <a:gd name="connsiteY77" fmla="*/ 2886074 h 4315196"/>
                <a:gd name="connsiteX78" fmla="*/ 3491788 w 4880514"/>
                <a:gd name="connsiteY78" fmla="*/ 2990849 h 4315196"/>
                <a:gd name="connsiteX79" fmla="*/ 3558463 w 4880514"/>
                <a:gd name="connsiteY79" fmla="*/ 3067049 h 4315196"/>
                <a:gd name="connsiteX80" fmla="*/ 3634663 w 4880514"/>
                <a:gd name="connsiteY80" fmla="*/ 3028949 h 4315196"/>
                <a:gd name="connsiteX81" fmla="*/ 3720388 w 4880514"/>
                <a:gd name="connsiteY81" fmla="*/ 3124199 h 4315196"/>
                <a:gd name="connsiteX82" fmla="*/ 3734217 w 4880514"/>
                <a:gd name="connsiteY82" fmla="*/ 3151856 h 4315196"/>
                <a:gd name="connsiteX83" fmla="*/ 3609551 w 4880514"/>
                <a:gd name="connsiteY83" fmla="*/ 3113496 h 4315196"/>
                <a:gd name="connsiteX84" fmla="*/ 3491205 w 4880514"/>
                <a:gd name="connsiteY84" fmla="*/ 3222742 h 4315196"/>
                <a:gd name="connsiteX85" fmla="*/ 3550378 w 4880514"/>
                <a:gd name="connsiteY85" fmla="*/ 3386610 h 4315196"/>
                <a:gd name="connsiteX86" fmla="*/ 3727897 w 4880514"/>
                <a:gd name="connsiteY86" fmla="*/ 3386610 h 4315196"/>
                <a:gd name="connsiteX87" fmla="*/ 3787070 w 4880514"/>
                <a:gd name="connsiteY87" fmla="*/ 3605101 h 4315196"/>
                <a:gd name="connsiteX88" fmla="*/ 3372859 w 4880514"/>
                <a:gd name="connsiteY88" fmla="*/ 3605101 h 4315196"/>
                <a:gd name="connsiteX89" fmla="*/ 3254513 w 4880514"/>
                <a:gd name="connsiteY89" fmla="*/ 3441233 h 4315196"/>
                <a:gd name="connsiteX90" fmla="*/ 3076994 w 4880514"/>
                <a:gd name="connsiteY90" fmla="*/ 3550478 h 4315196"/>
                <a:gd name="connsiteX91" fmla="*/ 2899475 w 4880514"/>
                <a:gd name="connsiteY91" fmla="*/ 3441233 h 4315196"/>
                <a:gd name="connsiteX92" fmla="*/ 2899475 w 4880514"/>
                <a:gd name="connsiteY92" fmla="*/ 3113496 h 4315196"/>
                <a:gd name="connsiteX93" fmla="*/ 2662783 w 4880514"/>
                <a:gd name="connsiteY93" fmla="*/ 3113496 h 4315196"/>
                <a:gd name="connsiteX94" fmla="*/ 2662783 w 4880514"/>
                <a:gd name="connsiteY94" fmla="*/ 3331987 h 4315196"/>
                <a:gd name="connsiteX95" fmla="*/ 2485265 w 4880514"/>
                <a:gd name="connsiteY95" fmla="*/ 3386610 h 4315196"/>
                <a:gd name="connsiteX96" fmla="*/ 2485265 w 4880514"/>
                <a:gd name="connsiteY96" fmla="*/ 3441233 h 4315196"/>
                <a:gd name="connsiteX97" fmla="*/ 2307746 w 4880514"/>
                <a:gd name="connsiteY97" fmla="*/ 3659723 h 4315196"/>
                <a:gd name="connsiteX98" fmla="*/ 2189400 w 4880514"/>
                <a:gd name="connsiteY98" fmla="*/ 3659723 h 4315196"/>
                <a:gd name="connsiteX99" fmla="*/ 2189400 w 4880514"/>
                <a:gd name="connsiteY99" fmla="*/ 4315196 h 4315196"/>
                <a:gd name="connsiteX100" fmla="*/ 2011881 w 4880514"/>
                <a:gd name="connsiteY100" fmla="*/ 4315196 h 4315196"/>
                <a:gd name="connsiteX101" fmla="*/ 1952708 w 4880514"/>
                <a:gd name="connsiteY101" fmla="*/ 4205951 h 4315196"/>
                <a:gd name="connsiteX102" fmla="*/ 1834362 w 4880514"/>
                <a:gd name="connsiteY102" fmla="*/ 4315196 h 4315196"/>
                <a:gd name="connsiteX103" fmla="*/ 1597670 w 4880514"/>
                <a:gd name="connsiteY103" fmla="*/ 4315196 h 4315196"/>
                <a:gd name="connsiteX104" fmla="*/ 1597670 w 4880514"/>
                <a:gd name="connsiteY104" fmla="*/ 4260574 h 4315196"/>
                <a:gd name="connsiteX105" fmla="*/ 1479324 w 4880514"/>
                <a:gd name="connsiteY105" fmla="*/ 4205951 h 4315196"/>
                <a:gd name="connsiteX106" fmla="*/ 1479324 w 4880514"/>
                <a:gd name="connsiteY106" fmla="*/ 3932837 h 4315196"/>
                <a:gd name="connsiteX107" fmla="*/ 1183459 w 4880514"/>
                <a:gd name="connsiteY107" fmla="*/ 3386610 h 4315196"/>
                <a:gd name="connsiteX108" fmla="*/ 1065114 w 4880514"/>
                <a:gd name="connsiteY108" fmla="*/ 3386610 h 4315196"/>
                <a:gd name="connsiteX109" fmla="*/ 1065114 w 4880514"/>
                <a:gd name="connsiteY109" fmla="*/ 3441233 h 4315196"/>
                <a:gd name="connsiteX110" fmla="*/ 946768 w 4880514"/>
                <a:gd name="connsiteY110" fmla="*/ 3277364 h 4315196"/>
                <a:gd name="connsiteX111" fmla="*/ 1005941 w 4880514"/>
                <a:gd name="connsiteY111" fmla="*/ 3222742 h 4315196"/>
                <a:gd name="connsiteX112" fmla="*/ 769249 w 4880514"/>
                <a:gd name="connsiteY112" fmla="*/ 2895005 h 4315196"/>
                <a:gd name="connsiteX113" fmla="*/ 650903 w 4880514"/>
                <a:gd name="connsiteY113" fmla="*/ 2949628 h 4315196"/>
                <a:gd name="connsiteX114" fmla="*/ 591730 w 4880514"/>
                <a:gd name="connsiteY114" fmla="*/ 3168119 h 4315196"/>
                <a:gd name="connsiteX115" fmla="*/ 473384 w 4880514"/>
                <a:gd name="connsiteY115" fmla="*/ 3222742 h 4315196"/>
                <a:gd name="connsiteX116" fmla="*/ 532557 w 4880514"/>
                <a:gd name="connsiteY116" fmla="*/ 1693305 h 4315196"/>
                <a:gd name="connsiteX117" fmla="*/ 414211 w 4880514"/>
                <a:gd name="connsiteY117" fmla="*/ 1529437 h 4315196"/>
                <a:gd name="connsiteX118" fmla="*/ 532557 w 4880514"/>
                <a:gd name="connsiteY118" fmla="*/ 1474814 h 4315196"/>
                <a:gd name="connsiteX119" fmla="*/ 295865 w 4880514"/>
                <a:gd name="connsiteY119" fmla="*/ 1092455 h 4315196"/>
                <a:gd name="connsiteX120" fmla="*/ 295865 w 4880514"/>
                <a:gd name="connsiteY120" fmla="*/ 928587 h 4315196"/>
                <a:gd name="connsiteX121" fmla="*/ 118346 w 4880514"/>
                <a:gd name="connsiteY121" fmla="*/ 764718 h 4315196"/>
                <a:gd name="connsiteX122" fmla="*/ 0 w 4880514"/>
                <a:gd name="connsiteY122" fmla="*/ 710096 h 4315196"/>
                <a:gd name="connsiteX123" fmla="*/ 0 w 4880514"/>
                <a:gd name="connsiteY123" fmla="*/ 655473 h 4315196"/>
                <a:gd name="connsiteX124" fmla="*/ 59173 w 4880514"/>
                <a:gd name="connsiteY124" fmla="*/ 436982 h 4315196"/>
                <a:gd name="connsiteX125" fmla="*/ 177519 w 4880514"/>
                <a:gd name="connsiteY125" fmla="*/ 327737 h 4315196"/>
                <a:gd name="connsiteX126" fmla="*/ 118346 w 4880514"/>
                <a:gd name="connsiteY126"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Freeform 5"/>
            <p:cNvSpPr/>
            <p:nvPr/>
          </p:nvSpPr>
          <p:spPr bwMode="invGray">
            <a:xfrm>
              <a:off x="4833464" y="6269641"/>
              <a:ext cx="338010" cy="303982"/>
            </a:xfrm>
            <a:custGeom>
              <a:avLst/>
              <a:gdLst>
                <a:gd name="T0" fmla="*/ 2147483646 w 177"/>
                <a:gd name="T1" fmla="*/ 2147483646 h 161"/>
                <a:gd name="T2" fmla="*/ 2147483646 w 177"/>
                <a:gd name="T3" fmla="*/ 2147483646 h 161"/>
                <a:gd name="T4" fmla="*/ 2147483646 w 177"/>
                <a:gd name="T5" fmla="*/ 2147483646 h 161"/>
                <a:gd name="T6" fmla="*/ 2147483646 w 177"/>
                <a:gd name="T7" fmla="*/ 2147483646 h 161"/>
                <a:gd name="T8" fmla="*/ 2147483646 w 177"/>
                <a:gd name="T9" fmla="*/ 0 h 161"/>
                <a:gd name="T10" fmla="*/ 2147483646 w 177"/>
                <a:gd name="T11" fmla="*/ 2147483646 h 161"/>
                <a:gd name="T12" fmla="*/ 2147483646 w 177"/>
                <a:gd name="T13" fmla="*/ 0 h 161"/>
                <a:gd name="T14" fmla="*/ 2147483646 w 177"/>
                <a:gd name="T15" fmla="*/ 2147483646 h 161"/>
                <a:gd name="T16" fmla="*/ 2147483646 w 177"/>
                <a:gd name="T17" fmla="*/ 2147483646 h 161"/>
                <a:gd name="T18" fmla="*/ 2147483646 w 177"/>
                <a:gd name="T19" fmla="*/ 2147483646 h 161"/>
                <a:gd name="T20" fmla="*/ 2147483646 w 177"/>
                <a:gd name="T21" fmla="*/ 2147483646 h 161"/>
                <a:gd name="T22" fmla="*/ 2147483646 w 177"/>
                <a:gd name="T23" fmla="*/ 2147483646 h 161"/>
                <a:gd name="T24" fmla="*/ 2147483646 w 177"/>
                <a:gd name="T25" fmla="*/ 2147483646 h 161"/>
                <a:gd name="T26" fmla="*/ 2147483646 w 177"/>
                <a:gd name="T27" fmla="*/ 2147483646 h 161"/>
                <a:gd name="T28" fmla="*/ 2147483646 w 177"/>
                <a:gd name="T29" fmla="*/ 2147483646 h 161"/>
                <a:gd name="T30" fmla="*/ 2147483646 w 177"/>
                <a:gd name="T31" fmla="*/ 2147483646 h 161"/>
                <a:gd name="T32" fmla="*/ 2147483646 w 177"/>
                <a:gd name="T33" fmla="*/ 2147483646 h 161"/>
                <a:gd name="T34" fmla="*/ 2147483646 w 177"/>
                <a:gd name="T35" fmla="*/ 2147483646 h 161"/>
                <a:gd name="T36" fmla="*/ 0 w 177"/>
                <a:gd name="T37" fmla="*/ 2147483646 h 161"/>
                <a:gd name="T38" fmla="*/ 0 w 177"/>
                <a:gd name="T39" fmla="*/ 2147483646 h 161"/>
                <a:gd name="T40" fmla="*/ 2147483646 w 177"/>
                <a:gd name="T41" fmla="*/ 2147483646 h 161"/>
                <a:gd name="T42" fmla="*/ 2147483646 w 177"/>
                <a:gd name="T43" fmla="*/ 214748364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Freeform 7"/>
            <p:cNvSpPr/>
            <p:nvPr/>
          </p:nvSpPr>
          <p:spPr bwMode="invGray">
            <a:xfrm>
              <a:off x="6048382" y="1306887"/>
              <a:ext cx="1348847" cy="1318392"/>
            </a:xfrm>
            <a:custGeom>
              <a:avLst/>
              <a:gdLst>
                <a:gd name="T0" fmla="*/ 2147483646 w 705"/>
                <a:gd name="T1" fmla="*/ 2147483646 h 697"/>
                <a:gd name="T2" fmla="*/ 2147483646 w 705"/>
                <a:gd name="T3" fmla="*/ 2147483646 h 697"/>
                <a:gd name="T4" fmla="*/ 2147483646 w 705"/>
                <a:gd name="T5" fmla="*/ 2147483646 h 697"/>
                <a:gd name="T6" fmla="*/ 2147483646 w 705"/>
                <a:gd name="T7" fmla="*/ 2147483646 h 697"/>
                <a:gd name="T8" fmla="*/ 2147483646 w 705"/>
                <a:gd name="T9" fmla="*/ 2147483646 h 697"/>
                <a:gd name="T10" fmla="*/ 2147483646 w 705"/>
                <a:gd name="T11" fmla="*/ 2147483646 h 697"/>
                <a:gd name="T12" fmla="*/ 2147483646 w 705"/>
                <a:gd name="T13" fmla="*/ 2147483646 h 697"/>
                <a:gd name="T14" fmla="*/ 2147483646 w 705"/>
                <a:gd name="T15" fmla="*/ 2147483646 h 697"/>
                <a:gd name="T16" fmla="*/ 2147483646 w 705"/>
                <a:gd name="T17" fmla="*/ 2147483646 h 697"/>
                <a:gd name="T18" fmla="*/ 2147483646 w 705"/>
                <a:gd name="T19" fmla="*/ 2147483646 h 697"/>
                <a:gd name="T20" fmla="*/ 2147483646 w 705"/>
                <a:gd name="T21" fmla="*/ 2147483646 h 697"/>
                <a:gd name="T22" fmla="*/ 2147483646 w 705"/>
                <a:gd name="T23" fmla="*/ 2147483646 h 697"/>
                <a:gd name="T24" fmla="*/ 2147483646 w 705"/>
                <a:gd name="T25" fmla="*/ 2147483646 h 697"/>
                <a:gd name="T26" fmla="*/ 2147483646 w 705"/>
                <a:gd name="T27" fmla="*/ 2147483646 h 697"/>
                <a:gd name="T28" fmla="*/ 2147483646 w 705"/>
                <a:gd name="T29" fmla="*/ 2147483646 h 697"/>
                <a:gd name="T30" fmla="*/ 2147483646 w 705"/>
                <a:gd name="T31" fmla="*/ 2147483646 h 697"/>
                <a:gd name="T32" fmla="*/ 2147483646 w 705"/>
                <a:gd name="T33" fmla="*/ 2147483646 h 697"/>
                <a:gd name="T34" fmla="*/ 2147483646 w 705"/>
                <a:gd name="T35" fmla="*/ 2147483646 h 697"/>
                <a:gd name="T36" fmla="*/ 2147483646 w 705"/>
                <a:gd name="T37" fmla="*/ 2147483646 h 697"/>
                <a:gd name="T38" fmla="*/ 2147483646 w 705"/>
                <a:gd name="T39" fmla="*/ 2147483646 h 697"/>
                <a:gd name="T40" fmla="*/ 2147483646 w 705"/>
                <a:gd name="T41" fmla="*/ 2147483646 h 697"/>
                <a:gd name="T42" fmla="*/ 2147483646 w 705"/>
                <a:gd name="T43" fmla="*/ 2147483646 h 697"/>
                <a:gd name="T44" fmla="*/ 2147483646 w 705"/>
                <a:gd name="T45" fmla="*/ 2147483646 h 697"/>
                <a:gd name="T46" fmla="*/ 2147483646 w 705"/>
                <a:gd name="T47" fmla="*/ 2147483646 h 697"/>
                <a:gd name="T48" fmla="*/ 2147483646 w 705"/>
                <a:gd name="T49" fmla="*/ 2147483646 h 697"/>
                <a:gd name="T50" fmla="*/ 2147483646 w 705"/>
                <a:gd name="T51" fmla="*/ 2147483646 h 697"/>
                <a:gd name="T52" fmla="*/ 2147483646 w 705"/>
                <a:gd name="T53" fmla="*/ 2147483646 h 697"/>
                <a:gd name="T54" fmla="*/ 2147483646 w 705"/>
                <a:gd name="T55" fmla="*/ 2147483646 h 697"/>
                <a:gd name="T56" fmla="*/ 2147483646 w 705"/>
                <a:gd name="T57" fmla="*/ 2147483646 h 697"/>
                <a:gd name="T58" fmla="*/ 2147483646 w 705"/>
                <a:gd name="T59" fmla="*/ 2147483646 h 697"/>
                <a:gd name="T60" fmla="*/ 2147483646 w 705"/>
                <a:gd name="T61" fmla="*/ 2147483646 h 697"/>
                <a:gd name="T62" fmla="*/ 2147483646 w 705"/>
                <a:gd name="T63" fmla="*/ 2147483646 h 697"/>
                <a:gd name="T64" fmla="*/ 2147483646 w 705"/>
                <a:gd name="T65" fmla="*/ 2147483646 h 697"/>
                <a:gd name="T66" fmla="*/ 2147483646 w 705"/>
                <a:gd name="T67" fmla="*/ 2147483646 h 697"/>
                <a:gd name="T68" fmla="*/ 2147483646 w 705"/>
                <a:gd name="T69" fmla="*/ 2147483646 h 697"/>
                <a:gd name="T70" fmla="*/ 2147483646 w 705"/>
                <a:gd name="T71" fmla="*/ 2147483646 h 697"/>
                <a:gd name="T72" fmla="*/ 2147483646 w 705"/>
                <a:gd name="T73" fmla="*/ 2147483646 h 697"/>
                <a:gd name="T74" fmla="*/ 2147483646 w 705"/>
                <a:gd name="T75" fmla="*/ 214748364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Freeform 8"/>
            <p:cNvSpPr/>
            <p:nvPr/>
          </p:nvSpPr>
          <p:spPr bwMode="invGray">
            <a:xfrm>
              <a:off x="6183905" y="2321297"/>
              <a:ext cx="1012431" cy="759953"/>
            </a:xfrm>
            <a:custGeom>
              <a:avLst/>
              <a:gdLst>
                <a:gd name="T0" fmla="*/ 2147483646 w 529"/>
                <a:gd name="T1" fmla="*/ 2147483646 h 401"/>
                <a:gd name="T2" fmla="*/ 2147483646 w 529"/>
                <a:gd name="T3" fmla="*/ 2147483646 h 401"/>
                <a:gd name="T4" fmla="*/ 2147483646 w 529"/>
                <a:gd name="T5" fmla="*/ 2147483646 h 401"/>
                <a:gd name="T6" fmla="*/ 2147483646 w 529"/>
                <a:gd name="T7" fmla="*/ 2147483646 h 401"/>
                <a:gd name="T8" fmla="*/ 2147483646 w 529"/>
                <a:gd name="T9" fmla="*/ 2147483646 h 401"/>
                <a:gd name="T10" fmla="*/ 2147483646 w 529"/>
                <a:gd name="T11" fmla="*/ 2147483646 h 401"/>
                <a:gd name="T12" fmla="*/ 2147483646 w 529"/>
                <a:gd name="T13" fmla="*/ 2147483646 h 401"/>
                <a:gd name="T14" fmla="*/ 2147483646 w 529"/>
                <a:gd name="T15" fmla="*/ 2147483646 h 401"/>
                <a:gd name="T16" fmla="*/ 2147483646 w 529"/>
                <a:gd name="T17" fmla="*/ 2147483646 h 401"/>
                <a:gd name="T18" fmla="*/ 2147483646 w 529"/>
                <a:gd name="T19" fmla="*/ 2147483646 h 401"/>
                <a:gd name="T20" fmla="*/ 2147483646 w 529"/>
                <a:gd name="T21" fmla="*/ 2147483646 h 401"/>
                <a:gd name="T22" fmla="*/ 2147483646 w 529"/>
                <a:gd name="T23" fmla="*/ 2147483646 h 401"/>
                <a:gd name="T24" fmla="*/ 2147483646 w 529"/>
                <a:gd name="T25" fmla="*/ 2147483646 h 401"/>
                <a:gd name="T26" fmla="*/ 2147483646 w 529"/>
                <a:gd name="T27" fmla="*/ 2147483646 h 401"/>
                <a:gd name="T28" fmla="*/ 2147483646 w 529"/>
                <a:gd name="T29" fmla="*/ 2147483646 h 401"/>
                <a:gd name="T30" fmla="*/ 2147483646 w 529"/>
                <a:gd name="T31" fmla="*/ 2147483646 h 401"/>
                <a:gd name="T32" fmla="*/ 2147483646 w 529"/>
                <a:gd name="T33" fmla="*/ 2147483646 h 401"/>
                <a:gd name="T34" fmla="*/ 2147483646 w 529"/>
                <a:gd name="T35" fmla="*/ 2147483646 h 401"/>
                <a:gd name="T36" fmla="*/ 2147483646 w 529"/>
                <a:gd name="T37" fmla="*/ 0 h 401"/>
                <a:gd name="T38" fmla="*/ 2147483646 w 529"/>
                <a:gd name="T39" fmla="*/ 2147483646 h 401"/>
                <a:gd name="T40" fmla="*/ 2147483646 w 529"/>
                <a:gd name="T41" fmla="*/ 2147483646 h 401"/>
                <a:gd name="T42" fmla="*/ 2147483646 w 529"/>
                <a:gd name="T43" fmla="*/ 2147483646 h 401"/>
                <a:gd name="T44" fmla="*/ 2147483646 w 529"/>
                <a:gd name="T45" fmla="*/ 2147483646 h 401"/>
                <a:gd name="T46" fmla="*/ 2147483646 w 529"/>
                <a:gd name="T47" fmla="*/ 2147483646 h 401"/>
                <a:gd name="T48" fmla="*/ 0 w 529"/>
                <a:gd name="T49" fmla="*/ 2147483646 h 401"/>
                <a:gd name="T50" fmla="*/ 2147483646 w 529"/>
                <a:gd name="T51" fmla="*/ 2147483646 h 401"/>
                <a:gd name="T52" fmla="*/ 2147483646 w 529"/>
                <a:gd name="T53" fmla="*/ 2147483646 h 401"/>
                <a:gd name="T54" fmla="*/ 2147483646 w 529"/>
                <a:gd name="T55" fmla="*/ 2147483646 h 401"/>
                <a:gd name="T56" fmla="*/ 2147483646 w 529"/>
                <a:gd name="T57" fmla="*/ 2147483646 h 401"/>
                <a:gd name="T58" fmla="*/ 2147483646 w 529"/>
                <a:gd name="T59" fmla="*/ 2147483646 h 401"/>
                <a:gd name="T60" fmla="*/ 2147483646 w 529"/>
                <a:gd name="T61" fmla="*/ 2147483646 h 401"/>
                <a:gd name="T62" fmla="*/ 2147483646 w 529"/>
                <a:gd name="T63" fmla="*/ 2147483646 h 401"/>
                <a:gd name="T64" fmla="*/ 2147483646 w 529"/>
                <a:gd name="T65" fmla="*/ 2147483646 h 401"/>
                <a:gd name="T66" fmla="*/ 2147483646 w 529"/>
                <a:gd name="T67" fmla="*/ 2147483646 h 401"/>
                <a:gd name="T68" fmla="*/ 2147483646 w 529"/>
                <a:gd name="T69" fmla="*/ 2147483646 h 401"/>
                <a:gd name="T70" fmla="*/ 2147483646 w 529"/>
                <a:gd name="T71" fmla="*/ 2147483646 h 401"/>
                <a:gd name="T72" fmla="*/ 2147483646 w 529"/>
                <a:gd name="T73" fmla="*/ 2147483646 h 401"/>
                <a:gd name="T74" fmla="*/ 2147483646 w 529"/>
                <a:gd name="T75" fmla="*/ 2147483646 h 401"/>
                <a:gd name="T76" fmla="*/ 2147483646 w 529"/>
                <a:gd name="T77" fmla="*/ 2147483646 h 401"/>
                <a:gd name="T78" fmla="*/ 2147483646 w 529"/>
                <a:gd name="T79" fmla="*/ 2147483646 h 401"/>
                <a:gd name="T80" fmla="*/ 2147483646 w 529"/>
                <a:gd name="T81" fmla="*/ 2147483646 h 401"/>
                <a:gd name="T82" fmla="*/ 2147483646 w 529"/>
                <a:gd name="T83" fmla="*/ 2147483646 h 401"/>
                <a:gd name="T84" fmla="*/ 2147483646 w 529"/>
                <a:gd name="T85" fmla="*/ 2147483646 h 401"/>
                <a:gd name="T86" fmla="*/ 2147483646 w 529"/>
                <a:gd name="T87" fmla="*/ 2147483646 h 401"/>
                <a:gd name="T88" fmla="*/ 2147483646 w 529"/>
                <a:gd name="T89" fmla="*/ 2147483646 h 401"/>
                <a:gd name="T90" fmla="*/ 2147483646 w 529"/>
                <a:gd name="T91" fmla="*/ 2147483646 h 401"/>
                <a:gd name="T92" fmla="*/ 2147483646 w 529"/>
                <a:gd name="T93" fmla="*/ 2147483646 h 401"/>
                <a:gd name="T94" fmla="*/ 2147483646 w 529"/>
                <a:gd name="T95" fmla="*/ 2147483646 h 401"/>
                <a:gd name="T96" fmla="*/ 2147483646 w 529"/>
                <a:gd name="T97" fmla="*/ 2147483646 h 401"/>
                <a:gd name="T98" fmla="*/ 2147483646 w 529"/>
                <a:gd name="T99" fmla="*/ 2147483646 h 401"/>
                <a:gd name="T100" fmla="*/ 2147483646 w 529"/>
                <a:gd name="T101" fmla="*/ 2147483646 h 401"/>
                <a:gd name="T102" fmla="*/ 2147483646 w 529"/>
                <a:gd name="T103" fmla="*/ 2147483646 h 401"/>
                <a:gd name="T104" fmla="*/ 2147483646 w 529"/>
                <a:gd name="T105" fmla="*/ 2147483646 h 401"/>
                <a:gd name="T106" fmla="*/ 2147483646 w 529"/>
                <a:gd name="T107" fmla="*/ 2147483646 h 401"/>
                <a:gd name="T108" fmla="*/ 2147483646 w 529"/>
                <a:gd name="T109" fmla="*/ 2147483646 h 401"/>
                <a:gd name="T110" fmla="*/ 2147483646 w 529"/>
                <a:gd name="T111" fmla="*/ 2147483646 h 401"/>
                <a:gd name="T112" fmla="*/ 2147483646 w 529"/>
                <a:gd name="T113" fmla="*/ 2147483646 h 401"/>
                <a:gd name="T114" fmla="*/ 2147483646 w 529"/>
                <a:gd name="T115" fmla="*/ 2147483646 h 401"/>
                <a:gd name="T116" fmla="*/ 2147483646 w 529"/>
                <a:gd name="T117" fmla="*/ 2147483646 h 401"/>
                <a:gd name="T118" fmla="*/ 2147483646 w 529"/>
                <a:gd name="T119" fmla="*/ 2147483646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Freeform 9"/>
            <p:cNvSpPr/>
            <p:nvPr/>
          </p:nvSpPr>
          <p:spPr bwMode="gray">
            <a:xfrm>
              <a:off x="5970258" y="2743112"/>
              <a:ext cx="722254" cy="746291"/>
            </a:xfrm>
            <a:custGeom>
              <a:avLst/>
              <a:gdLst>
                <a:gd name="T0" fmla="*/ 2147483646 w 377"/>
                <a:gd name="T1" fmla="*/ 2147483646 h 393"/>
                <a:gd name="T2" fmla="*/ 2147483646 w 377"/>
                <a:gd name="T3" fmla="*/ 2147483646 h 393"/>
                <a:gd name="T4" fmla="*/ 2147483646 w 377"/>
                <a:gd name="T5" fmla="*/ 2147483646 h 393"/>
                <a:gd name="T6" fmla="*/ 2147483646 w 377"/>
                <a:gd name="T7" fmla="*/ 2147483646 h 393"/>
                <a:gd name="T8" fmla="*/ 2147483646 w 377"/>
                <a:gd name="T9" fmla="*/ 2147483646 h 393"/>
                <a:gd name="T10" fmla="*/ 2147483646 w 377"/>
                <a:gd name="T11" fmla="*/ 2147483646 h 393"/>
                <a:gd name="T12" fmla="*/ 2147483646 w 377"/>
                <a:gd name="T13" fmla="*/ 0 h 393"/>
                <a:gd name="T14" fmla="*/ 2147483646 w 377"/>
                <a:gd name="T15" fmla="*/ 0 h 393"/>
                <a:gd name="T16" fmla="*/ 2147483646 w 377"/>
                <a:gd name="T17" fmla="*/ 2147483646 h 393"/>
                <a:gd name="T18" fmla="*/ 2147483646 w 377"/>
                <a:gd name="T19" fmla="*/ 2147483646 h 393"/>
                <a:gd name="T20" fmla="*/ 2147483646 w 377"/>
                <a:gd name="T21" fmla="*/ 2147483646 h 393"/>
                <a:gd name="T22" fmla="*/ 2147483646 w 377"/>
                <a:gd name="T23" fmla="*/ 2147483646 h 393"/>
                <a:gd name="T24" fmla="*/ 2147483646 w 377"/>
                <a:gd name="T25" fmla="*/ 2147483646 h 393"/>
                <a:gd name="T26" fmla="*/ 2147483646 w 377"/>
                <a:gd name="T27" fmla="*/ 2147483646 h 393"/>
                <a:gd name="T28" fmla="*/ 2147483646 w 377"/>
                <a:gd name="T29" fmla="*/ 2147483646 h 393"/>
                <a:gd name="T30" fmla="*/ 2147483646 w 377"/>
                <a:gd name="T31" fmla="*/ 2147483646 h 393"/>
                <a:gd name="T32" fmla="*/ 2147483646 w 377"/>
                <a:gd name="T33" fmla="*/ 2147483646 h 393"/>
                <a:gd name="T34" fmla="*/ 2147483646 w 377"/>
                <a:gd name="T35" fmla="*/ 2147483646 h 393"/>
                <a:gd name="T36" fmla="*/ 2147483646 w 377"/>
                <a:gd name="T37" fmla="*/ 2147483646 h 393"/>
                <a:gd name="T38" fmla="*/ 0 w 377"/>
                <a:gd name="T39" fmla="*/ 2147483646 h 393"/>
                <a:gd name="T40" fmla="*/ 2147483646 w 377"/>
                <a:gd name="T41" fmla="*/ 2147483646 h 393"/>
                <a:gd name="T42" fmla="*/ 2147483646 w 377"/>
                <a:gd name="T43" fmla="*/ 2147483646 h 393"/>
                <a:gd name="T44" fmla="*/ 2147483646 w 377"/>
                <a:gd name="T45" fmla="*/ 2147483646 h 393"/>
                <a:gd name="T46" fmla="*/ 2147483646 w 377"/>
                <a:gd name="T47" fmla="*/ 2147483646 h 393"/>
                <a:gd name="T48" fmla="*/ 2147483646 w 377"/>
                <a:gd name="T49" fmla="*/ 2147483646 h 393"/>
                <a:gd name="T50" fmla="*/ 2147483646 w 377"/>
                <a:gd name="T51" fmla="*/ 2147483646 h 393"/>
                <a:gd name="T52" fmla="*/ 2147483646 w 377"/>
                <a:gd name="T53" fmla="*/ 2147483646 h 393"/>
                <a:gd name="T54" fmla="*/ 2147483646 w 377"/>
                <a:gd name="T55" fmla="*/ 2147483646 h 393"/>
                <a:gd name="T56" fmla="*/ 2147483646 w 377"/>
                <a:gd name="T57" fmla="*/ 2147483646 h 393"/>
                <a:gd name="T58" fmla="*/ 2147483646 w 377"/>
                <a:gd name="T59" fmla="*/ 2147483646 h 393"/>
                <a:gd name="T60" fmla="*/ 2147483646 w 377"/>
                <a:gd name="T61" fmla="*/ 2147483646 h 393"/>
                <a:gd name="T62" fmla="*/ 2147483646 w 377"/>
                <a:gd name="T63" fmla="*/ 2147483646 h 393"/>
                <a:gd name="T64" fmla="*/ 2147483646 w 377"/>
                <a:gd name="T65" fmla="*/ 2147483646 h 393"/>
                <a:gd name="T66" fmla="*/ 2147483646 w 377"/>
                <a:gd name="T67" fmla="*/ 2147483646 h 393"/>
                <a:gd name="T68" fmla="*/ 2147483646 w 377"/>
                <a:gd name="T69" fmla="*/ 2147483646 h 393"/>
                <a:gd name="T70" fmla="*/ 2147483646 w 377"/>
                <a:gd name="T71" fmla="*/ 2147483646 h 393"/>
                <a:gd name="T72" fmla="*/ 2147483646 w 377"/>
                <a:gd name="T73" fmla="*/ 2147483646 h 393"/>
                <a:gd name="T74" fmla="*/ 2147483646 w 377"/>
                <a:gd name="T75" fmla="*/ 2147483646 h 393"/>
                <a:gd name="T76" fmla="*/ 2147483646 w 377"/>
                <a:gd name="T77" fmla="*/ 2147483646 h 393"/>
                <a:gd name="T78" fmla="*/ 2147483646 w 377"/>
                <a:gd name="T79" fmla="*/ 2147483646 h 393"/>
                <a:gd name="T80" fmla="*/ 2147483646 w 377"/>
                <a:gd name="T81" fmla="*/ 2147483646 h 393"/>
                <a:gd name="T82" fmla="*/ 2147483646 w 377"/>
                <a:gd name="T83" fmla="*/ 2147483646 h 393"/>
                <a:gd name="T84" fmla="*/ 2147483646 w 377"/>
                <a:gd name="T85" fmla="*/ 2147483646 h 393"/>
                <a:gd name="T86" fmla="*/ 2147483646 w 377"/>
                <a:gd name="T87" fmla="*/ 2147483646 h 393"/>
                <a:gd name="T88" fmla="*/ 2147483646 w 377"/>
                <a:gd name="T89" fmla="*/ 2147483646 h 393"/>
                <a:gd name="T90" fmla="*/ 2147483646 w 377"/>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Freeform 10"/>
            <p:cNvSpPr/>
            <p:nvPr/>
          </p:nvSpPr>
          <p:spPr bwMode="gray">
            <a:xfrm>
              <a:off x="5420195" y="2912183"/>
              <a:ext cx="674426" cy="1016116"/>
            </a:xfrm>
            <a:custGeom>
              <a:avLst/>
              <a:gdLst>
                <a:gd name="T0" fmla="*/ 2147483646 w 353"/>
                <a:gd name="T1" fmla="*/ 2147483646 h 537"/>
                <a:gd name="T2" fmla="*/ 2147483646 w 353"/>
                <a:gd name="T3" fmla="*/ 2147483646 h 537"/>
                <a:gd name="T4" fmla="*/ 2147483646 w 353"/>
                <a:gd name="T5" fmla="*/ 2147483646 h 537"/>
                <a:gd name="T6" fmla="*/ 2147483646 w 353"/>
                <a:gd name="T7" fmla="*/ 0 h 537"/>
                <a:gd name="T8" fmla="*/ 2147483646 w 353"/>
                <a:gd name="T9" fmla="*/ 2147483646 h 537"/>
                <a:gd name="T10" fmla="*/ 2147483646 w 353"/>
                <a:gd name="T11" fmla="*/ 2147483646 h 537"/>
                <a:gd name="T12" fmla="*/ 2147483646 w 353"/>
                <a:gd name="T13" fmla="*/ 2147483646 h 537"/>
                <a:gd name="T14" fmla="*/ 2147483646 w 353"/>
                <a:gd name="T15" fmla="*/ 2147483646 h 537"/>
                <a:gd name="T16" fmla="*/ 2147483646 w 353"/>
                <a:gd name="T17" fmla="*/ 2147483646 h 537"/>
                <a:gd name="T18" fmla="*/ 2147483646 w 353"/>
                <a:gd name="T19" fmla="*/ 2147483646 h 537"/>
                <a:gd name="T20" fmla="*/ 2147483646 w 353"/>
                <a:gd name="T21" fmla="*/ 2147483646 h 537"/>
                <a:gd name="T22" fmla="*/ 2147483646 w 353"/>
                <a:gd name="T23" fmla="*/ 2147483646 h 537"/>
                <a:gd name="T24" fmla="*/ 2147483646 w 353"/>
                <a:gd name="T25" fmla="*/ 2147483646 h 537"/>
                <a:gd name="T26" fmla="*/ 2147483646 w 353"/>
                <a:gd name="T27" fmla="*/ 2147483646 h 537"/>
                <a:gd name="T28" fmla="*/ 2147483646 w 353"/>
                <a:gd name="T29" fmla="*/ 2147483646 h 537"/>
                <a:gd name="T30" fmla="*/ 2147483646 w 353"/>
                <a:gd name="T31" fmla="*/ 2147483646 h 537"/>
                <a:gd name="T32" fmla="*/ 2147483646 w 353"/>
                <a:gd name="T33" fmla="*/ 2147483646 h 537"/>
                <a:gd name="T34" fmla="*/ 2147483646 w 353"/>
                <a:gd name="T35" fmla="*/ 2147483646 h 537"/>
                <a:gd name="T36" fmla="*/ 2147483646 w 353"/>
                <a:gd name="T37" fmla="*/ 2147483646 h 537"/>
                <a:gd name="T38" fmla="*/ 2147483646 w 353"/>
                <a:gd name="T39" fmla="*/ 2147483646 h 537"/>
                <a:gd name="T40" fmla="*/ 2147483646 w 353"/>
                <a:gd name="T41" fmla="*/ 2147483646 h 537"/>
                <a:gd name="T42" fmla="*/ 2147483646 w 353"/>
                <a:gd name="T43" fmla="*/ 2147483646 h 537"/>
                <a:gd name="T44" fmla="*/ 2147483646 w 353"/>
                <a:gd name="T45" fmla="*/ 2147483646 h 537"/>
                <a:gd name="T46" fmla="*/ 2147483646 w 353"/>
                <a:gd name="T47" fmla="*/ 2147483646 h 537"/>
                <a:gd name="T48" fmla="*/ 2147483646 w 353"/>
                <a:gd name="T49" fmla="*/ 2147483646 h 537"/>
                <a:gd name="T50" fmla="*/ 2147483646 w 353"/>
                <a:gd name="T51" fmla="*/ 2147483646 h 537"/>
                <a:gd name="T52" fmla="*/ 2147483646 w 353"/>
                <a:gd name="T53" fmla="*/ 2147483646 h 537"/>
                <a:gd name="T54" fmla="*/ 2147483646 w 353"/>
                <a:gd name="T55" fmla="*/ 2147483646 h 537"/>
                <a:gd name="T56" fmla="*/ 2147483646 w 353"/>
                <a:gd name="T57" fmla="*/ 2147483646 h 537"/>
                <a:gd name="T58" fmla="*/ 2147483646 w 353"/>
                <a:gd name="T59" fmla="*/ 2147483646 h 537"/>
                <a:gd name="T60" fmla="*/ 2147483646 w 353"/>
                <a:gd name="T61" fmla="*/ 2147483646 h 537"/>
                <a:gd name="T62" fmla="*/ 2147483646 w 353"/>
                <a:gd name="T63" fmla="*/ 2147483646 h 537"/>
                <a:gd name="T64" fmla="*/ 2147483646 w 353"/>
                <a:gd name="T65" fmla="*/ 214748364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Freeform 14"/>
            <p:cNvSpPr/>
            <p:nvPr/>
          </p:nvSpPr>
          <p:spPr bwMode="gray">
            <a:xfrm>
              <a:off x="5601956" y="3578210"/>
              <a:ext cx="830672" cy="548190"/>
            </a:xfrm>
            <a:custGeom>
              <a:avLst/>
              <a:gdLst>
                <a:gd name="T0" fmla="*/ 2147483646 w 433"/>
                <a:gd name="T1" fmla="*/ 2147483646 h 289"/>
                <a:gd name="T2" fmla="*/ 2147483646 w 433"/>
                <a:gd name="T3" fmla="*/ 2147483646 h 289"/>
                <a:gd name="T4" fmla="*/ 2147483646 w 433"/>
                <a:gd name="T5" fmla="*/ 2147483646 h 289"/>
                <a:gd name="T6" fmla="*/ 2147483646 w 433"/>
                <a:gd name="T7" fmla="*/ 2147483646 h 289"/>
                <a:gd name="T8" fmla="*/ 2147483646 w 433"/>
                <a:gd name="T9" fmla="*/ 2147483646 h 289"/>
                <a:gd name="T10" fmla="*/ 2147483646 w 433"/>
                <a:gd name="T11" fmla="*/ 2147483646 h 289"/>
                <a:gd name="T12" fmla="*/ 2147483646 w 433"/>
                <a:gd name="T13" fmla="*/ 2147483646 h 289"/>
                <a:gd name="T14" fmla="*/ 2147483646 w 433"/>
                <a:gd name="T15" fmla="*/ 2147483646 h 289"/>
                <a:gd name="T16" fmla="*/ 2147483646 w 433"/>
                <a:gd name="T17" fmla="*/ 2147483646 h 289"/>
                <a:gd name="T18" fmla="*/ 2147483646 w 433"/>
                <a:gd name="T19" fmla="*/ 2147483646 h 289"/>
                <a:gd name="T20" fmla="*/ 0 w 433"/>
                <a:gd name="T21" fmla="*/ 2147483646 h 289"/>
                <a:gd name="T22" fmla="*/ 2147483646 w 433"/>
                <a:gd name="T23" fmla="*/ 2147483646 h 289"/>
                <a:gd name="T24" fmla="*/ 2147483646 w 433"/>
                <a:gd name="T25" fmla="*/ 2147483646 h 289"/>
                <a:gd name="T26" fmla="*/ 2147483646 w 433"/>
                <a:gd name="T27" fmla="*/ 2147483646 h 289"/>
                <a:gd name="T28" fmla="*/ 2147483646 w 433"/>
                <a:gd name="T29" fmla="*/ 2147483646 h 289"/>
                <a:gd name="T30" fmla="*/ 2147483646 w 433"/>
                <a:gd name="T31" fmla="*/ 2147483646 h 289"/>
                <a:gd name="T32" fmla="*/ 2147483646 w 433"/>
                <a:gd name="T33" fmla="*/ 2147483646 h 289"/>
                <a:gd name="T34" fmla="*/ 2147483646 w 433"/>
                <a:gd name="T35" fmla="*/ 2147483646 h 289"/>
                <a:gd name="T36" fmla="*/ 2147483646 w 433"/>
                <a:gd name="T37" fmla="*/ 2147483646 h 289"/>
                <a:gd name="T38" fmla="*/ 2147483646 w 433"/>
                <a:gd name="T39" fmla="*/ 2147483646 h 289"/>
                <a:gd name="T40" fmla="*/ 2147483646 w 433"/>
                <a:gd name="T41" fmla="*/ 2147483646 h 289"/>
                <a:gd name="T42" fmla="*/ 2147483646 w 433"/>
                <a:gd name="T43" fmla="*/ 2147483646 h 289"/>
                <a:gd name="T44" fmla="*/ 2147483646 w 433"/>
                <a:gd name="T45" fmla="*/ 2147483646 h 289"/>
                <a:gd name="T46" fmla="*/ 2147483646 w 433"/>
                <a:gd name="T47" fmla="*/ 2147483646 h 289"/>
                <a:gd name="T48" fmla="*/ 2147483646 w 433"/>
                <a:gd name="T49" fmla="*/ 2147483646 h 289"/>
                <a:gd name="T50" fmla="*/ 2147483646 w 433"/>
                <a:gd name="T51" fmla="*/ 2147483646 h 289"/>
                <a:gd name="T52" fmla="*/ 2147483646 w 433"/>
                <a:gd name="T53" fmla="*/ 2147483646 h 289"/>
                <a:gd name="T54" fmla="*/ 2147483646 w 433"/>
                <a:gd name="T55" fmla="*/ 2147483646 h 289"/>
                <a:gd name="T56" fmla="*/ 2147483646 w 433"/>
                <a:gd name="T57" fmla="*/ 2147483646 h 289"/>
                <a:gd name="T58" fmla="*/ 2147483646 w 433"/>
                <a:gd name="T59" fmla="*/ 2147483646 h 289"/>
                <a:gd name="T60" fmla="*/ 2147483646 w 433"/>
                <a:gd name="T61" fmla="*/ 2147483646 h 289"/>
                <a:gd name="T62" fmla="*/ 2147483646 w 433"/>
                <a:gd name="T63" fmla="*/ 2147483646 h 289"/>
                <a:gd name="T64" fmla="*/ 2147483646 w 433"/>
                <a:gd name="T65" fmla="*/ 2147483646 h 289"/>
                <a:gd name="T66" fmla="*/ 2147483646 w 433"/>
                <a:gd name="T67" fmla="*/ 2147483646 h 289"/>
                <a:gd name="T68" fmla="*/ 2147483646 w 433"/>
                <a:gd name="T69" fmla="*/ 2147483646 h 289"/>
                <a:gd name="T70" fmla="*/ 2147483646 w 433"/>
                <a:gd name="T71" fmla="*/ 2147483646 h 289"/>
                <a:gd name="T72" fmla="*/ 2147483646 w 433"/>
                <a:gd name="T73" fmla="*/ 2147483646 h 289"/>
                <a:gd name="T74" fmla="*/ 2147483646 w 433"/>
                <a:gd name="T75" fmla="*/ 2147483646 h 289"/>
                <a:gd name="T76" fmla="*/ 2147483646 w 433"/>
                <a:gd name="T77" fmla="*/ 2147483646 h 289"/>
                <a:gd name="T78" fmla="*/ 2147483646 w 433"/>
                <a:gd name="T79" fmla="*/ 0 h 289"/>
                <a:gd name="T80" fmla="*/ 2147483646 w 433"/>
                <a:gd name="T81" fmla="*/ 2147483646 h 289"/>
                <a:gd name="T82" fmla="*/ 2147483646 w 433"/>
                <a:gd name="T83" fmla="*/ 2147483646 h 289"/>
                <a:gd name="T84" fmla="*/ 2147483646 w 433"/>
                <a:gd name="T85" fmla="*/ 2147483646 h 289"/>
                <a:gd name="T86" fmla="*/ 2147483646 w 433"/>
                <a:gd name="T87" fmla="*/ 2147483646 h 289"/>
                <a:gd name="T88" fmla="*/ 2147483646 w 433"/>
                <a:gd name="T89" fmla="*/ 2147483646 h 289"/>
                <a:gd name="T90" fmla="*/ 2147483646 w 433"/>
                <a:gd name="T91" fmla="*/ 2147483646 h 289"/>
                <a:gd name="T92" fmla="*/ 2147483646 w 433"/>
                <a:gd name="T93" fmla="*/ 0 h 289"/>
                <a:gd name="T94" fmla="*/ 2147483646 w 433"/>
                <a:gd name="T95" fmla="*/ 0 h 289"/>
                <a:gd name="T96" fmla="*/ 2147483646 w 433"/>
                <a:gd name="T97" fmla="*/ 0 h 289"/>
                <a:gd name="T98" fmla="*/ 2147483646 w 433"/>
                <a:gd name="T99" fmla="*/ 2147483646 h 289"/>
                <a:gd name="T100" fmla="*/ 2147483646 w 433"/>
                <a:gd name="T101" fmla="*/ 214748364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Freeform 18"/>
            <p:cNvSpPr/>
            <p:nvPr/>
          </p:nvSpPr>
          <p:spPr bwMode="gray">
            <a:xfrm>
              <a:off x="5801255" y="5016146"/>
              <a:ext cx="522957" cy="698475"/>
            </a:xfrm>
            <a:custGeom>
              <a:avLst/>
              <a:gdLst>
                <a:gd name="T0" fmla="*/ 2147483646 w 273"/>
                <a:gd name="T1" fmla="*/ 2147483646 h 369"/>
                <a:gd name="T2" fmla="*/ 2147483646 w 273"/>
                <a:gd name="T3" fmla="*/ 2147483646 h 369"/>
                <a:gd name="T4" fmla="*/ 2147483646 w 273"/>
                <a:gd name="T5" fmla="*/ 2147483646 h 369"/>
                <a:gd name="T6" fmla="*/ 2147483646 w 273"/>
                <a:gd name="T7" fmla="*/ 2147483646 h 369"/>
                <a:gd name="T8" fmla="*/ 2147483646 w 273"/>
                <a:gd name="T9" fmla="*/ 2147483646 h 369"/>
                <a:gd name="T10" fmla="*/ 2147483646 w 273"/>
                <a:gd name="T11" fmla="*/ 2147483646 h 369"/>
                <a:gd name="T12" fmla="*/ 2147483646 w 273"/>
                <a:gd name="T13" fmla="*/ 2147483646 h 369"/>
                <a:gd name="T14" fmla="*/ 2147483646 w 273"/>
                <a:gd name="T15" fmla="*/ 2147483646 h 369"/>
                <a:gd name="T16" fmla="*/ 2147483646 w 273"/>
                <a:gd name="T17" fmla="*/ 2147483646 h 369"/>
                <a:gd name="T18" fmla="*/ 2147483646 w 273"/>
                <a:gd name="T19" fmla="*/ 2147483646 h 369"/>
                <a:gd name="T20" fmla="*/ 2147483646 w 273"/>
                <a:gd name="T21" fmla="*/ 2147483646 h 369"/>
                <a:gd name="T22" fmla="*/ 2147483646 w 273"/>
                <a:gd name="T23" fmla="*/ 2147483646 h 369"/>
                <a:gd name="T24" fmla="*/ 2147483646 w 273"/>
                <a:gd name="T25" fmla="*/ 0 h 369"/>
                <a:gd name="T26" fmla="*/ 2147483646 w 273"/>
                <a:gd name="T27" fmla="*/ 0 h 369"/>
                <a:gd name="T28" fmla="*/ 2147483646 w 273"/>
                <a:gd name="T29" fmla="*/ 2147483646 h 369"/>
                <a:gd name="T30" fmla="*/ 2147483646 w 273"/>
                <a:gd name="T31" fmla="*/ 2147483646 h 369"/>
                <a:gd name="T32" fmla="*/ 2147483646 w 273"/>
                <a:gd name="T33" fmla="*/ 2147483646 h 369"/>
                <a:gd name="T34" fmla="*/ 2147483646 w 273"/>
                <a:gd name="T35" fmla="*/ 2147483646 h 369"/>
                <a:gd name="T36" fmla="*/ 2147483646 w 273"/>
                <a:gd name="T37" fmla="*/ 2147483646 h 369"/>
                <a:gd name="T38" fmla="*/ 2147483646 w 273"/>
                <a:gd name="T39" fmla="*/ 2147483646 h 369"/>
                <a:gd name="T40" fmla="*/ 2147483646 w 273"/>
                <a:gd name="T41" fmla="*/ 2147483646 h 369"/>
                <a:gd name="T42" fmla="*/ 2147483646 w 273"/>
                <a:gd name="T43" fmla="*/ 2147483646 h 369"/>
                <a:gd name="T44" fmla="*/ 2147483646 w 273"/>
                <a:gd name="T45" fmla="*/ 2147483646 h 369"/>
                <a:gd name="T46" fmla="*/ 2147483646 w 273"/>
                <a:gd name="T47" fmla="*/ 2147483646 h 369"/>
                <a:gd name="T48" fmla="*/ 2147483646 w 273"/>
                <a:gd name="T49" fmla="*/ 2147483646 h 369"/>
                <a:gd name="T50" fmla="*/ 2147483646 w 273"/>
                <a:gd name="T51" fmla="*/ 2147483646 h 369"/>
                <a:gd name="T52" fmla="*/ 2147483646 w 273"/>
                <a:gd name="T53" fmla="*/ 2147483646 h 369"/>
                <a:gd name="T54" fmla="*/ 2147483646 w 273"/>
                <a:gd name="T55" fmla="*/ 2147483646 h 369"/>
                <a:gd name="T56" fmla="*/ 0 w 273"/>
                <a:gd name="T57" fmla="*/ 2147483646 h 369"/>
                <a:gd name="T58" fmla="*/ 2147483646 w 273"/>
                <a:gd name="T59" fmla="*/ 2147483646 h 369"/>
                <a:gd name="T60" fmla="*/ 2147483646 w 273"/>
                <a:gd name="T61" fmla="*/ 2147483646 h 369"/>
                <a:gd name="T62" fmla="*/ 2147483646 w 273"/>
                <a:gd name="T63" fmla="*/ 2147483646 h 369"/>
                <a:gd name="T64" fmla="*/ 2147483646 w 273"/>
                <a:gd name="T65" fmla="*/ 2147483646 h 369"/>
                <a:gd name="T66" fmla="*/ 2147483646 w 273"/>
                <a:gd name="T67" fmla="*/ 2147483646 h 369"/>
                <a:gd name="T68" fmla="*/ 2147483646 w 273"/>
                <a:gd name="T69" fmla="*/ 2147483646 h 369"/>
                <a:gd name="T70" fmla="*/ 2147483646 w 273"/>
                <a:gd name="T71" fmla="*/ 2147483646 h 369"/>
                <a:gd name="T72" fmla="*/ 2147483646 w 273"/>
                <a:gd name="T73" fmla="*/ 2147483646 h 369"/>
                <a:gd name="T74" fmla="*/ 2147483646 w 273"/>
                <a:gd name="T75" fmla="*/ 2147483646 h 369"/>
                <a:gd name="T76" fmla="*/ 2147483646 w 273"/>
                <a:gd name="T77" fmla="*/ 2147483646 h 369"/>
                <a:gd name="T78" fmla="*/ 2147483646 w 273"/>
                <a:gd name="T79" fmla="*/ 2147483646 h 369"/>
                <a:gd name="T80" fmla="*/ 2147483646 w 273"/>
                <a:gd name="T81" fmla="*/ 2147483646 h 369"/>
                <a:gd name="T82" fmla="*/ 2147483646 w 273"/>
                <a:gd name="T83" fmla="*/ 2147483646 h 369"/>
                <a:gd name="T84" fmla="*/ 2147483646 w 273"/>
                <a:gd name="T85" fmla="*/ 2147483646 h 369"/>
                <a:gd name="T86" fmla="*/ 2147483646 w 273"/>
                <a:gd name="T87" fmla="*/ 2147483646 h 369"/>
                <a:gd name="T88" fmla="*/ 2147483646 w 273"/>
                <a:gd name="T89" fmla="*/ 2147483646 h 369"/>
                <a:gd name="T90" fmla="*/ 2147483646 w 273"/>
                <a:gd name="T91" fmla="*/ 2147483646 h 369"/>
                <a:gd name="T92" fmla="*/ 2147483646 w 273"/>
                <a:gd name="T93" fmla="*/ 2147483646 h 369"/>
                <a:gd name="T94" fmla="*/ 2147483646 w 273"/>
                <a:gd name="T95" fmla="*/ 2147483646 h 369"/>
                <a:gd name="T96" fmla="*/ 2147483646 w 273"/>
                <a:gd name="T97" fmla="*/ 2147483646 h 369"/>
                <a:gd name="T98" fmla="*/ 2147483646 w 273"/>
                <a:gd name="T99" fmla="*/ 214748364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Freeform 26"/>
            <p:cNvSpPr/>
            <p:nvPr/>
          </p:nvSpPr>
          <p:spPr bwMode="gray">
            <a:xfrm>
              <a:off x="5495133" y="4771935"/>
              <a:ext cx="585138" cy="807772"/>
            </a:xfrm>
            <a:custGeom>
              <a:avLst/>
              <a:gdLst>
                <a:gd name="T0" fmla="*/ 2147483646 w 305"/>
                <a:gd name="T1" fmla="*/ 2147483646 h 425"/>
                <a:gd name="T2" fmla="*/ 2147483646 w 305"/>
                <a:gd name="T3" fmla="*/ 2147483646 h 425"/>
                <a:gd name="T4" fmla="*/ 2147483646 w 305"/>
                <a:gd name="T5" fmla="*/ 2147483646 h 425"/>
                <a:gd name="T6" fmla="*/ 2147483646 w 305"/>
                <a:gd name="T7" fmla="*/ 2147483646 h 425"/>
                <a:gd name="T8" fmla="*/ 2147483646 w 305"/>
                <a:gd name="T9" fmla="*/ 2147483646 h 425"/>
                <a:gd name="T10" fmla="*/ 2147483646 w 305"/>
                <a:gd name="T11" fmla="*/ 2147483646 h 425"/>
                <a:gd name="T12" fmla="*/ 2147483646 w 305"/>
                <a:gd name="T13" fmla="*/ 2147483646 h 425"/>
                <a:gd name="T14" fmla="*/ 2147483646 w 305"/>
                <a:gd name="T15" fmla="*/ 2147483646 h 425"/>
                <a:gd name="T16" fmla="*/ 2147483646 w 305"/>
                <a:gd name="T17" fmla="*/ 2147483646 h 425"/>
                <a:gd name="T18" fmla="*/ 2147483646 w 305"/>
                <a:gd name="T19" fmla="*/ 2147483646 h 425"/>
                <a:gd name="T20" fmla="*/ 2147483646 w 305"/>
                <a:gd name="T21" fmla="*/ 2147483646 h 425"/>
                <a:gd name="T22" fmla="*/ 2147483646 w 305"/>
                <a:gd name="T23" fmla="*/ 2147483646 h 425"/>
                <a:gd name="T24" fmla="*/ 2147483646 w 305"/>
                <a:gd name="T25" fmla="*/ 2147483646 h 425"/>
                <a:gd name="T26" fmla="*/ 2147483646 w 305"/>
                <a:gd name="T27" fmla="*/ 2147483646 h 425"/>
                <a:gd name="T28" fmla="*/ 2147483646 w 305"/>
                <a:gd name="T29" fmla="*/ 2147483646 h 425"/>
                <a:gd name="T30" fmla="*/ 2147483646 w 305"/>
                <a:gd name="T31" fmla="*/ 2147483646 h 425"/>
                <a:gd name="T32" fmla="*/ 2147483646 w 305"/>
                <a:gd name="T33" fmla="*/ 2147483646 h 425"/>
                <a:gd name="T34" fmla="*/ 2147483646 w 305"/>
                <a:gd name="T35" fmla="*/ 2147483646 h 425"/>
                <a:gd name="T36" fmla="*/ 2147483646 w 305"/>
                <a:gd name="T37" fmla="*/ 2147483646 h 425"/>
                <a:gd name="T38" fmla="*/ 2147483646 w 305"/>
                <a:gd name="T39" fmla="*/ 2147483646 h 425"/>
                <a:gd name="T40" fmla="*/ 2147483646 w 305"/>
                <a:gd name="T41" fmla="*/ 2147483646 h 425"/>
                <a:gd name="T42" fmla="*/ 2147483646 w 305"/>
                <a:gd name="T43" fmla="*/ 2147483646 h 425"/>
                <a:gd name="T44" fmla="*/ 2147483646 w 305"/>
                <a:gd name="T45" fmla="*/ 2147483646 h 425"/>
                <a:gd name="T46" fmla="*/ 2147483646 w 305"/>
                <a:gd name="T47" fmla="*/ 2147483646 h 425"/>
                <a:gd name="T48" fmla="*/ 2147483646 w 305"/>
                <a:gd name="T49" fmla="*/ 2147483646 h 425"/>
                <a:gd name="T50" fmla="*/ 2147483646 w 305"/>
                <a:gd name="T51" fmla="*/ 2147483646 h 425"/>
                <a:gd name="T52" fmla="*/ 2147483646 w 305"/>
                <a:gd name="T53" fmla="*/ 2147483646 h 425"/>
                <a:gd name="T54" fmla="*/ 2147483646 w 305"/>
                <a:gd name="T55" fmla="*/ 2147483646 h 425"/>
                <a:gd name="T56" fmla="*/ 2147483646 w 305"/>
                <a:gd name="T57" fmla="*/ 2147483646 h 425"/>
                <a:gd name="T58" fmla="*/ 2147483646 w 305"/>
                <a:gd name="T59" fmla="*/ 2147483646 h 425"/>
                <a:gd name="T60" fmla="*/ 2147483646 w 305"/>
                <a:gd name="T61" fmla="*/ 2147483646 h 425"/>
                <a:gd name="T62" fmla="*/ 2147483646 w 305"/>
                <a:gd name="T63" fmla="*/ 2147483646 h 425"/>
                <a:gd name="T64" fmla="*/ 2147483646 w 305"/>
                <a:gd name="T65" fmla="*/ 2147483646 h 425"/>
                <a:gd name="T66" fmla="*/ 2147483646 w 305"/>
                <a:gd name="T67" fmla="*/ 2147483646 h 425"/>
                <a:gd name="T68" fmla="*/ 2147483646 w 305"/>
                <a:gd name="T69" fmla="*/ 2147483646 h 425"/>
                <a:gd name="T70" fmla="*/ 2147483646 w 305"/>
                <a:gd name="T71" fmla="*/ 2147483646 h 425"/>
                <a:gd name="T72" fmla="*/ 0 w 305"/>
                <a:gd name="T73" fmla="*/ 2147483646 h 425"/>
                <a:gd name="T74" fmla="*/ 2147483646 w 305"/>
                <a:gd name="T75" fmla="*/ 2147483646 h 425"/>
                <a:gd name="T76" fmla="*/ 2147483646 w 305"/>
                <a:gd name="T77" fmla="*/ 2147483646 h 425"/>
                <a:gd name="T78" fmla="*/ 2147483646 w 305"/>
                <a:gd name="T79" fmla="*/ 2147483646 h 425"/>
                <a:gd name="T80" fmla="*/ 2147483646 w 305"/>
                <a:gd name="T81" fmla="*/ 2147483646 h 425"/>
                <a:gd name="T82" fmla="*/ 2147483646 w 305"/>
                <a:gd name="T83" fmla="*/ 2147483646 h 425"/>
                <a:gd name="T84" fmla="*/ 2147483646 w 305"/>
                <a:gd name="T85" fmla="*/ 2147483646 h 425"/>
                <a:gd name="T86" fmla="*/ 2147483646 w 305"/>
                <a:gd name="T87" fmla="*/ 2147483646 h 425"/>
                <a:gd name="T88" fmla="*/ 2147483646 w 305"/>
                <a:gd name="T89" fmla="*/ 2147483646 h 425"/>
                <a:gd name="T90" fmla="*/ 2147483646 w 305"/>
                <a:gd name="T91" fmla="*/ 2147483646 h 425"/>
                <a:gd name="T92" fmla="*/ 2147483646 w 305"/>
                <a:gd name="T93" fmla="*/ 2147483646 h 425"/>
                <a:gd name="T94" fmla="*/ 2147483646 w 305"/>
                <a:gd name="T95" fmla="*/ 2147483646 h 425"/>
                <a:gd name="T96" fmla="*/ 2147483646 w 305"/>
                <a:gd name="T97" fmla="*/ 0 h 425"/>
                <a:gd name="T98" fmla="*/ 2147483646 w 305"/>
                <a:gd name="T99" fmla="*/ 2147483646 h 425"/>
                <a:gd name="T100" fmla="*/ 2147483646 w 305"/>
                <a:gd name="T101" fmla="*/ 2147483646 h 425"/>
                <a:gd name="T102" fmla="*/ 2147483646 w 305"/>
                <a:gd name="T103" fmla="*/ 2147483646 h 425"/>
                <a:gd name="T104" fmla="*/ 2147483646 w 305"/>
                <a:gd name="T105" fmla="*/ 2147483646 h 425"/>
                <a:gd name="T106" fmla="*/ 2147483646 w 305"/>
                <a:gd name="T107" fmla="*/ 2147483646 h 425"/>
                <a:gd name="T108" fmla="*/ 2147483646 w 305"/>
                <a:gd name="T109" fmla="*/ 0 h 425"/>
                <a:gd name="T110" fmla="*/ 2147483646 w 305"/>
                <a:gd name="T111" fmla="*/ 2147483646 h 425"/>
                <a:gd name="T112" fmla="*/ 2147483646 w 305"/>
                <a:gd name="T113" fmla="*/ 2147483646 h 425"/>
                <a:gd name="T114" fmla="*/ 2147483646 w 305"/>
                <a:gd name="T115" fmla="*/ 2147483646 h 425"/>
                <a:gd name="T116" fmla="*/ 2147483646 w 305"/>
                <a:gd name="T117" fmla="*/ 2147483646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Freeform 29"/>
            <p:cNvSpPr/>
            <p:nvPr/>
          </p:nvSpPr>
          <p:spPr bwMode="gray">
            <a:xfrm>
              <a:off x="5601956" y="4107616"/>
              <a:ext cx="583544" cy="729213"/>
            </a:xfrm>
            <a:custGeom>
              <a:avLst/>
              <a:gdLst>
                <a:gd name="T0" fmla="*/ 2147483646 w 305"/>
                <a:gd name="T1" fmla="*/ 0 h 385"/>
                <a:gd name="T2" fmla="*/ 2147483646 w 305"/>
                <a:gd name="T3" fmla="*/ 2147483646 h 385"/>
                <a:gd name="T4" fmla="*/ 2147483646 w 305"/>
                <a:gd name="T5" fmla="*/ 2147483646 h 385"/>
                <a:gd name="T6" fmla="*/ 2147483646 w 305"/>
                <a:gd name="T7" fmla="*/ 2147483646 h 385"/>
                <a:gd name="T8" fmla="*/ 2147483646 w 305"/>
                <a:gd name="T9" fmla="*/ 2147483646 h 385"/>
                <a:gd name="T10" fmla="*/ 2147483646 w 305"/>
                <a:gd name="T11" fmla="*/ 2147483646 h 385"/>
                <a:gd name="T12" fmla="*/ 2147483646 w 305"/>
                <a:gd name="T13" fmla="*/ 2147483646 h 385"/>
                <a:gd name="T14" fmla="*/ 2147483646 w 305"/>
                <a:gd name="T15" fmla="*/ 2147483646 h 385"/>
                <a:gd name="T16" fmla="*/ 2147483646 w 305"/>
                <a:gd name="T17" fmla="*/ 2147483646 h 385"/>
                <a:gd name="T18" fmla="*/ 2147483646 w 305"/>
                <a:gd name="T19" fmla="*/ 2147483646 h 385"/>
                <a:gd name="T20" fmla="*/ 2147483646 w 305"/>
                <a:gd name="T21" fmla="*/ 2147483646 h 385"/>
                <a:gd name="T22" fmla="*/ 2147483646 w 305"/>
                <a:gd name="T23" fmla="*/ 2147483646 h 385"/>
                <a:gd name="T24" fmla="*/ 2147483646 w 305"/>
                <a:gd name="T25" fmla="*/ 2147483646 h 385"/>
                <a:gd name="T26" fmla="*/ 2147483646 w 305"/>
                <a:gd name="T27" fmla="*/ 2147483646 h 385"/>
                <a:gd name="T28" fmla="*/ 2147483646 w 305"/>
                <a:gd name="T29" fmla="*/ 2147483646 h 385"/>
                <a:gd name="T30" fmla="*/ 2147483646 w 305"/>
                <a:gd name="T31" fmla="*/ 2147483646 h 385"/>
                <a:gd name="T32" fmla="*/ 2147483646 w 305"/>
                <a:gd name="T33" fmla="*/ 2147483646 h 385"/>
                <a:gd name="T34" fmla="*/ 2147483646 w 305"/>
                <a:gd name="T35" fmla="*/ 2147483646 h 385"/>
                <a:gd name="T36" fmla="*/ 2147483646 w 305"/>
                <a:gd name="T37" fmla="*/ 2147483646 h 385"/>
                <a:gd name="T38" fmla="*/ 2147483646 w 305"/>
                <a:gd name="T39" fmla="*/ 2147483646 h 385"/>
                <a:gd name="T40" fmla="*/ 2147483646 w 305"/>
                <a:gd name="T41" fmla="*/ 2147483646 h 385"/>
                <a:gd name="T42" fmla="*/ 2147483646 w 305"/>
                <a:gd name="T43" fmla="*/ 2147483646 h 385"/>
                <a:gd name="T44" fmla="*/ 2147483646 w 305"/>
                <a:gd name="T45" fmla="*/ 2147483646 h 385"/>
                <a:gd name="T46" fmla="*/ 2147483646 w 305"/>
                <a:gd name="T47" fmla="*/ 2147483646 h 385"/>
                <a:gd name="T48" fmla="*/ 2147483646 w 305"/>
                <a:gd name="T49" fmla="*/ 2147483646 h 385"/>
                <a:gd name="T50" fmla="*/ 2147483646 w 305"/>
                <a:gd name="T51" fmla="*/ 2147483646 h 385"/>
                <a:gd name="T52" fmla="*/ 0 w 305"/>
                <a:gd name="T53" fmla="*/ 2147483646 h 385"/>
                <a:gd name="T54" fmla="*/ 2147483646 w 305"/>
                <a:gd name="T55" fmla="*/ 2147483646 h 385"/>
                <a:gd name="T56" fmla="*/ 2147483646 w 305"/>
                <a:gd name="T57" fmla="*/ 2147483646 h 385"/>
                <a:gd name="T58" fmla="*/ 2147483646 w 305"/>
                <a:gd name="T59" fmla="*/ 2147483646 h 385"/>
                <a:gd name="T60" fmla="*/ 2147483646 w 305"/>
                <a:gd name="T61" fmla="*/ 2147483646 h 385"/>
                <a:gd name="T62" fmla="*/ 2147483646 w 305"/>
                <a:gd name="T63" fmla="*/ 214748364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Freeform 28"/>
            <p:cNvSpPr/>
            <p:nvPr/>
          </p:nvSpPr>
          <p:spPr bwMode="gray">
            <a:xfrm>
              <a:off x="4852596" y="4321086"/>
              <a:ext cx="935901" cy="604547"/>
            </a:xfrm>
            <a:custGeom>
              <a:avLst/>
              <a:gdLst>
                <a:gd name="T0" fmla="*/ 2147483646 w 489"/>
                <a:gd name="T1" fmla="*/ 2147483646 h 321"/>
                <a:gd name="T2" fmla="*/ 2147483646 w 489"/>
                <a:gd name="T3" fmla="*/ 2147483646 h 321"/>
                <a:gd name="T4" fmla="*/ 2147483646 w 489"/>
                <a:gd name="T5" fmla="*/ 2147483646 h 321"/>
                <a:gd name="T6" fmla="*/ 2147483646 w 489"/>
                <a:gd name="T7" fmla="*/ 2147483646 h 321"/>
                <a:gd name="T8" fmla="*/ 2147483646 w 489"/>
                <a:gd name="T9" fmla="*/ 2147483646 h 321"/>
                <a:gd name="T10" fmla="*/ 2147483646 w 489"/>
                <a:gd name="T11" fmla="*/ 2147483646 h 321"/>
                <a:gd name="T12" fmla="*/ 2147483646 w 489"/>
                <a:gd name="T13" fmla="*/ 2147483646 h 321"/>
                <a:gd name="T14" fmla="*/ 2147483646 w 489"/>
                <a:gd name="T15" fmla="*/ 2147483646 h 321"/>
                <a:gd name="T16" fmla="*/ 2147483646 w 489"/>
                <a:gd name="T17" fmla="*/ 2147483646 h 321"/>
                <a:gd name="T18" fmla="*/ 2147483646 w 489"/>
                <a:gd name="T19" fmla="*/ 2147483646 h 321"/>
                <a:gd name="T20" fmla="*/ 2147483646 w 489"/>
                <a:gd name="T21" fmla="*/ 2147483646 h 321"/>
                <a:gd name="T22" fmla="*/ 2147483646 w 489"/>
                <a:gd name="T23" fmla="*/ 2147483646 h 321"/>
                <a:gd name="T24" fmla="*/ 2147483646 w 489"/>
                <a:gd name="T25" fmla="*/ 2147483646 h 321"/>
                <a:gd name="T26" fmla="*/ 2147483646 w 489"/>
                <a:gd name="T27" fmla="*/ 2147483646 h 321"/>
                <a:gd name="T28" fmla="*/ 2147483646 w 489"/>
                <a:gd name="T29" fmla="*/ 2147483646 h 321"/>
                <a:gd name="T30" fmla="*/ 2147483646 w 489"/>
                <a:gd name="T31" fmla="*/ 2147483646 h 321"/>
                <a:gd name="T32" fmla="*/ 2147483646 w 489"/>
                <a:gd name="T33" fmla="*/ 2147483646 h 321"/>
                <a:gd name="T34" fmla="*/ 2147483646 w 489"/>
                <a:gd name="T35" fmla="*/ 2147483646 h 321"/>
                <a:gd name="T36" fmla="*/ 2147483646 w 489"/>
                <a:gd name="T37" fmla="*/ 2147483646 h 321"/>
                <a:gd name="T38" fmla="*/ 2147483646 w 489"/>
                <a:gd name="T39" fmla="*/ 2147483646 h 321"/>
                <a:gd name="T40" fmla="*/ 0 w 489"/>
                <a:gd name="T41" fmla="*/ 2147483646 h 321"/>
                <a:gd name="T42" fmla="*/ 2147483646 w 489"/>
                <a:gd name="T43" fmla="*/ 2147483646 h 321"/>
                <a:gd name="T44" fmla="*/ 2147483646 w 489"/>
                <a:gd name="T45" fmla="*/ 2147483646 h 321"/>
                <a:gd name="T46" fmla="*/ 0 w 489"/>
                <a:gd name="T47" fmla="*/ 2147483646 h 321"/>
                <a:gd name="T48" fmla="*/ 0 w 489"/>
                <a:gd name="T49" fmla="*/ 2147483646 h 321"/>
                <a:gd name="T50" fmla="*/ 2147483646 w 489"/>
                <a:gd name="T51" fmla="*/ 2147483646 h 321"/>
                <a:gd name="T52" fmla="*/ 2147483646 w 489"/>
                <a:gd name="T53" fmla="*/ 2147483646 h 321"/>
                <a:gd name="T54" fmla="*/ 2147483646 w 489"/>
                <a:gd name="T55" fmla="*/ 2147483646 h 321"/>
                <a:gd name="T56" fmla="*/ 2147483646 w 489"/>
                <a:gd name="T57" fmla="*/ 2147483646 h 321"/>
                <a:gd name="T58" fmla="*/ 2147483646 w 489"/>
                <a:gd name="T59" fmla="*/ 2147483646 h 321"/>
                <a:gd name="T60" fmla="*/ 2147483646 w 489"/>
                <a:gd name="T61" fmla="*/ 2147483646 h 321"/>
                <a:gd name="T62" fmla="*/ 2147483646 w 489"/>
                <a:gd name="T63" fmla="*/ 2147483646 h 321"/>
                <a:gd name="T64" fmla="*/ 2147483646 w 489"/>
                <a:gd name="T65" fmla="*/ 2147483646 h 321"/>
                <a:gd name="T66" fmla="*/ 2147483646 w 489"/>
                <a:gd name="T67" fmla="*/ 2147483646 h 321"/>
                <a:gd name="T68" fmla="*/ 2147483646 w 489"/>
                <a:gd name="T69" fmla="*/ 2147483646 h 321"/>
                <a:gd name="T70" fmla="*/ 2147483646 w 489"/>
                <a:gd name="T71" fmla="*/ 2147483646 h 321"/>
                <a:gd name="T72" fmla="*/ 2147483646 w 489"/>
                <a:gd name="T73" fmla="*/ 2147483646 h 321"/>
                <a:gd name="T74" fmla="*/ 2147483646 w 489"/>
                <a:gd name="T75" fmla="*/ 0 h 321"/>
                <a:gd name="T76" fmla="*/ 2147483646 w 489"/>
                <a:gd name="T77" fmla="*/ 2147483646 h 321"/>
                <a:gd name="T78" fmla="*/ 2147483646 w 489"/>
                <a:gd name="T79" fmla="*/ 2147483646 h 321"/>
                <a:gd name="T80" fmla="*/ 2147483646 w 489"/>
                <a:gd name="T81" fmla="*/ 2147483646 h 321"/>
                <a:gd name="T82" fmla="*/ 2147483646 w 489"/>
                <a:gd name="T83" fmla="*/ 2147483646 h 321"/>
                <a:gd name="T84" fmla="*/ 2147483646 w 489"/>
                <a:gd name="T85" fmla="*/ 2147483646 h 321"/>
                <a:gd name="T86" fmla="*/ 2147483646 w 489"/>
                <a:gd name="T87" fmla="*/ 2147483646 h 321"/>
                <a:gd name="T88" fmla="*/ 2147483646 w 489"/>
                <a:gd name="T89" fmla="*/ 2147483646 h 321"/>
                <a:gd name="T90" fmla="*/ 2147483646 w 489"/>
                <a:gd name="T91" fmla="*/ 2147483646 h 321"/>
                <a:gd name="T92" fmla="*/ 2147483646 w 489"/>
                <a:gd name="T93" fmla="*/ 2147483646 h 321"/>
                <a:gd name="T94" fmla="*/ 2147483646 w 489"/>
                <a:gd name="T95" fmla="*/ 2147483646 h 321"/>
                <a:gd name="T96" fmla="*/ 2147483646 w 489"/>
                <a:gd name="T97" fmla="*/ 2147483646 h 321"/>
                <a:gd name="T98" fmla="*/ 2147483646 w 489"/>
                <a:gd name="T99" fmla="*/ 2147483646 h 321"/>
                <a:gd name="T100" fmla="*/ 2147483646 w 489"/>
                <a:gd name="T101" fmla="*/ 2147483646 h 321"/>
                <a:gd name="T102" fmla="*/ 2147483646 w 489"/>
                <a:gd name="T103" fmla="*/ 2147483646 h 321"/>
                <a:gd name="T104" fmla="*/ 2147483646 w 489"/>
                <a:gd name="T105" fmla="*/ 2147483646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Freeform 27"/>
            <p:cNvSpPr/>
            <p:nvPr/>
          </p:nvSpPr>
          <p:spPr bwMode="gray">
            <a:xfrm>
              <a:off x="4911588" y="4771935"/>
              <a:ext cx="676017" cy="792402"/>
            </a:xfrm>
            <a:custGeom>
              <a:avLst/>
              <a:gdLst>
                <a:gd name="T0" fmla="*/ 2147483646 w 353"/>
                <a:gd name="T1" fmla="*/ 2147483646 h 417"/>
                <a:gd name="T2" fmla="*/ 2147483646 w 353"/>
                <a:gd name="T3" fmla="*/ 2147483646 h 417"/>
                <a:gd name="T4" fmla="*/ 2147483646 w 353"/>
                <a:gd name="T5" fmla="*/ 2147483646 h 417"/>
                <a:gd name="T6" fmla="*/ 2147483646 w 353"/>
                <a:gd name="T7" fmla="*/ 2147483646 h 417"/>
                <a:gd name="T8" fmla="*/ 2147483646 w 353"/>
                <a:gd name="T9" fmla="*/ 2147483646 h 417"/>
                <a:gd name="T10" fmla="*/ 2147483646 w 353"/>
                <a:gd name="T11" fmla="*/ 2147483646 h 417"/>
                <a:gd name="T12" fmla="*/ 2147483646 w 353"/>
                <a:gd name="T13" fmla="*/ 2147483646 h 417"/>
                <a:gd name="T14" fmla="*/ 2147483646 w 353"/>
                <a:gd name="T15" fmla="*/ 2147483646 h 417"/>
                <a:gd name="T16" fmla="*/ 2147483646 w 353"/>
                <a:gd name="T17" fmla="*/ 2147483646 h 417"/>
                <a:gd name="T18" fmla="*/ 2147483646 w 353"/>
                <a:gd name="T19" fmla="*/ 2147483646 h 417"/>
                <a:gd name="T20" fmla="*/ 2147483646 w 353"/>
                <a:gd name="T21" fmla="*/ 2147483646 h 417"/>
                <a:gd name="T22" fmla="*/ 2147483646 w 353"/>
                <a:gd name="T23" fmla="*/ 2147483646 h 417"/>
                <a:gd name="T24" fmla="*/ 2147483646 w 353"/>
                <a:gd name="T25" fmla="*/ 2147483646 h 417"/>
                <a:gd name="T26" fmla="*/ 2147483646 w 353"/>
                <a:gd name="T27" fmla="*/ 2147483646 h 417"/>
                <a:gd name="T28" fmla="*/ 2147483646 w 353"/>
                <a:gd name="T29" fmla="*/ 2147483646 h 417"/>
                <a:gd name="T30" fmla="*/ 2147483646 w 353"/>
                <a:gd name="T31" fmla="*/ 2147483646 h 417"/>
                <a:gd name="T32" fmla="*/ 2147483646 w 353"/>
                <a:gd name="T33" fmla="*/ 2147483646 h 417"/>
                <a:gd name="T34" fmla="*/ 2147483646 w 353"/>
                <a:gd name="T35" fmla="*/ 2147483646 h 417"/>
                <a:gd name="T36" fmla="*/ 2147483646 w 353"/>
                <a:gd name="T37" fmla="*/ 2147483646 h 417"/>
                <a:gd name="T38" fmla="*/ 2147483646 w 353"/>
                <a:gd name="T39" fmla="*/ 2147483646 h 417"/>
                <a:gd name="T40" fmla="*/ 2147483646 w 353"/>
                <a:gd name="T41" fmla="*/ 2147483646 h 417"/>
                <a:gd name="T42" fmla="*/ 2147483646 w 353"/>
                <a:gd name="T43" fmla="*/ 2147483646 h 417"/>
                <a:gd name="T44" fmla="*/ 2147483646 w 353"/>
                <a:gd name="T45" fmla="*/ 2147483646 h 417"/>
                <a:gd name="T46" fmla="*/ 2147483646 w 353"/>
                <a:gd name="T47" fmla="*/ 2147483646 h 417"/>
                <a:gd name="T48" fmla="*/ 0 w 353"/>
                <a:gd name="T49" fmla="*/ 2147483646 h 417"/>
                <a:gd name="T50" fmla="*/ 2147483646 w 353"/>
                <a:gd name="T51" fmla="*/ 2147483646 h 417"/>
                <a:gd name="T52" fmla="*/ 2147483646 w 353"/>
                <a:gd name="T53" fmla="*/ 2147483646 h 417"/>
                <a:gd name="T54" fmla="*/ 2147483646 w 353"/>
                <a:gd name="T55" fmla="*/ 2147483646 h 417"/>
                <a:gd name="T56" fmla="*/ 2147483646 w 353"/>
                <a:gd name="T57" fmla="*/ 2147483646 h 417"/>
                <a:gd name="T58" fmla="*/ 2147483646 w 353"/>
                <a:gd name="T59" fmla="*/ 2147483646 h 417"/>
                <a:gd name="T60" fmla="*/ 2147483646 w 353"/>
                <a:gd name="T61" fmla="*/ 0 h 417"/>
                <a:gd name="T62" fmla="*/ 2147483646 w 353"/>
                <a:gd name="T63" fmla="*/ 2147483646 h 417"/>
                <a:gd name="T64" fmla="*/ 2147483646 w 353"/>
                <a:gd name="T65" fmla="*/ 2147483646 h 417"/>
                <a:gd name="T66" fmla="*/ 2147483646 w 353"/>
                <a:gd name="T67" fmla="*/ 2147483646 h 417"/>
                <a:gd name="T68" fmla="*/ 2147483646 w 353"/>
                <a:gd name="T69" fmla="*/ 214748364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Freeform 19"/>
            <p:cNvSpPr/>
            <p:nvPr/>
          </p:nvSpPr>
          <p:spPr bwMode="gray">
            <a:xfrm>
              <a:off x="5004061" y="5455039"/>
              <a:ext cx="967790" cy="727508"/>
            </a:xfrm>
            <a:custGeom>
              <a:avLst/>
              <a:gdLst>
                <a:gd name="T0" fmla="*/ 2147483646 w 505"/>
                <a:gd name="T1" fmla="*/ 2147483646 h 385"/>
                <a:gd name="T2" fmla="*/ 2147483646 w 505"/>
                <a:gd name="T3" fmla="*/ 2147483646 h 385"/>
                <a:gd name="T4" fmla="*/ 2147483646 w 505"/>
                <a:gd name="T5" fmla="*/ 2147483646 h 385"/>
                <a:gd name="T6" fmla="*/ 2147483646 w 505"/>
                <a:gd name="T7" fmla="*/ 2147483646 h 385"/>
                <a:gd name="T8" fmla="*/ 2147483646 w 505"/>
                <a:gd name="T9" fmla="*/ 2147483646 h 385"/>
                <a:gd name="T10" fmla="*/ 2147483646 w 505"/>
                <a:gd name="T11" fmla="*/ 0 h 385"/>
                <a:gd name="T12" fmla="*/ 2147483646 w 505"/>
                <a:gd name="T13" fmla="*/ 0 h 385"/>
                <a:gd name="T14" fmla="*/ 2147483646 w 505"/>
                <a:gd name="T15" fmla="*/ 2147483646 h 385"/>
                <a:gd name="T16" fmla="*/ 2147483646 w 505"/>
                <a:gd name="T17" fmla="*/ 2147483646 h 385"/>
                <a:gd name="T18" fmla="*/ 2147483646 w 505"/>
                <a:gd name="T19" fmla="*/ 2147483646 h 385"/>
                <a:gd name="T20" fmla="*/ 2147483646 w 505"/>
                <a:gd name="T21" fmla="*/ 2147483646 h 385"/>
                <a:gd name="T22" fmla="*/ 2147483646 w 505"/>
                <a:gd name="T23" fmla="*/ 2147483646 h 385"/>
                <a:gd name="T24" fmla="*/ 2147483646 w 505"/>
                <a:gd name="T25" fmla="*/ 2147483646 h 385"/>
                <a:gd name="T26" fmla="*/ 2147483646 w 505"/>
                <a:gd name="T27" fmla="*/ 2147483646 h 385"/>
                <a:gd name="T28" fmla="*/ 2147483646 w 505"/>
                <a:gd name="T29" fmla="*/ 2147483646 h 385"/>
                <a:gd name="T30" fmla="*/ 2147483646 w 505"/>
                <a:gd name="T31" fmla="*/ 2147483646 h 385"/>
                <a:gd name="T32" fmla="*/ 0 w 505"/>
                <a:gd name="T33" fmla="*/ 2147483646 h 385"/>
                <a:gd name="T34" fmla="*/ 2147483646 w 505"/>
                <a:gd name="T35" fmla="*/ 2147483646 h 385"/>
                <a:gd name="T36" fmla="*/ 2147483646 w 505"/>
                <a:gd name="T37" fmla="*/ 2147483646 h 385"/>
                <a:gd name="T38" fmla="*/ 2147483646 w 505"/>
                <a:gd name="T39" fmla="*/ 2147483646 h 385"/>
                <a:gd name="T40" fmla="*/ 2147483646 w 505"/>
                <a:gd name="T41" fmla="*/ 2147483646 h 385"/>
                <a:gd name="T42" fmla="*/ 2147483646 w 505"/>
                <a:gd name="T43" fmla="*/ 2147483646 h 385"/>
                <a:gd name="T44" fmla="*/ 2147483646 w 505"/>
                <a:gd name="T45" fmla="*/ 2147483646 h 385"/>
                <a:gd name="T46" fmla="*/ 2147483646 w 505"/>
                <a:gd name="T47" fmla="*/ 2147483646 h 385"/>
                <a:gd name="T48" fmla="*/ 2147483646 w 505"/>
                <a:gd name="T49" fmla="*/ 2147483646 h 385"/>
                <a:gd name="T50" fmla="*/ 2147483646 w 505"/>
                <a:gd name="T51" fmla="*/ 2147483646 h 385"/>
                <a:gd name="T52" fmla="*/ 2147483646 w 505"/>
                <a:gd name="T53" fmla="*/ 2147483646 h 385"/>
                <a:gd name="T54" fmla="*/ 2147483646 w 505"/>
                <a:gd name="T55" fmla="*/ 2147483646 h 385"/>
                <a:gd name="T56" fmla="*/ 2147483646 w 505"/>
                <a:gd name="T57" fmla="*/ 2147483646 h 385"/>
                <a:gd name="T58" fmla="*/ 2147483646 w 505"/>
                <a:gd name="T59" fmla="*/ 2147483646 h 385"/>
                <a:gd name="T60" fmla="*/ 2147483646 w 505"/>
                <a:gd name="T61" fmla="*/ 2147483646 h 385"/>
                <a:gd name="T62" fmla="*/ 2147483646 w 505"/>
                <a:gd name="T63" fmla="*/ 2147483646 h 385"/>
                <a:gd name="T64" fmla="*/ 2147483646 w 505"/>
                <a:gd name="T65" fmla="*/ 2147483646 h 385"/>
                <a:gd name="T66" fmla="*/ 2147483646 w 505"/>
                <a:gd name="T67" fmla="*/ 2147483646 h 385"/>
                <a:gd name="T68" fmla="*/ 2147483646 w 505"/>
                <a:gd name="T69" fmla="*/ 214748364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Freeform 20"/>
            <p:cNvSpPr/>
            <p:nvPr/>
          </p:nvSpPr>
          <p:spPr bwMode="gray">
            <a:xfrm>
              <a:off x="4359932" y="5318416"/>
              <a:ext cx="953441" cy="727508"/>
            </a:xfrm>
            <a:custGeom>
              <a:avLst/>
              <a:gdLst>
                <a:gd name="T0" fmla="*/ 2147483646 w 497"/>
                <a:gd name="T1" fmla="*/ 2147483646 h 385"/>
                <a:gd name="T2" fmla="*/ 2147483646 w 497"/>
                <a:gd name="T3" fmla="*/ 2147483646 h 385"/>
                <a:gd name="T4" fmla="*/ 2147483646 w 497"/>
                <a:gd name="T5" fmla="*/ 2147483646 h 385"/>
                <a:gd name="T6" fmla="*/ 2147483646 w 497"/>
                <a:gd name="T7" fmla="*/ 2147483646 h 385"/>
                <a:gd name="T8" fmla="*/ 2147483646 w 497"/>
                <a:gd name="T9" fmla="*/ 2147483646 h 385"/>
                <a:gd name="T10" fmla="*/ 2147483646 w 497"/>
                <a:gd name="T11" fmla="*/ 2147483646 h 385"/>
                <a:gd name="T12" fmla="*/ 2147483646 w 497"/>
                <a:gd name="T13" fmla="*/ 2147483646 h 385"/>
                <a:gd name="T14" fmla="*/ 2147483646 w 497"/>
                <a:gd name="T15" fmla="*/ 2147483646 h 385"/>
                <a:gd name="T16" fmla="*/ 2147483646 w 497"/>
                <a:gd name="T17" fmla="*/ 2147483646 h 385"/>
                <a:gd name="T18" fmla="*/ 2147483646 w 497"/>
                <a:gd name="T19" fmla="*/ 2147483646 h 385"/>
                <a:gd name="T20" fmla="*/ 2147483646 w 497"/>
                <a:gd name="T21" fmla="*/ 2147483646 h 385"/>
                <a:gd name="T22" fmla="*/ 2147483646 w 497"/>
                <a:gd name="T23" fmla="*/ 2147483646 h 385"/>
                <a:gd name="T24" fmla="*/ 2147483646 w 497"/>
                <a:gd name="T25" fmla="*/ 2147483646 h 385"/>
                <a:gd name="T26" fmla="*/ 2147483646 w 497"/>
                <a:gd name="T27" fmla="*/ 2147483646 h 385"/>
                <a:gd name="T28" fmla="*/ 2147483646 w 497"/>
                <a:gd name="T29" fmla="*/ 2147483646 h 385"/>
                <a:gd name="T30" fmla="*/ 2147483646 w 497"/>
                <a:gd name="T31" fmla="*/ 2147483646 h 385"/>
                <a:gd name="T32" fmla="*/ 2147483646 w 497"/>
                <a:gd name="T33" fmla="*/ 2147483646 h 385"/>
                <a:gd name="T34" fmla="*/ 2147483646 w 497"/>
                <a:gd name="T35" fmla="*/ 2147483646 h 385"/>
                <a:gd name="T36" fmla="*/ 2147483646 w 497"/>
                <a:gd name="T37" fmla="*/ 2147483646 h 385"/>
                <a:gd name="T38" fmla="*/ 2147483646 w 497"/>
                <a:gd name="T39" fmla="*/ 2147483646 h 385"/>
                <a:gd name="T40" fmla="*/ 2147483646 w 497"/>
                <a:gd name="T41" fmla="*/ 2147483646 h 385"/>
                <a:gd name="T42" fmla="*/ 2147483646 w 497"/>
                <a:gd name="T43" fmla="*/ 2147483646 h 385"/>
                <a:gd name="T44" fmla="*/ 2147483646 w 497"/>
                <a:gd name="T45" fmla="*/ 2147483646 h 385"/>
                <a:gd name="T46" fmla="*/ 0 w 497"/>
                <a:gd name="T47" fmla="*/ 2147483646 h 385"/>
                <a:gd name="T48" fmla="*/ 2147483646 w 497"/>
                <a:gd name="T49" fmla="*/ 2147483646 h 385"/>
                <a:gd name="T50" fmla="*/ 2147483646 w 497"/>
                <a:gd name="T51" fmla="*/ 2147483646 h 385"/>
                <a:gd name="T52" fmla="*/ 2147483646 w 497"/>
                <a:gd name="T53" fmla="*/ 2147483646 h 385"/>
                <a:gd name="T54" fmla="*/ 2147483646 w 497"/>
                <a:gd name="T55" fmla="*/ 2147483646 h 385"/>
                <a:gd name="T56" fmla="*/ 2147483646 w 497"/>
                <a:gd name="T57" fmla="*/ 2147483646 h 385"/>
                <a:gd name="T58" fmla="*/ 2147483646 w 497"/>
                <a:gd name="T59" fmla="*/ 2147483646 h 385"/>
                <a:gd name="T60" fmla="*/ 2147483646 w 497"/>
                <a:gd name="T61" fmla="*/ 2147483646 h 385"/>
                <a:gd name="T62" fmla="*/ 2147483646 w 497"/>
                <a:gd name="T63" fmla="*/ 2147483646 h 385"/>
                <a:gd name="T64" fmla="*/ 2147483646 w 497"/>
                <a:gd name="T65" fmla="*/ 2147483646 h 385"/>
                <a:gd name="T66" fmla="*/ 2147483646 w 497"/>
                <a:gd name="T67" fmla="*/ 2147483646 h 385"/>
                <a:gd name="T68" fmla="*/ 2147483646 w 497"/>
                <a:gd name="T69" fmla="*/ 2147483646 h 385"/>
                <a:gd name="T70" fmla="*/ 2147483646 w 497"/>
                <a:gd name="T71" fmla="*/ 2147483646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Freeform 30"/>
            <p:cNvSpPr/>
            <p:nvPr/>
          </p:nvSpPr>
          <p:spPr bwMode="gray">
            <a:xfrm>
              <a:off x="5082188" y="3880482"/>
              <a:ext cx="722255" cy="681397"/>
            </a:xfrm>
            <a:custGeom>
              <a:avLst/>
              <a:gdLst>
                <a:gd name="T0" fmla="*/ 2147483646 w 377"/>
                <a:gd name="T1" fmla="*/ 2147483646 h 361"/>
                <a:gd name="T2" fmla="*/ 2147483646 w 377"/>
                <a:gd name="T3" fmla="*/ 0 h 361"/>
                <a:gd name="T4" fmla="*/ 2147483646 w 377"/>
                <a:gd name="T5" fmla="*/ 2147483646 h 361"/>
                <a:gd name="T6" fmla="*/ 2147483646 w 377"/>
                <a:gd name="T7" fmla="*/ 2147483646 h 361"/>
                <a:gd name="T8" fmla="*/ 2147483646 w 377"/>
                <a:gd name="T9" fmla="*/ 2147483646 h 361"/>
                <a:gd name="T10" fmla="*/ 2147483646 w 377"/>
                <a:gd name="T11" fmla="*/ 2147483646 h 361"/>
                <a:gd name="T12" fmla="*/ 2147483646 w 377"/>
                <a:gd name="T13" fmla="*/ 2147483646 h 361"/>
                <a:gd name="T14" fmla="*/ 2147483646 w 377"/>
                <a:gd name="T15" fmla="*/ 2147483646 h 361"/>
                <a:gd name="T16" fmla="*/ 2147483646 w 377"/>
                <a:gd name="T17" fmla="*/ 2147483646 h 361"/>
                <a:gd name="T18" fmla="*/ 2147483646 w 377"/>
                <a:gd name="T19" fmla="*/ 2147483646 h 361"/>
                <a:gd name="T20" fmla="*/ 2147483646 w 377"/>
                <a:gd name="T21" fmla="*/ 2147483646 h 361"/>
                <a:gd name="T22" fmla="*/ 2147483646 w 377"/>
                <a:gd name="T23" fmla="*/ 2147483646 h 361"/>
                <a:gd name="T24" fmla="*/ 2147483646 w 377"/>
                <a:gd name="T25" fmla="*/ 2147483646 h 361"/>
                <a:gd name="T26" fmla="*/ 2147483646 w 377"/>
                <a:gd name="T27" fmla="*/ 2147483646 h 361"/>
                <a:gd name="T28" fmla="*/ 2147483646 w 377"/>
                <a:gd name="T29" fmla="*/ 2147483646 h 361"/>
                <a:gd name="T30" fmla="*/ 2147483646 w 377"/>
                <a:gd name="T31" fmla="*/ 2147483646 h 361"/>
                <a:gd name="T32" fmla="*/ 2147483646 w 377"/>
                <a:gd name="T33" fmla="*/ 2147483646 h 361"/>
                <a:gd name="T34" fmla="*/ 2147483646 w 377"/>
                <a:gd name="T35" fmla="*/ 2147483646 h 361"/>
                <a:gd name="T36" fmla="*/ 2147483646 w 377"/>
                <a:gd name="T37" fmla="*/ 2147483646 h 361"/>
                <a:gd name="T38" fmla="*/ 2147483646 w 377"/>
                <a:gd name="T39" fmla="*/ 2147483646 h 361"/>
                <a:gd name="T40" fmla="*/ 2147483646 w 377"/>
                <a:gd name="T41" fmla="*/ 2147483646 h 361"/>
                <a:gd name="T42" fmla="*/ 2147483646 w 377"/>
                <a:gd name="T43" fmla="*/ 2147483646 h 361"/>
                <a:gd name="T44" fmla="*/ 2147483646 w 377"/>
                <a:gd name="T45" fmla="*/ 2147483646 h 361"/>
                <a:gd name="T46" fmla="*/ 2147483646 w 377"/>
                <a:gd name="T47" fmla="*/ 2147483646 h 361"/>
                <a:gd name="T48" fmla="*/ 2147483646 w 377"/>
                <a:gd name="T49" fmla="*/ 2147483646 h 361"/>
                <a:gd name="T50" fmla="*/ 2147483646 w 377"/>
                <a:gd name="T51" fmla="*/ 2147483646 h 361"/>
                <a:gd name="T52" fmla="*/ 2147483646 w 377"/>
                <a:gd name="T53" fmla="*/ 2147483646 h 361"/>
                <a:gd name="T54" fmla="*/ 2147483646 w 377"/>
                <a:gd name="T55" fmla="*/ 2147483646 h 361"/>
                <a:gd name="T56" fmla="*/ 2147483646 w 377"/>
                <a:gd name="T57" fmla="*/ 2147483646 h 361"/>
                <a:gd name="T58" fmla="*/ 2147483646 w 377"/>
                <a:gd name="T59" fmla="*/ 2147483646 h 361"/>
                <a:gd name="T60" fmla="*/ 2147483646 w 377"/>
                <a:gd name="T61" fmla="*/ 2147483646 h 361"/>
                <a:gd name="T62" fmla="*/ 2147483646 w 377"/>
                <a:gd name="T63" fmla="*/ 2147483646 h 361"/>
                <a:gd name="T64" fmla="*/ 2147483646 w 377"/>
                <a:gd name="T65" fmla="*/ 2147483646 h 361"/>
                <a:gd name="T66" fmla="*/ 2147483646 w 377"/>
                <a:gd name="T67" fmla="*/ 2147483646 h 361"/>
                <a:gd name="T68" fmla="*/ 2147483646 w 377"/>
                <a:gd name="T69" fmla="*/ 2147483646 h 361"/>
                <a:gd name="T70" fmla="*/ 2147483646 w 377"/>
                <a:gd name="T71" fmla="*/ 2147483646 h 361"/>
                <a:gd name="T72" fmla="*/ 2147483646 w 377"/>
                <a:gd name="T73" fmla="*/ 2147483646 h 361"/>
                <a:gd name="T74" fmla="*/ 2147483646 w 377"/>
                <a:gd name="T75" fmla="*/ 2147483646 h 361"/>
                <a:gd name="T76" fmla="*/ 2147483646 w 377"/>
                <a:gd name="T77" fmla="*/ 2147483646 h 361"/>
                <a:gd name="T78" fmla="*/ 2147483646 w 377"/>
                <a:gd name="T79" fmla="*/ 2147483646 h 361"/>
                <a:gd name="T80" fmla="*/ 2147483646 w 377"/>
                <a:gd name="T81" fmla="*/ 2147483646 h 361"/>
                <a:gd name="T82" fmla="*/ 2147483646 w 377"/>
                <a:gd name="T83" fmla="*/ 2147483646 h 361"/>
                <a:gd name="T84" fmla="*/ 0 w 377"/>
                <a:gd name="T85" fmla="*/ 2147483646 h 361"/>
                <a:gd name="T86" fmla="*/ 2147483646 w 377"/>
                <a:gd name="T87" fmla="*/ 2147483646 h 361"/>
                <a:gd name="T88" fmla="*/ 2147483646 w 377"/>
                <a:gd name="T89" fmla="*/ 2147483646 h 361"/>
                <a:gd name="T90" fmla="*/ 2147483646 w 377"/>
                <a:gd name="T91" fmla="*/ 2147483646 h 361"/>
                <a:gd name="T92" fmla="*/ 2147483646 w 377"/>
                <a:gd name="T93" fmla="*/ 2147483646 h 361"/>
                <a:gd name="T94" fmla="*/ 2147483646 w 377"/>
                <a:gd name="T95" fmla="*/ 2147483646 h 361"/>
                <a:gd name="T96" fmla="*/ 2147483646 w 377"/>
                <a:gd name="T97" fmla="*/ 2147483646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Freeform 31"/>
            <p:cNvSpPr/>
            <p:nvPr/>
          </p:nvSpPr>
          <p:spPr bwMode="invGray">
            <a:xfrm>
              <a:off x="5070914" y="3261692"/>
              <a:ext cx="477043" cy="865912"/>
            </a:xfrm>
            <a:custGeom>
              <a:avLst/>
              <a:gdLst>
                <a:gd name="T0" fmla="*/ 2147483646 w 249"/>
                <a:gd name="T1" fmla="*/ 2147483646 h 457"/>
                <a:gd name="T2" fmla="*/ 2147483646 w 249"/>
                <a:gd name="T3" fmla="*/ 2147483646 h 457"/>
                <a:gd name="T4" fmla="*/ 2147483646 w 249"/>
                <a:gd name="T5" fmla="*/ 2147483646 h 457"/>
                <a:gd name="T6" fmla="*/ 2147483646 w 249"/>
                <a:gd name="T7" fmla="*/ 2147483646 h 457"/>
                <a:gd name="T8" fmla="*/ 2147483646 w 249"/>
                <a:gd name="T9" fmla="*/ 2147483646 h 457"/>
                <a:gd name="T10" fmla="*/ 2147483646 w 249"/>
                <a:gd name="T11" fmla="*/ 2147483646 h 457"/>
                <a:gd name="T12" fmla="*/ 2147483646 w 249"/>
                <a:gd name="T13" fmla="*/ 2147483646 h 457"/>
                <a:gd name="T14" fmla="*/ 0 w 249"/>
                <a:gd name="T15" fmla="*/ 2147483646 h 457"/>
                <a:gd name="T16" fmla="*/ 2147483646 w 249"/>
                <a:gd name="T17" fmla="*/ 2147483646 h 457"/>
                <a:gd name="T18" fmla="*/ 2147483646 w 249"/>
                <a:gd name="T19" fmla="*/ 2147483646 h 457"/>
                <a:gd name="T20" fmla="*/ 2147483646 w 249"/>
                <a:gd name="T21" fmla="*/ 2147483646 h 457"/>
                <a:gd name="T22" fmla="*/ 2147483646 w 249"/>
                <a:gd name="T23" fmla="*/ 2147483646 h 457"/>
                <a:gd name="T24" fmla="*/ 2147483646 w 249"/>
                <a:gd name="T25" fmla="*/ 2147483646 h 457"/>
                <a:gd name="T26" fmla="*/ 2147483646 w 249"/>
                <a:gd name="T27" fmla="*/ 2147483646 h 457"/>
                <a:gd name="T28" fmla="*/ 2147483646 w 249"/>
                <a:gd name="T29" fmla="*/ 2147483646 h 457"/>
                <a:gd name="T30" fmla="*/ 2147483646 w 249"/>
                <a:gd name="T31" fmla="*/ 2147483646 h 457"/>
                <a:gd name="T32" fmla="*/ 2147483646 w 249"/>
                <a:gd name="T33" fmla="*/ 2147483646 h 457"/>
                <a:gd name="T34" fmla="*/ 2147483646 w 249"/>
                <a:gd name="T35" fmla="*/ 2147483646 h 457"/>
                <a:gd name="T36" fmla="*/ 2147483646 w 249"/>
                <a:gd name="T37" fmla="*/ 2147483646 h 457"/>
                <a:gd name="T38" fmla="*/ 2147483646 w 249"/>
                <a:gd name="T39" fmla="*/ 2147483646 h 457"/>
                <a:gd name="T40" fmla="*/ 2147483646 w 249"/>
                <a:gd name="T41" fmla="*/ 2147483646 h 457"/>
                <a:gd name="T42" fmla="*/ 2147483646 w 249"/>
                <a:gd name="T43" fmla="*/ 0 h 457"/>
                <a:gd name="T44" fmla="*/ 2147483646 w 249"/>
                <a:gd name="T45" fmla="*/ 2147483646 h 457"/>
                <a:gd name="T46" fmla="*/ 2147483646 w 249"/>
                <a:gd name="T47" fmla="*/ 0 h 457"/>
                <a:gd name="T48" fmla="*/ 2147483646 w 249"/>
                <a:gd name="T49" fmla="*/ 2147483646 h 457"/>
                <a:gd name="T50" fmla="*/ 2147483646 w 249"/>
                <a:gd name="T51" fmla="*/ 2147483646 h 457"/>
                <a:gd name="T52" fmla="*/ 2147483646 w 249"/>
                <a:gd name="T53" fmla="*/ 2147483646 h 457"/>
                <a:gd name="T54" fmla="*/ 2147483646 w 249"/>
                <a:gd name="T55" fmla="*/ 2147483646 h 457"/>
                <a:gd name="T56" fmla="*/ 2147483646 w 249"/>
                <a:gd name="T57" fmla="*/ 2147483646 h 457"/>
                <a:gd name="T58" fmla="*/ 2147483646 w 249"/>
                <a:gd name="T59" fmla="*/ 2147483646 h 457"/>
                <a:gd name="T60" fmla="*/ 2147483646 w 249"/>
                <a:gd name="T61" fmla="*/ 2147483646 h 457"/>
                <a:gd name="T62" fmla="*/ 2147483646 w 249"/>
                <a:gd name="T63" fmla="*/ 2147483646 h 457"/>
                <a:gd name="T64" fmla="*/ 2147483646 w 249"/>
                <a:gd name="T65" fmla="*/ 2147483646 h 457"/>
                <a:gd name="T66" fmla="*/ 2147483646 w 249"/>
                <a:gd name="T67" fmla="*/ 2147483646 h 457"/>
                <a:gd name="T68" fmla="*/ 2147483646 w 249"/>
                <a:gd name="T69" fmla="*/ 2147483646 h 457"/>
                <a:gd name="T70" fmla="*/ 2147483646 w 249"/>
                <a:gd name="T71" fmla="*/ 2147483646 h 457"/>
                <a:gd name="T72" fmla="*/ 2147483646 w 249"/>
                <a:gd name="T73" fmla="*/ 214748364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Freeform 35"/>
            <p:cNvSpPr/>
            <p:nvPr/>
          </p:nvSpPr>
          <p:spPr bwMode="invGray">
            <a:xfrm>
              <a:off x="3763633" y="1368366"/>
              <a:ext cx="2727987" cy="2348171"/>
            </a:xfrm>
            <a:custGeom>
              <a:avLst/>
              <a:gdLst>
                <a:gd name="T0" fmla="*/ 2147483646 w 1425"/>
                <a:gd name="T1" fmla="*/ 2147483646 h 1241"/>
                <a:gd name="T2" fmla="*/ 2147483646 w 1425"/>
                <a:gd name="T3" fmla="*/ 2147483646 h 1241"/>
                <a:gd name="T4" fmla="*/ 2147483646 w 1425"/>
                <a:gd name="T5" fmla="*/ 2147483646 h 1241"/>
                <a:gd name="T6" fmla="*/ 2147483646 w 1425"/>
                <a:gd name="T7" fmla="*/ 2147483646 h 1241"/>
                <a:gd name="T8" fmla="*/ 2147483646 w 1425"/>
                <a:gd name="T9" fmla="*/ 2147483646 h 1241"/>
                <a:gd name="T10" fmla="*/ 2147483646 w 1425"/>
                <a:gd name="T11" fmla="*/ 2147483646 h 1241"/>
                <a:gd name="T12" fmla="*/ 2147483646 w 1425"/>
                <a:gd name="T13" fmla="*/ 2147483646 h 1241"/>
                <a:gd name="T14" fmla="*/ 2147483646 w 1425"/>
                <a:gd name="T15" fmla="*/ 2147483646 h 1241"/>
                <a:gd name="T16" fmla="*/ 2147483646 w 1425"/>
                <a:gd name="T17" fmla="*/ 2147483646 h 1241"/>
                <a:gd name="T18" fmla="*/ 2147483646 w 1425"/>
                <a:gd name="T19" fmla="*/ 2147483646 h 1241"/>
                <a:gd name="T20" fmla="*/ 2147483646 w 1425"/>
                <a:gd name="T21" fmla="*/ 2147483646 h 1241"/>
                <a:gd name="T22" fmla="*/ 2147483646 w 1425"/>
                <a:gd name="T23" fmla="*/ 2147483646 h 1241"/>
                <a:gd name="T24" fmla="*/ 2147483646 w 1425"/>
                <a:gd name="T25" fmla="*/ 2147483646 h 1241"/>
                <a:gd name="T26" fmla="*/ 2147483646 w 1425"/>
                <a:gd name="T27" fmla="*/ 2147483646 h 1241"/>
                <a:gd name="T28" fmla="*/ 2147483646 w 1425"/>
                <a:gd name="T29" fmla="*/ 2147483646 h 1241"/>
                <a:gd name="T30" fmla="*/ 2147483646 w 1425"/>
                <a:gd name="T31" fmla="*/ 2147483646 h 1241"/>
                <a:gd name="T32" fmla="*/ 2147483646 w 1425"/>
                <a:gd name="T33" fmla="*/ 2147483646 h 1241"/>
                <a:gd name="T34" fmla="*/ 2147483646 w 1425"/>
                <a:gd name="T35" fmla="*/ 2147483646 h 1241"/>
                <a:gd name="T36" fmla="*/ 2147483646 w 1425"/>
                <a:gd name="T37" fmla="*/ 2147483646 h 1241"/>
                <a:gd name="T38" fmla="*/ 2147483646 w 1425"/>
                <a:gd name="T39" fmla="*/ 2147483646 h 1241"/>
                <a:gd name="T40" fmla="*/ 2147483646 w 1425"/>
                <a:gd name="T41" fmla="*/ 2147483646 h 1241"/>
                <a:gd name="T42" fmla="*/ 2147483646 w 1425"/>
                <a:gd name="T43" fmla="*/ 2147483646 h 1241"/>
                <a:gd name="T44" fmla="*/ 2147483646 w 1425"/>
                <a:gd name="T45" fmla="*/ 2147483646 h 1241"/>
                <a:gd name="T46" fmla="*/ 2147483646 w 1425"/>
                <a:gd name="T47" fmla="*/ 2147483646 h 1241"/>
                <a:gd name="T48" fmla="*/ 2147483646 w 1425"/>
                <a:gd name="T49" fmla="*/ 2147483646 h 1241"/>
                <a:gd name="T50" fmla="*/ 2147483646 w 1425"/>
                <a:gd name="T51" fmla="*/ 2147483646 h 1241"/>
                <a:gd name="T52" fmla="*/ 2147483646 w 1425"/>
                <a:gd name="T53" fmla="*/ 2147483646 h 1241"/>
                <a:gd name="T54" fmla="*/ 2147483646 w 1425"/>
                <a:gd name="T55" fmla="*/ 2147483646 h 1241"/>
                <a:gd name="T56" fmla="*/ 2147483646 w 1425"/>
                <a:gd name="T57" fmla="*/ 2147483646 h 1241"/>
                <a:gd name="T58" fmla="*/ 2147483646 w 1425"/>
                <a:gd name="T59" fmla="*/ 2147483646 h 1241"/>
                <a:gd name="T60" fmla="*/ 2147483646 w 1425"/>
                <a:gd name="T61" fmla="*/ 2147483646 h 1241"/>
                <a:gd name="T62" fmla="*/ 2147483646 w 1425"/>
                <a:gd name="T63" fmla="*/ 2147483646 h 1241"/>
                <a:gd name="T64" fmla="*/ 2147483646 w 1425"/>
                <a:gd name="T65" fmla="*/ 2147483646 h 1241"/>
                <a:gd name="T66" fmla="*/ 2147483646 w 1425"/>
                <a:gd name="T67" fmla="*/ 2147483646 h 1241"/>
                <a:gd name="T68" fmla="*/ 2147483646 w 1425"/>
                <a:gd name="T69" fmla="*/ 2147483646 h 1241"/>
                <a:gd name="T70" fmla="*/ 2147483646 w 1425"/>
                <a:gd name="T71" fmla="*/ 2147483646 h 1241"/>
                <a:gd name="T72" fmla="*/ 2147483646 w 1425"/>
                <a:gd name="T73" fmla="*/ 0 h 1241"/>
                <a:gd name="T74" fmla="*/ 2147483646 w 1425"/>
                <a:gd name="T75" fmla="*/ 2147483646 h 1241"/>
                <a:gd name="T76" fmla="*/ 2147483646 w 1425"/>
                <a:gd name="T77" fmla="*/ 2147483646 h 1241"/>
                <a:gd name="T78" fmla="*/ 2147483646 w 1425"/>
                <a:gd name="T79" fmla="*/ 2147483646 h 1241"/>
                <a:gd name="T80" fmla="*/ 2147483646 w 1425"/>
                <a:gd name="T81" fmla="*/ 2147483646 h 1241"/>
                <a:gd name="T82" fmla="*/ 2147483646 w 1425"/>
                <a:gd name="T83" fmla="*/ 2147483646 h 1241"/>
                <a:gd name="T84" fmla="*/ 2147483646 w 1425"/>
                <a:gd name="T85" fmla="*/ 2147483646 h 1241"/>
                <a:gd name="T86" fmla="*/ 2147483646 w 1425"/>
                <a:gd name="T87" fmla="*/ 2147483646 h 1241"/>
                <a:gd name="T88" fmla="*/ 2147483646 w 1425"/>
                <a:gd name="T89" fmla="*/ 2147483646 h 1241"/>
                <a:gd name="T90" fmla="*/ 2147483646 w 1425"/>
                <a:gd name="T91" fmla="*/ 2147483646 h 1241"/>
                <a:gd name="T92" fmla="*/ 2147483646 w 1425"/>
                <a:gd name="T93" fmla="*/ 2147483646 h 1241"/>
                <a:gd name="T94" fmla="*/ 2147483646 w 1425"/>
                <a:gd name="T95" fmla="*/ 2147483646 h 1241"/>
                <a:gd name="T96" fmla="*/ 2147483646 w 1425"/>
                <a:gd name="T97" fmla="*/ 2147483646 h 1241"/>
                <a:gd name="T98" fmla="*/ 2147483646 w 1425"/>
                <a:gd name="T99" fmla="*/ 2147483646 h 1241"/>
                <a:gd name="T100" fmla="*/ 2147483646 w 1425"/>
                <a:gd name="T101" fmla="*/ 2147483646 h 1241"/>
                <a:gd name="T102" fmla="*/ 2147483646 w 1425"/>
                <a:gd name="T103" fmla="*/ 2147483646 h 1241"/>
                <a:gd name="T104" fmla="*/ 2147483646 w 1425"/>
                <a:gd name="T105" fmla="*/ 2147483646 h 1241"/>
                <a:gd name="T106" fmla="*/ 2147483646 w 1425"/>
                <a:gd name="T107" fmla="*/ 2147483646 h 1241"/>
                <a:gd name="T108" fmla="*/ 2147483646 w 1425"/>
                <a:gd name="T109" fmla="*/ 214748364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Freeform 32"/>
            <p:cNvSpPr/>
            <p:nvPr/>
          </p:nvSpPr>
          <p:spPr bwMode="gray">
            <a:xfrm>
              <a:off x="4560824" y="3410851"/>
              <a:ext cx="615432" cy="1151031"/>
            </a:xfrm>
            <a:custGeom>
              <a:avLst/>
              <a:gdLst>
                <a:gd name="T0" fmla="*/ 2147483646 w 321"/>
                <a:gd name="T1" fmla="*/ 2147483646 h 609"/>
                <a:gd name="T2" fmla="*/ 2147483646 w 321"/>
                <a:gd name="T3" fmla="*/ 2147483646 h 609"/>
                <a:gd name="T4" fmla="*/ 2147483646 w 321"/>
                <a:gd name="T5" fmla="*/ 2147483646 h 609"/>
                <a:gd name="T6" fmla="*/ 2147483646 w 321"/>
                <a:gd name="T7" fmla="*/ 2147483646 h 609"/>
                <a:gd name="T8" fmla="*/ 2147483646 w 321"/>
                <a:gd name="T9" fmla="*/ 2147483646 h 609"/>
                <a:gd name="T10" fmla="*/ 2147483646 w 321"/>
                <a:gd name="T11" fmla="*/ 2147483646 h 609"/>
                <a:gd name="T12" fmla="*/ 2147483646 w 321"/>
                <a:gd name="T13" fmla="*/ 2147483646 h 609"/>
                <a:gd name="T14" fmla="*/ 2147483646 w 321"/>
                <a:gd name="T15" fmla="*/ 2147483646 h 609"/>
                <a:gd name="T16" fmla="*/ 2147483646 w 321"/>
                <a:gd name="T17" fmla="*/ 2147483646 h 609"/>
                <a:gd name="T18" fmla="*/ 2147483646 w 321"/>
                <a:gd name="T19" fmla="*/ 2147483646 h 609"/>
                <a:gd name="T20" fmla="*/ 2147483646 w 321"/>
                <a:gd name="T21" fmla="*/ 2147483646 h 609"/>
                <a:gd name="T22" fmla="*/ 2147483646 w 321"/>
                <a:gd name="T23" fmla="*/ 2147483646 h 609"/>
                <a:gd name="T24" fmla="*/ 2147483646 w 321"/>
                <a:gd name="T25" fmla="*/ 2147483646 h 609"/>
                <a:gd name="T26" fmla="*/ 0 w 321"/>
                <a:gd name="T27" fmla="*/ 2147483646 h 609"/>
                <a:gd name="T28" fmla="*/ 2147483646 w 321"/>
                <a:gd name="T29" fmla="*/ 2147483646 h 609"/>
                <a:gd name="T30" fmla="*/ 2147483646 w 321"/>
                <a:gd name="T31" fmla="*/ 2147483646 h 609"/>
                <a:gd name="T32" fmla="*/ 0 w 321"/>
                <a:gd name="T33" fmla="*/ 2147483646 h 609"/>
                <a:gd name="T34" fmla="*/ 2147483646 w 321"/>
                <a:gd name="T35" fmla="*/ 2147483646 h 609"/>
                <a:gd name="T36" fmla="*/ 2147483646 w 321"/>
                <a:gd name="T37" fmla="*/ 2147483646 h 609"/>
                <a:gd name="T38" fmla="*/ 2147483646 w 321"/>
                <a:gd name="T39" fmla="*/ 2147483646 h 609"/>
                <a:gd name="T40" fmla="*/ 2147483646 w 321"/>
                <a:gd name="T41" fmla="*/ 2147483646 h 609"/>
                <a:gd name="T42" fmla="*/ 2147483646 w 321"/>
                <a:gd name="T43" fmla="*/ 2147483646 h 609"/>
                <a:gd name="T44" fmla="*/ 2147483646 w 321"/>
                <a:gd name="T45" fmla="*/ 2147483646 h 609"/>
                <a:gd name="T46" fmla="*/ 2147483646 w 321"/>
                <a:gd name="T47" fmla="*/ 2147483646 h 609"/>
                <a:gd name="T48" fmla="*/ 2147483646 w 321"/>
                <a:gd name="T49" fmla="*/ 2147483646 h 609"/>
                <a:gd name="T50" fmla="*/ 2147483646 w 321"/>
                <a:gd name="T51" fmla="*/ 2147483646 h 609"/>
                <a:gd name="T52" fmla="*/ 2147483646 w 321"/>
                <a:gd name="T53" fmla="*/ 2147483646 h 609"/>
                <a:gd name="T54" fmla="*/ 2147483646 w 321"/>
                <a:gd name="T55" fmla="*/ 2147483646 h 609"/>
                <a:gd name="T56" fmla="*/ 2147483646 w 321"/>
                <a:gd name="T57" fmla="*/ 2147483646 h 609"/>
                <a:gd name="T58" fmla="*/ 2147483646 w 321"/>
                <a:gd name="T59" fmla="*/ 2147483646 h 609"/>
                <a:gd name="T60" fmla="*/ 2147483646 w 321"/>
                <a:gd name="T61" fmla="*/ 2147483646 h 609"/>
                <a:gd name="T62" fmla="*/ 2147483646 w 321"/>
                <a:gd name="T63" fmla="*/ 2147483646 h 609"/>
                <a:gd name="T64" fmla="*/ 2147483646 w 321"/>
                <a:gd name="T65" fmla="*/ 2147483646 h 609"/>
                <a:gd name="T66" fmla="*/ 2147483646 w 321"/>
                <a:gd name="T67" fmla="*/ 2147483646 h 609"/>
                <a:gd name="T68" fmla="*/ 2147483646 w 321"/>
                <a:gd name="T69" fmla="*/ 2147483646 h 609"/>
                <a:gd name="T70" fmla="*/ 2147483646 w 321"/>
                <a:gd name="T71" fmla="*/ 2147483646 h 609"/>
                <a:gd name="T72" fmla="*/ 2147483646 w 321"/>
                <a:gd name="T73" fmla="*/ 2147483646 h 609"/>
                <a:gd name="T74" fmla="*/ 2147483646 w 321"/>
                <a:gd name="T75" fmla="*/ 2147483646 h 609"/>
                <a:gd name="T76" fmla="*/ 2147483646 w 321"/>
                <a:gd name="T77" fmla="*/ 2147483646 h 609"/>
                <a:gd name="T78" fmla="*/ 2147483646 w 321"/>
                <a:gd name="T79" fmla="*/ 2147483646 h 609"/>
                <a:gd name="T80" fmla="*/ 2147483646 w 321"/>
                <a:gd name="T81" fmla="*/ 2147483646 h 609"/>
                <a:gd name="T82" fmla="*/ 2147483646 w 321"/>
                <a:gd name="T83" fmla="*/ 2147483646 h 609"/>
                <a:gd name="T84" fmla="*/ 2147483646 w 321"/>
                <a:gd name="T85" fmla="*/ 0 h 609"/>
                <a:gd name="T86" fmla="*/ 2147483646 w 321"/>
                <a:gd name="T87" fmla="*/ 2147483646 h 609"/>
                <a:gd name="T88" fmla="*/ 2147483646 w 321"/>
                <a:gd name="T89" fmla="*/ 2147483646 h 609"/>
                <a:gd name="T90" fmla="*/ 2147483646 w 321"/>
                <a:gd name="T91" fmla="*/ 2147483646 h 609"/>
                <a:gd name="T92" fmla="*/ 2147483646 w 321"/>
                <a:gd name="T93" fmla="*/ 2147483646 h 609"/>
                <a:gd name="T94" fmla="*/ 2147483646 w 321"/>
                <a:gd name="T95" fmla="*/ 2147483646 h 609"/>
                <a:gd name="T96" fmla="*/ 2147483646 w 321"/>
                <a:gd name="T97" fmla="*/ 2147483646 h 609"/>
                <a:gd name="T98" fmla="*/ 2147483646 w 321"/>
                <a:gd name="T99" fmla="*/ 2147483646 h 609"/>
                <a:gd name="T100" fmla="*/ 2147483646 w 321"/>
                <a:gd name="T101" fmla="*/ 2147483646 h 609"/>
                <a:gd name="T102" fmla="*/ 2147483646 w 321"/>
                <a:gd name="T103" fmla="*/ 2147483646 h 609"/>
                <a:gd name="T104" fmla="*/ 2147483646 w 321"/>
                <a:gd name="T105" fmla="*/ 2147483646 h 609"/>
                <a:gd name="T106" fmla="*/ 2147483646 w 321"/>
                <a:gd name="T107" fmla="*/ 2147483646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Freeform 33"/>
            <p:cNvSpPr/>
            <p:nvPr/>
          </p:nvSpPr>
          <p:spPr bwMode="invGray">
            <a:xfrm>
              <a:off x="4451051" y="3426220"/>
              <a:ext cx="336414" cy="592594"/>
            </a:xfrm>
            <a:custGeom>
              <a:avLst/>
              <a:gdLst>
                <a:gd name="T0" fmla="*/ 2147483646 w 177"/>
                <a:gd name="T1" fmla="*/ 2147483646 h 313"/>
                <a:gd name="T2" fmla="*/ 2147483646 w 177"/>
                <a:gd name="T3" fmla="*/ 2147483646 h 313"/>
                <a:gd name="T4" fmla="*/ 2147483646 w 177"/>
                <a:gd name="T5" fmla="*/ 2147483646 h 313"/>
                <a:gd name="T6" fmla="*/ 2147483646 w 177"/>
                <a:gd name="T7" fmla="*/ 2147483646 h 313"/>
                <a:gd name="T8" fmla="*/ 2147483646 w 177"/>
                <a:gd name="T9" fmla="*/ 0 h 313"/>
                <a:gd name="T10" fmla="*/ 2147483646 w 177"/>
                <a:gd name="T11" fmla="*/ 2147483646 h 313"/>
                <a:gd name="T12" fmla="*/ 2147483646 w 177"/>
                <a:gd name="T13" fmla="*/ 2147483646 h 313"/>
                <a:gd name="T14" fmla="*/ 2147483646 w 177"/>
                <a:gd name="T15" fmla="*/ 2147483646 h 313"/>
                <a:gd name="T16" fmla="*/ 2147483646 w 177"/>
                <a:gd name="T17" fmla="*/ 2147483646 h 313"/>
                <a:gd name="T18" fmla="*/ 0 w 177"/>
                <a:gd name="T19" fmla="*/ 2147483646 h 313"/>
                <a:gd name="T20" fmla="*/ 2147483646 w 177"/>
                <a:gd name="T21" fmla="*/ 2147483646 h 313"/>
                <a:gd name="T22" fmla="*/ 2147483646 w 177"/>
                <a:gd name="T23" fmla="*/ 2147483646 h 313"/>
                <a:gd name="T24" fmla="*/ 2147483646 w 177"/>
                <a:gd name="T25" fmla="*/ 2147483646 h 313"/>
                <a:gd name="T26" fmla="*/ 2147483646 w 177"/>
                <a:gd name="T27" fmla="*/ 2147483646 h 313"/>
                <a:gd name="T28" fmla="*/ 2147483646 w 177"/>
                <a:gd name="T29" fmla="*/ 2147483646 h 313"/>
                <a:gd name="T30" fmla="*/ 2147483646 w 177"/>
                <a:gd name="T31" fmla="*/ 2147483646 h 313"/>
                <a:gd name="T32" fmla="*/ 2147483646 w 177"/>
                <a:gd name="T33" fmla="*/ 2147483646 h 313"/>
                <a:gd name="T34" fmla="*/ 2147483646 w 177"/>
                <a:gd name="T35" fmla="*/ 2147483646 h 313"/>
                <a:gd name="T36" fmla="*/ 2147483646 w 177"/>
                <a:gd name="T37" fmla="*/ 2147483646 h 313"/>
                <a:gd name="T38" fmla="*/ 2147483646 w 177"/>
                <a:gd name="T39" fmla="*/ 2147483646 h 313"/>
                <a:gd name="T40" fmla="*/ 2147483646 w 177"/>
                <a:gd name="T41" fmla="*/ 2147483646 h 313"/>
                <a:gd name="T42" fmla="*/ 2147483646 w 177"/>
                <a:gd name="T43" fmla="*/ 2147483646 h 313"/>
                <a:gd name="T44" fmla="*/ 2147483646 w 177"/>
                <a:gd name="T45" fmla="*/ 2147483646 h 313"/>
                <a:gd name="T46" fmla="*/ 2147483646 w 177"/>
                <a:gd name="T47" fmla="*/ 2147483646 h 313"/>
                <a:gd name="T48" fmla="*/ 2147483646 w 177"/>
                <a:gd name="T49" fmla="*/ 2147483646 h 313"/>
                <a:gd name="T50" fmla="*/ 2147483646 w 177"/>
                <a:gd name="T51" fmla="*/ 2147483646 h 313"/>
                <a:gd name="T52" fmla="*/ 2147483646 w 177"/>
                <a:gd name="T53" fmla="*/ 2147483646 h 313"/>
                <a:gd name="T54" fmla="*/ 2147483646 w 177"/>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Freeform 34"/>
            <p:cNvSpPr/>
            <p:nvPr/>
          </p:nvSpPr>
          <p:spPr bwMode="invGray">
            <a:xfrm>
              <a:off x="3242270" y="2837041"/>
              <a:ext cx="1642212" cy="1589924"/>
            </a:xfrm>
            <a:custGeom>
              <a:avLst/>
              <a:gdLst>
                <a:gd name="T0" fmla="*/ 2147483646 w 857"/>
                <a:gd name="T1" fmla="*/ 2147483646 h 841"/>
                <a:gd name="T2" fmla="*/ 2147483646 w 857"/>
                <a:gd name="T3" fmla="*/ 2147483646 h 841"/>
                <a:gd name="T4" fmla="*/ 2147483646 w 857"/>
                <a:gd name="T5" fmla="*/ 2147483646 h 841"/>
                <a:gd name="T6" fmla="*/ 2147483646 w 857"/>
                <a:gd name="T7" fmla="*/ 2147483646 h 841"/>
                <a:gd name="T8" fmla="*/ 2147483646 w 857"/>
                <a:gd name="T9" fmla="*/ 2147483646 h 841"/>
                <a:gd name="T10" fmla="*/ 2147483646 w 857"/>
                <a:gd name="T11" fmla="*/ 2147483646 h 841"/>
                <a:gd name="T12" fmla="*/ 2147483646 w 857"/>
                <a:gd name="T13" fmla="*/ 2147483646 h 841"/>
                <a:gd name="T14" fmla="*/ 2147483646 w 857"/>
                <a:gd name="T15" fmla="*/ 2147483646 h 841"/>
                <a:gd name="T16" fmla="*/ 2147483646 w 857"/>
                <a:gd name="T17" fmla="*/ 2147483646 h 841"/>
                <a:gd name="T18" fmla="*/ 2147483646 w 857"/>
                <a:gd name="T19" fmla="*/ 2147483646 h 841"/>
                <a:gd name="T20" fmla="*/ 2147483646 w 857"/>
                <a:gd name="T21" fmla="*/ 2147483646 h 841"/>
                <a:gd name="T22" fmla="*/ 2147483646 w 857"/>
                <a:gd name="T23" fmla="*/ 2147483646 h 841"/>
                <a:gd name="T24" fmla="*/ 2147483646 w 857"/>
                <a:gd name="T25" fmla="*/ 2147483646 h 841"/>
                <a:gd name="T26" fmla="*/ 2147483646 w 857"/>
                <a:gd name="T27" fmla="*/ 2147483646 h 841"/>
                <a:gd name="T28" fmla="*/ 2147483646 w 857"/>
                <a:gd name="T29" fmla="*/ 2147483646 h 841"/>
                <a:gd name="T30" fmla="*/ 2147483646 w 857"/>
                <a:gd name="T31" fmla="*/ 2147483646 h 841"/>
                <a:gd name="T32" fmla="*/ 2147483646 w 857"/>
                <a:gd name="T33" fmla="*/ 2147483646 h 841"/>
                <a:gd name="T34" fmla="*/ 2147483646 w 857"/>
                <a:gd name="T35" fmla="*/ 2147483646 h 841"/>
                <a:gd name="T36" fmla="*/ 2147483646 w 857"/>
                <a:gd name="T37" fmla="*/ 2147483646 h 841"/>
                <a:gd name="T38" fmla="*/ 2147483646 w 857"/>
                <a:gd name="T39" fmla="*/ 2147483646 h 841"/>
                <a:gd name="T40" fmla="*/ 2147483646 w 857"/>
                <a:gd name="T41" fmla="*/ 2147483646 h 841"/>
                <a:gd name="T42" fmla="*/ 2147483646 w 857"/>
                <a:gd name="T43" fmla="*/ 2147483646 h 841"/>
                <a:gd name="T44" fmla="*/ 2147483646 w 857"/>
                <a:gd name="T45" fmla="*/ 2147483646 h 841"/>
                <a:gd name="T46" fmla="*/ 2147483646 w 857"/>
                <a:gd name="T47" fmla="*/ 2147483646 h 841"/>
                <a:gd name="T48" fmla="*/ 2147483646 w 857"/>
                <a:gd name="T49" fmla="*/ 2147483646 h 841"/>
                <a:gd name="T50" fmla="*/ 2147483646 w 857"/>
                <a:gd name="T51" fmla="*/ 2147483646 h 841"/>
                <a:gd name="T52" fmla="*/ 2147483646 w 857"/>
                <a:gd name="T53" fmla="*/ 2147483646 h 841"/>
                <a:gd name="T54" fmla="*/ 2147483646 w 857"/>
                <a:gd name="T55" fmla="*/ 2147483646 h 841"/>
                <a:gd name="T56" fmla="*/ 2147483646 w 857"/>
                <a:gd name="T57" fmla="*/ 2147483646 h 841"/>
                <a:gd name="T58" fmla="*/ 2147483646 w 857"/>
                <a:gd name="T59" fmla="*/ 2147483646 h 841"/>
                <a:gd name="T60" fmla="*/ 2147483646 w 857"/>
                <a:gd name="T61" fmla="*/ 2147483646 h 841"/>
                <a:gd name="T62" fmla="*/ 2147483646 w 857"/>
                <a:gd name="T63" fmla="*/ 2147483646 h 841"/>
                <a:gd name="T64" fmla="*/ 2147483646 w 857"/>
                <a:gd name="T65" fmla="*/ 2147483646 h 841"/>
                <a:gd name="T66" fmla="*/ 2147483646 w 857"/>
                <a:gd name="T67" fmla="*/ 2147483646 h 841"/>
                <a:gd name="T68" fmla="*/ 2147483646 w 857"/>
                <a:gd name="T69" fmla="*/ 2147483646 h 841"/>
                <a:gd name="T70" fmla="*/ 2147483646 w 857"/>
                <a:gd name="T71" fmla="*/ 2147483646 h 841"/>
                <a:gd name="T72" fmla="*/ 2147483646 w 857"/>
                <a:gd name="T73" fmla="*/ 2147483646 h 841"/>
                <a:gd name="T74" fmla="*/ 2147483646 w 857"/>
                <a:gd name="T75" fmla="*/ 2147483646 h 841"/>
                <a:gd name="T76" fmla="*/ 2147483646 w 857"/>
                <a:gd name="T77" fmla="*/ 2147483646 h 841"/>
                <a:gd name="T78" fmla="*/ 2147483646 w 857"/>
                <a:gd name="T79" fmla="*/ 2147483646 h 841"/>
                <a:gd name="T80" fmla="*/ 2147483646 w 857"/>
                <a:gd name="T81" fmla="*/ 2147483646 h 841"/>
                <a:gd name="T82" fmla="*/ 2147483646 w 857"/>
                <a:gd name="T83" fmla="*/ 2147483646 h 841"/>
                <a:gd name="T84" fmla="*/ 2147483646 w 857"/>
                <a:gd name="T85" fmla="*/ 0 h 841"/>
                <a:gd name="T86" fmla="*/ 2147483646 w 857"/>
                <a:gd name="T87" fmla="*/ 2147483646 h 841"/>
                <a:gd name="T88" fmla="*/ 2147483646 w 857"/>
                <a:gd name="T89" fmla="*/ 2147483646 h 841"/>
                <a:gd name="T90" fmla="*/ 2147483646 w 857"/>
                <a:gd name="T91" fmla="*/ 2147483646 h 841"/>
                <a:gd name="T92" fmla="*/ 2147483646 w 857"/>
                <a:gd name="T93" fmla="*/ 2147483646 h 841"/>
                <a:gd name="T94" fmla="*/ 2147483646 w 857"/>
                <a:gd name="T95" fmla="*/ 2147483646 h 841"/>
                <a:gd name="T96" fmla="*/ 2147483646 w 857"/>
                <a:gd name="T97" fmla="*/ 2147483646 h 841"/>
                <a:gd name="T98" fmla="*/ 2147483646 w 857"/>
                <a:gd name="T99" fmla="*/ 2147483646 h 841"/>
                <a:gd name="T100" fmla="*/ 2147483646 w 857"/>
                <a:gd name="T101" fmla="*/ 2147483646 h 841"/>
                <a:gd name="T102" fmla="*/ 2147483646 w 857"/>
                <a:gd name="T103" fmla="*/ 2147483646 h 841"/>
                <a:gd name="T104" fmla="*/ 2147483646 w 857"/>
                <a:gd name="T105" fmla="*/ 2147483646 h 841"/>
                <a:gd name="T106" fmla="*/ 2147483646 w 857"/>
                <a:gd name="T107" fmla="*/ 2147483646 h 841"/>
                <a:gd name="T108" fmla="*/ 2147483646 w 857"/>
                <a:gd name="T109" fmla="*/ 2147483646 h 841"/>
                <a:gd name="T110" fmla="*/ 2147483646 w 857"/>
                <a:gd name="T111" fmla="*/ 2147483646 h 841"/>
                <a:gd name="T112" fmla="*/ 2147483646 w 857"/>
                <a:gd name="T113" fmla="*/ 214748364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Freeform 25"/>
            <p:cNvSpPr/>
            <p:nvPr/>
          </p:nvSpPr>
          <p:spPr bwMode="invGray">
            <a:xfrm>
              <a:off x="2768740" y="3289598"/>
              <a:ext cx="1503502" cy="1168109"/>
            </a:xfrm>
            <a:custGeom>
              <a:avLst/>
              <a:gdLst>
                <a:gd name="T0" fmla="*/ 2147483646 w 785"/>
                <a:gd name="T1" fmla="*/ 2147483646 h 617"/>
                <a:gd name="T2" fmla="*/ 2147483646 w 785"/>
                <a:gd name="T3" fmla="*/ 2147483646 h 617"/>
                <a:gd name="T4" fmla="*/ 2147483646 w 785"/>
                <a:gd name="T5" fmla="*/ 2147483646 h 617"/>
                <a:gd name="T6" fmla="*/ 2147483646 w 785"/>
                <a:gd name="T7" fmla="*/ 2147483646 h 617"/>
                <a:gd name="T8" fmla="*/ 2147483646 w 785"/>
                <a:gd name="T9" fmla="*/ 2147483646 h 617"/>
                <a:gd name="T10" fmla="*/ 2147483646 w 785"/>
                <a:gd name="T11" fmla="*/ 2147483646 h 617"/>
                <a:gd name="T12" fmla="*/ 2147483646 w 785"/>
                <a:gd name="T13" fmla="*/ 2147483646 h 617"/>
                <a:gd name="T14" fmla="*/ 2147483646 w 785"/>
                <a:gd name="T15" fmla="*/ 2147483646 h 617"/>
                <a:gd name="T16" fmla="*/ 2147483646 w 785"/>
                <a:gd name="T17" fmla="*/ 2147483646 h 617"/>
                <a:gd name="T18" fmla="*/ 2147483646 w 785"/>
                <a:gd name="T19" fmla="*/ 2147483646 h 617"/>
                <a:gd name="T20" fmla="*/ 2147483646 w 785"/>
                <a:gd name="T21" fmla="*/ 2147483646 h 617"/>
                <a:gd name="T22" fmla="*/ 2147483646 w 785"/>
                <a:gd name="T23" fmla="*/ 2147483646 h 617"/>
                <a:gd name="T24" fmla="*/ 2147483646 w 785"/>
                <a:gd name="T25" fmla="*/ 2147483646 h 617"/>
                <a:gd name="T26" fmla="*/ 2147483646 w 785"/>
                <a:gd name="T27" fmla="*/ 2147483646 h 617"/>
                <a:gd name="T28" fmla="*/ 2147483646 w 785"/>
                <a:gd name="T29" fmla="*/ 2147483646 h 617"/>
                <a:gd name="T30" fmla="*/ 2147483646 w 785"/>
                <a:gd name="T31" fmla="*/ 2147483646 h 617"/>
                <a:gd name="T32" fmla="*/ 2147483646 w 785"/>
                <a:gd name="T33" fmla="*/ 2147483646 h 617"/>
                <a:gd name="T34" fmla="*/ 2147483646 w 785"/>
                <a:gd name="T35" fmla="*/ 2147483646 h 617"/>
                <a:gd name="T36" fmla="*/ 2147483646 w 785"/>
                <a:gd name="T37" fmla="*/ 2147483646 h 617"/>
                <a:gd name="T38" fmla="*/ 2147483646 w 785"/>
                <a:gd name="T39" fmla="*/ 2147483646 h 617"/>
                <a:gd name="T40" fmla="*/ 0 w 785"/>
                <a:gd name="T41" fmla="*/ 2147483646 h 617"/>
                <a:gd name="T42" fmla="*/ 2147483646 w 785"/>
                <a:gd name="T43" fmla="*/ 2147483646 h 617"/>
                <a:gd name="T44" fmla="*/ 2147483646 w 785"/>
                <a:gd name="T45" fmla="*/ 2147483646 h 617"/>
                <a:gd name="T46" fmla="*/ 2147483646 w 785"/>
                <a:gd name="T47" fmla="*/ 2147483646 h 617"/>
                <a:gd name="T48" fmla="*/ 2147483646 w 785"/>
                <a:gd name="T49" fmla="*/ 2147483646 h 617"/>
                <a:gd name="T50" fmla="*/ 2147483646 w 785"/>
                <a:gd name="T51" fmla="*/ 2147483646 h 617"/>
                <a:gd name="T52" fmla="*/ 2147483646 w 785"/>
                <a:gd name="T53" fmla="*/ 2147483646 h 617"/>
                <a:gd name="T54" fmla="*/ 2147483646 w 785"/>
                <a:gd name="T55" fmla="*/ 2147483646 h 617"/>
                <a:gd name="T56" fmla="*/ 2147483646 w 785"/>
                <a:gd name="T57" fmla="*/ 2147483646 h 617"/>
                <a:gd name="T58" fmla="*/ 2147483646 w 785"/>
                <a:gd name="T59" fmla="*/ 2147483646 h 617"/>
                <a:gd name="T60" fmla="*/ 2147483646 w 785"/>
                <a:gd name="T61" fmla="*/ 0 h 617"/>
                <a:gd name="T62" fmla="*/ 2147483646 w 785"/>
                <a:gd name="T63" fmla="*/ 2147483646 h 617"/>
                <a:gd name="T64" fmla="*/ 2147483646 w 785"/>
                <a:gd name="T65" fmla="*/ 2147483646 h 617"/>
                <a:gd name="T66" fmla="*/ 2147483646 w 785"/>
                <a:gd name="T67" fmla="*/ 2147483646 h 617"/>
                <a:gd name="T68" fmla="*/ 2147483646 w 785"/>
                <a:gd name="T69" fmla="*/ 2147483646 h 617"/>
                <a:gd name="T70" fmla="*/ 2147483646 w 785"/>
                <a:gd name="T71" fmla="*/ 2147483646 h 617"/>
                <a:gd name="T72" fmla="*/ 2147483646 w 785"/>
                <a:gd name="T73" fmla="*/ 2147483646 h 617"/>
                <a:gd name="T74" fmla="*/ 2147483646 w 785"/>
                <a:gd name="T75" fmla="*/ 2147483646 h 617"/>
                <a:gd name="T76" fmla="*/ 2147483646 w 785"/>
                <a:gd name="T77" fmla="*/ 2147483646 h 617"/>
                <a:gd name="T78" fmla="*/ 2147483646 w 785"/>
                <a:gd name="T79" fmla="*/ 2147483646 h 617"/>
                <a:gd name="T80" fmla="*/ 2147483646 w 785"/>
                <a:gd name="T81" fmla="*/ 2147483646 h 617"/>
                <a:gd name="T82" fmla="*/ 2147483646 w 785"/>
                <a:gd name="T83" fmla="*/ 2147483646 h 617"/>
                <a:gd name="T84" fmla="*/ 2147483646 w 785"/>
                <a:gd name="T85" fmla="*/ 2147483646 h 617"/>
                <a:gd name="T86" fmla="*/ 2147483646 w 785"/>
                <a:gd name="T87" fmla="*/ 2147483646 h 617"/>
                <a:gd name="T88" fmla="*/ 2147483646 w 785"/>
                <a:gd name="T89" fmla="*/ 2147483646 h 617"/>
                <a:gd name="T90" fmla="*/ 2147483646 w 785"/>
                <a:gd name="T91" fmla="*/ 2147483646 h 617"/>
                <a:gd name="T92" fmla="*/ 2147483646 w 785"/>
                <a:gd name="T93" fmla="*/ 214748364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Freeform 21"/>
            <p:cNvSpPr/>
            <p:nvPr/>
          </p:nvSpPr>
          <p:spPr bwMode="invGray">
            <a:xfrm>
              <a:off x="4269050" y="4910264"/>
              <a:ext cx="707906" cy="669441"/>
            </a:xfrm>
            <a:custGeom>
              <a:avLst/>
              <a:gdLst>
                <a:gd name="T0" fmla="*/ 2147483646 w 369"/>
                <a:gd name="T1" fmla="*/ 2147483646 h 353"/>
                <a:gd name="T2" fmla="*/ 2147483646 w 369"/>
                <a:gd name="T3" fmla="*/ 2147483646 h 353"/>
                <a:gd name="T4" fmla="*/ 2147483646 w 369"/>
                <a:gd name="T5" fmla="*/ 2147483646 h 353"/>
                <a:gd name="T6" fmla="*/ 2147483646 w 369"/>
                <a:gd name="T7" fmla="*/ 2147483646 h 353"/>
                <a:gd name="T8" fmla="*/ 2147483646 w 369"/>
                <a:gd name="T9" fmla="*/ 2147483646 h 353"/>
                <a:gd name="T10" fmla="*/ 2147483646 w 369"/>
                <a:gd name="T11" fmla="*/ 2147483646 h 353"/>
                <a:gd name="T12" fmla="*/ 2147483646 w 369"/>
                <a:gd name="T13" fmla="*/ 2147483646 h 353"/>
                <a:gd name="T14" fmla="*/ 2147483646 w 369"/>
                <a:gd name="T15" fmla="*/ 2147483646 h 353"/>
                <a:gd name="T16" fmla="*/ 2147483646 w 369"/>
                <a:gd name="T17" fmla="*/ 2147483646 h 353"/>
                <a:gd name="T18" fmla="*/ 2147483646 w 369"/>
                <a:gd name="T19" fmla="*/ 2147483646 h 353"/>
                <a:gd name="T20" fmla="*/ 2147483646 w 369"/>
                <a:gd name="T21" fmla="*/ 2147483646 h 353"/>
                <a:gd name="T22" fmla="*/ 2147483646 w 369"/>
                <a:gd name="T23" fmla="*/ 2147483646 h 353"/>
                <a:gd name="T24" fmla="*/ 2147483646 w 369"/>
                <a:gd name="T25" fmla="*/ 2147483646 h 353"/>
                <a:gd name="T26" fmla="*/ 2147483646 w 369"/>
                <a:gd name="T27" fmla="*/ 0 h 353"/>
                <a:gd name="T28" fmla="*/ 2147483646 w 369"/>
                <a:gd name="T29" fmla="*/ 2147483646 h 353"/>
                <a:gd name="T30" fmla="*/ 2147483646 w 369"/>
                <a:gd name="T31" fmla="*/ 2147483646 h 353"/>
                <a:gd name="T32" fmla="*/ 2147483646 w 369"/>
                <a:gd name="T33" fmla="*/ 2147483646 h 353"/>
                <a:gd name="T34" fmla="*/ 2147483646 w 369"/>
                <a:gd name="T35" fmla="*/ 2147483646 h 353"/>
                <a:gd name="T36" fmla="*/ 2147483646 w 369"/>
                <a:gd name="T37" fmla="*/ 2147483646 h 353"/>
                <a:gd name="T38" fmla="*/ 2147483646 w 369"/>
                <a:gd name="T39" fmla="*/ 2147483646 h 353"/>
                <a:gd name="T40" fmla="*/ 2147483646 w 369"/>
                <a:gd name="T41" fmla="*/ 2147483646 h 353"/>
                <a:gd name="T42" fmla="*/ 2147483646 w 369"/>
                <a:gd name="T43" fmla="*/ 2147483646 h 353"/>
                <a:gd name="T44" fmla="*/ 2147483646 w 369"/>
                <a:gd name="T45" fmla="*/ 2147483646 h 353"/>
                <a:gd name="T46" fmla="*/ 2147483646 w 369"/>
                <a:gd name="T47" fmla="*/ 2147483646 h 353"/>
                <a:gd name="T48" fmla="*/ 2147483646 w 369"/>
                <a:gd name="T49" fmla="*/ 2147483646 h 353"/>
                <a:gd name="T50" fmla="*/ 2147483646 w 369"/>
                <a:gd name="T51" fmla="*/ 2147483646 h 353"/>
                <a:gd name="T52" fmla="*/ 2147483646 w 369"/>
                <a:gd name="T53" fmla="*/ 2147483646 h 353"/>
                <a:gd name="T54" fmla="*/ 2147483646 w 369"/>
                <a:gd name="T55" fmla="*/ 2147483646 h 353"/>
                <a:gd name="T56" fmla="*/ 2147483646 w 369"/>
                <a:gd name="T57" fmla="*/ 2147483646 h 353"/>
                <a:gd name="T58" fmla="*/ 2147483646 w 369"/>
                <a:gd name="T59" fmla="*/ 2147483646 h 353"/>
                <a:gd name="T60" fmla="*/ 2147483646 w 369"/>
                <a:gd name="T61" fmla="*/ 2147483646 h 353"/>
                <a:gd name="T62" fmla="*/ 2147483646 w 369"/>
                <a:gd name="T63" fmla="*/ 2147483646 h 353"/>
                <a:gd name="T64" fmla="*/ 2147483646 w 369"/>
                <a:gd name="T65" fmla="*/ 2147483646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Freeform 22"/>
            <p:cNvSpPr/>
            <p:nvPr/>
          </p:nvSpPr>
          <p:spPr bwMode="invGray">
            <a:xfrm>
              <a:off x="3470267" y="4864152"/>
              <a:ext cx="1090557" cy="1166402"/>
            </a:xfrm>
            <a:custGeom>
              <a:avLst/>
              <a:gdLst>
                <a:gd name="T0" fmla="*/ 2147483646 w 569"/>
                <a:gd name="T1" fmla="*/ 2147483646 h 617"/>
                <a:gd name="T2" fmla="*/ 2147483646 w 569"/>
                <a:gd name="T3" fmla="*/ 2147483646 h 617"/>
                <a:gd name="T4" fmla="*/ 2147483646 w 569"/>
                <a:gd name="T5" fmla="*/ 2147483646 h 617"/>
                <a:gd name="T6" fmla="*/ 2147483646 w 569"/>
                <a:gd name="T7" fmla="*/ 2147483646 h 617"/>
                <a:gd name="T8" fmla="*/ 2147483646 w 569"/>
                <a:gd name="T9" fmla="*/ 2147483646 h 617"/>
                <a:gd name="T10" fmla="*/ 2147483646 w 569"/>
                <a:gd name="T11" fmla="*/ 2147483646 h 617"/>
                <a:gd name="T12" fmla="*/ 2147483646 w 569"/>
                <a:gd name="T13" fmla="*/ 2147483646 h 617"/>
                <a:gd name="T14" fmla="*/ 2147483646 w 569"/>
                <a:gd name="T15" fmla="*/ 2147483646 h 617"/>
                <a:gd name="T16" fmla="*/ 2147483646 w 569"/>
                <a:gd name="T17" fmla="*/ 2147483646 h 617"/>
                <a:gd name="T18" fmla="*/ 2147483646 w 569"/>
                <a:gd name="T19" fmla="*/ 2147483646 h 617"/>
                <a:gd name="T20" fmla="*/ 2147483646 w 569"/>
                <a:gd name="T21" fmla="*/ 2147483646 h 617"/>
                <a:gd name="T22" fmla="*/ 2147483646 w 569"/>
                <a:gd name="T23" fmla="*/ 2147483646 h 617"/>
                <a:gd name="T24" fmla="*/ 2147483646 w 569"/>
                <a:gd name="T25" fmla="*/ 2147483646 h 617"/>
                <a:gd name="T26" fmla="*/ 2147483646 w 569"/>
                <a:gd name="T27" fmla="*/ 2147483646 h 617"/>
                <a:gd name="T28" fmla="*/ 2147483646 w 569"/>
                <a:gd name="T29" fmla="*/ 2147483646 h 617"/>
                <a:gd name="T30" fmla="*/ 2147483646 w 569"/>
                <a:gd name="T31" fmla="*/ 2147483646 h 617"/>
                <a:gd name="T32" fmla="*/ 2147483646 w 569"/>
                <a:gd name="T33" fmla="*/ 2147483646 h 617"/>
                <a:gd name="T34" fmla="*/ 2147483646 w 569"/>
                <a:gd name="T35" fmla="*/ 2147483646 h 617"/>
                <a:gd name="T36" fmla="*/ 2147483646 w 569"/>
                <a:gd name="T37" fmla="*/ 2147483646 h 617"/>
                <a:gd name="T38" fmla="*/ 2147483646 w 569"/>
                <a:gd name="T39" fmla="*/ 2147483646 h 617"/>
                <a:gd name="T40" fmla="*/ 2147483646 w 569"/>
                <a:gd name="T41" fmla="*/ 2147483646 h 617"/>
                <a:gd name="T42" fmla="*/ 2147483646 w 569"/>
                <a:gd name="T43" fmla="*/ 2147483646 h 617"/>
                <a:gd name="T44" fmla="*/ 2147483646 w 569"/>
                <a:gd name="T45" fmla="*/ 2147483646 h 617"/>
                <a:gd name="T46" fmla="*/ 2147483646 w 569"/>
                <a:gd name="T47" fmla="*/ 2147483646 h 617"/>
                <a:gd name="T48" fmla="*/ 2147483646 w 569"/>
                <a:gd name="T49" fmla="*/ 2147483646 h 617"/>
                <a:gd name="T50" fmla="*/ 2147483646 w 569"/>
                <a:gd name="T51" fmla="*/ 0 h 617"/>
                <a:gd name="T52" fmla="*/ 2147483646 w 569"/>
                <a:gd name="T53" fmla="*/ 0 h 617"/>
                <a:gd name="T54" fmla="*/ 2147483646 w 569"/>
                <a:gd name="T55" fmla="*/ 2147483646 h 617"/>
                <a:gd name="T56" fmla="*/ 2147483646 w 569"/>
                <a:gd name="T57" fmla="*/ 2147483646 h 617"/>
                <a:gd name="T58" fmla="*/ 2147483646 w 569"/>
                <a:gd name="T59" fmla="*/ 2147483646 h 617"/>
                <a:gd name="T60" fmla="*/ 2147483646 w 569"/>
                <a:gd name="T61" fmla="*/ 2147483646 h 617"/>
                <a:gd name="T62" fmla="*/ 2147483646 w 569"/>
                <a:gd name="T63" fmla="*/ 2147483646 h 617"/>
                <a:gd name="T64" fmla="*/ 2147483646 w 569"/>
                <a:gd name="T65" fmla="*/ 2147483646 h 617"/>
                <a:gd name="T66" fmla="*/ 2147483646 w 569"/>
                <a:gd name="T67" fmla="*/ 2147483646 h 617"/>
                <a:gd name="T68" fmla="*/ 0 w 569"/>
                <a:gd name="T69" fmla="*/ 2147483646 h 617"/>
                <a:gd name="T70" fmla="*/ 2147483646 w 569"/>
                <a:gd name="T71" fmla="*/ 2147483646 h 617"/>
                <a:gd name="T72" fmla="*/ 2147483646 w 569"/>
                <a:gd name="T73" fmla="*/ 2147483646 h 617"/>
                <a:gd name="T74" fmla="*/ 2147483646 w 569"/>
                <a:gd name="T75" fmla="*/ 2147483646 h 617"/>
                <a:gd name="T76" fmla="*/ 2147483646 w 569"/>
                <a:gd name="T77" fmla="*/ 2147483646 h 617"/>
                <a:gd name="T78" fmla="*/ 2147483646 w 569"/>
                <a:gd name="T79" fmla="*/ 2147483646 h 617"/>
                <a:gd name="T80" fmla="*/ 2147483646 w 569"/>
                <a:gd name="T81" fmla="*/ 2147483646 h 617"/>
                <a:gd name="T82" fmla="*/ 2147483646 w 569"/>
                <a:gd name="T83" fmla="*/ 2147483646 h 617"/>
                <a:gd name="T84" fmla="*/ 2147483646 w 569"/>
                <a:gd name="T85" fmla="*/ 2147483646 h 617"/>
                <a:gd name="T86" fmla="*/ 2147483646 w 569"/>
                <a:gd name="T87" fmla="*/ 2147483646 h 617"/>
                <a:gd name="T88" fmla="*/ 2147483646 w 569"/>
                <a:gd name="T89" fmla="*/ 2147483646 h 617"/>
                <a:gd name="T90" fmla="*/ 2147483646 w 569"/>
                <a:gd name="T91" fmla="*/ 2147483646 h 617"/>
                <a:gd name="T92" fmla="*/ 2147483646 w 569"/>
                <a:gd name="T93" fmla="*/ 2147483646 h 617"/>
                <a:gd name="T94" fmla="*/ 2147483646 w 569"/>
                <a:gd name="T95" fmla="*/ 2147483646 h 617"/>
                <a:gd name="T96" fmla="*/ 2147483646 w 569"/>
                <a:gd name="T97" fmla="*/ 2147483646 h 617"/>
                <a:gd name="T98" fmla="*/ 2147483646 w 569"/>
                <a:gd name="T99" fmla="*/ 2147483646 h 617"/>
                <a:gd name="T100" fmla="*/ 2147483646 w 569"/>
                <a:gd name="T101" fmla="*/ 2147483646 h 617"/>
                <a:gd name="T102" fmla="*/ 2147483646 w 569"/>
                <a:gd name="T103" fmla="*/ 2147483646 h 617"/>
                <a:gd name="T104" fmla="*/ 2147483646 w 569"/>
                <a:gd name="T105" fmla="*/ 2147483646 h 617"/>
                <a:gd name="T106" fmla="*/ 2147483646 w 569"/>
                <a:gd name="T107" fmla="*/ 2147483646 h 617"/>
                <a:gd name="T108" fmla="*/ 2147483646 w 569"/>
                <a:gd name="T109" fmla="*/ 2147483646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Freeform 23"/>
            <p:cNvSpPr/>
            <p:nvPr/>
          </p:nvSpPr>
          <p:spPr bwMode="invGray">
            <a:xfrm>
              <a:off x="1434242" y="3515021"/>
              <a:ext cx="2318231" cy="1485753"/>
            </a:xfrm>
            <a:custGeom>
              <a:avLst/>
              <a:gdLst>
                <a:gd name="T0" fmla="*/ 2147483646 w 1209"/>
                <a:gd name="T1" fmla="*/ 2147483646 h 785"/>
                <a:gd name="T2" fmla="*/ 2147483646 w 1209"/>
                <a:gd name="T3" fmla="*/ 2147483646 h 785"/>
                <a:gd name="T4" fmla="*/ 2147483646 w 1209"/>
                <a:gd name="T5" fmla="*/ 2147483646 h 785"/>
                <a:gd name="T6" fmla="*/ 2147483646 w 1209"/>
                <a:gd name="T7" fmla="*/ 2147483646 h 785"/>
                <a:gd name="T8" fmla="*/ 2147483646 w 1209"/>
                <a:gd name="T9" fmla="*/ 2147483646 h 785"/>
                <a:gd name="T10" fmla="*/ 2147483646 w 1209"/>
                <a:gd name="T11" fmla="*/ 2147483646 h 785"/>
                <a:gd name="T12" fmla="*/ 2147483646 w 1209"/>
                <a:gd name="T13" fmla="*/ 2147483646 h 785"/>
                <a:gd name="T14" fmla="*/ 2147483646 w 1209"/>
                <a:gd name="T15" fmla="*/ 2147483646 h 785"/>
                <a:gd name="T16" fmla="*/ 2147483646 w 1209"/>
                <a:gd name="T17" fmla="*/ 2147483646 h 785"/>
                <a:gd name="T18" fmla="*/ 2147483646 w 1209"/>
                <a:gd name="T19" fmla="*/ 2147483646 h 785"/>
                <a:gd name="T20" fmla="*/ 2147483646 w 1209"/>
                <a:gd name="T21" fmla="*/ 2147483646 h 785"/>
                <a:gd name="T22" fmla="*/ 2147483646 w 1209"/>
                <a:gd name="T23" fmla="*/ 2147483646 h 785"/>
                <a:gd name="T24" fmla="*/ 2147483646 w 1209"/>
                <a:gd name="T25" fmla="*/ 2147483646 h 785"/>
                <a:gd name="T26" fmla="*/ 2147483646 w 1209"/>
                <a:gd name="T27" fmla="*/ 2147483646 h 785"/>
                <a:gd name="T28" fmla="*/ 2147483646 w 1209"/>
                <a:gd name="T29" fmla="*/ 2147483646 h 785"/>
                <a:gd name="T30" fmla="*/ 2147483646 w 1209"/>
                <a:gd name="T31" fmla="*/ 2147483646 h 785"/>
                <a:gd name="T32" fmla="*/ 2147483646 w 1209"/>
                <a:gd name="T33" fmla="*/ 2147483646 h 785"/>
                <a:gd name="T34" fmla="*/ 2147483646 w 1209"/>
                <a:gd name="T35" fmla="*/ 2147483646 h 785"/>
                <a:gd name="T36" fmla="*/ 2147483646 w 1209"/>
                <a:gd name="T37" fmla="*/ 2147483646 h 785"/>
                <a:gd name="T38" fmla="*/ 2147483646 w 1209"/>
                <a:gd name="T39" fmla="*/ 2147483646 h 785"/>
                <a:gd name="T40" fmla="*/ 2147483646 w 1209"/>
                <a:gd name="T41" fmla="*/ 2147483646 h 785"/>
                <a:gd name="T42" fmla="*/ 2147483646 w 1209"/>
                <a:gd name="T43" fmla="*/ 2147483646 h 785"/>
                <a:gd name="T44" fmla="*/ 2147483646 w 1209"/>
                <a:gd name="T45" fmla="*/ 2147483646 h 785"/>
                <a:gd name="T46" fmla="*/ 2147483646 w 1209"/>
                <a:gd name="T47" fmla="*/ 2147483646 h 785"/>
                <a:gd name="T48" fmla="*/ 2147483646 w 1209"/>
                <a:gd name="T49" fmla="*/ 2147483646 h 785"/>
                <a:gd name="T50" fmla="*/ 2147483646 w 1209"/>
                <a:gd name="T51" fmla="*/ 2147483646 h 785"/>
                <a:gd name="T52" fmla="*/ 2147483646 w 1209"/>
                <a:gd name="T53" fmla="*/ 2147483646 h 785"/>
                <a:gd name="T54" fmla="*/ 2147483646 w 1209"/>
                <a:gd name="T55" fmla="*/ 2147483646 h 785"/>
                <a:gd name="T56" fmla="*/ 2147483646 w 1209"/>
                <a:gd name="T57" fmla="*/ 2147483646 h 785"/>
                <a:gd name="T58" fmla="*/ 0 w 1209"/>
                <a:gd name="T59" fmla="*/ 2147483646 h 785"/>
                <a:gd name="T60" fmla="*/ 2147483646 w 1209"/>
                <a:gd name="T61" fmla="*/ 2147483646 h 785"/>
                <a:gd name="T62" fmla="*/ 2147483646 w 1209"/>
                <a:gd name="T63" fmla="*/ 2147483646 h 785"/>
                <a:gd name="T64" fmla="*/ 2147483646 w 1209"/>
                <a:gd name="T65" fmla="*/ 2147483646 h 785"/>
                <a:gd name="T66" fmla="*/ 2147483646 w 1209"/>
                <a:gd name="T67" fmla="*/ 2147483646 h 785"/>
                <a:gd name="T68" fmla="*/ 2147483646 w 1209"/>
                <a:gd name="T69" fmla="*/ 2147483646 h 785"/>
                <a:gd name="T70" fmla="*/ 2147483646 w 1209"/>
                <a:gd name="T71" fmla="*/ 2147483646 h 785"/>
                <a:gd name="T72" fmla="*/ 2147483646 w 1209"/>
                <a:gd name="T73" fmla="*/ 2147483646 h 785"/>
                <a:gd name="T74" fmla="*/ 2147483646 w 1209"/>
                <a:gd name="T75" fmla="*/ 2147483646 h 785"/>
                <a:gd name="T76" fmla="*/ 2147483646 w 1209"/>
                <a:gd name="T77" fmla="*/ 2147483646 h 785"/>
                <a:gd name="T78" fmla="*/ 2147483646 w 1209"/>
                <a:gd name="T79" fmla="*/ 2147483646 h 785"/>
                <a:gd name="T80" fmla="*/ 2147483646 w 1209"/>
                <a:gd name="T81" fmla="*/ 2147483646 h 785"/>
                <a:gd name="T82" fmla="*/ 2147483646 w 1209"/>
                <a:gd name="T83" fmla="*/ 2147483646 h 785"/>
                <a:gd name="T84" fmla="*/ 2147483646 w 1209"/>
                <a:gd name="T85" fmla="*/ 2147483646 h 785"/>
                <a:gd name="T86" fmla="*/ 2147483646 w 1209"/>
                <a:gd name="T87" fmla="*/ 2147483646 h 785"/>
                <a:gd name="T88" fmla="*/ 2147483646 w 1209"/>
                <a:gd name="T89" fmla="*/ 2147483646 h 785"/>
                <a:gd name="T90" fmla="*/ 2147483646 w 1209"/>
                <a:gd name="T91" fmla="*/ 2147483646 h 785"/>
                <a:gd name="T92" fmla="*/ 2147483646 w 1209"/>
                <a:gd name="T93" fmla="*/ 2147483646 h 785"/>
                <a:gd name="T94" fmla="*/ 2147483646 w 1209"/>
                <a:gd name="T95" fmla="*/ 2147483646 h 785"/>
                <a:gd name="T96" fmla="*/ 2147483646 w 1209"/>
                <a:gd name="T97" fmla="*/ 2147483646 h 785"/>
                <a:gd name="T98" fmla="*/ 2147483646 w 1209"/>
                <a:gd name="T99" fmla="*/ 2147483646 h 785"/>
                <a:gd name="T100" fmla="*/ 2147483646 w 1209"/>
                <a:gd name="T101" fmla="*/ 2147483646 h 785"/>
                <a:gd name="T102" fmla="*/ 2147483646 w 1209"/>
                <a:gd name="T103" fmla="*/ 2147483646 h 785"/>
                <a:gd name="T104" fmla="*/ 2147483646 w 1209"/>
                <a:gd name="T105" fmla="*/ 2147483646 h 785"/>
                <a:gd name="T106" fmla="*/ 2147483646 w 1209"/>
                <a:gd name="T107" fmla="*/ 2147483646 h 785"/>
                <a:gd name="T108" fmla="*/ 2147483646 w 1209"/>
                <a:gd name="T109" fmla="*/ 2147483646 h 785"/>
                <a:gd name="T110" fmla="*/ 2147483646 w 1209"/>
                <a:gd name="T111" fmla="*/ 2147483646 h 785"/>
                <a:gd name="T112" fmla="*/ 2147483646 w 1209"/>
                <a:gd name="T113" fmla="*/ 2147483646 h 785"/>
                <a:gd name="T114" fmla="*/ 2147483646 w 1209"/>
                <a:gd name="T115" fmla="*/ 2147483646 h 785"/>
                <a:gd name="T116" fmla="*/ 2147483646 w 1209"/>
                <a:gd name="T117" fmla="*/ 2147483646 h 785"/>
                <a:gd name="T118" fmla="*/ 2147483646 w 1209"/>
                <a:gd name="T119" fmla="*/ 2147483646 h 785"/>
                <a:gd name="T120" fmla="*/ 2147483646 w 1209"/>
                <a:gd name="T121" fmla="*/ 2147483646 h 785"/>
                <a:gd name="T122" fmla="*/ 2147483646 w 1209"/>
                <a:gd name="T123" fmla="*/ 2147483646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Freeform 36"/>
            <p:cNvSpPr/>
            <p:nvPr/>
          </p:nvSpPr>
          <p:spPr bwMode="invGray">
            <a:xfrm>
              <a:off x="1243649" y="1752611"/>
              <a:ext cx="2437809" cy="1953679"/>
            </a:xfrm>
            <a:custGeom>
              <a:avLst/>
              <a:gdLst>
                <a:gd name="T0" fmla="*/ 2147483646 w 1273"/>
                <a:gd name="T1" fmla="*/ 2147483646 h 1033"/>
                <a:gd name="T2" fmla="*/ 2147483646 w 1273"/>
                <a:gd name="T3" fmla="*/ 2147483646 h 1033"/>
                <a:gd name="T4" fmla="*/ 2147483646 w 1273"/>
                <a:gd name="T5" fmla="*/ 2147483646 h 1033"/>
                <a:gd name="T6" fmla="*/ 2147483646 w 1273"/>
                <a:gd name="T7" fmla="*/ 2147483646 h 1033"/>
                <a:gd name="T8" fmla="*/ 2147483646 w 1273"/>
                <a:gd name="T9" fmla="*/ 2147483646 h 1033"/>
                <a:gd name="T10" fmla="*/ 2147483646 w 1273"/>
                <a:gd name="T11" fmla="*/ 2147483646 h 1033"/>
                <a:gd name="T12" fmla="*/ 2147483646 w 1273"/>
                <a:gd name="T13" fmla="*/ 2147483646 h 1033"/>
                <a:gd name="T14" fmla="*/ 2147483646 w 1273"/>
                <a:gd name="T15" fmla="*/ 2147483646 h 1033"/>
                <a:gd name="T16" fmla="*/ 2147483646 w 1273"/>
                <a:gd name="T17" fmla="*/ 2147483646 h 1033"/>
                <a:gd name="T18" fmla="*/ 2147483646 w 1273"/>
                <a:gd name="T19" fmla="*/ 2147483646 h 1033"/>
                <a:gd name="T20" fmla="*/ 2147483646 w 1273"/>
                <a:gd name="T21" fmla="*/ 2147483646 h 1033"/>
                <a:gd name="T22" fmla="*/ 2147483646 w 1273"/>
                <a:gd name="T23" fmla="*/ 2147483646 h 1033"/>
                <a:gd name="T24" fmla="*/ 2147483646 w 1273"/>
                <a:gd name="T25" fmla="*/ 2147483646 h 1033"/>
                <a:gd name="T26" fmla="*/ 2147483646 w 1273"/>
                <a:gd name="T27" fmla="*/ 2147483646 h 1033"/>
                <a:gd name="T28" fmla="*/ 2147483646 w 1273"/>
                <a:gd name="T29" fmla="*/ 2147483646 h 1033"/>
                <a:gd name="T30" fmla="*/ 2147483646 w 1273"/>
                <a:gd name="T31" fmla="*/ 2147483646 h 1033"/>
                <a:gd name="T32" fmla="*/ 2147483646 w 1273"/>
                <a:gd name="T33" fmla="*/ 2147483646 h 1033"/>
                <a:gd name="T34" fmla="*/ 2147483646 w 1273"/>
                <a:gd name="T35" fmla="*/ 2147483646 h 1033"/>
                <a:gd name="T36" fmla="*/ 2147483646 w 1273"/>
                <a:gd name="T37" fmla="*/ 2147483646 h 1033"/>
                <a:gd name="T38" fmla="*/ 2147483646 w 1273"/>
                <a:gd name="T39" fmla="*/ 2147483646 h 1033"/>
                <a:gd name="T40" fmla="*/ 2147483646 w 1273"/>
                <a:gd name="T41" fmla="*/ 2147483646 h 1033"/>
                <a:gd name="T42" fmla="*/ 2147483646 w 1273"/>
                <a:gd name="T43" fmla="*/ 2147483646 h 1033"/>
                <a:gd name="T44" fmla="*/ 2147483646 w 1273"/>
                <a:gd name="T45" fmla="*/ 2147483646 h 1033"/>
                <a:gd name="T46" fmla="*/ 2147483646 w 1273"/>
                <a:gd name="T47" fmla="*/ 2147483646 h 1033"/>
                <a:gd name="T48" fmla="*/ 2147483646 w 1273"/>
                <a:gd name="T49" fmla="*/ 2147483646 h 1033"/>
                <a:gd name="T50" fmla="*/ 0 w 1273"/>
                <a:gd name="T51" fmla="*/ 2147483646 h 1033"/>
                <a:gd name="T52" fmla="*/ 2147483646 w 1273"/>
                <a:gd name="T53" fmla="*/ 2147483646 h 1033"/>
                <a:gd name="T54" fmla="*/ 2147483646 w 1273"/>
                <a:gd name="T55" fmla="*/ 2147483646 h 1033"/>
                <a:gd name="T56" fmla="*/ 2147483646 w 1273"/>
                <a:gd name="T57" fmla="*/ 2147483646 h 1033"/>
                <a:gd name="T58" fmla="*/ 0 w 1273"/>
                <a:gd name="T59" fmla="*/ 2147483646 h 1033"/>
                <a:gd name="T60" fmla="*/ 2147483646 w 1273"/>
                <a:gd name="T61" fmla="*/ 2147483646 h 1033"/>
                <a:gd name="T62" fmla="*/ 2147483646 w 1273"/>
                <a:gd name="T63" fmla="*/ 2147483646 h 1033"/>
                <a:gd name="T64" fmla="*/ 2147483646 w 1273"/>
                <a:gd name="T65" fmla="*/ 2147483646 h 1033"/>
                <a:gd name="T66" fmla="*/ 2147483646 w 1273"/>
                <a:gd name="T67" fmla="*/ 2147483646 h 1033"/>
                <a:gd name="T68" fmla="*/ 2147483646 w 1273"/>
                <a:gd name="T69" fmla="*/ 2147483646 h 1033"/>
                <a:gd name="T70" fmla="*/ 2147483646 w 1273"/>
                <a:gd name="T71" fmla="*/ 2147483646 h 1033"/>
                <a:gd name="T72" fmla="*/ 2147483646 w 1273"/>
                <a:gd name="T73" fmla="*/ 2147483646 h 1033"/>
                <a:gd name="T74" fmla="*/ 2147483646 w 1273"/>
                <a:gd name="T75" fmla="*/ 2147483646 h 1033"/>
                <a:gd name="T76" fmla="*/ 2147483646 w 1273"/>
                <a:gd name="T77" fmla="*/ 2147483646 h 1033"/>
                <a:gd name="T78" fmla="*/ 2147483646 w 1273"/>
                <a:gd name="T79" fmla="*/ 2147483646 h 1033"/>
                <a:gd name="T80" fmla="*/ 2147483646 w 1273"/>
                <a:gd name="T81" fmla="*/ 2147483646 h 1033"/>
                <a:gd name="T82" fmla="*/ 2147483646 w 1273"/>
                <a:gd name="T83" fmla="*/ 2147483646 h 1033"/>
                <a:gd name="T84" fmla="*/ 2147483646 w 1273"/>
                <a:gd name="T85" fmla="*/ 2147483646 h 1033"/>
                <a:gd name="T86" fmla="*/ 2147483646 w 1273"/>
                <a:gd name="T87" fmla="*/ 2147483646 h 1033"/>
                <a:gd name="T88" fmla="*/ 2147483646 w 1273"/>
                <a:gd name="T89" fmla="*/ 0 h 1033"/>
                <a:gd name="T90" fmla="*/ 2147483646 w 1273"/>
                <a:gd name="T91" fmla="*/ 2147483646 h 1033"/>
                <a:gd name="T92" fmla="*/ 2147483646 w 1273"/>
                <a:gd name="T93" fmla="*/ 2147483646 h 1033"/>
                <a:gd name="T94" fmla="*/ 2147483646 w 1273"/>
                <a:gd name="T95" fmla="*/ 2147483646 h 1033"/>
                <a:gd name="T96" fmla="*/ 2147483646 w 1273"/>
                <a:gd name="T97" fmla="*/ 2147483646 h 1033"/>
                <a:gd name="T98" fmla="*/ 2147483646 w 1273"/>
                <a:gd name="T99" fmla="*/ 2147483646 h 1033"/>
                <a:gd name="T100" fmla="*/ 2147483646 w 1273"/>
                <a:gd name="T101" fmla="*/ 2147483646 h 1033"/>
                <a:gd name="T102" fmla="*/ 2147483646 w 1273"/>
                <a:gd name="T103" fmla="*/ 2147483646 h 1033"/>
                <a:gd name="T104" fmla="*/ 2147483646 w 1273"/>
                <a:gd name="T105" fmla="*/ 2147483646 h 1033"/>
                <a:gd name="T106" fmla="*/ 2147483646 w 1273"/>
                <a:gd name="T107" fmla="*/ 2147483646 h 1033"/>
                <a:gd name="T108" fmla="*/ 2147483646 w 1273"/>
                <a:gd name="T109" fmla="*/ 2147483646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Freeform 15"/>
            <p:cNvSpPr/>
            <p:nvPr/>
          </p:nvSpPr>
          <p:spPr bwMode="gray">
            <a:xfrm>
              <a:off x="5775183" y="4018695"/>
              <a:ext cx="689204" cy="606406"/>
            </a:xfrm>
            <a:custGeom>
              <a:avLst/>
              <a:gdLst>
                <a:gd name="T0" fmla="*/ 2147483646 w 361"/>
                <a:gd name="T1" fmla="*/ 0 h 321"/>
                <a:gd name="T2" fmla="*/ 2147483646 w 361"/>
                <a:gd name="T3" fmla="*/ 0 h 321"/>
                <a:gd name="T4" fmla="*/ 2147483646 w 361"/>
                <a:gd name="T5" fmla="*/ 2147483646 h 321"/>
                <a:gd name="T6" fmla="*/ 2147483646 w 361"/>
                <a:gd name="T7" fmla="*/ 2147483646 h 321"/>
                <a:gd name="T8" fmla="*/ 2147483646 w 361"/>
                <a:gd name="T9" fmla="*/ 2147483646 h 321"/>
                <a:gd name="T10" fmla="*/ 2147483646 w 361"/>
                <a:gd name="T11" fmla="*/ 2147483646 h 321"/>
                <a:gd name="T12" fmla="*/ 2147483646 w 361"/>
                <a:gd name="T13" fmla="*/ 2147483646 h 321"/>
                <a:gd name="T14" fmla="*/ 2147483646 w 361"/>
                <a:gd name="T15" fmla="*/ 2147483646 h 321"/>
                <a:gd name="T16" fmla="*/ 2147483646 w 361"/>
                <a:gd name="T17" fmla="*/ 2147483646 h 321"/>
                <a:gd name="T18" fmla="*/ 2147483646 w 361"/>
                <a:gd name="T19" fmla="*/ 2147483646 h 321"/>
                <a:gd name="T20" fmla="*/ 2147483646 w 361"/>
                <a:gd name="T21" fmla="*/ 2147483646 h 321"/>
                <a:gd name="T22" fmla="*/ 0 w 361"/>
                <a:gd name="T23" fmla="*/ 2147483646 h 321"/>
                <a:gd name="T24" fmla="*/ 2147483646 w 361"/>
                <a:gd name="T25" fmla="*/ 2147483646 h 321"/>
                <a:gd name="T26" fmla="*/ 2147483646 w 361"/>
                <a:gd name="T27" fmla="*/ 2147483646 h 321"/>
                <a:gd name="T28" fmla="*/ 2147483646 w 361"/>
                <a:gd name="T29" fmla="*/ 2147483646 h 321"/>
                <a:gd name="T30" fmla="*/ 2147483646 w 361"/>
                <a:gd name="T31" fmla="*/ 2147483646 h 321"/>
                <a:gd name="T32" fmla="*/ 2147483646 w 361"/>
                <a:gd name="T33" fmla="*/ 2147483646 h 321"/>
                <a:gd name="T34" fmla="*/ 2147483646 w 361"/>
                <a:gd name="T35" fmla="*/ 2147483646 h 321"/>
                <a:gd name="T36" fmla="*/ 2147483646 w 361"/>
                <a:gd name="T37" fmla="*/ 2147483646 h 321"/>
                <a:gd name="T38" fmla="*/ 2147483646 w 361"/>
                <a:gd name="T39" fmla="*/ 2147483646 h 321"/>
                <a:gd name="T40" fmla="*/ 2147483646 w 361"/>
                <a:gd name="T41" fmla="*/ 2147483646 h 321"/>
                <a:gd name="T42" fmla="*/ 2147483646 w 361"/>
                <a:gd name="T43" fmla="*/ 2147483646 h 321"/>
                <a:gd name="T44" fmla="*/ 2147483646 w 361"/>
                <a:gd name="T45" fmla="*/ 2147483646 h 321"/>
                <a:gd name="T46" fmla="*/ 2147483646 w 361"/>
                <a:gd name="T47" fmla="*/ 2147483646 h 321"/>
                <a:gd name="T48" fmla="*/ 2147483646 w 361"/>
                <a:gd name="T49" fmla="*/ 2147483646 h 321"/>
                <a:gd name="T50" fmla="*/ 2147483646 w 361"/>
                <a:gd name="T51" fmla="*/ 2147483646 h 321"/>
                <a:gd name="T52" fmla="*/ 2147483646 w 361"/>
                <a:gd name="T53" fmla="*/ 2147483646 h 321"/>
                <a:gd name="T54" fmla="*/ 2147483646 w 361"/>
                <a:gd name="T55" fmla="*/ 2147483646 h 321"/>
                <a:gd name="T56" fmla="*/ 2147483646 w 361"/>
                <a:gd name="T57" fmla="*/ 2147483646 h 321"/>
                <a:gd name="T58" fmla="*/ 2147483646 w 361"/>
                <a:gd name="T59" fmla="*/ 2147483646 h 321"/>
                <a:gd name="T60" fmla="*/ 2147483646 w 361"/>
                <a:gd name="T61" fmla="*/ 2147483646 h 321"/>
                <a:gd name="T62" fmla="*/ 2147483646 w 361"/>
                <a:gd name="T63" fmla="*/ 2147483646 h 321"/>
                <a:gd name="T64" fmla="*/ 2147483646 w 361"/>
                <a:gd name="T65" fmla="*/ 2147483646 h 321"/>
                <a:gd name="T66" fmla="*/ 2147483646 w 361"/>
                <a:gd name="T67" fmla="*/ 2147483646 h 321"/>
                <a:gd name="T68" fmla="*/ 2147483646 w 361"/>
                <a:gd name="T69" fmla="*/ 2147483646 h 321"/>
                <a:gd name="T70" fmla="*/ 2147483646 w 361"/>
                <a:gd name="T71" fmla="*/ 2147483646 h 321"/>
                <a:gd name="T72" fmla="*/ 2147483646 w 361"/>
                <a:gd name="T73" fmla="*/ 2147483646 h 321"/>
                <a:gd name="T74" fmla="*/ 2147483646 w 361"/>
                <a:gd name="T75" fmla="*/ 2147483646 h 321"/>
                <a:gd name="T76" fmla="*/ 2147483646 w 361"/>
                <a:gd name="T77" fmla="*/ 2147483646 h 321"/>
                <a:gd name="T78" fmla="*/ 2147483646 w 361"/>
                <a:gd name="T79" fmla="*/ 2147483646 h 321"/>
                <a:gd name="T80" fmla="*/ 2147483646 w 361"/>
                <a:gd name="T81" fmla="*/ 2147483646 h 321"/>
                <a:gd name="T82" fmla="*/ 2147483646 w 361"/>
                <a:gd name="T83" fmla="*/ 2147483646 h 321"/>
                <a:gd name="T84" fmla="*/ 2147483646 w 361"/>
                <a:gd name="T85" fmla="*/ 2147483646 h 321"/>
                <a:gd name="T86" fmla="*/ 2147483646 w 361"/>
                <a:gd name="T87" fmla="*/ 2147483646 h 321"/>
                <a:gd name="T88" fmla="*/ 2147483646 w 361"/>
                <a:gd name="T89" fmla="*/ 2147483646 h 321"/>
                <a:gd name="T90" fmla="*/ 2147483646 w 361"/>
                <a:gd name="T91" fmla="*/ 2147483646 h 321"/>
                <a:gd name="T92" fmla="*/ 2147483646 w 361"/>
                <a:gd name="T93" fmla="*/ 2147483646 h 321"/>
                <a:gd name="T94" fmla="*/ 2147483646 w 361"/>
                <a:gd name="T95" fmla="*/ 2147483646 h 321"/>
                <a:gd name="T96" fmla="*/ 2147483646 w 361"/>
                <a:gd name="T97" fmla="*/ 2147483646 h 321"/>
                <a:gd name="T98" fmla="*/ 214748364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7"/>
            <p:cNvSpPr/>
            <p:nvPr/>
          </p:nvSpPr>
          <p:spPr bwMode="gray">
            <a:xfrm>
              <a:off x="6032438" y="4575543"/>
              <a:ext cx="459183" cy="561854"/>
            </a:xfrm>
            <a:custGeom>
              <a:avLst/>
              <a:gdLst>
                <a:gd name="T0" fmla="*/ 2147483646 w 241"/>
                <a:gd name="T1" fmla="*/ 2147483646 h 297"/>
                <a:gd name="T2" fmla="*/ 2147483646 w 241"/>
                <a:gd name="T3" fmla="*/ 0 h 297"/>
                <a:gd name="T4" fmla="*/ 2147483646 w 241"/>
                <a:gd name="T5" fmla="*/ 2147483646 h 297"/>
                <a:gd name="T6" fmla="*/ 2147483646 w 241"/>
                <a:gd name="T7" fmla="*/ 2147483646 h 297"/>
                <a:gd name="T8" fmla="*/ 2147483646 w 241"/>
                <a:gd name="T9" fmla="*/ 2147483646 h 297"/>
                <a:gd name="T10" fmla="*/ 2147483646 w 241"/>
                <a:gd name="T11" fmla="*/ 2147483646 h 297"/>
                <a:gd name="T12" fmla="*/ 2147483646 w 241"/>
                <a:gd name="T13" fmla="*/ 2147483646 h 297"/>
                <a:gd name="T14" fmla="*/ 2147483646 w 241"/>
                <a:gd name="T15" fmla="*/ 2147483646 h 297"/>
                <a:gd name="T16" fmla="*/ 2147483646 w 241"/>
                <a:gd name="T17" fmla="*/ 2147483646 h 297"/>
                <a:gd name="T18" fmla="*/ 2147483646 w 241"/>
                <a:gd name="T19" fmla="*/ 2147483646 h 297"/>
                <a:gd name="T20" fmla="*/ 2147483646 w 241"/>
                <a:gd name="T21" fmla="*/ 2147483646 h 297"/>
                <a:gd name="T22" fmla="*/ 2147483646 w 241"/>
                <a:gd name="T23" fmla="*/ 2147483646 h 297"/>
                <a:gd name="T24" fmla="*/ 2147483646 w 241"/>
                <a:gd name="T25" fmla="*/ 2147483646 h 297"/>
                <a:gd name="T26" fmla="*/ 2147483646 w 241"/>
                <a:gd name="T27" fmla="*/ 2147483646 h 297"/>
                <a:gd name="T28" fmla="*/ 2147483646 w 241"/>
                <a:gd name="T29" fmla="*/ 2147483646 h 297"/>
                <a:gd name="T30" fmla="*/ 2147483646 w 241"/>
                <a:gd name="T31" fmla="*/ 2147483646 h 297"/>
                <a:gd name="T32" fmla="*/ 0 w 241"/>
                <a:gd name="T33" fmla="*/ 2147483646 h 297"/>
                <a:gd name="T34" fmla="*/ 0 w 241"/>
                <a:gd name="T35" fmla="*/ 2147483646 h 297"/>
                <a:gd name="T36" fmla="*/ 2147483646 w 241"/>
                <a:gd name="T37" fmla="*/ 2147483646 h 297"/>
                <a:gd name="T38" fmla="*/ 2147483646 w 241"/>
                <a:gd name="T39" fmla="*/ 2147483646 h 297"/>
                <a:gd name="T40" fmla="*/ 2147483646 w 241"/>
                <a:gd name="T41" fmla="*/ 2147483646 h 297"/>
                <a:gd name="T42" fmla="*/ 2147483646 w 241"/>
                <a:gd name="T43" fmla="*/ 2147483646 h 297"/>
                <a:gd name="T44" fmla="*/ 2147483646 w 241"/>
                <a:gd name="T45" fmla="*/ 2147483646 h 297"/>
                <a:gd name="T46" fmla="*/ 2147483646 w 241"/>
                <a:gd name="T47" fmla="*/ 2147483646 h 297"/>
                <a:gd name="T48" fmla="*/ 2147483646 w 241"/>
                <a:gd name="T49" fmla="*/ 2147483646 h 297"/>
                <a:gd name="T50" fmla="*/ 2147483646 w 241"/>
                <a:gd name="T51" fmla="*/ 2147483646 h 297"/>
                <a:gd name="T52" fmla="*/ 2147483646 w 241"/>
                <a:gd name="T53" fmla="*/ 2147483646 h 297"/>
                <a:gd name="T54" fmla="*/ 2147483646 w 241"/>
                <a:gd name="T55" fmla="*/ 2147483646 h 297"/>
                <a:gd name="T56" fmla="*/ 2147483646 w 241"/>
                <a:gd name="T57" fmla="*/ 2147483646 h 297"/>
                <a:gd name="T58" fmla="*/ 2147483646 w 241"/>
                <a:gd name="T59" fmla="*/ 2147483646 h 297"/>
                <a:gd name="T60" fmla="*/ 2147483646 w 241"/>
                <a:gd name="T61" fmla="*/ 2147483646 h 297"/>
                <a:gd name="T62" fmla="*/ 2147483646 w 241"/>
                <a:gd name="T63" fmla="*/ 2147483646 h 297"/>
                <a:gd name="T64" fmla="*/ 2147483646 w 241"/>
                <a:gd name="T65" fmla="*/ 2147483646 h 297"/>
                <a:gd name="T66" fmla="*/ 2147483646 w 241"/>
                <a:gd name="T67" fmla="*/ 2147483646 h 297"/>
                <a:gd name="T68" fmla="*/ 2147483646 w 241"/>
                <a:gd name="T69" fmla="*/ 2147483646 h 297"/>
                <a:gd name="T70" fmla="*/ 2147483646 w 241"/>
                <a:gd name="T71" fmla="*/ 2147483646 h 297"/>
                <a:gd name="T72" fmla="*/ 2147483646 w 241"/>
                <a:gd name="T73" fmla="*/ 2147483646 h 297"/>
                <a:gd name="T74" fmla="*/ 2147483646 w 241"/>
                <a:gd name="T75" fmla="*/ 2147483646 h 297"/>
                <a:gd name="T76" fmla="*/ 2147483646 w 241"/>
                <a:gd name="T77" fmla="*/ 2147483646 h 297"/>
                <a:gd name="T78" fmla="*/ 2147483646 w 241"/>
                <a:gd name="T79" fmla="*/ 2147483646 h 297"/>
                <a:gd name="T80" fmla="*/ 2147483646 w 241"/>
                <a:gd name="T81" fmla="*/ 2147483646 h 297"/>
                <a:gd name="T82" fmla="*/ 2147483646 w 241"/>
                <a:gd name="T83" fmla="*/ 2147483646 h 297"/>
                <a:gd name="T84" fmla="*/ 2147483646 w 241"/>
                <a:gd name="T85" fmla="*/ 2147483646 h 297"/>
                <a:gd name="T86" fmla="*/ 2147483646 w 241"/>
                <a:gd name="T87" fmla="*/ 2147483646 h 297"/>
                <a:gd name="T88" fmla="*/ 2147483646 w 241"/>
                <a:gd name="T89" fmla="*/ 2147483646 h 297"/>
                <a:gd name="T90" fmla="*/ 2147483646 w 241"/>
                <a:gd name="T91" fmla="*/ 2147483646 h 297"/>
                <a:gd name="T92" fmla="*/ 2147483646 w 241"/>
                <a:gd name="T93" fmla="*/ 2147483646 h 297"/>
                <a:gd name="T94" fmla="*/ 2147483646 w 241"/>
                <a:gd name="T95" fmla="*/ 2147483646 h 297"/>
                <a:gd name="T96" fmla="*/ 2147483646 w 241"/>
                <a:gd name="T97" fmla="*/ 2147483646 h 297"/>
                <a:gd name="T98" fmla="*/ 2147483646 w 241"/>
                <a:gd name="T99" fmla="*/ 2147483646 h 297"/>
                <a:gd name="T100" fmla="*/ 2147483646 w 241"/>
                <a:gd name="T101" fmla="*/ 2147483646 h 297"/>
                <a:gd name="T102" fmla="*/ 2147483646 w 241"/>
                <a:gd name="T103" fmla="*/ 2147483646 h 297"/>
                <a:gd name="T104" fmla="*/ 2147483646 w 241"/>
                <a:gd name="T105" fmla="*/ 2147483646 h 297"/>
                <a:gd name="T106" fmla="*/ 2147483646 w 241"/>
                <a:gd name="T107" fmla="*/ 2147483646 h 297"/>
                <a:gd name="T108" fmla="*/ 2147483646 w 241"/>
                <a:gd name="T109" fmla="*/ 2147483646 h 297"/>
                <a:gd name="T110" fmla="*/ 2147483646 w 241"/>
                <a:gd name="T111" fmla="*/ 2147483646 h 297"/>
                <a:gd name="T112" fmla="*/ 2147483646 w 241"/>
                <a:gd name="T113" fmla="*/ 214748364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Freeform 37"/>
            <p:cNvSpPr/>
            <p:nvPr/>
          </p:nvSpPr>
          <p:spPr bwMode="invGray">
            <a:xfrm>
              <a:off x="6324213" y="5349159"/>
              <a:ext cx="243939" cy="488419"/>
            </a:xfrm>
            <a:custGeom>
              <a:avLst/>
              <a:gdLst>
                <a:gd name="T0" fmla="*/ 2147483646 w 129"/>
                <a:gd name="T1" fmla="*/ 2147483646 h 257"/>
                <a:gd name="T2" fmla="*/ 2147483646 w 129"/>
                <a:gd name="T3" fmla="*/ 2147483646 h 257"/>
                <a:gd name="T4" fmla="*/ 2147483646 w 129"/>
                <a:gd name="T5" fmla="*/ 2147483646 h 257"/>
                <a:gd name="T6" fmla="*/ 2147483646 w 129"/>
                <a:gd name="T7" fmla="*/ 2147483646 h 257"/>
                <a:gd name="T8" fmla="*/ 2147483646 w 129"/>
                <a:gd name="T9" fmla="*/ 2147483646 h 257"/>
                <a:gd name="T10" fmla="*/ 2147483646 w 129"/>
                <a:gd name="T11" fmla="*/ 2147483646 h 257"/>
                <a:gd name="T12" fmla="*/ 2147483646 w 129"/>
                <a:gd name="T13" fmla="*/ 2147483646 h 257"/>
                <a:gd name="T14" fmla="*/ 2147483646 w 129"/>
                <a:gd name="T15" fmla="*/ 2147483646 h 257"/>
                <a:gd name="T16" fmla="*/ 2147483646 w 129"/>
                <a:gd name="T17" fmla="*/ 2147483646 h 257"/>
                <a:gd name="T18" fmla="*/ 2147483646 w 129"/>
                <a:gd name="T19" fmla="*/ 0 h 257"/>
                <a:gd name="T20" fmla="*/ 2147483646 w 129"/>
                <a:gd name="T21" fmla="*/ 2147483646 h 257"/>
                <a:gd name="T22" fmla="*/ 2147483646 w 129"/>
                <a:gd name="T23" fmla="*/ 2147483646 h 257"/>
                <a:gd name="T24" fmla="*/ 2147483646 w 129"/>
                <a:gd name="T25" fmla="*/ 2147483646 h 257"/>
                <a:gd name="T26" fmla="*/ 2147483646 w 129"/>
                <a:gd name="T27" fmla="*/ 2147483646 h 257"/>
                <a:gd name="T28" fmla="*/ 2147483646 w 129"/>
                <a:gd name="T29" fmla="*/ 2147483646 h 257"/>
                <a:gd name="T30" fmla="*/ 0 w 129"/>
                <a:gd name="T31" fmla="*/ 2147483646 h 257"/>
                <a:gd name="T32" fmla="*/ 2147483646 w 129"/>
                <a:gd name="T33" fmla="*/ 2147483646 h 257"/>
                <a:gd name="T34" fmla="*/ 2147483646 w 129"/>
                <a:gd name="T35" fmla="*/ 2147483646 h 257"/>
                <a:gd name="T36" fmla="*/ 2147483646 w 129"/>
                <a:gd name="T37" fmla="*/ 2147483646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Freeform 13"/>
            <p:cNvSpPr/>
            <p:nvPr/>
          </p:nvSpPr>
          <p:spPr bwMode="gray">
            <a:xfrm>
              <a:off x="5755018" y="3304970"/>
              <a:ext cx="65370" cy="76850"/>
            </a:xfrm>
            <a:custGeom>
              <a:avLst/>
              <a:gdLst>
                <a:gd name="T0" fmla="*/ 2147483646 w 33"/>
                <a:gd name="T1" fmla="*/ 2147483646 h 41"/>
                <a:gd name="T2" fmla="*/ 2147483646 w 33"/>
                <a:gd name="T3" fmla="*/ 2147483646 h 41"/>
                <a:gd name="T4" fmla="*/ 2147483646 w 33"/>
                <a:gd name="T5" fmla="*/ 2147483646 h 41"/>
                <a:gd name="T6" fmla="*/ 0 w 33"/>
                <a:gd name="T7" fmla="*/ 0 h 41"/>
                <a:gd name="T8" fmla="*/ 2147483646 w 33"/>
                <a:gd name="T9" fmla="*/ 2147483646 h 41"/>
                <a:gd name="T10" fmla="*/ 2147483646 w 33"/>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Freeform 11"/>
            <p:cNvSpPr/>
            <p:nvPr/>
          </p:nvSpPr>
          <p:spPr bwMode="gray">
            <a:xfrm>
              <a:off x="5616311" y="3170055"/>
              <a:ext cx="216836" cy="242502"/>
            </a:xfrm>
            <a:custGeom>
              <a:avLst/>
              <a:gdLst>
                <a:gd name="T0" fmla="*/ 2147483646 w 113"/>
                <a:gd name="T1" fmla="*/ 2147483646 h 129"/>
                <a:gd name="T2" fmla="*/ 2147483646 w 113"/>
                <a:gd name="T3" fmla="*/ 2147483646 h 129"/>
                <a:gd name="T4" fmla="*/ 2147483646 w 113"/>
                <a:gd name="T5" fmla="*/ 2147483646 h 129"/>
                <a:gd name="T6" fmla="*/ 2147483646 w 113"/>
                <a:gd name="T7" fmla="*/ 2147483646 h 129"/>
                <a:gd name="T8" fmla="*/ 2147483646 w 113"/>
                <a:gd name="T9" fmla="*/ 0 h 129"/>
                <a:gd name="T10" fmla="*/ 2147483646 w 113"/>
                <a:gd name="T11" fmla="*/ 0 h 129"/>
                <a:gd name="T12" fmla="*/ 2147483646 w 113"/>
                <a:gd name="T13" fmla="*/ 2147483646 h 129"/>
                <a:gd name="T14" fmla="*/ 2147483646 w 113"/>
                <a:gd name="T15" fmla="*/ 2147483646 h 129"/>
                <a:gd name="T16" fmla="*/ 0 w 113"/>
                <a:gd name="T17" fmla="*/ 2147483646 h 129"/>
                <a:gd name="T18" fmla="*/ 0 w 113"/>
                <a:gd name="T19" fmla="*/ 2147483646 h 129"/>
                <a:gd name="T20" fmla="*/ 2147483646 w 113"/>
                <a:gd name="T21" fmla="*/ 2147483646 h 129"/>
                <a:gd name="T22" fmla="*/ 2147483646 w 113"/>
                <a:gd name="T23" fmla="*/ 2147483646 h 129"/>
                <a:gd name="T24" fmla="*/ 2147483646 w 113"/>
                <a:gd name="T25" fmla="*/ 2147483646 h 129"/>
                <a:gd name="T26" fmla="*/ 2147483646 w 113"/>
                <a:gd name="T27" fmla="*/ 2147483646 h 129"/>
                <a:gd name="T28" fmla="*/ 2147483646 w 113"/>
                <a:gd name="T29" fmla="*/ 2147483646 h 129"/>
                <a:gd name="T30" fmla="*/ 2147483646 w 113"/>
                <a:gd name="T31" fmla="*/ 2147483646 h 129"/>
                <a:gd name="T32" fmla="*/ 2147483646 w 11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Freeform 12"/>
            <p:cNvSpPr/>
            <p:nvPr/>
          </p:nvSpPr>
          <p:spPr bwMode="gray">
            <a:xfrm>
              <a:off x="5755019" y="3289597"/>
              <a:ext cx="170600" cy="228839"/>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Freeform 16"/>
            <p:cNvSpPr/>
            <p:nvPr/>
          </p:nvSpPr>
          <p:spPr bwMode="invGray">
            <a:xfrm>
              <a:off x="6338552" y="4502101"/>
              <a:ext cx="122767" cy="104175"/>
            </a:xfrm>
            <a:custGeom>
              <a:avLst/>
              <a:gdLst>
                <a:gd name="T0" fmla="*/ 2147483646 w 65"/>
                <a:gd name="T1" fmla="*/ 0 h 57"/>
                <a:gd name="T2" fmla="*/ 0 w 65"/>
                <a:gd name="T3" fmla="*/ 2147483646 h 57"/>
                <a:gd name="T4" fmla="*/ 2147483646 w 65"/>
                <a:gd name="T5" fmla="*/ 2147483646 h 57"/>
                <a:gd name="T6" fmla="*/ 2147483646 w 65"/>
                <a:gd name="T7" fmla="*/ 2147483646 h 57"/>
                <a:gd name="T8" fmla="*/ 2147483646 w 65"/>
                <a:gd name="T9" fmla="*/ 2147483646 h 57"/>
                <a:gd name="T10" fmla="*/ 2147483646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grpFill/>
            <a:ln w="12700" cap="rnd" cmpd="sng">
              <a:solidFill>
                <a:schemeClr val="bg1"/>
              </a:solidFill>
              <a:prstDash val="solid"/>
              <a:round/>
            </a:ln>
            <a:effectLst/>
          </p:spPr>
          <p:txBody>
            <a:bodyPr/>
            <a:lstStyle/>
            <a:p>
              <a:pPr fontAlgn="auto">
                <a:spcBef>
                  <a:spcPts val="0"/>
                </a:spcBef>
                <a:spcAft>
                  <a:spcPts val="0"/>
                </a:spcAft>
                <a:defRPr/>
              </a:pP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1" name="Text Box 15"/>
          <p:cNvSpPr txBox="1">
            <a:spLocks noChangeArrowheads="1"/>
          </p:cNvSpPr>
          <p:nvPr/>
        </p:nvSpPr>
        <p:spPr bwMode="auto">
          <a:xfrm>
            <a:off x="6765722" y="1311617"/>
            <a:ext cx="85079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2400" b="1" dirty="0" smtClean="0">
                <a:solidFill>
                  <a:srgbClr val="0070C0"/>
                </a:solidFill>
                <a:latin typeface="微软雅黑" panose="020B0503020204020204" pitchFamily="34" charset="-122"/>
                <a:ea typeface="微软雅黑" panose="020B0503020204020204" pitchFamily="34" charset="-122"/>
              </a:rPr>
              <a:t>添加</a:t>
            </a:r>
            <a:endParaRPr lang="en-US" altLang="zh-CN" sz="2400" b="1" dirty="0" smtClean="0">
              <a:solidFill>
                <a:srgbClr val="0070C0"/>
              </a:solidFill>
              <a:latin typeface="微软雅黑" panose="020B0503020204020204" pitchFamily="34" charset="-122"/>
              <a:ea typeface="微软雅黑" panose="020B0503020204020204" pitchFamily="34" charset="-122"/>
            </a:endParaRPr>
          </a:p>
          <a:p>
            <a:pPr algn="ctr"/>
            <a:r>
              <a:rPr lang="zh-CN" altLang="en-US" sz="2400" b="1" dirty="0" smtClean="0">
                <a:solidFill>
                  <a:srgbClr val="0070C0"/>
                </a:solidFill>
                <a:latin typeface="微软雅黑" panose="020B0503020204020204" pitchFamily="34" charset="-122"/>
                <a:ea typeface="微软雅黑" panose="020B0503020204020204" pitchFamily="34" charset="-122"/>
              </a:rPr>
              <a:t>标题</a:t>
            </a:r>
            <a:endParaRPr lang="zh-CN" altLang="en-US" sz="2400" b="1" dirty="0">
              <a:solidFill>
                <a:srgbClr val="0070C0"/>
              </a:solidFill>
              <a:latin typeface="微软雅黑" panose="020B0503020204020204" pitchFamily="34" charset="-122"/>
              <a:ea typeface="微软雅黑" panose="020B0503020204020204" pitchFamily="34" charset="-122"/>
            </a:endParaRPr>
          </a:p>
        </p:txBody>
      </p:sp>
      <p:sp>
        <p:nvSpPr>
          <p:cNvPr id="42" name="Rectangle 16"/>
          <p:cNvSpPr>
            <a:spLocks noChangeArrowheads="1"/>
          </p:cNvSpPr>
          <p:nvPr/>
        </p:nvSpPr>
        <p:spPr bwMode="auto">
          <a:xfrm>
            <a:off x="6246832" y="2665531"/>
            <a:ext cx="1836183"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添加文本内容添加文本内容添加文本内容添加文本添加文本内容添加文本内容添加文本内容添加文本添加文本内容添加文本内容添加文本添加文本内容添加文本内容添加文本</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Line 548"/>
          <p:cNvSpPr>
            <a:spLocks noChangeShapeType="1"/>
          </p:cNvSpPr>
          <p:nvPr/>
        </p:nvSpPr>
        <p:spPr bwMode="auto">
          <a:xfrm flipV="1">
            <a:off x="4193927" y="2665532"/>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Line 548"/>
          <p:cNvSpPr>
            <a:spLocks noChangeShapeType="1"/>
          </p:cNvSpPr>
          <p:nvPr/>
        </p:nvSpPr>
        <p:spPr bwMode="auto">
          <a:xfrm flipV="1">
            <a:off x="4193927" y="2990572"/>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Line 548"/>
          <p:cNvSpPr>
            <a:spLocks noChangeShapeType="1"/>
          </p:cNvSpPr>
          <p:nvPr/>
        </p:nvSpPr>
        <p:spPr bwMode="auto">
          <a:xfrm flipV="1">
            <a:off x="4193927" y="3314422"/>
            <a:ext cx="1350345"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Line 548"/>
          <p:cNvSpPr>
            <a:spLocks noChangeShapeType="1"/>
          </p:cNvSpPr>
          <p:nvPr/>
        </p:nvSpPr>
        <p:spPr bwMode="auto">
          <a:xfrm flipV="1">
            <a:off x="4140343" y="3691850"/>
            <a:ext cx="1403929" cy="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Rectangle 23"/>
          <p:cNvSpPr>
            <a:spLocks noChangeArrowheads="1"/>
          </p:cNvSpPr>
          <p:nvPr/>
        </p:nvSpPr>
        <p:spPr bwMode="auto">
          <a:xfrm>
            <a:off x="4572596" y="2357160"/>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添加文本内容</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Rectangle 24"/>
          <p:cNvSpPr>
            <a:spLocks noChangeArrowheads="1"/>
          </p:cNvSpPr>
          <p:nvPr/>
        </p:nvSpPr>
        <p:spPr bwMode="auto">
          <a:xfrm>
            <a:off x="4572596" y="2720300"/>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添加文本内容</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Rectangle 25"/>
          <p:cNvSpPr>
            <a:spLocks noChangeArrowheads="1"/>
          </p:cNvSpPr>
          <p:nvPr/>
        </p:nvSpPr>
        <p:spPr bwMode="auto">
          <a:xfrm>
            <a:off x="4572596" y="3044150"/>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添加文本内容</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Rectangle 26"/>
          <p:cNvSpPr>
            <a:spLocks noChangeArrowheads="1"/>
          </p:cNvSpPr>
          <p:nvPr/>
        </p:nvSpPr>
        <p:spPr bwMode="auto">
          <a:xfrm>
            <a:off x="4572596" y="3421579"/>
            <a:ext cx="1026452" cy="29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rPr>
              <a:t>添加文本内容</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51" name="圆角矩形 53"/>
          <p:cNvPicPr>
            <a:picLocks noChangeArrowheads="1"/>
          </p:cNvPicPr>
          <p:nvPr/>
        </p:nvPicPr>
        <p:blipFill>
          <a:blip r:embed="rId1" cstate="screen"/>
          <a:srcRect/>
          <a:stretch>
            <a:fillRect/>
          </a:stretch>
        </p:blipFill>
        <p:spPr bwMode="auto">
          <a:xfrm rot="2724228">
            <a:off x="3430648" y="2290474"/>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2" name="圆角矩形 53"/>
          <p:cNvPicPr>
            <a:picLocks noChangeArrowheads="1"/>
          </p:cNvPicPr>
          <p:nvPr/>
        </p:nvPicPr>
        <p:blipFill>
          <a:blip r:embed="rId1" cstate="screen"/>
          <a:srcRect/>
          <a:stretch>
            <a:fillRect/>
          </a:stretch>
        </p:blipFill>
        <p:spPr bwMode="auto">
          <a:xfrm rot="2724228">
            <a:off x="3543772" y="3154868"/>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3" name="圆角矩形 53"/>
          <p:cNvPicPr>
            <a:picLocks noChangeArrowheads="1"/>
          </p:cNvPicPr>
          <p:nvPr/>
        </p:nvPicPr>
        <p:blipFill>
          <a:blip r:embed="rId1" cstate="screen"/>
          <a:srcRect/>
          <a:stretch>
            <a:fillRect/>
          </a:stretch>
        </p:blipFill>
        <p:spPr bwMode="auto">
          <a:xfrm rot="2724228">
            <a:off x="3812888" y="3370371"/>
            <a:ext cx="161925" cy="157183"/>
          </a:xfrm>
          <a:prstGeom prst="rect">
            <a:avLst/>
          </a:prstGeom>
          <a:noFill/>
          <a:extLst>
            <a:ext uri="{909E8E84-426E-40DD-AFC4-6F175D3DCCD1}">
              <a14:hiddenFill xmlns:a14="http://schemas.microsoft.com/office/drawing/2010/main">
                <a:solidFill>
                  <a:srgbClr val="FFFFFF"/>
                </a:solidFill>
              </a14:hiddenFill>
            </a:ext>
          </a:extLst>
        </p:spPr>
      </p:pic>
      <p:pic>
        <p:nvPicPr>
          <p:cNvPr id="54" name="圆角矩形 53"/>
          <p:cNvPicPr>
            <a:picLocks noChangeArrowheads="1"/>
          </p:cNvPicPr>
          <p:nvPr/>
        </p:nvPicPr>
        <p:blipFill>
          <a:blip r:embed="rId1" cstate="screen"/>
          <a:srcRect/>
          <a:stretch>
            <a:fillRect/>
          </a:stretch>
        </p:blipFill>
        <p:spPr bwMode="auto">
          <a:xfrm rot="2724228">
            <a:off x="3488996" y="3910915"/>
            <a:ext cx="161925" cy="157183"/>
          </a:xfrm>
          <a:prstGeom prst="rect">
            <a:avLst/>
          </a:prstGeom>
          <a:noFill/>
          <a:extLst>
            <a:ext uri="{909E8E84-426E-40DD-AFC4-6F175D3DCCD1}">
              <a14:hiddenFill xmlns:a14="http://schemas.microsoft.com/office/drawing/2010/main">
                <a:solidFill>
                  <a:srgbClr val="FFFFFF"/>
                </a:solidFill>
              </a14:hiddenFill>
            </a:ext>
          </a:extLst>
        </p:spPr>
      </p:pic>
      <p:sp>
        <p:nvSpPr>
          <p:cNvPr id="55" name="Line 548"/>
          <p:cNvSpPr>
            <a:spLocks noChangeShapeType="1"/>
          </p:cNvSpPr>
          <p:nvPr/>
        </p:nvSpPr>
        <p:spPr bwMode="auto">
          <a:xfrm>
            <a:off x="3546143" y="2396451"/>
            <a:ext cx="647784" cy="269081"/>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Line 548"/>
          <p:cNvSpPr>
            <a:spLocks noChangeShapeType="1"/>
          </p:cNvSpPr>
          <p:nvPr/>
        </p:nvSpPr>
        <p:spPr bwMode="auto">
          <a:xfrm flipV="1">
            <a:off x="3653313" y="2990572"/>
            <a:ext cx="540614" cy="269081"/>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Line 548"/>
          <p:cNvSpPr>
            <a:spLocks noChangeShapeType="1"/>
          </p:cNvSpPr>
          <p:nvPr/>
        </p:nvSpPr>
        <p:spPr bwMode="auto">
          <a:xfrm flipV="1">
            <a:off x="3599729" y="3691850"/>
            <a:ext cx="540614" cy="323850"/>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Line 548"/>
          <p:cNvSpPr>
            <a:spLocks noChangeShapeType="1"/>
          </p:cNvSpPr>
          <p:nvPr/>
        </p:nvSpPr>
        <p:spPr bwMode="auto">
          <a:xfrm flipV="1">
            <a:off x="3923620" y="3314422"/>
            <a:ext cx="270307" cy="161925"/>
          </a:xfrm>
          <a:prstGeom prst="line">
            <a:avLst/>
          </a:prstGeom>
          <a:noFill/>
          <a:ln w="12700">
            <a:solidFill>
              <a:schemeClr val="tx1">
                <a:lumMod val="65000"/>
                <a:lumOff val="35000"/>
              </a:schemeClr>
            </a:solidFill>
            <a:prstDash val="dash"/>
            <a:round/>
            <a:headEnd type="oval"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18" presetClass="entr" presetSubtype="1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Left)">
                                      <p:cBhvr>
                                        <p:cTn id="21" dur="2000"/>
                                        <p:tgtEl>
                                          <p:spTgt spid="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1000" fill="hold"/>
                                        <p:tgtEl>
                                          <p:spTgt spid="51"/>
                                        </p:tgtEl>
                                        <p:attrNameLst>
                                          <p:attrName>ppt_x</p:attrName>
                                        </p:attrNameLst>
                                      </p:cBhvr>
                                      <p:tavLst>
                                        <p:tav tm="0">
                                          <p:val>
                                            <p:strVal val="#ppt_x-.2"/>
                                          </p:val>
                                        </p:tav>
                                        <p:tav tm="100000">
                                          <p:val>
                                            <p:strVal val="#ppt_x"/>
                                          </p:val>
                                        </p:tav>
                                      </p:tavLst>
                                    </p:anim>
                                    <p:anim calcmode="lin" valueType="num">
                                      <p:cBhvr>
                                        <p:cTn id="26"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1"/>
                                        </p:tgtEl>
                                      </p:cBhvr>
                                    </p:animEffect>
                                  </p:childTnLst>
                                </p:cTn>
                              </p:par>
                              <p:par>
                                <p:cTn id="28" presetID="29" presetClass="entr" presetSubtype="0"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p:cTn id="30" dur="1000" fill="hold"/>
                                        <p:tgtEl>
                                          <p:spTgt spid="52"/>
                                        </p:tgtEl>
                                        <p:attrNameLst>
                                          <p:attrName>ppt_x</p:attrName>
                                        </p:attrNameLst>
                                      </p:cBhvr>
                                      <p:tavLst>
                                        <p:tav tm="0">
                                          <p:val>
                                            <p:strVal val="#ppt_x-.2"/>
                                          </p:val>
                                        </p:tav>
                                        <p:tav tm="100000">
                                          <p:val>
                                            <p:strVal val="#ppt_x"/>
                                          </p:val>
                                        </p:tav>
                                      </p:tavLst>
                                    </p:anim>
                                    <p:anim calcmode="lin" valueType="num">
                                      <p:cBhvr>
                                        <p:cTn id="31"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32" dur="1000"/>
                                        <p:tgtEl>
                                          <p:spTgt spid="52"/>
                                        </p:tgtEl>
                                      </p:cBhvr>
                                    </p:animEffect>
                                  </p:childTnLst>
                                </p:cTn>
                              </p:par>
                              <p:par>
                                <p:cTn id="33" presetID="29"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ppt_x</p:attrName>
                                        </p:attrNameLst>
                                      </p:cBhvr>
                                      <p:tavLst>
                                        <p:tav tm="0">
                                          <p:val>
                                            <p:strVal val="#ppt_x-.2"/>
                                          </p:val>
                                        </p:tav>
                                        <p:tav tm="100000">
                                          <p:val>
                                            <p:strVal val="#ppt_x"/>
                                          </p:val>
                                        </p:tav>
                                      </p:tavLst>
                                    </p:anim>
                                    <p:anim calcmode="lin" valueType="num">
                                      <p:cBhvr>
                                        <p:cTn id="36"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4"/>
                                        </p:tgtEl>
                                      </p:cBhvr>
                                    </p:animEffect>
                                  </p:childTnLst>
                                </p:cTn>
                              </p:par>
                              <p:par>
                                <p:cTn id="38" presetID="29" presetClass="entr" presetSubtype="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1000" fill="hold"/>
                                        <p:tgtEl>
                                          <p:spTgt spid="53"/>
                                        </p:tgtEl>
                                        <p:attrNameLst>
                                          <p:attrName>ppt_x</p:attrName>
                                        </p:attrNameLst>
                                      </p:cBhvr>
                                      <p:tavLst>
                                        <p:tav tm="0">
                                          <p:val>
                                            <p:strVal val="#ppt_x-.2"/>
                                          </p:val>
                                        </p:tav>
                                        <p:tav tm="100000">
                                          <p:val>
                                            <p:strVal val="#ppt_x"/>
                                          </p:val>
                                        </p:tav>
                                      </p:tavLst>
                                    </p:anim>
                                    <p:anim calcmode="lin" valueType="num">
                                      <p:cBhvr>
                                        <p:cTn id="41"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3"/>
                                        </p:tgtEl>
                                      </p:cBhvr>
                                    </p:animEffect>
                                  </p:childTnLst>
                                </p:cTn>
                              </p:par>
                            </p:childTnLst>
                          </p:cTn>
                        </p:par>
                        <p:par>
                          <p:cTn id="43" fill="hold">
                            <p:stCondLst>
                              <p:cond delay="4000"/>
                            </p:stCondLst>
                            <p:childTnLst>
                              <p:par>
                                <p:cTn id="44" presetID="18" presetClass="entr" presetSubtype="6"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strips(downRight)">
                                      <p:cBhvr>
                                        <p:cTn id="46" dur="500"/>
                                        <p:tgtEl>
                                          <p:spTgt spid="55"/>
                                        </p:tgtEl>
                                      </p:cBhvr>
                                    </p:animEffect>
                                  </p:childTnLst>
                                </p:cTn>
                              </p:par>
                              <p:par>
                                <p:cTn id="47" presetID="18" presetClass="entr" presetSubtype="6"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strips(downRight)">
                                      <p:cBhvr>
                                        <p:cTn id="49" dur="500"/>
                                        <p:tgtEl>
                                          <p:spTgt spid="43"/>
                                        </p:tgtEl>
                                      </p:cBhvr>
                                    </p:animEffect>
                                  </p:childTnLst>
                                </p:cTn>
                              </p:par>
                            </p:childTnLst>
                          </p:cTn>
                        </p:par>
                        <p:par>
                          <p:cTn id="50" fill="hold">
                            <p:stCondLst>
                              <p:cond delay="4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47"/>
                                        </p:tgtEl>
                                        <p:attrNameLst>
                                          <p:attrName>style.visibility</p:attrName>
                                        </p:attrNameLst>
                                      </p:cBhvr>
                                      <p:to>
                                        <p:strVal val="visible"/>
                                      </p:to>
                                    </p:set>
                                    <p:anim calcmode="lin" valueType="num">
                                      <p:cBhvr>
                                        <p:cTn id="53"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47"/>
                                        </p:tgtEl>
                                        <p:attrNameLst>
                                          <p:attrName>ppt_y</p:attrName>
                                        </p:attrNameLst>
                                      </p:cBhvr>
                                      <p:tavLst>
                                        <p:tav tm="0">
                                          <p:val>
                                            <p:strVal val="#ppt_y"/>
                                          </p:val>
                                        </p:tav>
                                        <p:tav tm="100000">
                                          <p:val>
                                            <p:strVal val="#ppt_y"/>
                                          </p:val>
                                        </p:tav>
                                      </p:tavLst>
                                    </p:anim>
                                    <p:anim calcmode="lin" valueType="num">
                                      <p:cBhvr>
                                        <p:cTn id="55"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47"/>
                                        </p:tgtEl>
                                      </p:cBhvr>
                                    </p:animEffect>
                                  </p:childTnLst>
                                </p:cTn>
                              </p:par>
                            </p:childTnLst>
                          </p:cTn>
                        </p:par>
                        <p:par>
                          <p:cTn id="58" fill="hold">
                            <p:stCondLst>
                              <p:cond delay="4750"/>
                            </p:stCondLst>
                            <p:childTnLst>
                              <p:par>
                                <p:cTn id="59" presetID="18" presetClass="entr" presetSubtype="6"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strips(downRight)">
                                      <p:cBhvr>
                                        <p:cTn id="61" dur="500"/>
                                        <p:tgtEl>
                                          <p:spTgt spid="56"/>
                                        </p:tgtEl>
                                      </p:cBhvr>
                                    </p:animEffect>
                                  </p:childTnLst>
                                </p:cTn>
                              </p:par>
                              <p:par>
                                <p:cTn id="62" presetID="18" presetClass="entr" presetSubtype="6"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strips(downRight)">
                                      <p:cBhvr>
                                        <p:cTn id="64" dur="500"/>
                                        <p:tgtEl>
                                          <p:spTgt spid="44"/>
                                        </p:tgtEl>
                                      </p:cBhvr>
                                    </p:animEffect>
                                  </p:childTnLst>
                                </p:cTn>
                              </p:par>
                            </p:childTnLst>
                          </p:cTn>
                        </p:par>
                        <p:par>
                          <p:cTn id="65" fill="hold">
                            <p:stCondLst>
                              <p:cond delay="5250"/>
                            </p:stCondLst>
                            <p:childTnLst>
                              <p:par>
                                <p:cTn id="66" presetID="41" presetClass="entr" presetSubtype="0" fill="hold" nodeType="afterEffect">
                                  <p:stCondLst>
                                    <p:cond delay="0"/>
                                  </p:stCondLst>
                                  <p:iterate type="lt">
                                    <p:tmPct val="10000"/>
                                  </p:iterate>
                                  <p:childTnLst>
                                    <p:set>
                                      <p:cBhvr>
                                        <p:cTn id="67" dur="1" fill="hold">
                                          <p:stCondLst>
                                            <p:cond delay="0"/>
                                          </p:stCondLst>
                                        </p:cTn>
                                        <p:tgtEl>
                                          <p:spTgt spid="48">
                                            <p:txEl>
                                              <p:pRg st="0" end="0"/>
                                            </p:txEl>
                                          </p:spTgt>
                                        </p:tgtEl>
                                        <p:attrNameLst>
                                          <p:attrName>style.visibility</p:attrName>
                                        </p:attrNameLst>
                                      </p:cBhvr>
                                      <p:to>
                                        <p:strVal val="visible"/>
                                      </p:to>
                                    </p:set>
                                    <p:anim calcmode="lin" valueType="num">
                                      <p:cBhvr>
                                        <p:cTn id="68" dur="500" fill="hold"/>
                                        <p:tgtEl>
                                          <p:spTgt spid="4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48">
                                            <p:txEl>
                                              <p:pRg st="0" end="0"/>
                                            </p:txEl>
                                          </p:spTgt>
                                        </p:tgtEl>
                                        <p:attrNameLst>
                                          <p:attrName>ppt_y</p:attrName>
                                        </p:attrNameLst>
                                      </p:cBhvr>
                                      <p:tavLst>
                                        <p:tav tm="0">
                                          <p:val>
                                            <p:strVal val="#ppt_y"/>
                                          </p:val>
                                        </p:tav>
                                        <p:tav tm="100000">
                                          <p:val>
                                            <p:strVal val="#ppt_y"/>
                                          </p:val>
                                        </p:tav>
                                      </p:tavLst>
                                    </p:anim>
                                    <p:anim calcmode="lin" valueType="num">
                                      <p:cBhvr>
                                        <p:cTn id="70" dur="500" fill="hold"/>
                                        <p:tgtEl>
                                          <p:spTgt spid="4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4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48">
                                            <p:txEl>
                                              <p:pRg st="0" end="0"/>
                                            </p:txEl>
                                          </p:spTgt>
                                        </p:tgtEl>
                                      </p:cBhvr>
                                    </p:animEffect>
                                  </p:childTnLst>
                                </p:cTn>
                              </p:par>
                            </p:childTnLst>
                          </p:cTn>
                        </p:par>
                        <p:par>
                          <p:cTn id="73" fill="hold">
                            <p:stCondLst>
                              <p:cond delay="6000"/>
                            </p:stCondLst>
                            <p:childTnLst>
                              <p:par>
                                <p:cTn id="74" presetID="18" presetClass="entr" presetSubtype="6"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strips(downRight)">
                                      <p:cBhvr>
                                        <p:cTn id="76" dur="500"/>
                                        <p:tgtEl>
                                          <p:spTgt spid="58"/>
                                        </p:tgtEl>
                                      </p:cBhvr>
                                    </p:animEffect>
                                  </p:childTnLst>
                                </p:cTn>
                              </p:par>
                              <p:par>
                                <p:cTn id="77" presetID="18" presetClass="entr" presetSubtype="6"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strips(downRight)">
                                      <p:cBhvr>
                                        <p:cTn id="79" dur="500"/>
                                        <p:tgtEl>
                                          <p:spTgt spid="45"/>
                                        </p:tgtEl>
                                      </p:cBhvr>
                                    </p:animEffect>
                                  </p:childTnLst>
                                </p:cTn>
                              </p:par>
                            </p:childTnLst>
                          </p:cTn>
                        </p:par>
                        <p:par>
                          <p:cTn id="80" fill="hold">
                            <p:stCondLst>
                              <p:cond delay="65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9"/>
                                        </p:tgtEl>
                                        <p:attrNameLst>
                                          <p:attrName>style.visibility</p:attrName>
                                        </p:attrNameLst>
                                      </p:cBhvr>
                                      <p:to>
                                        <p:strVal val="visible"/>
                                      </p:to>
                                    </p:set>
                                    <p:anim calcmode="lin" valueType="num">
                                      <p:cBhvr>
                                        <p:cTn id="83"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49"/>
                                        </p:tgtEl>
                                        <p:attrNameLst>
                                          <p:attrName>ppt_y</p:attrName>
                                        </p:attrNameLst>
                                      </p:cBhvr>
                                      <p:tavLst>
                                        <p:tav tm="0">
                                          <p:val>
                                            <p:strVal val="#ppt_y"/>
                                          </p:val>
                                        </p:tav>
                                        <p:tav tm="100000">
                                          <p:val>
                                            <p:strVal val="#ppt_y"/>
                                          </p:val>
                                        </p:tav>
                                      </p:tavLst>
                                    </p:anim>
                                    <p:anim calcmode="lin" valueType="num">
                                      <p:cBhvr>
                                        <p:cTn id="85"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49"/>
                                        </p:tgtEl>
                                      </p:cBhvr>
                                    </p:animEffect>
                                  </p:childTnLst>
                                </p:cTn>
                              </p:par>
                            </p:childTnLst>
                          </p:cTn>
                        </p:par>
                        <p:par>
                          <p:cTn id="88" fill="hold">
                            <p:stCondLst>
                              <p:cond delay="7250"/>
                            </p:stCondLst>
                            <p:childTnLst>
                              <p:par>
                                <p:cTn id="89" presetID="18" presetClass="entr" presetSubtype="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strips(downRight)">
                                      <p:cBhvr>
                                        <p:cTn id="91" dur="500"/>
                                        <p:tgtEl>
                                          <p:spTgt spid="57"/>
                                        </p:tgtEl>
                                      </p:cBhvr>
                                    </p:animEffect>
                                  </p:childTnLst>
                                </p:cTn>
                              </p:par>
                              <p:par>
                                <p:cTn id="92" presetID="18" presetClass="entr" presetSubtype="6"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strips(downRight)">
                                      <p:cBhvr>
                                        <p:cTn id="94" dur="500"/>
                                        <p:tgtEl>
                                          <p:spTgt spid="46"/>
                                        </p:tgtEl>
                                      </p:cBhvr>
                                    </p:animEffect>
                                  </p:childTnLst>
                                </p:cTn>
                              </p:par>
                            </p:childTnLst>
                          </p:cTn>
                        </p:par>
                        <p:par>
                          <p:cTn id="95" fill="hold">
                            <p:stCondLst>
                              <p:cond delay="775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0"/>
                                        </p:tgtEl>
                                        <p:attrNameLst>
                                          <p:attrName>style.visibility</p:attrName>
                                        </p:attrNameLst>
                                      </p:cBhvr>
                                      <p:to>
                                        <p:strVal val="visible"/>
                                      </p:to>
                                    </p:set>
                                    <p:anim calcmode="lin" valueType="num">
                                      <p:cBhvr>
                                        <p:cTn id="98"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50"/>
                                        </p:tgtEl>
                                        <p:attrNameLst>
                                          <p:attrName>ppt_y</p:attrName>
                                        </p:attrNameLst>
                                      </p:cBhvr>
                                      <p:tavLst>
                                        <p:tav tm="0">
                                          <p:val>
                                            <p:strVal val="#ppt_y"/>
                                          </p:val>
                                        </p:tav>
                                        <p:tav tm="100000">
                                          <p:val>
                                            <p:strVal val="#ppt_y"/>
                                          </p:val>
                                        </p:tav>
                                      </p:tavLst>
                                    </p:anim>
                                    <p:anim calcmode="lin" valueType="num">
                                      <p:cBhvr>
                                        <p:cTn id="100"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50"/>
                                        </p:tgtEl>
                                      </p:cBhvr>
                                    </p:animEffect>
                                  </p:childTnLst>
                                </p:cTn>
                              </p:par>
                              <p:par>
                                <p:cTn id="103" presetID="52" presetClass="entr" presetSubtype="0" fill="hold" grpId="0" nodeType="withEffect">
                                  <p:stCondLst>
                                    <p:cond delay="0"/>
                                  </p:stCondLst>
                                  <p:childTnLst>
                                    <p:set>
                                      <p:cBhvr>
                                        <p:cTn id="104" dur="1" fill="hold">
                                          <p:stCondLst>
                                            <p:cond delay="0"/>
                                          </p:stCondLst>
                                        </p:cTn>
                                        <p:tgtEl>
                                          <p:spTgt spid="5"/>
                                        </p:tgtEl>
                                        <p:attrNameLst>
                                          <p:attrName>style.visibility</p:attrName>
                                        </p:attrNameLst>
                                      </p:cBhvr>
                                      <p:to>
                                        <p:strVal val="visible"/>
                                      </p:to>
                                    </p:set>
                                    <p:animScale>
                                      <p:cBhvr>
                                        <p:cTn id="10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6" dur="1000" decel="50000" fill="hold">
                                          <p:stCondLst>
                                            <p:cond delay="0"/>
                                          </p:stCondLst>
                                        </p:cTn>
                                        <p:tgtEl>
                                          <p:spTgt spid="5"/>
                                        </p:tgtEl>
                                        <p:attrNameLst>
                                          <p:attrName>ppt_x</p:attrName>
                                          <p:attrName>ppt_y</p:attrName>
                                        </p:attrNameLst>
                                      </p:cBhvr>
                                    </p:animMotion>
                                    <p:animEffect transition="in" filter="fade">
                                      <p:cBhvr>
                                        <p:cTn id="107" dur="1000"/>
                                        <p:tgtEl>
                                          <p:spTgt spid="5"/>
                                        </p:tgtEl>
                                      </p:cBhvr>
                                    </p:animEffect>
                                  </p:childTnLst>
                                </p:cTn>
                              </p:par>
                            </p:childTnLst>
                          </p:cTn>
                        </p:par>
                        <p:par>
                          <p:cTn id="108" fill="hold">
                            <p:stCondLst>
                              <p:cond delay="8750"/>
                            </p:stCondLst>
                            <p:childTnLst>
                              <p:par>
                                <p:cTn id="109" presetID="18" presetClass="entr" presetSubtype="12" fill="hold" nodeType="after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strips(downLeft)">
                                      <p:cBhvr>
                                        <p:cTn id="111" dur="500"/>
                                        <p:tgtEl>
                                          <p:spTgt spid="6"/>
                                        </p:tgtEl>
                                      </p:cBhvr>
                                    </p:animEffect>
                                  </p:childTnLst>
                                </p:cTn>
                              </p:par>
                            </p:childTnLst>
                          </p:cTn>
                        </p:par>
                        <p:par>
                          <p:cTn id="112" fill="hold">
                            <p:stCondLst>
                              <p:cond delay="9250"/>
                            </p:stCondLst>
                            <p:childTnLst>
                              <p:par>
                                <p:cTn id="113" presetID="49" presetClass="entr" presetSubtype="0" decel="100000"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p:cTn id="115" dur="500" fill="hold"/>
                                        <p:tgtEl>
                                          <p:spTgt spid="41"/>
                                        </p:tgtEl>
                                        <p:attrNameLst>
                                          <p:attrName>ppt_w</p:attrName>
                                        </p:attrNameLst>
                                      </p:cBhvr>
                                      <p:tavLst>
                                        <p:tav tm="0">
                                          <p:val>
                                            <p:fltVal val="0"/>
                                          </p:val>
                                        </p:tav>
                                        <p:tav tm="100000">
                                          <p:val>
                                            <p:strVal val="#ppt_w"/>
                                          </p:val>
                                        </p:tav>
                                      </p:tavLst>
                                    </p:anim>
                                    <p:anim calcmode="lin" valueType="num">
                                      <p:cBhvr>
                                        <p:cTn id="116" dur="500" fill="hold"/>
                                        <p:tgtEl>
                                          <p:spTgt spid="41"/>
                                        </p:tgtEl>
                                        <p:attrNameLst>
                                          <p:attrName>ppt_h</p:attrName>
                                        </p:attrNameLst>
                                      </p:cBhvr>
                                      <p:tavLst>
                                        <p:tav tm="0">
                                          <p:val>
                                            <p:fltVal val="0"/>
                                          </p:val>
                                        </p:tav>
                                        <p:tav tm="100000">
                                          <p:val>
                                            <p:strVal val="#ppt_h"/>
                                          </p:val>
                                        </p:tav>
                                      </p:tavLst>
                                    </p:anim>
                                    <p:anim calcmode="lin" valueType="num">
                                      <p:cBhvr>
                                        <p:cTn id="117" dur="500" fill="hold"/>
                                        <p:tgtEl>
                                          <p:spTgt spid="41"/>
                                        </p:tgtEl>
                                        <p:attrNameLst>
                                          <p:attrName>style.rotation</p:attrName>
                                        </p:attrNameLst>
                                      </p:cBhvr>
                                      <p:tavLst>
                                        <p:tav tm="0">
                                          <p:val>
                                            <p:fltVal val="360"/>
                                          </p:val>
                                        </p:tav>
                                        <p:tav tm="100000">
                                          <p:val>
                                            <p:fltVal val="0"/>
                                          </p:val>
                                        </p:tav>
                                      </p:tavLst>
                                    </p:anim>
                                    <p:animEffect transition="in" filter="fade">
                                      <p:cBhvr>
                                        <p:cTn id="118" dur="500"/>
                                        <p:tgtEl>
                                          <p:spTgt spid="41"/>
                                        </p:tgtEl>
                                      </p:cBhvr>
                                    </p:animEffect>
                                  </p:childTnLst>
                                </p:cTn>
                              </p:par>
                            </p:childTnLst>
                          </p:cTn>
                        </p:par>
                        <p:par>
                          <p:cTn id="119" fill="hold">
                            <p:stCondLst>
                              <p:cond delay="9750"/>
                            </p:stCondLst>
                            <p:childTnLst>
                              <p:par>
                                <p:cTn id="120" presetID="29" presetClass="entr" presetSubtype="0" fill="hold" grpId="0"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p:cTn id="122" dur="1000" fill="hold"/>
                                        <p:tgtEl>
                                          <p:spTgt spid="42"/>
                                        </p:tgtEl>
                                        <p:attrNameLst>
                                          <p:attrName>ppt_x</p:attrName>
                                        </p:attrNameLst>
                                      </p:cBhvr>
                                      <p:tavLst>
                                        <p:tav tm="0">
                                          <p:val>
                                            <p:strVal val="#ppt_x-.2"/>
                                          </p:val>
                                        </p:tav>
                                        <p:tav tm="100000">
                                          <p:val>
                                            <p:strVal val="#ppt_x"/>
                                          </p:val>
                                        </p:tav>
                                      </p:tavLst>
                                    </p:anim>
                                    <p:anim calcmode="lin" valueType="num">
                                      <p:cBhvr>
                                        <p:cTn id="123"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24"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41" grpId="0"/>
      <p:bldP spid="42" grpId="0"/>
      <p:bldP spid="43" grpId="0" animBg="1"/>
      <p:bldP spid="44" grpId="0" animBg="1"/>
      <p:bldP spid="45" grpId="0" animBg="1"/>
      <p:bldP spid="46" grpId="0" animBg="1"/>
      <p:bldP spid="47" grpId="0"/>
      <p:bldP spid="49" grpId="0"/>
      <p:bldP spid="50" grpId="0"/>
      <p:bldP spid="55" grpId="0" animBg="1"/>
      <p:bldP spid="56" grpId="0" animBg="1"/>
      <p:bldP spid="57"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4716016" y="1975247"/>
            <a:ext cx="1954381" cy="400110"/>
          </a:xfrm>
          <a:prstGeom prst="rect">
            <a:avLst/>
          </a:prstGeom>
          <a:noFill/>
        </p:spPr>
        <p:txBody>
          <a:bodyPr wrap="none" rtlCol="0">
            <a:spAutoFit/>
          </a:bodyPr>
          <a:lstStyle/>
          <a:p>
            <a:r>
              <a:rPr lang="zh-CN" altLang="en-US" sz="2000" b="1" spc="300" dirty="0" smtClean="0">
                <a:latin typeface="微软雅黑" panose="020B0503020204020204" pitchFamily="34" charset="-122"/>
                <a:ea typeface="微软雅黑" panose="020B0503020204020204" pitchFamily="34" charset="-122"/>
              </a:rPr>
              <a:t>年度</a:t>
            </a:r>
            <a:r>
              <a:rPr lang="zh-CN" altLang="en-US" sz="2000" b="1" spc="300" dirty="0">
                <a:latin typeface="微软雅黑" panose="020B0503020204020204" pitchFamily="34" charset="-122"/>
                <a:ea typeface="微软雅黑" panose="020B0503020204020204" pitchFamily="34" charset="-122"/>
              </a:rPr>
              <a:t>工作概述</a:t>
            </a:r>
            <a:endParaRPr lang="zh-CN" altLang="en-US" sz="2000" b="1" spc="300" dirty="0">
              <a:latin typeface="微软雅黑" panose="020B0503020204020204" pitchFamily="34" charset="-122"/>
              <a:ea typeface="微软雅黑" panose="020B0503020204020204" pitchFamily="34" charset="-122"/>
            </a:endParaRPr>
          </a:p>
        </p:txBody>
      </p:sp>
      <p:grpSp>
        <p:nvGrpSpPr>
          <p:cNvPr id="55" name="组合 54"/>
          <p:cNvGrpSpPr/>
          <p:nvPr/>
        </p:nvGrpSpPr>
        <p:grpSpPr>
          <a:xfrm>
            <a:off x="2843808" y="1940248"/>
            <a:ext cx="1301106" cy="1301106"/>
            <a:chOff x="2843808" y="1940248"/>
            <a:chExt cx="1301106" cy="1301106"/>
          </a:xfrm>
        </p:grpSpPr>
        <p:sp>
          <p:nvSpPr>
            <p:cNvPr id="56" name="椭圆 55"/>
            <p:cNvSpPr/>
            <p:nvPr/>
          </p:nvSpPr>
          <p:spPr>
            <a:xfrm>
              <a:off x="2843808" y="1940248"/>
              <a:ext cx="1301106" cy="1301106"/>
            </a:xfrm>
            <a:prstGeom prst="ellipse">
              <a:avLst/>
            </a:prstGeom>
            <a:gradFill>
              <a:gsLst>
                <a:gs pos="0">
                  <a:schemeClr val="bg1"/>
                </a:gs>
                <a:gs pos="100000">
                  <a:srgbClr val="DDDEDD"/>
                </a:gs>
              </a:gsLst>
              <a:lin ang="9600000" scaled="0"/>
            </a:gradFill>
            <a:ln>
              <a:noFill/>
            </a:ln>
            <a:effectLst>
              <a:outerShdw blurRad="304800" dist="38100" dir="8100000" sx="110000" sy="11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2954361" y="2050800"/>
              <a:ext cx="1080000" cy="1080000"/>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3212071" y="2183450"/>
              <a:ext cx="564578" cy="830997"/>
            </a:xfrm>
            <a:prstGeom prst="rect">
              <a:avLst/>
            </a:prstGeom>
            <a:noFill/>
          </p:spPr>
          <p:txBody>
            <a:bodyPr wrap="none" rtlCol="0">
              <a:spAutoFit/>
            </a:bodyPr>
            <a:lstStyle/>
            <a:p>
              <a:pPr algn="ctr"/>
              <a:r>
                <a:rPr lang="en-US" altLang="zh-CN" sz="4800" b="1" dirty="0" smtClean="0">
                  <a:solidFill>
                    <a:schemeClr val="bg1"/>
                  </a:solidFill>
                  <a:latin typeface="微软雅黑" panose="020B0503020204020204" pitchFamily="34" charset="-122"/>
                  <a:ea typeface="微软雅黑" panose="020B0503020204020204" pitchFamily="34" charset="-122"/>
                </a:rPr>
                <a:t>1</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cxnSp>
        <p:nvCxnSpPr>
          <p:cNvPr id="59" name="直接连接符 58"/>
          <p:cNvCxnSpPr/>
          <p:nvPr/>
        </p:nvCxnSpPr>
        <p:spPr>
          <a:xfrm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788024" y="2469044"/>
            <a:ext cx="2016224"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此处添加文本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此处添加</a:t>
            </a:r>
            <a:r>
              <a:rPr lang="zh-CN" altLang="en-US" sz="1400" dirty="0">
                <a:latin typeface="微软雅黑" panose="020B0503020204020204" pitchFamily="34" charset="-122"/>
                <a:ea typeface="微软雅黑" panose="020B0503020204020204" pitchFamily="34" charset="-122"/>
              </a:rPr>
              <a:t>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此处添加文本内容</a:t>
            </a:r>
            <a:endParaRPr lang="en-US" altLang="zh-CN" sz="140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p:tgtEl>
                                          <p:spTgt spid="54"/>
                                        </p:tgtEl>
                                        <p:attrNameLst>
                                          <p:attrName>ppt_x</p:attrName>
                                        </p:attrNameLst>
                                      </p:cBhvr>
                                      <p:tavLst>
                                        <p:tav tm="0">
                                          <p:val>
                                            <p:strVal val="#ppt_x-#ppt_w*1.125000"/>
                                          </p:val>
                                        </p:tav>
                                        <p:tav tm="100000">
                                          <p:val>
                                            <p:strVal val="#ppt_x"/>
                                          </p:val>
                                        </p:tav>
                                      </p:tavLst>
                                    </p:anim>
                                    <p:animEffect transition="in" filter="wipe(right)">
                                      <p:cBhvr>
                                        <p:cTn id="12" dur="500"/>
                                        <p:tgtEl>
                                          <p:spTgt spid="54"/>
                                        </p:tgtEl>
                                      </p:cBhvr>
                                    </p:animEffect>
                                  </p:childTnLst>
                                </p:cTn>
                              </p:par>
                              <p:par>
                                <p:cTn id="13" presetID="12" presetClass="entr" presetSubtype="2"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ppt_x</p:attrName>
                                        </p:attrNameLst>
                                      </p:cBhvr>
                                      <p:tavLst>
                                        <p:tav tm="0">
                                          <p:val>
                                            <p:strVal val="#ppt_x+#ppt_w*1.125000"/>
                                          </p:val>
                                        </p:tav>
                                        <p:tav tm="100000">
                                          <p:val>
                                            <p:strVal val="#ppt_x"/>
                                          </p:val>
                                        </p:tav>
                                      </p:tavLst>
                                    </p:anim>
                                    <p:animEffect transition="in" filter="wipe(left)">
                                      <p:cBhvr>
                                        <p:cTn id="16" dur="500"/>
                                        <p:tgtEl>
                                          <p:spTgt spid="55"/>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3"/>
          <p:cNvGrpSpPr/>
          <p:nvPr/>
        </p:nvGrpSpPr>
        <p:grpSpPr bwMode="auto">
          <a:xfrm>
            <a:off x="613145" y="1409568"/>
            <a:ext cx="4379219" cy="2891359"/>
            <a:chOff x="0" y="0"/>
            <a:chExt cx="5166566" cy="3409678"/>
          </a:xfrm>
        </p:grpSpPr>
        <p:sp>
          <p:nvSpPr>
            <p:cNvPr id="6"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0070C0"/>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7"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8"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9"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grpSp>
      <p:sp>
        <p:nvSpPr>
          <p:cNvPr id="10" name="KSO_GN4"/>
          <p:cNvSpPr>
            <a:spLocks noChangeArrowheads="1"/>
          </p:cNvSpPr>
          <p:nvPr/>
        </p:nvSpPr>
        <p:spPr bwMode="auto">
          <a:xfrm>
            <a:off x="725005" y="1526223"/>
            <a:ext cx="1664817" cy="1665299"/>
          </a:xfrm>
          <a:prstGeom prst="ellipse">
            <a:avLst/>
          </a:prstGeom>
          <a:gradFill>
            <a:gsLst>
              <a:gs pos="0">
                <a:schemeClr val="bg1"/>
              </a:gs>
              <a:gs pos="50000">
                <a:schemeClr val="bg1">
                  <a:lumMod val="95000"/>
                </a:schemeClr>
              </a:gs>
              <a:gs pos="100000">
                <a:schemeClr val="bg1">
                  <a:lumMod val="8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5400" dirty="0">
                <a:solidFill>
                  <a:srgbClr val="0070C0"/>
                </a:solidFill>
                <a:latin typeface="Impact" panose="020B0806030902050204" pitchFamily="34" charset="0"/>
              </a:rPr>
              <a:t>04</a:t>
            </a:r>
            <a:endParaRPr lang="en-US" altLang="zh-CN" sz="5400" dirty="0">
              <a:solidFill>
                <a:srgbClr val="0070C0"/>
              </a:solidFill>
              <a:latin typeface="Impact" panose="020B0806030902050204" pitchFamily="34" charset="0"/>
            </a:endParaRPr>
          </a:p>
        </p:txBody>
      </p:sp>
      <p:sp>
        <p:nvSpPr>
          <p:cNvPr id="11" name="KSO_GN3"/>
          <p:cNvSpPr>
            <a:spLocks noChangeArrowheads="1"/>
          </p:cNvSpPr>
          <p:nvPr/>
        </p:nvSpPr>
        <p:spPr bwMode="auto">
          <a:xfrm>
            <a:off x="2257732" y="2746331"/>
            <a:ext cx="1178105" cy="1178446"/>
          </a:xfrm>
          <a:prstGeom prst="ellipse">
            <a:avLst/>
          </a:prstGeom>
          <a:gradFill>
            <a:gsLst>
              <a:gs pos="0">
                <a:schemeClr val="bg1"/>
              </a:gs>
              <a:gs pos="50000">
                <a:schemeClr val="bg1">
                  <a:lumMod val="95000"/>
                </a:schemeClr>
              </a:gs>
              <a:gs pos="100000">
                <a:schemeClr val="bg1">
                  <a:lumMod val="8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4000" dirty="0">
                <a:solidFill>
                  <a:srgbClr val="0070C0"/>
                </a:solidFill>
                <a:latin typeface="Impact" panose="020B0806030902050204" pitchFamily="34" charset="0"/>
              </a:rPr>
              <a:t>03</a:t>
            </a:r>
            <a:endParaRPr lang="en-US" altLang="zh-CN" sz="4000" dirty="0">
              <a:solidFill>
                <a:srgbClr val="0070C0"/>
              </a:solidFill>
              <a:latin typeface="Impact" panose="020B0806030902050204" pitchFamily="34" charset="0"/>
            </a:endParaRPr>
          </a:p>
        </p:txBody>
      </p:sp>
      <p:sp>
        <p:nvSpPr>
          <p:cNvPr id="12" name="KSO_GN2"/>
          <p:cNvSpPr>
            <a:spLocks noChangeArrowheads="1"/>
          </p:cNvSpPr>
          <p:nvPr/>
        </p:nvSpPr>
        <p:spPr bwMode="auto">
          <a:xfrm rot="10800000" flipV="1">
            <a:off x="3479867" y="3397452"/>
            <a:ext cx="840144" cy="840387"/>
          </a:xfrm>
          <a:prstGeom prst="ellipse">
            <a:avLst/>
          </a:prstGeom>
          <a:gradFill>
            <a:gsLst>
              <a:gs pos="0">
                <a:schemeClr val="bg1"/>
              </a:gs>
              <a:gs pos="50000">
                <a:schemeClr val="bg1">
                  <a:lumMod val="95000"/>
                </a:schemeClr>
              </a:gs>
              <a:gs pos="100000">
                <a:schemeClr val="bg1">
                  <a:lumMod val="8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2700">
                <a:solidFill>
                  <a:srgbClr val="0070C0"/>
                </a:solidFill>
                <a:latin typeface="Impact" panose="020B0806030902050204" pitchFamily="34" charset="0"/>
              </a:rPr>
              <a:t>02</a:t>
            </a:r>
            <a:endParaRPr lang="en-US" altLang="zh-CN" sz="1500">
              <a:solidFill>
                <a:srgbClr val="0070C0"/>
              </a:solidFill>
              <a:latin typeface="Impact" panose="020B0806030902050204" pitchFamily="34" charset="0"/>
            </a:endParaRPr>
          </a:p>
        </p:txBody>
      </p:sp>
      <p:sp>
        <p:nvSpPr>
          <p:cNvPr id="13" name="KSO_GN1"/>
          <p:cNvSpPr>
            <a:spLocks noChangeArrowheads="1"/>
          </p:cNvSpPr>
          <p:nvPr/>
        </p:nvSpPr>
        <p:spPr bwMode="auto">
          <a:xfrm>
            <a:off x="4280741" y="4015243"/>
            <a:ext cx="579532" cy="579700"/>
          </a:xfrm>
          <a:prstGeom prst="ellipse">
            <a:avLst/>
          </a:prstGeom>
          <a:gradFill>
            <a:gsLst>
              <a:gs pos="0">
                <a:schemeClr val="bg1"/>
              </a:gs>
              <a:gs pos="50000">
                <a:schemeClr val="bg1">
                  <a:lumMod val="95000"/>
                </a:schemeClr>
              </a:gs>
              <a:gs pos="100000">
                <a:schemeClr val="bg1">
                  <a:lumMod val="8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charset="0"/>
                <a:ea typeface="微软雅黑" panose="020B0503020204020204" pitchFamily="34" charset="-122"/>
              </a:defRPr>
            </a:lvl1pPr>
            <a:lvl2pPr marL="742950" indent="-285750" defTabSz="685800">
              <a:defRPr>
                <a:solidFill>
                  <a:schemeClr val="tx1"/>
                </a:solidFill>
                <a:latin typeface="Calibri" panose="020F0502020204030204" charset="0"/>
                <a:ea typeface="微软雅黑" panose="020B0503020204020204" pitchFamily="34" charset="-122"/>
              </a:defRPr>
            </a:lvl2pPr>
            <a:lvl3pPr marL="1143000" indent="-228600" defTabSz="685800">
              <a:defRPr>
                <a:solidFill>
                  <a:schemeClr val="tx1"/>
                </a:solidFill>
                <a:latin typeface="Calibri" panose="020F0502020204030204" charset="0"/>
                <a:ea typeface="微软雅黑" panose="020B0503020204020204" pitchFamily="34" charset="-122"/>
              </a:defRPr>
            </a:lvl3pPr>
            <a:lvl4pPr marL="1600200" indent="-228600" defTabSz="685800">
              <a:defRPr>
                <a:solidFill>
                  <a:schemeClr val="tx1"/>
                </a:solidFill>
                <a:latin typeface="Calibri" panose="020F0502020204030204" charset="0"/>
                <a:ea typeface="微软雅黑" panose="020B0503020204020204" pitchFamily="34" charset="-122"/>
              </a:defRPr>
            </a:lvl4pPr>
            <a:lvl5pPr marL="2057400" indent="-228600" defTabSz="685800">
              <a:defRPr>
                <a:solidFill>
                  <a:schemeClr val="tx1"/>
                </a:solidFill>
                <a:latin typeface="Calibri" panose="020F050202020403020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ctr" eaLnBrk="1" hangingPunct="1">
              <a:lnSpc>
                <a:spcPct val="130000"/>
              </a:lnSpc>
            </a:pPr>
            <a:r>
              <a:rPr lang="en-US" altLang="zh-CN" sz="2700" dirty="0">
                <a:solidFill>
                  <a:srgbClr val="0070C0"/>
                </a:solidFill>
                <a:latin typeface="Impact" panose="020B0806030902050204" pitchFamily="34" charset="0"/>
              </a:rPr>
              <a:t>01</a:t>
            </a:r>
            <a:endParaRPr lang="en-US" altLang="zh-CN" sz="2700" dirty="0">
              <a:solidFill>
                <a:srgbClr val="0070C0"/>
              </a:solidFill>
              <a:latin typeface="Impact" panose="020B0806030902050204" pitchFamily="34" charset="0"/>
            </a:endParaRPr>
          </a:p>
        </p:txBody>
      </p:sp>
      <p:sp>
        <p:nvSpPr>
          <p:cNvPr id="14" name="文本框 11"/>
          <p:cNvSpPr txBox="1">
            <a:spLocks noChangeArrowheads="1"/>
          </p:cNvSpPr>
          <p:nvPr/>
        </p:nvSpPr>
        <p:spPr bwMode="auto">
          <a:xfrm>
            <a:off x="2397229" y="1131590"/>
            <a:ext cx="4199621" cy="789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eaLnBrk="1" hangingPunct="1">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zh-CN" altLang="en-US" sz="1200" dirty="0">
              <a:solidFill>
                <a:schemeClr val="tx1">
                  <a:lumMod val="65000"/>
                  <a:lumOff val="35000"/>
                </a:schemeClr>
              </a:solidFill>
            </a:endParaRPr>
          </a:p>
        </p:txBody>
      </p:sp>
      <p:sp>
        <p:nvSpPr>
          <p:cNvPr id="15" name="文本框 12"/>
          <p:cNvSpPr txBox="1">
            <a:spLocks noChangeArrowheads="1"/>
          </p:cNvSpPr>
          <p:nvPr/>
        </p:nvSpPr>
        <p:spPr bwMode="auto">
          <a:xfrm>
            <a:off x="3330509" y="2263904"/>
            <a:ext cx="3934995"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eaLnBrk="1" hangingPunct="1">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zh-CN" altLang="en-US" sz="1200" dirty="0">
              <a:solidFill>
                <a:schemeClr val="tx1">
                  <a:lumMod val="65000"/>
                  <a:lumOff val="35000"/>
                </a:schemeClr>
              </a:solidFill>
            </a:endParaRPr>
          </a:p>
        </p:txBody>
      </p:sp>
      <p:sp>
        <p:nvSpPr>
          <p:cNvPr id="16" name="文本框 13"/>
          <p:cNvSpPr txBox="1">
            <a:spLocks noChangeArrowheads="1"/>
          </p:cNvSpPr>
          <p:nvPr/>
        </p:nvSpPr>
        <p:spPr bwMode="auto">
          <a:xfrm>
            <a:off x="4302111" y="3181793"/>
            <a:ext cx="3816742"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zh-CN" altLang="en-US" sz="1200" dirty="0">
              <a:solidFill>
                <a:schemeClr val="tx1">
                  <a:lumMod val="65000"/>
                  <a:lumOff val="35000"/>
                </a:schemeClr>
              </a:solidFill>
            </a:endParaRPr>
          </a:p>
        </p:txBody>
      </p:sp>
      <p:sp>
        <p:nvSpPr>
          <p:cNvPr id="17" name="文本框 14"/>
          <p:cNvSpPr txBox="1">
            <a:spLocks noChangeArrowheads="1"/>
          </p:cNvSpPr>
          <p:nvPr/>
        </p:nvSpPr>
        <p:spPr bwMode="auto">
          <a:xfrm>
            <a:off x="4988167" y="3991696"/>
            <a:ext cx="3848086" cy="54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anose="020F0502020204030204" charset="0"/>
                <a:ea typeface="微软雅黑" panose="020B0503020204020204" pitchFamily="34" charset="-122"/>
              </a:defRPr>
            </a:lvl1pPr>
            <a:lvl2pPr marL="742950" indent="-285750">
              <a:defRPr>
                <a:solidFill>
                  <a:schemeClr val="tx1"/>
                </a:solidFill>
                <a:latin typeface="Calibri" panose="020F0502020204030204" charset="0"/>
                <a:ea typeface="微软雅黑" panose="020B0503020204020204" pitchFamily="34" charset="-122"/>
              </a:defRPr>
            </a:lvl2pPr>
            <a:lvl3pPr marL="1143000" indent="-228600">
              <a:defRPr>
                <a:solidFill>
                  <a:schemeClr val="tx1"/>
                </a:solidFill>
                <a:latin typeface="Calibri" panose="020F0502020204030204" charset="0"/>
                <a:ea typeface="微软雅黑" panose="020B0503020204020204" pitchFamily="34" charset="-122"/>
              </a:defRPr>
            </a:lvl3pPr>
            <a:lvl4pPr marL="1600200" indent="-228600">
              <a:defRPr>
                <a:solidFill>
                  <a:schemeClr val="tx1"/>
                </a:solidFill>
                <a:latin typeface="Calibri" panose="020F0502020204030204" charset="0"/>
                <a:ea typeface="微软雅黑" panose="020B0503020204020204" pitchFamily="34" charset="-122"/>
              </a:defRPr>
            </a:lvl4pPr>
            <a:lvl5pPr marL="2057400" indent="-228600">
              <a:defRPr>
                <a:solidFill>
                  <a:schemeClr val="tx1"/>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pitchFamily="34" charset="-122"/>
              </a:defRPr>
            </a:lvl9pPr>
          </a:lstStyle>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en-US" altLang="zh-CN" sz="1200" dirty="0">
              <a:solidFill>
                <a:schemeClr val="tx1">
                  <a:lumMod val="65000"/>
                  <a:lumOff val="35000"/>
                </a:schemeClr>
              </a:solidFill>
            </a:endParaRPr>
          </a:p>
          <a:p>
            <a:pPr algn="just">
              <a:lnSpc>
                <a:spcPct val="130000"/>
              </a:lnSpc>
            </a:pPr>
            <a:r>
              <a:rPr lang="zh-CN" altLang="en-US" sz="1200" dirty="0">
                <a:solidFill>
                  <a:schemeClr val="tx1">
                    <a:lumMod val="65000"/>
                    <a:lumOff val="35000"/>
                  </a:schemeClr>
                </a:solidFill>
              </a:rPr>
              <a:t>点击此处输入文字点击此处输入文字点击此处输入文字</a:t>
            </a:r>
            <a:endParaRPr lang="zh-CN" altLang="en-US" sz="12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2750"/>
                                        <p:tgtEl>
                                          <p:spTgt spid="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4"/>
                                        </p:tgtEl>
                                        <p:attrNameLst>
                                          <p:attrName>ppt_y</p:attrName>
                                        </p:attrNameLst>
                                      </p:cBhvr>
                                      <p:tavLst>
                                        <p:tav tm="0">
                                          <p:val>
                                            <p:strVal val="#ppt_y"/>
                                          </p:val>
                                        </p:tav>
                                        <p:tav tm="100000">
                                          <p:val>
                                            <p:strVal val="#ppt_y"/>
                                          </p:val>
                                        </p:tav>
                                      </p:tavLst>
                                    </p:anim>
                                    <p:anim calcmode="lin" valueType="num">
                                      <p:cBhvr>
                                        <p:cTn id="4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4"/>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5"/>
                                        </p:tgtEl>
                                        <p:attrNameLst>
                                          <p:attrName>ppt_y</p:attrName>
                                        </p:attrNameLst>
                                      </p:cBhvr>
                                      <p:tavLst>
                                        <p:tav tm="0">
                                          <p:val>
                                            <p:strVal val="#ppt_y"/>
                                          </p:val>
                                        </p:tav>
                                        <p:tav tm="100000">
                                          <p:val>
                                            <p:strVal val="#ppt_y"/>
                                          </p:val>
                                        </p:tav>
                                      </p:tavLst>
                                    </p:anim>
                                    <p:anim calcmode="lin" valueType="num">
                                      <p:cBhvr>
                                        <p:cTn id="48"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5"/>
                                        </p:tgtEl>
                                      </p:cBhvr>
                                    </p:animEffec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6"/>
                                        </p:tgtEl>
                                        <p:attrNameLst>
                                          <p:attrName>ppt_y</p:attrName>
                                        </p:attrNameLst>
                                      </p:cBhvr>
                                      <p:tavLst>
                                        <p:tav tm="0">
                                          <p:val>
                                            <p:strVal val="#ppt_y"/>
                                          </p:val>
                                        </p:tav>
                                        <p:tav tm="100000">
                                          <p:val>
                                            <p:strVal val="#ppt_y"/>
                                          </p:val>
                                        </p:tav>
                                      </p:tavLst>
                                    </p:anim>
                                    <p:anim calcmode="lin" valueType="num">
                                      <p:cBhvr>
                                        <p:cTn id="5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6"/>
                                        </p:tgtEl>
                                      </p:cBhvr>
                                    </p:animEffect>
                                  </p:childTnLst>
                                </p:cTn>
                              </p:par>
                              <p:par>
                                <p:cTn id="58" presetID="41" presetClass="entr" presetSubtype="0" fill="hold" grpId="0" nodeType="withEffect">
                                  <p:stCondLst>
                                    <p:cond delay="0"/>
                                  </p:stCondLst>
                                  <p:iterate type="lt">
                                    <p:tmPct val="10000"/>
                                  </p:iterate>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7"/>
                                        </p:tgtEl>
                                        <p:attrNameLst>
                                          <p:attrName>ppt_y</p:attrName>
                                        </p:attrNameLst>
                                      </p:cBhvr>
                                      <p:tavLst>
                                        <p:tav tm="0">
                                          <p:val>
                                            <p:strVal val="#ppt_y"/>
                                          </p:val>
                                        </p:tav>
                                        <p:tav tm="100000">
                                          <p:val>
                                            <p:strVal val="#ppt_y"/>
                                          </p:val>
                                        </p:tav>
                                      </p:tavLst>
                                    </p:anim>
                                    <p:anim calcmode="lin" valueType="num">
                                      <p:cBhvr>
                                        <p:cTn id="62"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animBg="1" autoUpdateAnimBg="0"/>
      <p:bldP spid="11" grpId="0" animBg="1" autoUpdateAnimBg="0"/>
      <p:bldP spid="12" grpId="0" animBg="1" autoUpdateAnimBg="0"/>
      <p:bldP spid="13" grpId="0" animBg="1" autoUpdateAnimBg="0"/>
      <p:bldP spid="14" grpId="0"/>
      <p:bldP spid="15" grpId="0"/>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AutoShape 28"/>
          <p:cNvSpPr>
            <a:spLocks noChangeArrowheads="1"/>
          </p:cNvSpPr>
          <p:nvPr/>
        </p:nvSpPr>
        <p:spPr bwMode="auto">
          <a:xfrm>
            <a:off x="3413263" y="1885562"/>
            <a:ext cx="2160075" cy="215979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0070C0"/>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Oval 53"/>
          <p:cNvSpPr>
            <a:spLocks noChangeArrowheads="1"/>
          </p:cNvSpPr>
          <p:nvPr/>
        </p:nvSpPr>
        <p:spPr bwMode="auto">
          <a:xfrm>
            <a:off x="3505148" y="1597818"/>
            <a:ext cx="766775" cy="767081"/>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Oval 53"/>
          <p:cNvSpPr>
            <a:spLocks noChangeArrowheads="1"/>
          </p:cNvSpPr>
          <p:nvPr/>
        </p:nvSpPr>
        <p:spPr bwMode="auto">
          <a:xfrm>
            <a:off x="3091947" y="2577703"/>
            <a:ext cx="766775" cy="767080"/>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Oval 53"/>
          <p:cNvSpPr>
            <a:spLocks noChangeArrowheads="1"/>
          </p:cNvSpPr>
          <p:nvPr/>
        </p:nvSpPr>
        <p:spPr bwMode="auto">
          <a:xfrm>
            <a:off x="3524201" y="3488530"/>
            <a:ext cx="766775" cy="767081"/>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Oval 53"/>
          <p:cNvSpPr>
            <a:spLocks noChangeArrowheads="1"/>
          </p:cNvSpPr>
          <p:nvPr/>
        </p:nvSpPr>
        <p:spPr bwMode="auto">
          <a:xfrm>
            <a:off x="4657824" y="3488530"/>
            <a:ext cx="766775" cy="767081"/>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Oval 53"/>
          <p:cNvSpPr>
            <a:spLocks noChangeArrowheads="1"/>
          </p:cNvSpPr>
          <p:nvPr/>
        </p:nvSpPr>
        <p:spPr bwMode="auto">
          <a:xfrm>
            <a:off x="5123418" y="2516980"/>
            <a:ext cx="766775" cy="767081"/>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Oval 53"/>
          <p:cNvSpPr>
            <a:spLocks noChangeArrowheads="1"/>
          </p:cNvSpPr>
          <p:nvPr/>
        </p:nvSpPr>
        <p:spPr bwMode="auto">
          <a:xfrm>
            <a:off x="4664968" y="1565672"/>
            <a:ext cx="766775" cy="767080"/>
          </a:xfrm>
          <a:prstGeom prst="ellipse">
            <a:avLst/>
          </a:prstGeom>
          <a:solidFill>
            <a:srgbClr val="0070C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Line 548"/>
          <p:cNvSpPr>
            <a:spLocks noChangeShapeType="1"/>
          </p:cNvSpPr>
          <p:nvPr/>
        </p:nvSpPr>
        <p:spPr bwMode="auto">
          <a:xfrm flipH="1">
            <a:off x="5898421" y="3179772"/>
            <a:ext cx="183618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Line 548"/>
          <p:cNvSpPr>
            <a:spLocks noChangeShapeType="1"/>
          </p:cNvSpPr>
          <p:nvPr/>
        </p:nvSpPr>
        <p:spPr bwMode="auto">
          <a:xfrm flipH="1">
            <a:off x="5412583" y="4152512"/>
            <a:ext cx="1727821"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Line 548"/>
          <p:cNvSpPr>
            <a:spLocks noChangeShapeType="1"/>
          </p:cNvSpPr>
          <p:nvPr/>
        </p:nvSpPr>
        <p:spPr bwMode="auto">
          <a:xfrm flipH="1">
            <a:off x="5466168" y="2154643"/>
            <a:ext cx="183618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Line 548"/>
          <p:cNvSpPr>
            <a:spLocks noChangeShapeType="1"/>
          </p:cNvSpPr>
          <p:nvPr/>
        </p:nvSpPr>
        <p:spPr bwMode="auto">
          <a:xfrm>
            <a:off x="1739027" y="2154643"/>
            <a:ext cx="1727822"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Rectangle 42"/>
          <p:cNvSpPr>
            <a:spLocks noChangeArrowheads="1"/>
          </p:cNvSpPr>
          <p:nvPr/>
        </p:nvSpPr>
        <p:spPr bwMode="auto">
          <a:xfrm>
            <a:off x="1739026" y="1722447"/>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Rectangle 45"/>
          <p:cNvSpPr>
            <a:spLocks noChangeArrowheads="1"/>
          </p:cNvSpPr>
          <p:nvPr/>
        </p:nvSpPr>
        <p:spPr bwMode="auto">
          <a:xfrm>
            <a:off x="5466168" y="3773893"/>
            <a:ext cx="25387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Rectangle 46"/>
          <p:cNvSpPr>
            <a:spLocks noChangeArrowheads="1"/>
          </p:cNvSpPr>
          <p:nvPr/>
        </p:nvSpPr>
        <p:spPr bwMode="auto">
          <a:xfrm>
            <a:off x="6060368" y="2801153"/>
            <a:ext cx="194454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Rectangle 47"/>
          <p:cNvSpPr>
            <a:spLocks noChangeArrowheads="1"/>
          </p:cNvSpPr>
          <p:nvPr/>
        </p:nvSpPr>
        <p:spPr bwMode="auto">
          <a:xfrm>
            <a:off x="5573338" y="1778406"/>
            <a:ext cx="1782598"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Rectangle 49"/>
          <p:cNvSpPr>
            <a:spLocks noChangeArrowheads="1"/>
          </p:cNvSpPr>
          <p:nvPr/>
        </p:nvSpPr>
        <p:spPr bwMode="auto">
          <a:xfrm>
            <a:off x="2657117" y="1419622"/>
            <a:ext cx="863316"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rgbClr val="0070C0"/>
                </a:solidFill>
                <a:latin typeface="微软雅黑" panose="020B0503020204020204" pitchFamily="34" charset="-122"/>
                <a:ea typeface="微软雅黑" panose="020B0503020204020204" pitchFamily="34" charset="-122"/>
              </a:rPr>
              <a:t>添加标题</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Line 548"/>
          <p:cNvSpPr>
            <a:spLocks noChangeShapeType="1"/>
          </p:cNvSpPr>
          <p:nvPr/>
        </p:nvSpPr>
        <p:spPr bwMode="auto">
          <a:xfrm>
            <a:off x="1306773" y="3179772"/>
            <a:ext cx="172901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Rectangle 51"/>
          <p:cNvSpPr>
            <a:spLocks noChangeArrowheads="1"/>
          </p:cNvSpPr>
          <p:nvPr/>
        </p:nvSpPr>
        <p:spPr bwMode="auto">
          <a:xfrm>
            <a:off x="1306774" y="2749956"/>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Rectangle 52"/>
          <p:cNvSpPr>
            <a:spLocks noChangeArrowheads="1"/>
          </p:cNvSpPr>
          <p:nvPr/>
        </p:nvSpPr>
        <p:spPr bwMode="auto">
          <a:xfrm>
            <a:off x="2171279" y="2445940"/>
            <a:ext cx="918092"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rgbClr val="0070C0"/>
                </a:solidFill>
                <a:latin typeface="微软雅黑" panose="020B0503020204020204" pitchFamily="34" charset="-122"/>
                <a:ea typeface="微软雅黑" panose="020B0503020204020204" pitchFamily="34" charset="-122"/>
              </a:rPr>
              <a:t>添加标题</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4" name="Line 548"/>
          <p:cNvSpPr>
            <a:spLocks noChangeShapeType="1"/>
          </p:cNvSpPr>
          <p:nvPr/>
        </p:nvSpPr>
        <p:spPr bwMode="auto">
          <a:xfrm>
            <a:off x="1792611" y="4152512"/>
            <a:ext cx="1729013" cy="0"/>
          </a:xfrm>
          <a:prstGeom prst="line">
            <a:avLst/>
          </a:prstGeom>
          <a:noFill/>
          <a:ln w="19050">
            <a:solidFill>
              <a:srgbClr val="0070C0"/>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Rectangle 54"/>
          <p:cNvSpPr>
            <a:spLocks noChangeArrowheads="1"/>
          </p:cNvSpPr>
          <p:nvPr/>
        </p:nvSpPr>
        <p:spPr bwMode="auto">
          <a:xfrm>
            <a:off x="1792612" y="3773893"/>
            <a:ext cx="18361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700">
                <a:solidFill>
                  <a:schemeClr val="tx1">
                    <a:lumMod val="65000"/>
                    <a:lumOff val="35000"/>
                  </a:schemeClr>
                </a:solidFill>
                <a:latin typeface="微软雅黑" panose="020B0503020204020204" pitchFamily="34" charset="-122"/>
                <a:ea typeface="微软雅黑" panose="020B0503020204020204" pitchFamily="34" charset="-122"/>
              </a:rPr>
              <a:t>添加文本内容添加文本内容添加文本内容</a:t>
            </a:r>
            <a:endParaRPr lang="zh-CN" altLang="en-US" sz="7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Rectangle 55"/>
          <p:cNvSpPr>
            <a:spLocks noChangeArrowheads="1"/>
          </p:cNvSpPr>
          <p:nvPr/>
        </p:nvSpPr>
        <p:spPr bwMode="auto">
          <a:xfrm>
            <a:off x="2602938" y="3452018"/>
            <a:ext cx="972271"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rgbClr val="0070C0"/>
                </a:solidFill>
                <a:latin typeface="微软雅黑" panose="020B0503020204020204" pitchFamily="34" charset="-122"/>
                <a:ea typeface="微软雅黑" panose="020B0503020204020204" pitchFamily="34" charset="-122"/>
              </a:rPr>
              <a:t>添加标题</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7" name="Rectangle 59"/>
          <p:cNvSpPr>
            <a:spLocks noChangeArrowheads="1"/>
          </p:cNvSpPr>
          <p:nvPr/>
        </p:nvSpPr>
        <p:spPr bwMode="auto">
          <a:xfrm>
            <a:off x="5574529" y="1454149"/>
            <a:ext cx="1241983"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rPr>
              <a:t>添加标题</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8" name="Rectangle 60"/>
          <p:cNvSpPr>
            <a:spLocks noChangeArrowheads="1"/>
          </p:cNvSpPr>
          <p:nvPr/>
        </p:nvSpPr>
        <p:spPr bwMode="auto">
          <a:xfrm>
            <a:off x="6060367" y="2479278"/>
            <a:ext cx="1080037"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smtClean="0">
                <a:solidFill>
                  <a:srgbClr val="0070C0"/>
                </a:solidFill>
                <a:latin typeface="微软雅黑" panose="020B0503020204020204" pitchFamily="34" charset="-122"/>
                <a:ea typeface="微软雅黑" panose="020B0503020204020204" pitchFamily="34" charset="-122"/>
              </a:rPr>
              <a:t>添加标题</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9" name="Rectangle 61"/>
          <p:cNvSpPr>
            <a:spLocks noChangeArrowheads="1"/>
          </p:cNvSpPr>
          <p:nvPr/>
        </p:nvSpPr>
        <p:spPr bwMode="auto">
          <a:xfrm>
            <a:off x="5466167" y="3472259"/>
            <a:ext cx="1133623" cy="3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smtClean="0">
                <a:solidFill>
                  <a:srgbClr val="0070C0"/>
                </a:solidFill>
                <a:latin typeface="微软雅黑" panose="020B0503020204020204" pitchFamily="34" charset="-122"/>
                <a:ea typeface="微软雅黑" panose="020B0503020204020204" pitchFamily="34" charset="-122"/>
              </a:rPr>
              <a:t>添加标题</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30" name="Freeform 34"/>
          <p:cNvSpPr>
            <a:spLocks noEditPoints="1"/>
          </p:cNvSpPr>
          <p:nvPr/>
        </p:nvSpPr>
        <p:spPr bwMode="auto">
          <a:xfrm>
            <a:off x="3765734" y="1851034"/>
            <a:ext cx="284597" cy="276225"/>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68580" tIns="34290" rIns="68580" bIns="34290"/>
          <a:lstStyle/>
          <a:p>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Group 2"/>
          <p:cNvPicPr>
            <a:picLocks noChangeArrowheads="1"/>
          </p:cNvPicPr>
          <p:nvPr/>
        </p:nvPicPr>
        <p:blipFill>
          <a:blip r:embed="rId1" cstate="screen">
            <a:clrChange>
              <a:clrFrom>
                <a:srgbClr val="000000"/>
              </a:clrFrom>
              <a:clrTo>
                <a:srgbClr val="000000">
                  <a:alpha val="0"/>
                </a:srgbClr>
              </a:clrTo>
            </a:clrChange>
            <a:lum bright="70000" contrast="-70000"/>
          </a:blip>
          <a:srcRect/>
          <a:stretch>
            <a:fillRect/>
          </a:stretch>
        </p:blipFill>
        <p:spPr bwMode="auto">
          <a:xfrm>
            <a:off x="3318001" y="2802343"/>
            <a:ext cx="320320" cy="323850"/>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22"/>
          <p:cNvPicPr>
            <a:picLocks noChangeArrowheads="1"/>
          </p:cNvPicPr>
          <p:nvPr/>
        </p:nvPicPr>
        <p:blipFill>
          <a:blip r:embed="rId2" cstate="screen">
            <a:clrChange>
              <a:clrFrom>
                <a:srgbClr val="000000"/>
              </a:clrFrom>
              <a:clrTo>
                <a:srgbClr val="000000">
                  <a:alpha val="0"/>
                </a:srgbClr>
              </a:clrTo>
            </a:clrChange>
            <a:lum bright="70000" contrast="-70000"/>
          </a:blip>
          <a:srcRect/>
          <a:stretch>
            <a:fillRect/>
          </a:stretch>
        </p:blipFill>
        <p:spPr bwMode="auto">
          <a:xfrm>
            <a:off x="4852916" y="3714362"/>
            <a:ext cx="375095" cy="388144"/>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25"/>
          <p:cNvPicPr>
            <a:picLocks noChangeArrowheads="1"/>
          </p:cNvPicPr>
          <p:nvPr/>
        </p:nvPicPr>
        <p:blipFill>
          <a:blip r:embed="rId3" cstate="screen">
            <a:clrChange>
              <a:clrFrom>
                <a:srgbClr val="000000"/>
              </a:clrFrom>
              <a:clrTo>
                <a:srgbClr val="000000">
                  <a:alpha val="0"/>
                </a:srgbClr>
              </a:clrTo>
            </a:clrChange>
            <a:lum bright="70000" contrast="-70000"/>
          </a:blip>
          <a:srcRect/>
          <a:stretch>
            <a:fillRect/>
          </a:stretch>
        </p:blipFill>
        <p:spPr bwMode="auto">
          <a:xfrm>
            <a:off x="4925553" y="1830793"/>
            <a:ext cx="267926" cy="285750"/>
          </a:xfrm>
          <a:prstGeom prst="rect">
            <a:avLst/>
          </a:prstGeom>
          <a:noFill/>
          <a:extLst>
            <a:ext uri="{909E8E84-426E-40DD-AFC4-6F175D3DCCD1}">
              <a14:hiddenFill xmlns:a14="http://schemas.microsoft.com/office/drawing/2010/main">
                <a:solidFill>
                  <a:srgbClr val="333333"/>
                </a:solidFill>
              </a14:hiddenFill>
            </a:ext>
          </a:extLst>
        </p:spPr>
      </p:pic>
      <p:pic>
        <p:nvPicPr>
          <p:cNvPr id="34" name="Group 65"/>
          <p:cNvPicPr>
            <a:picLocks noChangeArrowheads="1"/>
          </p:cNvPicPr>
          <p:nvPr/>
        </p:nvPicPr>
        <p:blipFill>
          <a:blip r:embed="rId4" cstate="screen">
            <a:clrChange>
              <a:clrFrom>
                <a:srgbClr val="000000"/>
              </a:clrFrom>
              <a:clrTo>
                <a:srgbClr val="000000">
                  <a:alpha val="0"/>
                </a:srgbClr>
              </a:clrTo>
            </a:clrChange>
            <a:lum bright="70000" contrast="-70000"/>
          </a:blip>
          <a:srcRect/>
          <a:stretch>
            <a:fillRect/>
          </a:stretch>
        </p:blipFill>
        <p:spPr bwMode="auto">
          <a:xfrm>
            <a:off x="3721675" y="3752462"/>
            <a:ext cx="370332" cy="302419"/>
          </a:xfrm>
          <a:prstGeom prst="rect">
            <a:avLst/>
          </a:prstGeom>
          <a:noFill/>
          <a:extLst>
            <a:ext uri="{909E8E84-426E-40DD-AFC4-6F175D3DCCD1}">
              <a14:hiddenFill xmlns:a14="http://schemas.microsoft.com/office/drawing/2010/main">
                <a:solidFill>
                  <a:srgbClr val="333333"/>
                </a:solidFill>
              </a14:hiddenFill>
            </a:ext>
          </a:extLst>
        </p:spPr>
      </p:pic>
      <p:pic>
        <p:nvPicPr>
          <p:cNvPr id="35" name="Group 30"/>
          <p:cNvPicPr>
            <a:picLocks noChangeArrowheads="1"/>
          </p:cNvPicPr>
          <p:nvPr/>
        </p:nvPicPr>
        <p:blipFill>
          <a:blip r:embed="rId5" cstate="screen">
            <a:clrChange>
              <a:clrFrom>
                <a:srgbClr val="000000"/>
              </a:clrFrom>
              <a:clrTo>
                <a:srgbClr val="000000">
                  <a:alpha val="0"/>
                </a:srgbClr>
              </a:clrTo>
            </a:clrChange>
            <a:lum bright="70000" contrast="-70000"/>
          </a:blip>
          <a:srcRect/>
          <a:stretch>
            <a:fillRect/>
          </a:stretch>
        </p:blipFill>
        <p:spPr bwMode="auto">
          <a:xfrm>
            <a:off x="5330419" y="2728525"/>
            <a:ext cx="370333" cy="370285"/>
          </a:xfrm>
          <a:prstGeom prst="rect">
            <a:avLst/>
          </a:prstGeom>
          <a:noFill/>
          <a:extLst>
            <a:ext uri="{909E8E84-426E-40DD-AFC4-6F175D3DCCD1}">
              <a14:hiddenFill xmlns:a14="http://schemas.microsoft.com/office/drawing/2010/main">
                <a:solidFill>
                  <a:srgbClr val="333333"/>
                </a:solidFill>
              </a14:hiddenFill>
            </a:ext>
          </a:extLst>
        </p:spPr>
      </p:pic>
      <p:grpSp>
        <p:nvGrpSpPr>
          <p:cNvPr id="36" name="Group 99"/>
          <p:cNvGrpSpPr/>
          <p:nvPr/>
        </p:nvGrpSpPr>
        <p:grpSpPr bwMode="auto">
          <a:xfrm>
            <a:off x="3590689" y="2154644"/>
            <a:ext cx="1767118" cy="1774031"/>
            <a:chOff x="3840" y="1570"/>
            <a:chExt cx="1770" cy="1776"/>
          </a:xfrm>
        </p:grpSpPr>
        <p:grpSp>
          <p:nvGrpSpPr>
            <p:cNvPr id="37" name="组合 54"/>
            <p:cNvGrpSpPr/>
            <p:nvPr/>
          </p:nvGrpSpPr>
          <p:grpSpPr bwMode="auto">
            <a:xfrm>
              <a:off x="4334" y="1994"/>
              <a:ext cx="776" cy="776"/>
              <a:chOff x="4619504" y="2380975"/>
              <a:chExt cx="3138274" cy="3138274"/>
            </a:xfrm>
          </p:grpSpPr>
          <p:grpSp>
            <p:nvGrpSpPr>
              <p:cNvPr id="46" name="椭圆 56"/>
              <p:cNvGrpSpPr/>
              <p:nvPr/>
            </p:nvGrpSpPr>
            <p:grpSpPr bwMode="auto">
              <a:xfrm>
                <a:off x="4603676" y="2372160"/>
                <a:ext cx="3169927" cy="3155901"/>
                <a:chOff x="5407152" y="2743200"/>
                <a:chExt cx="1377696" cy="1371600"/>
              </a:xfrm>
            </p:grpSpPr>
            <p:pic>
              <p:nvPicPr>
                <p:cNvPr id="48" name="椭圆 56"/>
                <p:cNvPicPr>
                  <a:picLocks noChangeArrowheads="1"/>
                </p:cNvPicPr>
                <p:nvPr/>
              </p:nvPicPr>
              <p:blipFill>
                <a:blip r:embed="rId6" cstate="screen"/>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8"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4"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9" name="组合 54"/>
            <p:cNvGrpSpPr/>
            <p:nvPr/>
          </p:nvGrpSpPr>
          <p:grpSpPr bwMode="auto">
            <a:xfrm>
              <a:off x="4289" y="1949"/>
              <a:ext cx="866" cy="866"/>
              <a:chOff x="4619504" y="2380975"/>
              <a:chExt cx="3138274" cy="3138274"/>
            </a:xfrm>
          </p:grpSpPr>
          <p:grpSp>
            <p:nvGrpSpPr>
              <p:cNvPr id="40" name="椭圆 56"/>
              <p:cNvGrpSpPr/>
              <p:nvPr/>
            </p:nvGrpSpPr>
            <p:grpSpPr bwMode="auto">
              <a:xfrm>
                <a:off x="4603676" y="2372160"/>
                <a:ext cx="3169927" cy="3155901"/>
                <a:chOff x="5407152" y="2743200"/>
                <a:chExt cx="1377696" cy="1371600"/>
              </a:xfrm>
            </p:grpSpPr>
            <p:pic>
              <p:nvPicPr>
                <p:cNvPr id="42" name="椭圆 56"/>
                <p:cNvPicPr>
                  <a:picLocks noChangeArrowheads="1"/>
                </p:cNvPicPr>
                <p:nvPr/>
              </p:nvPicPr>
              <p:blipFill>
                <a:blip r:embed="rId7" cstate="screen"/>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1"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6"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par>
                          <p:cTn id="35" fill="hold">
                            <p:stCondLst>
                              <p:cond delay="3000"/>
                            </p:stCondLst>
                            <p:childTnLst>
                              <p:par>
                                <p:cTn id="36" presetID="49" presetClass="entr" presetSubtype="0" decel="10000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 calcmode="lin" valueType="num">
                                      <p:cBhvr>
                                        <p:cTn id="40" dur="500" fill="hold"/>
                                        <p:tgtEl>
                                          <p:spTgt spid="36"/>
                                        </p:tgtEl>
                                        <p:attrNameLst>
                                          <p:attrName>style.rotation</p:attrName>
                                        </p:attrNameLst>
                                      </p:cBhvr>
                                      <p:tavLst>
                                        <p:tav tm="0">
                                          <p:val>
                                            <p:fltVal val="360"/>
                                          </p:val>
                                        </p:tav>
                                        <p:tav tm="100000">
                                          <p:val>
                                            <p:fltVal val="0"/>
                                          </p:val>
                                        </p:tav>
                                      </p:tavLst>
                                    </p:anim>
                                    <p:animEffect transition="in" filter="fade">
                                      <p:cBhvr>
                                        <p:cTn id="41" dur="500"/>
                                        <p:tgtEl>
                                          <p:spTgt spid="36"/>
                                        </p:tgtEl>
                                      </p:cBhvr>
                                    </p:animEffect>
                                  </p:childTnLst>
                                </p:cTn>
                              </p:par>
                            </p:childTnLst>
                          </p:cTn>
                        </p:par>
                        <p:par>
                          <p:cTn id="42" fill="hold">
                            <p:stCondLst>
                              <p:cond delay="3500"/>
                            </p:stCondLst>
                            <p:childTnLst>
                              <p:par>
                                <p:cTn id="43" presetID="14" presetClass="entr" presetSubtype="1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par>
                          <p:cTn id="46" fill="hold">
                            <p:stCondLst>
                              <p:cond delay="4000"/>
                            </p:stCondLst>
                            <p:childTnLst>
                              <p:par>
                                <p:cTn id="47" presetID="14" presetClass="entr" presetSubtype="1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par>
                          <p:cTn id="50" fill="hold">
                            <p:stCondLst>
                              <p:cond delay="4500"/>
                            </p:stCondLst>
                            <p:childTnLst>
                              <p:par>
                                <p:cTn id="51" presetID="14" presetClass="entr" presetSubtype="1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childTnLst>
                          </p:cTn>
                        </p:par>
                        <p:par>
                          <p:cTn id="54" fill="hold">
                            <p:stCondLst>
                              <p:cond delay="5000"/>
                            </p:stCondLst>
                            <p:childTnLst>
                              <p:par>
                                <p:cTn id="55" presetID="14" presetClass="entr" presetSubtype="1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childTnLst>
                          </p:cTn>
                        </p:par>
                        <p:par>
                          <p:cTn id="58" fill="hold">
                            <p:stCondLst>
                              <p:cond delay="5500"/>
                            </p:stCondLst>
                            <p:childTnLst>
                              <p:par>
                                <p:cTn id="59" presetID="14" presetClass="entr" presetSubtype="1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randombar(horizontal)">
                                      <p:cBhvr>
                                        <p:cTn id="61" dur="500"/>
                                        <p:tgtEl>
                                          <p:spTgt spid="8"/>
                                        </p:tgtEl>
                                      </p:cBhvr>
                                    </p:animEffect>
                                  </p:childTnLst>
                                </p:cTn>
                              </p:par>
                            </p:childTnLst>
                          </p:cTn>
                        </p:par>
                        <p:par>
                          <p:cTn id="62" fill="hold">
                            <p:stCondLst>
                              <p:cond delay="6000"/>
                            </p:stCondLst>
                            <p:childTnLst>
                              <p:par>
                                <p:cTn id="63" presetID="14" presetClass="entr" presetSubtype="1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randombar(horizontal)">
                                      <p:cBhvr>
                                        <p:cTn id="65" dur="500"/>
                                        <p:tgtEl>
                                          <p:spTgt spid="9"/>
                                        </p:tgtEl>
                                      </p:cBhvr>
                                    </p:animEffect>
                                  </p:childTnLst>
                                </p:cTn>
                              </p:par>
                            </p:childTnLst>
                          </p:cTn>
                        </p:par>
                        <p:par>
                          <p:cTn id="66" fill="hold">
                            <p:stCondLst>
                              <p:cond delay="6500"/>
                            </p:stCondLst>
                            <p:childTnLst>
                              <p:par>
                                <p:cTn id="67" presetID="49" presetClass="entr" presetSubtype="0" decel="100000" fill="hold"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360"/>
                                          </p:val>
                                        </p:tav>
                                        <p:tav tm="100000">
                                          <p:val>
                                            <p:fltVal val="0"/>
                                          </p:val>
                                        </p:tav>
                                      </p:tavLst>
                                    </p:anim>
                                    <p:animEffect transition="in" filter="fade">
                                      <p:cBhvr>
                                        <p:cTn id="72" dur="500"/>
                                        <p:tgtEl>
                                          <p:spTgt spid="34"/>
                                        </p:tgtEl>
                                      </p:cBhvr>
                                    </p:animEffect>
                                  </p:childTnLst>
                                </p:cTn>
                              </p:par>
                              <p:par>
                                <p:cTn id="73" presetID="49" presetClass="entr" presetSubtype="0" decel="10000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p:cTn id="75" dur="500" fill="hold"/>
                                        <p:tgtEl>
                                          <p:spTgt spid="32"/>
                                        </p:tgtEl>
                                        <p:attrNameLst>
                                          <p:attrName>ppt_w</p:attrName>
                                        </p:attrNameLst>
                                      </p:cBhvr>
                                      <p:tavLst>
                                        <p:tav tm="0">
                                          <p:val>
                                            <p:fltVal val="0"/>
                                          </p:val>
                                        </p:tav>
                                        <p:tav tm="100000">
                                          <p:val>
                                            <p:strVal val="#ppt_w"/>
                                          </p:val>
                                        </p:tav>
                                      </p:tavLst>
                                    </p:anim>
                                    <p:anim calcmode="lin" valueType="num">
                                      <p:cBhvr>
                                        <p:cTn id="76" dur="500" fill="hold"/>
                                        <p:tgtEl>
                                          <p:spTgt spid="32"/>
                                        </p:tgtEl>
                                        <p:attrNameLst>
                                          <p:attrName>ppt_h</p:attrName>
                                        </p:attrNameLst>
                                      </p:cBhvr>
                                      <p:tavLst>
                                        <p:tav tm="0">
                                          <p:val>
                                            <p:fltVal val="0"/>
                                          </p:val>
                                        </p:tav>
                                        <p:tav tm="100000">
                                          <p:val>
                                            <p:strVal val="#ppt_h"/>
                                          </p:val>
                                        </p:tav>
                                      </p:tavLst>
                                    </p:anim>
                                    <p:anim calcmode="lin" valueType="num">
                                      <p:cBhvr>
                                        <p:cTn id="77" dur="500" fill="hold"/>
                                        <p:tgtEl>
                                          <p:spTgt spid="32"/>
                                        </p:tgtEl>
                                        <p:attrNameLst>
                                          <p:attrName>style.rotation</p:attrName>
                                        </p:attrNameLst>
                                      </p:cBhvr>
                                      <p:tavLst>
                                        <p:tav tm="0">
                                          <p:val>
                                            <p:fltVal val="360"/>
                                          </p:val>
                                        </p:tav>
                                        <p:tav tm="100000">
                                          <p:val>
                                            <p:fltVal val="0"/>
                                          </p:val>
                                        </p:tav>
                                      </p:tavLst>
                                    </p:anim>
                                    <p:animEffect transition="in" filter="fade">
                                      <p:cBhvr>
                                        <p:cTn id="78" dur="500"/>
                                        <p:tgtEl>
                                          <p:spTgt spid="32"/>
                                        </p:tgtEl>
                                      </p:cBhvr>
                                    </p:animEffect>
                                  </p:childTnLst>
                                </p:cTn>
                              </p:par>
                              <p:par>
                                <p:cTn id="79" presetID="49" presetClass="entr" presetSubtype="0" decel="10000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 calcmode="lin" valueType="num">
                                      <p:cBhvr>
                                        <p:cTn id="83" dur="500" fill="hold"/>
                                        <p:tgtEl>
                                          <p:spTgt spid="35"/>
                                        </p:tgtEl>
                                        <p:attrNameLst>
                                          <p:attrName>style.rotation</p:attrName>
                                        </p:attrNameLst>
                                      </p:cBhvr>
                                      <p:tavLst>
                                        <p:tav tm="0">
                                          <p:val>
                                            <p:fltVal val="360"/>
                                          </p:val>
                                        </p:tav>
                                        <p:tav tm="100000">
                                          <p:val>
                                            <p:fltVal val="0"/>
                                          </p:val>
                                        </p:tav>
                                      </p:tavLst>
                                    </p:anim>
                                    <p:animEffect transition="in" filter="fade">
                                      <p:cBhvr>
                                        <p:cTn id="84" dur="500"/>
                                        <p:tgtEl>
                                          <p:spTgt spid="35"/>
                                        </p:tgtEl>
                                      </p:cBhvr>
                                    </p:animEffect>
                                  </p:childTnLst>
                                </p:cTn>
                              </p:par>
                              <p:par>
                                <p:cTn id="85" presetID="49" presetClass="entr" presetSubtype="0" decel="100000"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 calcmode="lin" valueType="num">
                                      <p:cBhvr>
                                        <p:cTn id="89" dur="500" fill="hold"/>
                                        <p:tgtEl>
                                          <p:spTgt spid="33"/>
                                        </p:tgtEl>
                                        <p:attrNameLst>
                                          <p:attrName>style.rotation</p:attrName>
                                        </p:attrNameLst>
                                      </p:cBhvr>
                                      <p:tavLst>
                                        <p:tav tm="0">
                                          <p:val>
                                            <p:fltVal val="360"/>
                                          </p:val>
                                        </p:tav>
                                        <p:tav tm="100000">
                                          <p:val>
                                            <p:fltVal val="0"/>
                                          </p:val>
                                        </p:tav>
                                      </p:tavLst>
                                    </p:anim>
                                    <p:animEffect transition="in" filter="fade">
                                      <p:cBhvr>
                                        <p:cTn id="90" dur="500"/>
                                        <p:tgtEl>
                                          <p:spTgt spid="33"/>
                                        </p:tgtEl>
                                      </p:cBhvr>
                                    </p:animEffect>
                                  </p:childTnLst>
                                </p:cTn>
                              </p:par>
                              <p:par>
                                <p:cTn id="91" presetID="49" presetClass="entr" presetSubtype="0" decel="100000"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 calcmode="lin" valueType="num">
                                      <p:cBhvr>
                                        <p:cTn id="95" dur="500" fill="hold"/>
                                        <p:tgtEl>
                                          <p:spTgt spid="31"/>
                                        </p:tgtEl>
                                        <p:attrNameLst>
                                          <p:attrName>style.rotation</p:attrName>
                                        </p:attrNameLst>
                                      </p:cBhvr>
                                      <p:tavLst>
                                        <p:tav tm="0">
                                          <p:val>
                                            <p:fltVal val="360"/>
                                          </p:val>
                                        </p:tav>
                                        <p:tav tm="100000">
                                          <p:val>
                                            <p:fltVal val="0"/>
                                          </p:val>
                                        </p:tav>
                                      </p:tavLst>
                                    </p:anim>
                                    <p:animEffect transition="in" filter="fade">
                                      <p:cBhvr>
                                        <p:cTn id="96" dur="500"/>
                                        <p:tgtEl>
                                          <p:spTgt spid="31"/>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p:cTn id="99" dur="500" fill="hold"/>
                                        <p:tgtEl>
                                          <p:spTgt spid="30"/>
                                        </p:tgtEl>
                                        <p:attrNameLst>
                                          <p:attrName>ppt_w</p:attrName>
                                        </p:attrNameLst>
                                      </p:cBhvr>
                                      <p:tavLst>
                                        <p:tav tm="0">
                                          <p:val>
                                            <p:fltVal val="0"/>
                                          </p:val>
                                        </p:tav>
                                        <p:tav tm="100000">
                                          <p:val>
                                            <p:strVal val="#ppt_w"/>
                                          </p:val>
                                        </p:tav>
                                      </p:tavLst>
                                    </p:anim>
                                    <p:anim calcmode="lin" valueType="num">
                                      <p:cBhvr>
                                        <p:cTn id="100" dur="500" fill="hold"/>
                                        <p:tgtEl>
                                          <p:spTgt spid="30"/>
                                        </p:tgtEl>
                                        <p:attrNameLst>
                                          <p:attrName>ppt_h</p:attrName>
                                        </p:attrNameLst>
                                      </p:cBhvr>
                                      <p:tavLst>
                                        <p:tav tm="0">
                                          <p:val>
                                            <p:fltVal val="0"/>
                                          </p:val>
                                        </p:tav>
                                        <p:tav tm="100000">
                                          <p:val>
                                            <p:strVal val="#ppt_h"/>
                                          </p:val>
                                        </p:tav>
                                      </p:tavLst>
                                    </p:anim>
                                    <p:anim calcmode="lin" valueType="num">
                                      <p:cBhvr>
                                        <p:cTn id="101" dur="500" fill="hold"/>
                                        <p:tgtEl>
                                          <p:spTgt spid="30"/>
                                        </p:tgtEl>
                                        <p:attrNameLst>
                                          <p:attrName>style.rotation</p:attrName>
                                        </p:attrNameLst>
                                      </p:cBhvr>
                                      <p:tavLst>
                                        <p:tav tm="0">
                                          <p:val>
                                            <p:fltVal val="360"/>
                                          </p:val>
                                        </p:tav>
                                        <p:tav tm="100000">
                                          <p:val>
                                            <p:fltVal val="0"/>
                                          </p:val>
                                        </p:tav>
                                      </p:tavLst>
                                    </p:anim>
                                    <p:animEffect transition="in" filter="fade">
                                      <p:cBhvr>
                                        <p:cTn id="102" dur="500"/>
                                        <p:tgtEl>
                                          <p:spTgt spid="30"/>
                                        </p:tgtEl>
                                      </p:cBhvr>
                                    </p:animEffect>
                                  </p:childTnLst>
                                </p:cTn>
                              </p:par>
                            </p:childTnLst>
                          </p:cTn>
                        </p:par>
                        <p:par>
                          <p:cTn id="103" fill="hold">
                            <p:stCondLst>
                              <p:cond delay="7000"/>
                            </p:stCondLst>
                            <p:childTnLst>
                              <p:par>
                                <p:cTn id="104" presetID="2" presetClass="entr" presetSubtype="8"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additive="base">
                                        <p:cTn id="106" dur="500" fill="hold"/>
                                        <p:tgtEl>
                                          <p:spTgt spid="15"/>
                                        </p:tgtEl>
                                        <p:attrNameLst>
                                          <p:attrName>ppt_x</p:attrName>
                                        </p:attrNameLst>
                                      </p:cBhvr>
                                      <p:tavLst>
                                        <p:tav tm="0">
                                          <p:val>
                                            <p:strVal val="0-#ppt_w/2"/>
                                          </p:val>
                                        </p:tav>
                                        <p:tav tm="100000">
                                          <p:val>
                                            <p:strVal val="#ppt_x"/>
                                          </p:val>
                                        </p:tav>
                                      </p:tavLst>
                                    </p:anim>
                                    <p:anim calcmode="lin" valueType="num">
                                      <p:cBhvr additive="base">
                                        <p:cTn id="107" dur="500" fill="hold"/>
                                        <p:tgtEl>
                                          <p:spTgt spid="15"/>
                                        </p:tgtEl>
                                        <p:attrNameLst>
                                          <p:attrName>ppt_y</p:attrName>
                                        </p:attrNameLst>
                                      </p:cBhvr>
                                      <p:tavLst>
                                        <p:tav tm="0">
                                          <p:val>
                                            <p:strVal val="#ppt_y"/>
                                          </p:val>
                                        </p:tav>
                                        <p:tav tm="100000">
                                          <p:val>
                                            <p:strVal val="#ppt_y"/>
                                          </p:val>
                                        </p:tav>
                                      </p:tavLst>
                                    </p:anim>
                                  </p:childTnLst>
                                </p:cTn>
                              </p:par>
                              <p:par>
                                <p:cTn id="108" presetID="2" presetClass="entr" presetSubtype="8"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additive="base">
                                        <p:cTn id="110" dur="500" fill="hold"/>
                                        <p:tgtEl>
                                          <p:spTgt spid="16"/>
                                        </p:tgtEl>
                                        <p:attrNameLst>
                                          <p:attrName>ppt_x</p:attrName>
                                        </p:attrNameLst>
                                      </p:cBhvr>
                                      <p:tavLst>
                                        <p:tav tm="0">
                                          <p:val>
                                            <p:strVal val="0-#ppt_w/2"/>
                                          </p:val>
                                        </p:tav>
                                        <p:tav tm="100000">
                                          <p:val>
                                            <p:strVal val="#ppt_x"/>
                                          </p:val>
                                        </p:tav>
                                      </p:tavLst>
                                    </p:anim>
                                    <p:anim calcmode="lin" valueType="num">
                                      <p:cBhvr additive="base">
                                        <p:cTn id="111" dur="500" fill="hold"/>
                                        <p:tgtEl>
                                          <p:spTgt spid="16"/>
                                        </p:tgtEl>
                                        <p:attrNameLst>
                                          <p:attrName>ppt_y</p:attrName>
                                        </p:attrNameLst>
                                      </p:cBhvr>
                                      <p:tavLst>
                                        <p:tav tm="0">
                                          <p:val>
                                            <p:strVal val="#ppt_y"/>
                                          </p:val>
                                        </p:tav>
                                        <p:tav tm="100000">
                                          <p:val>
                                            <p:strVal val="#ppt_y"/>
                                          </p:val>
                                        </p:tav>
                                      </p:tavLst>
                                    </p:anim>
                                  </p:childTnLst>
                                </p:cTn>
                              </p:par>
                              <p:par>
                                <p:cTn id="112" presetID="2" presetClass="entr" presetSubtype="8"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 calcmode="lin" valueType="num">
                                      <p:cBhvr additive="base">
                                        <p:cTn id="114" dur="500" fill="hold"/>
                                        <p:tgtEl>
                                          <p:spTgt spid="20"/>
                                        </p:tgtEl>
                                        <p:attrNameLst>
                                          <p:attrName>ppt_x</p:attrName>
                                        </p:attrNameLst>
                                      </p:cBhvr>
                                      <p:tavLst>
                                        <p:tav tm="0">
                                          <p:val>
                                            <p:strVal val="0-#ppt_w/2"/>
                                          </p:val>
                                        </p:tav>
                                        <p:tav tm="100000">
                                          <p:val>
                                            <p:strVal val="#ppt_x"/>
                                          </p:val>
                                        </p:tav>
                                      </p:tavLst>
                                    </p:anim>
                                    <p:anim calcmode="lin" valueType="num">
                                      <p:cBhvr additive="base">
                                        <p:cTn id="115" dur="500" fill="hold"/>
                                        <p:tgtEl>
                                          <p:spTgt spid="20"/>
                                        </p:tgtEl>
                                        <p:attrNameLst>
                                          <p:attrName>ppt_y</p:attrName>
                                        </p:attrNameLst>
                                      </p:cBhvr>
                                      <p:tavLst>
                                        <p:tav tm="0">
                                          <p:val>
                                            <p:strVal val="#ppt_y"/>
                                          </p:val>
                                        </p:tav>
                                        <p:tav tm="100000">
                                          <p:val>
                                            <p:strVal val="#ppt_y"/>
                                          </p:val>
                                        </p:tav>
                                      </p:tavLst>
                                    </p:anim>
                                  </p:childTnLst>
                                </p:cTn>
                              </p:par>
                            </p:childTnLst>
                          </p:cTn>
                        </p:par>
                        <p:par>
                          <p:cTn id="116" fill="hold">
                            <p:stCondLst>
                              <p:cond delay="7500"/>
                            </p:stCondLst>
                            <p:childTnLst>
                              <p:par>
                                <p:cTn id="117" presetID="2" presetClass="entr" presetSubtype="8"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additive="base">
                                        <p:cTn id="119" dur="500" fill="hold"/>
                                        <p:tgtEl>
                                          <p:spTgt spid="21"/>
                                        </p:tgtEl>
                                        <p:attrNameLst>
                                          <p:attrName>ppt_x</p:attrName>
                                        </p:attrNameLst>
                                      </p:cBhvr>
                                      <p:tavLst>
                                        <p:tav tm="0">
                                          <p:val>
                                            <p:strVal val="0-#ppt_w/2"/>
                                          </p:val>
                                        </p:tav>
                                        <p:tav tm="100000">
                                          <p:val>
                                            <p:strVal val="#ppt_x"/>
                                          </p:val>
                                        </p:tav>
                                      </p:tavLst>
                                    </p:anim>
                                    <p:anim calcmode="lin" valueType="num">
                                      <p:cBhvr additive="base">
                                        <p:cTn id="120" dur="500" fill="hold"/>
                                        <p:tgtEl>
                                          <p:spTgt spid="21"/>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additive="base">
                                        <p:cTn id="123" dur="500" fill="hold"/>
                                        <p:tgtEl>
                                          <p:spTgt spid="22"/>
                                        </p:tgtEl>
                                        <p:attrNameLst>
                                          <p:attrName>ppt_x</p:attrName>
                                        </p:attrNameLst>
                                      </p:cBhvr>
                                      <p:tavLst>
                                        <p:tav tm="0">
                                          <p:val>
                                            <p:strVal val="0-#ppt_w/2"/>
                                          </p:val>
                                        </p:tav>
                                        <p:tav tm="100000">
                                          <p:val>
                                            <p:strVal val="#ppt_x"/>
                                          </p:val>
                                        </p:tav>
                                      </p:tavLst>
                                    </p:anim>
                                    <p:anim calcmode="lin" valueType="num">
                                      <p:cBhvr additive="base">
                                        <p:cTn id="124" dur="500" fill="hold"/>
                                        <p:tgtEl>
                                          <p:spTgt spid="22"/>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0-#ppt_w/2"/>
                                          </p:val>
                                        </p:tav>
                                        <p:tav tm="100000">
                                          <p:val>
                                            <p:strVal val="#ppt_x"/>
                                          </p:val>
                                        </p:tav>
                                      </p:tavLst>
                                    </p:anim>
                                    <p:anim calcmode="lin" valueType="num">
                                      <p:cBhvr additive="base">
                                        <p:cTn id="128" dur="500" fill="hold"/>
                                        <p:tgtEl>
                                          <p:spTgt spid="23"/>
                                        </p:tgtEl>
                                        <p:attrNameLst>
                                          <p:attrName>ppt_y</p:attrName>
                                        </p:attrNameLst>
                                      </p:cBhvr>
                                      <p:tavLst>
                                        <p:tav tm="0">
                                          <p:val>
                                            <p:strVal val="#ppt_y"/>
                                          </p:val>
                                        </p:tav>
                                        <p:tav tm="100000">
                                          <p:val>
                                            <p:strVal val="#ppt_y"/>
                                          </p:val>
                                        </p:tav>
                                      </p:tavLst>
                                    </p:anim>
                                  </p:childTnLst>
                                </p:cTn>
                              </p:par>
                            </p:childTnLst>
                          </p:cTn>
                        </p:par>
                        <p:par>
                          <p:cTn id="129" fill="hold">
                            <p:stCondLst>
                              <p:cond delay="8000"/>
                            </p:stCondLst>
                            <p:childTnLst>
                              <p:par>
                                <p:cTn id="130" presetID="2" presetClass="entr" presetSubtype="4" fill="hold" grpId="0" nodeType="afterEffect">
                                  <p:stCondLst>
                                    <p:cond delay="0"/>
                                  </p:stCondLst>
                                  <p:childTnLst>
                                    <p:set>
                                      <p:cBhvr>
                                        <p:cTn id="131" dur="1" fill="hold">
                                          <p:stCondLst>
                                            <p:cond delay="0"/>
                                          </p:stCondLst>
                                        </p:cTn>
                                        <p:tgtEl>
                                          <p:spTgt spid="24"/>
                                        </p:tgtEl>
                                        <p:attrNameLst>
                                          <p:attrName>style.visibility</p:attrName>
                                        </p:attrNameLst>
                                      </p:cBhvr>
                                      <p:to>
                                        <p:strVal val="visible"/>
                                      </p:to>
                                    </p:set>
                                    <p:anim calcmode="lin" valueType="num">
                                      <p:cBhvr additive="base">
                                        <p:cTn id="132" dur="500" fill="hold"/>
                                        <p:tgtEl>
                                          <p:spTgt spid="24"/>
                                        </p:tgtEl>
                                        <p:attrNameLst>
                                          <p:attrName>ppt_x</p:attrName>
                                        </p:attrNameLst>
                                      </p:cBhvr>
                                      <p:tavLst>
                                        <p:tav tm="0">
                                          <p:val>
                                            <p:strVal val="#ppt_x"/>
                                          </p:val>
                                        </p:tav>
                                        <p:tav tm="100000">
                                          <p:val>
                                            <p:strVal val="#ppt_x"/>
                                          </p:val>
                                        </p:tav>
                                      </p:tavLst>
                                    </p:anim>
                                    <p:anim calcmode="lin" valueType="num">
                                      <p:cBhvr additive="base">
                                        <p:cTn id="133" dur="500" fill="hold"/>
                                        <p:tgtEl>
                                          <p:spTgt spid="24"/>
                                        </p:tgtEl>
                                        <p:attrNameLst>
                                          <p:attrName>ppt_y</p:attrName>
                                        </p:attrNameLst>
                                      </p:cBhvr>
                                      <p:tavLst>
                                        <p:tav tm="0">
                                          <p:val>
                                            <p:strVal val="1+#ppt_h/2"/>
                                          </p:val>
                                        </p:tav>
                                        <p:tav tm="100000">
                                          <p:val>
                                            <p:strVal val="#ppt_y"/>
                                          </p:val>
                                        </p:tav>
                                      </p:tavLst>
                                    </p:anim>
                                  </p:childTnLst>
                                </p:cTn>
                              </p:par>
                              <p:par>
                                <p:cTn id="134" presetID="2" presetClass="entr" presetSubtype="4" fill="hold" grpId="0" nodeType="withEffect">
                                  <p:stCondLst>
                                    <p:cond delay="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500" fill="hold"/>
                                        <p:tgtEl>
                                          <p:spTgt spid="25"/>
                                        </p:tgtEl>
                                        <p:attrNameLst>
                                          <p:attrName>ppt_x</p:attrName>
                                        </p:attrNameLst>
                                      </p:cBhvr>
                                      <p:tavLst>
                                        <p:tav tm="0">
                                          <p:val>
                                            <p:strVal val="#ppt_x"/>
                                          </p:val>
                                        </p:tav>
                                        <p:tav tm="100000">
                                          <p:val>
                                            <p:strVal val="#ppt_x"/>
                                          </p:val>
                                        </p:tav>
                                      </p:tavLst>
                                    </p:anim>
                                    <p:anim calcmode="lin" valueType="num">
                                      <p:cBhvr additive="base">
                                        <p:cTn id="137" dur="500" fill="hold"/>
                                        <p:tgtEl>
                                          <p:spTgt spid="25"/>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26"/>
                                        </p:tgtEl>
                                        <p:attrNameLst>
                                          <p:attrName>style.visibility</p:attrName>
                                        </p:attrNameLst>
                                      </p:cBhvr>
                                      <p:to>
                                        <p:strVal val="visible"/>
                                      </p:to>
                                    </p:set>
                                    <p:anim calcmode="lin" valueType="num">
                                      <p:cBhvr additive="base">
                                        <p:cTn id="140" dur="500" fill="hold"/>
                                        <p:tgtEl>
                                          <p:spTgt spid="26"/>
                                        </p:tgtEl>
                                        <p:attrNameLst>
                                          <p:attrName>ppt_x</p:attrName>
                                        </p:attrNameLst>
                                      </p:cBhvr>
                                      <p:tavLst>
                                        <p:tav tm="0">
                                          <p:val>
                                            <p:strVal val="#ppt_x"/>
                                          </p:val>
                                        </p:tav>
                                        <p:tav tm="100000">
                                          <p:val>
                                            <p:strVal val="#ppt_x"/>
                                          </p:val>
                                        </p:tav>
                                      </p:tavLst>
                                    </p:anim>
                                    <p:anim calcmode="lin" valueType="num">
                                      <p:cBhvr additive="base">
                                        <p:cTn id="141" dur="500" fill="hold"/>
                                        <p:tgtEl>
                                          <p:spTgt spid="26"/>
                                        </p:tgtEl>
                                        <p:attrNameLst>
                                          <p:attrName>ppt_y</p:attrName>
                                        </p:attrNameLst>
                                      </p:cBhvr>
                                      <p:tavLst>
                                        <p:tav tm="0">
                                          <p:val>
                                            <p:strVal val="1+#ppt_h/2"/>
                                          </p:val>
                                        </p:tav>
                                        <p:tav tm="100000">
                                          <p:val>
                                            <p:strVal val="#ppt_y"/>
                                          </p:val>
                                        </p:tav>
                                      </p:tavLst>
                                    </p:anim>
                                  </p:childTnLst>
                                </p:cTn>
                              </p:par>
                            </p:childTnLst>
                          </p:cTn>
                        </p:par>
                        <p:par>
                          <p:cTn id="142" fill="hold">
                            <p:stCondLst>
                              <p:cond delay="8500"/>
                            </p:stCondLst>
                            <p:childTnLst>
                              <p:par>
                                <p:cTn id="143" presetID="2" presetClass="entr" presetSubtype="2" fill="hold" grpId="0" nodeType="afterEffect">
                                  <p:stCondLst>
                                    <p:cond delay="0"/>
                                  </p:stCondLst>
                                  <p:childTnLst>
                                    <p:set>
                                      <p:cBhvr>
                                        <p:cTn id="144" dur="1" fill="hold">
                                          <p:stCondLst>
                                            <p:cond delay="0"/>
                                          </p:stCondLst>
                                        </p:cTn>
                                        <p:tgtEl>
                                          <p:spTgt spid="14"/>
                                        </p:tgtEl>
                                        <p:attrNameLst>
                                          <p:attrName>style.visibility</p:attrName>
                                        </p:attrNameLst>
                                      </p:cBhvr>
                                      <p:to>
                                        <p:strVal val="visible"/>
                                      </p:to>
                                    </p:set>
                                    <p:anim calcmode="lin" valueType="num">
                                      <p:cBhvr additive="base">
                                        <p:cTn id="145" dur="500" fill="hold"/>
                                        <p:tgtEl>
                                          <p:spTgt spid="14"/>
                                        </p:tgtEl>
                                        <p:attrNameLst>
                                          <p:attrName>ppt_x</p:attrName>
                                        </p:attrNameLst>
                                      </p:cBhvr>
                                      <p:tavLst>
                                        <p:tav tm="0">
                                          <p:val>
                                            <p:strVal val="1+#ppt_w/2"/>
                                          </p:val>
                                        </p:tav>
                                        <p:tav tm="100000">
                                          <p:val>
                                            <p:strVal val="#ppt_x"/>
                                          </p:val>
                                        </p:tav>
                                      </p:tavLst>
                                    </p:anim>
                                    <p:anim calcmode="lin" valueType="num">
                                      <p:cBhvr additive="base">
                                        <p:cTn id="146" dur="500" fill="hold"/>
                                        <p:tgtEl>
                                          <p:spTgt spid="14"/>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additive="base">
                                        <p:cTn id="149" dur="500" fill="hold"/>
                                        <p:tgtEl>
                                          <p:spTgt spid="19"/>
                                        </p:tgtEl>
                                        <p:attrNameLst>
                                          <p:attrName>ppt_x</p:attrName>
                                        </p:attrNameLst>
                                      </p:cBhvr>
                                      <p:tavLst>
                                        <p:tav tm="0">
                                          <p:val>
                                            <p:strVal val="1+#ppt_w/2"/>
                                          </p:val>
                                        </p:tav>
                                        <p:tav tm="100000">
                                          <p:val>
                                            <p:strVal val="#ppt_x"/>
                                          </p:val>
                                        </p:tav>
                                      </p:tavLst>
                                    </p:anim>
                                    <p:anim calcmode="lin" valueType="num">
                                      <p:cBhvr additive="base">
                                        <p:cTn id="150" dur="500" fill="hold"/>
                                        <p:tgtEl>
                                          <p:spTgt spid="19"/>
                                        </p:tgtEl>
                                        <p:attrNameLst>
                                          <p:attrName>ppt_y</p:attrName>
                                        </p:attrNameLst>
                                      </p:cBhvr>
                                      <p:tavLst>
                                        <p:tav tm="0">
                                          <p:val>
                                            <p:strVal val="#ppt_y"/>
                                          </p:val>
                                        </p:tav>
                                        <p:tav tm="100000">
                                          <p:val>
                                            <p:strVal val="#ppt_y"/>
                                          </p:val>
                                        </p:tav>
                                      </p:tavLst>
                                    </p:anim>
                                  </p:childTnLst>
                                </p:cTn>
                              </p:par>
                              <p:par>
                                <p:cTn id="151" presetID="2" presetClass="entr" presetSubtype="2" fill="hold" grpId="0" nodeType="with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additive="base">
                                        <p:cTn id="153" dur="500" fill="hold"/>
                                        <p:tgtEl>
                                          <p:spTgt spid="27"/>
                                        </p:tgtEl>
                                        <p:attrNameLst>
                                          <p:attrName>ppt_x</p:attrName>
                                        </p:attrNameLst>
                                      </p:cBhvr>
                                      <p:tavLst>
                                        <p:tav tm="0">
                                          <p:val>
                                            <p:strVal val="1+#ppt_w/2"/>
                                          </p:val>
                                        </p:tav>
                                        <p:tav tm="100000">
                                          <p:val>
                                            <p:strVal val="#ppt_x"/>
                                          </p:val>
                                        </p:tav>
                                      </p:tavLst>
                                    </p:anim>
                                    <p:anim calcmode="lin" valueType="num">
                                      <p:cBhvr additive="base">
                                        <p:cTn id="154" dur="500" fill="hold"/>
                                        <p:tgtEl>
                                          <p:spTgt spid="27"/>
                                        </p:tgtEl>
                                        <p:attrNameLst>
                                          <p:attrName>ppt_y</p:attrName>
                                        </p:attrNameLst>
                                      </p:cBhvr>
                                      <p:tavLst>
                                        <p:tav tm="0">
                                          <p:val>
                                            <p:strVal val="#ppt_y"/>
                                          </p:val>
                                        </p:tav>
                                        <p:tav tm="100000">
                                          <p:val>
                                            <p:strVal val="#ppt_y"/>
                                          </p:val>
                                        </p:tav>
                                      </p:tavLst>
                                    </p:anim>
                                  </p:childTnLst>
                                </p:cTn>
                              </p:par>
                            </p:childTnLst>
                          </p:cTn>
                        </p:par>
                        <p:par>
                          <p:cTn id="155" fill="hold">
                            <p:stCondLst>
                              <p:cond delay="9000"/>
                            </p:stCondLst>
                            <p:childTnLst>
                              <p:par>
                                <p:cTn id="156" presetID="2" presetClass="entr" presetSubtype="2" fill="hold" grpId="0" nodeType="afterEffect">
                                  <p:stCondLst>
                                    <p:cond delay="0"/>
                                  </p:stCondLst>
                                  <p:childTnLst>
                                    <p:set>
                                      <p:cBhvr>
                                        <p:cTn id="157" dur="1" fill="hold">
                                          <p:stCondLst>
                                            <p:cond delay="0"/>
                                          </p:stCondLst>
                                        </p:cTn>
                                        <p:tgtEl>
                                          <p:spTgt spid="12"/>
                                        </p:tgtEl>
                                        <p:attrNameLst>
                                          <p:attrName>style.visibility</p:attrName>
                                        </p:attrNameLst>
                                      </p:cBhvr>
                                      <p:to>
                                        <p:strVal val="visible"/>
                                      </p:to>
                                    </p:set>
                                    <p:anim calcmode="lin" valueType="num">
                                      <p:cBhvr additive="base">
                                        <p:cTn id="158" dur="500" fill="hold"/>
                                        <p:tgtEl>
                                          <p:spTgt spid="12"/>
                                        </p:tgtEl>
                                        <p:attrNameLst>
                                          <p:attrName>ppt_x</p:attrName>
                                        </p:attrNameLst>
                                      </p:cBhvr>
                                      <p:tavLst>
                                        <p:tav tm="0">
                                          <p:val>
                                            <p:strVal val="1+#ppt_w/2"/>
                                          </p:val>
                                        </p:tav>
                                        <p:tav tm="100000">
                                          <p:val>
                                            <p:strVal val="#ppt_x"/>
                                          </p:val>
                                        </p:tav>
                                      </p:tavLst>
                                    </p:anim>
                                    <p:anim calcmode="lin" valueType="num">
                                      <p:cBhvr additive="base">
                                        <p:cTn id="159" dur="500" fill="hold"/>
                                        <p:tgtEl>
                                          <p:spTgt spid="12"/>
                                        </p:tgtEl>
                                        <p:attrNameLst>
                                          <p:attrName>ppt_y</p:attrName>
                                        </p:attrNameLst>
                                      </p:cBhvr>
                                      <p:tavLst>
                                        <p:tav tm="0">
                                          <p:val>
                                            <p:strVal val="#ppt_y"/>
                                          </p:val>
                                        </p:tav>
                                        <p:tav tm="100000">
                                          <p:val>
                                            <p:strVal val="#ppt_y"/>
                                          </p:val>
                                        </p:tav>
                                      </p:tavLst>
                                    </p:anim>
                                  </p:childTnLst>
                                </p:cTn>
                              </p:par>
                              <p:par>
                                <p:cTn id="160" presetID="2" presetClass="entr" presetSubtype="2" fill="hold" grpId="0" nodeType="withEffect">
                                  <p:stCondLst>
                                    <p:cond delay="0"/>
                                  </p:stCondLst>
                                  <p:childTnLst>
                                    <p:set>
                                      <p:cBhvr>
                                        <p:cTn id="161" dur="1" fill="hold">
                                          <p:stCondLst>
                                            <p:cond delay="0"/>
                                          </p:stCondLst>
                                        </p:cTn>
                                        <p:tgtEl>
                                          <p:spTgt spid="18"/>
                                        </p:tgtEl>
                                        <p:attrNameLst>
                                          <p:attrName>style.visibility</p:attrName>
                                        </p:attrNameLst>
                                      </p:cBhvr>
                                      <p:to>
                                        <p:strVal val="visible"/>
                                      </p:to>
                                    </p:set>
                                    <p:anim calcmode="lin" valueType="num">
                                      <p:cBhvr additive="base">
                                        <p:cTn id="162" dur="500" fill="hold"/>
                                        <p:tgtEl>
                                          <p:spTgt spid="18"/>
                                        </p:tgtEl>
                                        <p:attrNameLst>
                                          <p:attrName>ppt_x</p:attrName>
                                        </p:attrNameLst>
                                      </p:cBhvr>
                                      <p:tavLst>
                                        <p:tav tm="0">
                                          <p:val>
                                            <p:strVal val="1+#ppt_w/2"/>
                                          </p:val>
                                        </p:tav>
                                        <p:tav tm="100000">
                                          <p:val>
                                            <p:strVal val="#ppt_x"/>
                                          </p:val>
                                        </p:tav>
                                      </p:tavLst>
                                    </p:anim>
                                    <p:anim calcmode="lin" valueType="num">
                                      <p:cBhvr additive="base">
                                        <p:cTn id="163" dur="500" fill="hold"/>
                                        <p:tgtEl>
                                          <p:spTgt spid="18"/>
                                        </p:tgtEl>
                                        <p:attrNameLst>
                                          <p:attrName>ppt_y</p:attrName>
                                        </p:attrNameLst>
                                      </p:cBhvr>
                                      <p:tavLst>
                                        <p:tav tm="0">
                                          <p:val>
                                            <p:strVal val="#ppt_y"/>
                                          </p:val>
                                        </p:tav>
                                        <p:tav tm="100000">
                                          <p:val>
                                            <p:strVal val="#ppt_y"/>
                                          </p:val>
                                        </p:tav>
                                      </p:tavLst>
                                    </p:anim>
                                  </p:childTnLst>
                                </p:cTn>
                              </p:par>
                              <p:par>
                                <p:cTn id="164" presetID="2" presetClass="entr" presetSubtype="2" fill="hold" grpId="0" nodeType="withEffect">
                                  <p:stCondLst>
                                    <p:cond delay="0"/>
                                  </p:stCondLst>
                                  <p:childTnLst>
                                    <p:set>
                                      <p:cBhvr>
                                        <p:cTn id="165" dur="1" fill="hold">
                                          <p:stCondLst>
                                            <p:cond delay="0"/>
                                          </p:stCondLst>
                                        </p:cTn>
                                        <p:tgtEl>
                                          <p:spTgt spid="28"/>
                                        </p:tgtEl>
                                        <p:attrNameLst>
                                          <p:attrName>style.visibility</p:attrName>
                                        </p:attrNameLst>
                                      </p:cBhvr>
                                      <p:to>
                                        <p:strVal val="visible"/>
                                      </p:to>
                                    </p:set>
                                    <p:anim calcmode="lin" valueType="num">
                                      <p:cBhvr additive="base">
                                        <p:cTn id="166" dur="500" fill="hold"/>
                                        <p:tgtEl>
                                          <p:spTgt spid="28"/>
                                        </p:tgtEl>
                                        <p:attrNameLst>
                                          <p:attrName>ppt_x</p:attrName>
                                        </p:attrNameLst>
                                      </p:cBhvr>
                                      <p:tavLst>
                                        <p:tav tm="0">
                                          <p:val>
                                            <p:strVal val="1+#ppt_w/2"/>
                                          </p:val>
                                        </p:tav>
                                        <p:tav tm="100000">
                                          <p:val>
                                            <p:strVal val="#ppt_x"/>
                                          </p:val>
                                        </p:tav>
                                      </p:tavLst>
                                    </p:anim>
                                    <p:anim calcmode="lin" valueType="num">
                                      <p:cBhvr additive="base">
                                        <p:cTn id="167" dur="500" fill="hold"/>
                                        <p:tgtEl>
                                          <p:spTgt spid="28"/>
                                        </p:tgtEl>
                                        <p:attrNameLst>
                                          <p:attrName>ppt_y</p:attrName>
                                        </p:attrNameLst>
                                      </p:cBhvr>
                                      <p:tavLst>
                                        <p:tav tm="0">
                                          <p:val>
                                            <p:strVal val="#ppt_y"/>
                                          </p:val>
                                        </p:tav>
                                        <p:tav tm="100000">
                                          <p:val>
                                            <p:strVal val="#ppt_y"/>
                                          </p:val>
                                        </p:tav>
                                      </p:tavLst>
                                    </p:anim>
                                  </p:childTnLst>
                                </p:cTn>
                              </p:par>
                            </p:childTnLst>
                          </p:cTn>
                        </p:par>
                        <p:par>
                          <p:cTn id="168" fill="hold">
                            <p:stCondLst>
                              <p:cond delay="9500"/>
                            </p:stCondLst>
                            <p:childTnLst>
                              <p:par>
                                <p:cTn id="169" presetID="2" presetClass="entr" presetSubtype="4" fill="hold" grpId="0" nodeType="afterEffect">
                                  <p:stCondLst>
                                    <p:cond delay="0"/>
                                  </p:stCondLst>
                                  <p:childTnLst>
                                    <p:set>
                                      <p:cBhvr>
                                        <p:cTn id="170" dur="1" fill="hold">
                                          <p:stCondLst>
                                            <p:cond delay="0"/>
                                          </p:stCondLst>
                                        </p:cTn>
                                        <p:tgtEl>
                                          <p:spTgt spid="13"/>
                                        </p:tgtEl>
                                        <p:attrNameLst>
                                          <p:attrName>style.visibility</p:attrName>
                                        </p:attrNameLst>
                                      </p:cBhvr>
                                      <p:to>
                                        <p:strVal val="visible"/>
                                      </p:to>
                                    </p:set>
                                    <p:anim calcmode="lin" valueType="num">
                                      <p:cBhvr additive="base">
                                        <p:cTn id="171" dur="500" fill="hold"/>
                                        <p:tgtEl>
                                          <p:spTgt spid="13"/>
                                        </p:tgtEl>
                                        <p:attrNameLst>
                                          <p:attrName>ppt_x</p:attrName>
                                        </p:attrNameLst>
                                      </p:cBhvr>
                                      <p:tavLst>
                                        <p:tav tm="0">
                                          <p:val>
                                            <p:strVal val="#ppt_x"/>
                                          </p:val>
                                        </p:tav>
                                        <p:tav tm="100000">
                                          <p:val>
                                            <p:strVal val="#ppt_x"/>
                                          </p:val>
                                        </p:tav>
                                      </p:tavLst>
                                    </p:anim>
                                    <p:anim calcmode="lin" valueType="num">
                                      <p:cBhvr additive="base">
                                        <p:cTn id="172" dur="500" fill="hold"/>
                                        <p:tgtEl>
                                          <p:spTgt spid="1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7"/>
                                        </p:tgtEl>
                                        <p:attrNameLst>
                                          <p:attrName>style.visibility</p:attrName>
                                        </p:attrNameLst>
                                      </p:cBhvr>
                                      <p:to>
                                        <p:strVal val="visible"/>
                                      </p:to>
                                    </p:set>
                                    <p:anim calcmode="lin" valueType="num">
                                      <p:cBhvr additive="base">
                                        <p:cTn id="175" dur="500" fill="hold"/>
                                        <p:tgtEl>
                                          <p:spTgt spid="17"/>
                                        </p:tgtEl>
                                        <p:attrNameLst>
                                          <p:attrName>ppt_x</p:attrName>
                                        </p:attrNameLst>
                                      </p:cBhvr>
                                      <p:tavLst>
                                        <p:tav tm="0">
                                          <p:val>
                                            <p:strVal val="#ppt_x"/>
                                          </p:val>
                                        </p:tav>
                                        <p:tav tm="100000">
                                          <p:val>
                                            <p:strVal val="#ppt_x"/>
                                          </p:val>
                                        </p:tav>
                                      </p:tavLst>
                                    </p:anim>
                                    <p:anim calcmode="lin" valueType="num">
                                      <p:cBhvr additive="base">
                                        <p:cTn id="176" dur="500" fill="hold"/>
                                        <p:tgtEl>
                                          <p:spTgt spid="1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9"/>
                                        </p:tgtEl>
                                        <p:attrNameLst>
                                          <p:attrName>style.visibility</p:attrName>
                                        </p:attrNameLst>
                                      </p:cBhvr>
                                      <p:to>
                                        <p:strVal val="visible"/>
                                      </p:to>
                                    </p:set>
                                    <p:anim calcmode="lin" valueType="num">
                                      <p:cBhvr additive="base">
                                        <p:cTn id="179" dur="500" fill="hold"/>
                                        <p:tgtEl>
                                          <p:spTgt spid="29"/>
                                        </p:tgtEl>
                                        <p:attrNameLst>
                                          <p:attrName>ppt_x</p:attrName>
                                        </p:attrNameLst>
                                      </p:cBhvr>
                                      <p:tavLst>
                                        <p:tav tm="0">
                                          <p:val>
                                            <p:strVal val="#ppt_x"/>
                                          </p:val>
                                        </p:tav>
                                        <p:tav tm="100000">
                                          <p:val>
                                            <p:strVal val="#ppt_x"/>
                                          </p:val>
                                        </p:tav>
                                      </p:tavLst>
                                    </p:anim>
                                    <p:anim calcmode="lin" valueType="num">
                                      <p:cBhvr additive="base">
                                        <p:cTn id="18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2" grpId="0" animBg="1"/>
      <p:bldP spid="13" grpId="0" animBg="1"/>
      <p:bldP spid="14" grpId="0" animBg="1"/>
      <p:bldP spid="15" grpId="0" animBg="1"/>
      <p:bldP spid="16" grpId="0"/>
      <p:bldP spid="17" grpId="0"/>
      <p:bldP spid="18" grpId="0"/>
      <p:bldP spid="19" grpId="0"/>
      <p:bldP spid="20" grpId="0"/>
      <p:bldP spid="21" grpId="0" animBg="1"/>
      <p:bldP spid="22" grpId="0"/>
      <p:bldP spid="23" grpId="0"/>
      <p:bldP spid="24" grpId="0" animBg="1"/>
      <p:bldP spid="25" grpId="0"/>
      <p:bldP spid="26" grpId="0"/>
      <p:bldP spid="27" grpId="0"/>
      <p:bldP spid="28" grpId="0"/>
      <p:bldP spid="29" grpId="0"/>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 name="直接连接符 4"/>
          <p:cNvCxnSpPr>
            <a:stCxn id="15" idx="2"/>
          </p:cNvCxnSpPr>
          <p:nvPr/>
        </p:nvCxnSpPr>
        <p:spPr>
          <a:xfrm flipH="1">
            <a:off x="3184409" y="2692992"/>
            <a:ext cx="323925" cy="0"/>
          </a:xfrm>
          <a:prstGeom prst="line">
            <a:avLst/>
          </a:prstGeom>
          <a:noFill/>
          <a:ln w="9525" cap="flat" cmpd="sng" algn="ctr">
            <a:solidFill>
              <a:srgbClr val="0070C0"/>
            </a:solidFill>
            <a:prstDash val="solid"/>
          </a:ln>
          <a:effectLst/>
        </p:spPr>
      </p:cxnSp>
      <p:cxnSp>
        <p:nvCxnSpPr>
          <p:cNvPr id="6" name="直接连接符 5"/>
          <p:cNvCxnSpPr/>
          <p:nvPr/>
        </p:nvCxnSpPr>
        <p:spPr>
          <a:xfrm flipH="1">
            <a:off x="7217559" y="3528334"/>
            <a:ext cx="596" cy="381713"/>
          </a:xfrm>
          <a:prstGeom prst="line">
            <a:avLst/>
          </a:prstGeom>
          <a:noFill/>
          <a:ln w="9525" cap="flat" cmpd="sng" algn="ctr">
            <a:solidFill>
              <a:srgbClr val="0070C0"/>
            </a:solidFill>
            <a:prstDash val="solid"/>
          </a:ln>
          <a:effectLst/>
        </p:spPr>
      </p:cxnSp>
      <p:cxnSp>
        <p:nvCxnSpPr>
          <p:cNvPr id="7" name="直接连接符 6"/>
          <p:cNvCxnSpPr>
            <a:stCxn id="16" idx="4"/>
          </p:cNvCxnSpPr>
          <p:nvPr/>
        </p:nvCxnSpPr>
        <p:spPr>
          <a:xfrm>
            <a:off x="3670296" y="3818480"/>
            <a:ext cx="0" cy="549047"/>
          </a:xfrm>
          <a:prstGeom prst="line">
            <a:avLst/>
          </a:prstGeom>
          <a:noFill/>
          <a:ln w="9525" cap="flat" cmpd="sng" algn="ctr">
            <a:solidFill>
              <a:srgbClr val="0070C0"/>
            </a:solidFill>
            <a:prstDash val="solid"/>
          </a:ln>
          <a:effectLst/>
        </p:spPr>
      </p:cxnSp>
      <p:cxnSp>
        <p:nvCxnSpPr>
          <p:cNvPr id="8" name="直接连接符 7"/>
          <p:cNvCxnSpPr/>
          <p:nvPr/>
        </p:nvCxnSpPr>
        <p:spPr>
          <a:xfrm>
            <a:off x="5041023" y="3881602"/>
            <a:ext cx="0" cy="647900"/>
          </a:xfrm>
          <a:prstGeom prst="line">
            <a:avLst/>
          </a:prstGeom>
          <a:noFill/>
          <a:ln w="9525" cap="flat" cmpd="sng" algn="ctr">
            <a:solidFill>
              <a:srgbClr val="0070C0"/>
            </a:solidFill>
            <a:prstDash val="solid"/>
          </a:ln>
          <a:effectLst/>
        </p:spPr>
      </p:cxnSp>
      <p:sp>
        <p:nvSpPr>
          <p:cNvPr id="9" name="TextBox 19"/>
          <p:cNvSpPr txBox="1">
            <a:spLocks noChangeArrowheads="1"/>
          </p:cNvSpPr>
          <p:nvPr/>
        </p:nvSpPr>
        <p:spPr bwMode="auto">
          <a:xfrm>
            <a:off x="3670315" y="4151418"/>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pitchFamily="34" charset="-122"/>
                <a:ea typeface="微软雅黑" panose="020B0503020204020204" pitchFamily="34" charset="-122"/>
              </a:rPr>
              <a:t>单击此处添加标题</a:t>
            </a:r>
            <a:endParaRPr lang="zh-CN" altLang="en-US" sz="1100" b="1" dirty="0">
              <a:solidFill>
                <a:srgbClr val="4D4D4D"/>
              </a:solidFill>
              <a:latin typeface="微软雅黑" panose="020B0503020204020204" pitchFamily="34" charset="-122"/>
              <a:ea typeface="微软雅黑" panose="020B0503020204020204" pitchFamily="34" charset="-122"/>
            </a:endParaRPr>
          </a:p>
        </p:txBody>
      </p:sp>
      <p:cxnSp>
        <p:nvCxnSpPr>
          <p:cNvPr id="10" name="直接连接符 9"/>
          <p:cNvCxnSpPr>
            <a:stCxn id="11" idx="6"/>
            <a:endCxn id="14" idx="2"/>
          </p:cNvCxnSpPr>
          <p:nvPr/>
        </p:nvCxnSpPr>
        <p:spPr>
          <a:xfrm>
            <a:off x="2535369" y="3152120"/>
            <a:ext cx="4321778" cy="54190"/>
          </a:xfrm>
          <a:prstGeom prst="line">
            <a:avLst/>
          </a:prstGeom>
          <a:noFill/>
          <a:ln w="38100" cap="flat" cmpd="sng" algn="ctr">
            <a:solidFill>
              <a:srgbClr val="0070C0"/>
            </a:solidFill>
            <a:prstDash val="solid"/>
          </a:ln>
          <a:effectLst/>
        </p:spPr>
      </p:cxnSp>
      <p:sp>
        <p:nvSpPr>
          <p:cNvPr id="11" name="椭圆 10"/>
          <p:cNvSpPr/>
          <p:nvPr/>
        </p:nvSpPr>
        <p:spPr>
          <a:xfrm>
            <a:off x="1833927" y="2800777"/>
            <a:ext cx="701441" cy="702686"/>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gn="ctr">
              <a:lnSpc>
                <a:spcPct val="120000"/>
              </a:lnSpc>
              <a:defRPr/>
            </a:pPr>
            <a:r>
              <a:rPr lang="en-US" altLang="zh-CN" sz="2700" b="1" kern="0" dirty="0">
                <a:solidFill>
                  <a:srgbClr val="F9F9F9"/>
                </a:solidFill>
                <a:latin typeface="微软雅黑" panose="020B0503020204020204" pitchFamily="34" charset="-122"/>
                <a:ea typeface="微软雅黑" panose="020B0503020204020204" pitchFamily="34" charset="-122"/>
              </a:rPr>
              <a:t>A</a:t>
            </a:r>
            <a:endParaRPr lang="zh-CN" altLang="en-US" sz="2700" b="1" kern="0" dirty="0">
              <a:solidFill>
                <a:srgbClr val="F9F9F9"/>
              </a:solidFill>
              <a:latin typeface="微软雅黑" panose="020B0503020204020204" pitchFamily="34" charset="-122"/>
              <a:ea typeface="微软雅黑" panose="020B0503020204020204" pitchFamily="34" charset="-122"/>
            </a:endParaRPr>
          </a:p>
        </p:txBody>
      </p:sp>
      <p:sp>
        <p:nvSpPr>
          <p:cNvPr id="12" name="椭圆 11"/>
          <p:cNvSpPr/>
          <p:nvPr/>
        </p:nvSpPr>
        <p:spPr>
          <a:xfrm>
            <a:off x="3994221" y="2665599"/>
            <a:ext cx="972966" cy="973041"/>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gn="ctr">
              <a:lnSpc>
                <a:spcPct val="120000"/>
              </a:lnSpc>
              <a:defRPr/>
            </a:pPr>
            <a:r>
              <a:rPr lang="en-US" altLang="zh-CN" sz="2700" b="1" kern="0" dirty="0">
                <a:solidFill>
                  <a:srgbClr val="F9F9F9"/>
                </a:solidFill>
                <a:latin typeface="微软雅黑" panose="020B0503020204020204" pitchFamily="34" charset="-122"/>
                <a:ea typeface="微软雅黑" panose="020B0503020204020204" pitchFamily="34" charset="-122"/>
              </a:rPr>
              <a:t>B</a:t>
            </a:r>
            <a:endParaRPr lang="zh-CN" altLang="en-US" sz="2700" b="1" kern="0" dirty="0">
              <a:solidFill>
                <a:srgbClr val="F9F9F9"/>
              </a:solidFill>
              <a:latin typeface="微软雅黑" panose="020B0503020204020204" pitchFamily="34" charset="-122"/>
              <a:ea typeface="微软雅黑" panose="020B0503020204020204" pitchFamily="34" charset="-122"/>
            </a:endParaRPr>
          </a:p>
        </p:txBody>
      </p:sp>
      <p:sp>
        <p:nvSpPr>
          <p:cNvPr id="13" name="椭圆 12"/>
          <p:cNvSpPr/>
          <p:nvPr/>
        </p:nvSpPr>
        <p:spPr>
          <a:xfrm>
            <a:off x="5723409" y="2697160"/>
            <a:ext cx="908658" cy="909918"/>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gn="ctr">
              <a:lnSpc>
                <a:spcPct val="120000"/>
              </a:lnSpc>
              <a:defRPr/>
            </a:pPr>
            <a:r>
              <a:rPr lang="en-US" altLang="zh-CN" sz="2700" b="1" kern="0" dirty="0">
                <a:solidFill>
                  <a:srgbClr val="F9F9F9"/>
                </a:solidFill>
                <a:latin typeface="微软雅黑" panose="020B0503020204020204" pitchFamily="34" charset="-122"/>
                <a:ea typeface="微软雅黑" panose="020B0503020204020204" pitchFamily="34" charset="-122"/>
              </a:rPr>
              <a:t>C</a:t>
            </a:r>
            <a:endParaRPr lang="zh-CN" altLang="en-US" sz="2700" b="1" kern="0" dirty="0">
              <a:solidFill>
                <a:srgbClr val="F9F9F9"/>
              </a:solidFill>
              <a:latin typeface="微软雅黑" panose="020B0503020204020204" pitchFamily="34" charset="-122"/>
              <a:ea typeface="微软雅黑" panose="020B0503020204020204" pitchFamily="34" charset="-122"/>
            </a:endParaRPr>
          </a:p>
        </p:txBody>
      </p:sp>
      <p:sp>
        <p:nvSpPr>
          <p:cNvPr id="14" name="椭圆 13"/>
          <p:cNvSpPr/>
          <p:nvPr/>
        </p:nvSpPr>
        <p:spPr>
          <a:xfrm>
            <a:off x="6857146" y="2882360"/>
            <a:ext cx="649041" cy="647900"/>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pitchFamily="34" charset="-122"/>
              <a:ea typeface="微软雅黑" panose="020B0503020204020204" pitchFamily="34" charset="-122"/>
            </a:endParaRPr>
          </a:p>
        </p:txBody>
      </p:sp>
      <p:sp>
        <p:nvSpPr>
          <p:cNvPr id="15" name="椭圆 14"/>
          <p:cNvSpPr/>
          <p:nvPr/>
        </p:nvSpPr>
        <p:spPr>
          <a:xfrm>
            <a:off x="3508334" y="2369042"/>
            <a:ext cx="647850" cy="647900"/>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pitchFamily="34" charset="-122"/>
              <a:ea typeface="微软雅黑" panose="020B0503020204020204" pitchFamily="34" charset="-122"/>
            </a:endParaRPr>
          </a:p>
        </p:txBody>
      </p:sp>
      <p:sp>
        <p:nvSpPr>
          <p:cNvPr id="16" name="椭圆 15"/>
          <p:cNvSpPr/>
          <p:nvPr/>
        </p:nvSpPr>
        <p:spPr>
          <a:xfrm>
            <a:off x="3346371" y="3169389"/>
            <a:ext cx="647850" cy="649091"/>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pitchFamily="34" charset="-122"/>
              <a:ea typeface="微软雅黑" panose="020B0503020204020204" pitchFamily="34" charset="-122"/>
            </a:endParaRPr>
          </a:p>
        </p:txBody>
      </p:sp>
      <p:sp>
        <p:nvSpPr>
          <p:cNvPr id="17" name="椭圆 16"/>
          <p:cNvSpPr/>
          <p:nvPr/>
        </p:nvSpPr>
        <p:spPr>
          <a:xfrm>
            <a:off x="4715907" y="3232512"/>
            <a:ext cx="649041" cy="649091"/>
          </a:xfrm>
          <a:prstGeom prst="ellipse">
            <a:avLst/>
          </a:prstGeom>
          <a:solidFill>
            <a:srgbClr val="0070C0"/>
          </a:solidFill>
          <a:ln w="31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68589" tIns="34295" rIns="68589" bIns="34295" anchor="ctr"/>
          <a:lstStyle/>
          <a:p>
            <a:pPr>
              <a:lnSpc>
                <a:spcPct val="120000"/>
              </a:lnSpc>
              <a:defRPr/>
            </a:pPr>
            <a:endParaRPr lang="zh-CN" altLang="en-US" sz="900" kern="0" dirty="0">
              <a:solidFill>
                <a:srgbClr val="F9F9F9"/>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067962" y="1126149"/>
            <a:ext cx="1296890" cy="1073989"/>
            <a:chOff x="7307974" y="1772816"/>
            <a:chExt cx="1728787" cy="1431543"/>
          </a:xfrm>
        </p:grpSpPr>
        <p:sp>
          <p:nvSpPr>
            <p:cNvPr id="19"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rgbClr val="4D4D4D"/>
                  </a:solidFill>
                  <a:latin typeface="微软雅黑" panose="020B0503020204020204" pitchFamily="34" charset="-122"/>
                  <a:ea typeface="微软雅黑" panose="020B0503020204020204" pitchFamily="34" charset="-122"/>
                </a:rPr>
                <a:t>单击此处添加标题</a:t>
              </a:r>
              <a:endParaRPr lang="zh-CN" altLang="en-US" sz="1000" b="1" dirty="0">
                <a:solidFill>
                  <a:srgbClr val="4D4D4D"/>
                </a:solidFill>
                <a:latin typeface="微软雅黑" panose="020B0503020204020204" pitchFamily="34" charset="-122"/>
                <a:ea typeface="微软雅黑" panose="020B0503020204020204" pitchFamily="34" charset="-122"/>
              </a:endParaRPr>
            </a:p>
          </p:txBody>
        </p:sp>
        <p:sp>
          <p:nvSpPr>
            <p:cNvPr id="20" name="TextBox 19"/>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800" dirty="0">
                <a:solidFill>
                  <a:srgbClr val="4D4D4D"/>
                </a:solidFill>
                <a:latin typeface="微软雅黑" panose="020B0503020204020204" pitchFamily="34" charset="-122"/>
                <a:ea typeface="微软雅黑" panose="020B0503020204020204" pitchFamily="34" charset="-122"/>
              </a:endParaRPr>
            </a:p>
          </p:txBody>
        </p:sp>
      </p:grpSp>
      <p:grpSp>
        <p:nvGrpSpPr>
          <p:cNvPr id="21" name="组合 19"/>
          <p:cNvGrpSpPr/>
          <p:nvPr/>
        </p:nvGrpSpPr>
        <p:grpSpPr>
          <a:xfrm>
            <a:off x="4066646" y="1126149"/>
            <a:ext cx="1296890" cy="1073989"/>
            <a:chOff x="7307974" y="1772816"/>
            <a:chExt cx="1728787" cy="1431543"/>
          </a:xfrm>
        </p:grpSpPr>
        <p:sp>
          <p:nvSpPr>
            <p:cNvPr id="22"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rgbClr val="4D4D4D"/>
                  </a:solidFill>
                  <a:latin typeface="微软雅黑" panose="020B0503020204020204" pitchFamily="34" charset="-122"/>
                  <a:ea typeface="微软雅黑" panose="020B0503020204020204" pitchFamily="34" charset="-122"/>
                </a:rPr>
                <a:t>单击此处添加标题</a:t>
              </a:r>
              <a:endParaRPr lang="zh-CN" altLang="en-US" sz="1000" b="1" dirty="0">
                <a:solidFill>
                  <a:srgbClr val="4D4D4D"/>
                </a:solidFill>
                <a:latin typeface="微软雅黑" panose="020B0503020204020204" pitchFamily="34" charset="-122"/>
                <a:ea typeface="微软雅黑" panose="020B0503020204020204" pitchFamily="34" charset="-122"/>
              </a:endParaRPr>
            </a:p>
          </p:txBody>
        </p:sp>
        <p:sp>
          <p:nvSpPr>
            <p:cNvPr id="23" name="TextBox 22"/>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800" dirty="0">
                <a:solidFill>
                  <a:srgbClr val="4D4D4D"/>
                </a:solidFill>
                <a:latin typeface="微软雅黑" panose="020B0503020204020204" pitchFamily="34" charset="-122"/>
                <a:ea typeface="微软雅黑" panose="020B0503020204020204" pitchFamily="34" charset="-122"/>
              </a:endParaRPr>
            </a:p>
          </p:txBody>
        </p:sp>
      </p:grpSp>
      <p:grpSp>
        <p:nvGrpSpPr>
          <p:cNvPr id="24" name="组合 22"/>
          <p:cNvGrpSpPr/>
          <p:nvPr/>
        </p:nvGrpSpPr>
        <p:grpSpPr>
          <a:xfrm>
            <a:off x="5849257" y="1126149"/>
            <a:ext cx="1296890" cy="1073989"/>
            <a:chOff x="7307974" y="1772816"/>
            <a:chExt cx="1728787" cy="1431543"/>
          </a:xfrm>
        </p:grpSpPr>
        <p:sp>
          <p:nvSpPr>
            <p:cNvPr id="25" name="TextBox 19"/>
            <p:cNvSpPr txBox="1">
              <a:spLocks noChangeArrowheads="1"/>
            </p:cNvSpPr>
            <p:nvPr/>
          </p:nvSpPr>
          <p:spPr bwMode="auto">
            <a:xfrm>
              <a:off x="7308305" y="1772816"/>
              <a:ext cx="1728238"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rgbClr val="4D4D4D"/>
                  </a:solidFill>
                  <a:latin typeface="微软雅黑" panose="020B0503020204020204" pitchFamily="34" charset="-122"/>
                  <a:ea typeface="微软雅黑" panose="020B0503020204020204" pitchFamily="34" charset="-122"/>
                </a:rPr>
                <a:t>单击此处添加标题</a:t>
              </a:r>
              <a:endParaRPr lang="zh-CN" altLang="en-US" sz="1000" b="1" dirty="0">
                <a:solidFill>
                  <a:srgbClr val="4D4D4D"/>
                </a:solidFill>
                <a:latin typeface="微软雅黑" panose="020B0503020204020204" pitchFamily="34" charset="-122"/>
                <a:ea typeface="微软雅黑" panose="020B0503020204020204" pitchFamily="34" charset="-122"/>
              </a:endParaRPr>
            </a:p>
          </p:txBody>
        </p:sp>
        <p:sp>
          <p:nvSpPr>
            <p:cNvPr id="26" name="TextBox 25"/>
            <p:cNvSpPr txBox="1"/>
            <p:nvPr/>
          </p:nvSpPr>
          <p:spPr bwMode="auto">
            <a:xfrm>
              <a:off x="7307974" y="2096705"/>
              <a:ext cx="1728787" cy="1107654"/>
            </a:xfrm>
            <a:prstGeom prst="rect">
              <a:avLst/>
            </a:prstGeom>
            <a:noFill/>
          </p:spPr>
          <p:txBody>
            <a:bodyPr>
              <a:spAutoFit/>
            </a:bodyPr>
            <a:lstStyle/>
            <a:p>
              <a:pPr algn="ctr">
                <a:lnSpc>
                  <a:spcPct val="150000"/>
                </a:lnSpc>
                <a:defRPr/>
              </a:pPr>
              <a:r>
                <a:rPr lang="zh-CN" altLang="en-US" sz="800" dirty="0">
                  <a:solidFill>
                    <a:srgbClr val="4D4D4D"/>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800" dirty="0">
                <a:solidFill>
                  <a:srgbClr val="4D4D4D"/>
                </a:solidFill>
                <a:latin typeface="微软雅黑" panose="020B0503020204020204" pitchFamily="34" charset="-122"/>
                <a:ea typeface="微软雅黑" panose="020B0503020204020204" pitchFamily="34" charset="-122"/>
              </a:endParaRPr>
            </a:p>
          </p:txBody>
        </p:sp>
      </p:grpSp>
      <p:sp>
        <p:nvSpPr>
          <p:cNvPr id="27" name="TextBox 19"/>
          <p:cNvSpPr txBox="1">
            <a:spLocks noChangeArrowheads="1"/>
          </p:cNvSpPr>
          <p:nvPr/>
        </p:nvSpPr>
        <p:spPr bwMode="auto">
          <a:xfrm>
            <a:off x="1941722" y="2515382"/>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pitchFamily="34" charset="-122"/>
                <a:ea typeface="微软雅黑" panose="020B0503020204020204" pitchFamily="34" charset="-122"/>
              </a:rPr>
              <a:t>单击此处添加标题</a:t>
            </a:r>
            <a:endParaRPr lang="zh-CN" altLang="en-US" sz="1100" b="1" dirty="0">
              <a:solidFill>
                <a:srgbClr val="4D4D4D"/>
              </a:solidFill>
              <a:latin typeface="微软雅黑" panose="020B0503020204020204" pitchFamily="34" charset="-122"/>
              <a:ea typeface="微软雅黑" panose="020B0503020204020204" pitchFamily="34" charset="-122"/>
            </a:endParaRPr>
          </a:p>
        </p:txBody>
      </p:sp>
      <p:sp>
        <p:nvSpPr>
          <p:cNvPr id="28" name="TextBox 27"/>
          <p:cNvSpPr txBox="1">
            <a:spLocks noChangeArrowheads="1"/>
          </p:cNvSpPr>
          <p:nvPr/>
        </p:nvSpPr>
        <p:spPr bwMode="auto">
          <a:xfrm>
            <a:off x="5020777" y="4313486"/>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pitchFamily="34" charset="-122"/>
                <a:ea typeface="微软雅黑" panose="020B0503020204020204" pitchFamily="34" charset="-122"/>
              </a:rPr>
              <a:t>单击此处添加标题</a:t>
            </a:r>
            <a:endParaRPr lang="zh-CN" altLang="en-US" sz="1100" b="1" dirty="0">
              <a:solidFill>
                <a:srgbClr val="4D4D4D"/>
              </a:solidFill>
              <a:latin typeface="微软雅黑" panose="020B0503020204020204" pitchFamily="34" charset="-122"/>
              <a:ea typeface="微软雅黑" panose="020B0503020204020204" pitchFamily="34" charset="-122"/>
            </a:endParaRPr>
          </a:p>
        </p:txBody>
      </p:sp>
      <p:sp>
        <p:nvSpPr>
          <p:cNvPr id="29" name="TextBox 19"/>
          <p:cNvSpPr txBox="1">
            <a:spLocks noChangeArrowheads="1"/>
          </p:cNvSpPr>
          <p:nvPr/>
        </p:nvSpPr>
        <p:spPr bwMode="auto">
          <a:xfrm>
            <a:off x="6155166" y="3773259"/>
            <a:ext cx="1296479" cy="27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100" b="1" dirty="0">
                <a:solidFill>
                  <a:srgbClr val="4D4D4D"/>
                </a:solidFill>
                <a:latin typeface="微软雅黑" panose="020B0503020204020204" pitchFamily="34" charset="-122"/>
                <a:ea typeface="微软雅黑" panose="020B0503020204020204" pitchFamily="34" charset="-122"/>
              </a:rPr>
              <a:t>单击此处添加标题</a:t>
            </a:r>
            <a:endParaRPr lang="zh-CN" altLang="en-US" sz="1100" b="1" dirty="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50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10" presetClass="entr" presetSubtype="0" fill="hold" nodeType="withEffect">
                                  <p:stCondLst>
                                    <p:cond delay="10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par>
                          <p:cTn id="69" fill="hold">
                            <p:stCondLst>
                              <p:cond delay="500"/>
                            </p:stCondLst>
                            <p:childTnLst>
                              <p:par>
                                <p:cTn id="70" presetID="22" presetClass="entr" presetSubtype="2"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right)">
                                      <p:cBhvr>
                                        <p:cTn id="72" dur="500"/>
                                        <p:tgtEl>
                                          <p:spTgt spid="5"/>
                                        </p:tgtEl>
                                      </p:cBhvr>
                                    </p:animEffect>
                                  </p:childTnLst>
                                </p:cTn>
                              </p:par>
                              <p:par>
                                <p:cTn id="73" presetID="22" presetClass="entr" presetSubtype="1"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up)">
                                      <p:cBhvr>
                                        <p:cTn id="75" dur="500"/>
                                        <p:tgtEl>
                                          <p:spTgt spid="7"/>
                                        </p:tgtEl>
                                      </p:cBhvr>
                                    </p:animEffect>
                                  </p:childTnLst>
                                </p:cTn>
                              </p:par>
                              <p:par>
                                <p:cTn id="76" presetID="22" presetClass="entr" presetSubtype="1"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wipe(up)">
                                      <p:cBhvr>
                                        <p:cTn id="78" dur="500"/>
                                        <p:tgtEl>
                                          <p:spTgt spid="8"/>
                                        </p:tgtEl>
                                      </p:cBhvr>
                                    </p:animEffect>
                                  </p:childTnLst>
                                </p:cTn>
                              </p:par>
                              <p:par>
                                <p:cTn id="79" presetID="22" presetClass="entr" presetSubtype="1" fill="hold"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up)">
                                      <p:cBhvr>
                                        <p:cTn id="81" dur="500"/>
                                        <p:tgtEl>
                                          <p:spTgt spid="6"/>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9" grpId="0"/>
      <p:bldP spid="11" grpId="0" animBg="1"/>
      <p:bldP spid="12" grpId="0" animBg="1"/>
      <p:bldP spid="13" grpId="0" animBg="1"/>
      <p:bldP spid="14" grpId="0" animBg="1"/>
      <p:bldP spid="15" grpId="0" animBg="1"/>
      <p:bldP spid="16" grpId="0" animBg="1"/>
      <p:bldP spid="17" grpId="0" animBg="1"/>
      <p:bldP spid="27" grpId="0"/>
      <p:bldP spid="28" grpId="0"/>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33"/>
          <p:cNvGrpSpPr/>
          <p:nvPr/>
        </p:nvGrpSpPr>
        <p:grpSpPr bwMode="auto">
          <a:xfrm>
            <a:off x="7048500" y="2223616"/>
            <a:ext cx="1485900" cy="1217612"/>
            <a:chOff x="7647017" y="2699415"/>
            <a:chExt cx="2617944" cy="2145185"/>
          </a:xfrm>
        </p:grpSpPr>
        <p:sp>
          <p:nvSpPr>
            <p:cNvPr id="6"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7" name="Oval 19"/>
            <p:cNvSpPr>
              <a:spLocks noChangeArrowheads="1"/>
            </p:cNvSpPr>
            <p:nvPr/>
          </p:nvSpPr>
          <p:spPr bwMode="auto">
            <a:xfrm>
              <a:off x="8011516" y="2699415"/>
              <a:ext cx="1931237" cy="1931674"/>
            </a:xfrm>
            <a:prstGeom prst="ellipse">
              <a:avLst/>
            </a:prstGeom>
            <a:gradFill>
              <a:gsLst>
                <a:gs pos="50000">
                  <a:schemeClr val="bg1">
                    <a:lumMod val="95000"/>
                  </a:schemeClr>
                </a:gs>
                <a:gs pos="0">
                  <a:schemeClr val="bg1"/>
                </a:gs>
                <a:gs pos="100000">
                  <a:schemeClr val="bg1">
                    <a:lumMod val="8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51DC"/>
                  </a:solidFill>
                  <a:round/>
                </a14:hiddenLine>
              </a:ext>
            </a:extLst>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grpSp>
      <p:sp>
        <p:nvSpPr>
          <p:cNvPr id="8" name="AutoShape 7"/>
          <p:cNvSpPr>
            <a:spLocks noChangeArrowheads="1"/>
          </p:cNvSpPr>
          <p:nvPr/>
        </p:nvSpPr>
        <p:spPr bwMode="auto">
          <a:xfrm>
            <a:off x="851694" y="2367014"/>
            <a:ext cx="5916612" cy="809625"/>
          </a:xfrm>
          <a:prstGeom prst="homePlate">
            <a:avLst>
              <a:gd name="adj" fmla="val 40030"/>
            </a:avLst>
          </a:prstGeom>
          <a:gradFill rotWithShape="1">
            <a:gsLst>
              <a:gs pos="50000">
                <a:schemeClr val="bg1">
                  <a:lumMod val="95000"/>
                </a:schemeClr>
              </a:gs>
              <a:gs pos="0">
                <a:schemeClr val="bg1"/>
              </a:gs>
              <a:gs pos="100000">
                <a:schemeClr val="bg1">
                  <a:lumMod val="85000"/>
                </a:schemeClr>
              </a:gs>
            </a:gsLst>
            <a:lin ang="16200000" scaled="0"/>
          </a:gradFill>
          <a:ln w="9525">
            <a:noFill/>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marL="357505" indent="-357505" algn="l" eaLnBrk="1" fontAlgn="auto" hangingPunct="1">
              <a:lnSpc>
                <a:spcPct val="120000"/>
              </a:lnSpc>
              <a:spcBef>
                <a:spcPts val="0"/>
              </a:spcBef>
              <a:spcAft>
                <a:spcPts val="0"/>
              </a:spcAft>
              <a:buClrTx/>
              <a:buSzTx/>
              <a:defRPr/>
            </a:pPr>
            <a:endParaRPr lang="zh-CN" altLang="en-US" sz="1200" kern="0" dirty="0">
              <a:solidFill>
                <a:schemeClr val="tx1">
                  <a:lumMod val="65000"/>
                  <a:lumOff val="35000"/>
                </a:schemeClr>
              </a:solidFill>
              <a:latin typeface="Arial" panose="020B0604020202020204" pitchFamily="34" charset="0"/>
            </a:endParaRPr>
          </a:p>
        </p:txBody>
      </p:sp>
      <p:sp>
        <p:nvSpPr>
          <p:cNvPr id="9" name="AutoShape 8"/>
          <p:cNvSpPr>
            <a:spLocks noChangeArrowheads="1"/>
          </p:cNvSpPr>
          <p:nvPr/>
        </p:nvSpPr>
        <p:spPr bwMode="auto">
          <a:xfrm>
            <a:off x="4840288" y="2391891"/>
            <a:ext cx="503237"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sp>
        <p:nvSpPr>
          <p:cNvPr id="10" name="AutoShape 8"/>
          <p:cNvSpPr>
            <a:spLocks noChangeArrowheads="1"/>
          </p:cNvSpPr>
          <p:nvPr/>
        </p:nvSpPr>
        <p:spPr bwMode="auto">
          <a:xfrm>
            <a:off x="3260725" y="2391891"/>
            <a:ext cx="501650"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sp>
        <p:nvSpPr>
          <p:cNvPr id="11" name="AutoShape 8"/>
          <p:cNvSpPr>
            <a:spLocks noChangeArrowheads="1"/>
          </p:cNvSpPr>
          <p:nvPr/>
        </p:nvSpPr>
        <p:spPr bwMode="auto">
          <a:xfrm>
            <a:off x="1679575" y="2391891"/>
            <a:ext cx="503238"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sp>
        <p:nvSpPr>
          <p:cNvPr id="12" name="AutoShape 8"/>
          <p:cNvSpPr>
            <a:spLocks noChangeArrowheads="1"/>
          </p:cNvSpPr>
          <p:nvPr/>
        </p:nvSpPr>
        <p:spPr bwMode="auto">
          <a:xfrm>
            <a:off x="6421438" y="2391891"/>
            <a:ext cx="501650" cy="828675"/>
          </a:xfrm>
          <a:prstGeom prst="chevron">
            <a:avLst>
              <a:gd name="adj" fmla="val 55472"/>
            </a:avLst>
          </a:prstGeom>
          <a:solidFill>
            <a:srgbClr val="0070C0"/>
          </a:solidFill>
          <a:ln w="9525">
            <a:noFill/>
            <a:miter lim="800000"/>
          </a:ln>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Arial" panose="020B0604020202020204" pitchFamily="34" charset="0"/>
            </a:endParaRPr>
          </a:p>
        </p:txBody>
      </p:sp>
      <p:sp>
        <p:nvSpPr>
          <p:cNvPr id="13" name="TextBox 12"/>
          <p:cNvSpPr txBox="1"/>
          <p:nvPr/>
        </p:nvSpPr>
        <p:spPr>
          <a:xfrm>
            <a:off x="852488" y="2644303"/>
            <a:ext cx="633507"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solidFill>
                  <a:schemeClr val="tx1">
                    <a:lumMod val="65000"/>
                    <a:lumOff val="35000"/>
                  </a:schemeClr>
                </a:solidFill>
                <a:latin typeface="Impact" panose="020B0806030902050204" pitchFamily="34" charset="0"/>
              </a:rPr>
              <a:t>2013</a:t>
            </a:r>
            <a:endParaRPr lang="zh-CN" altLang="en-US" sz="1800" i="1" dirty="0">
              <a:solidFill>
                <a:schemeClr val="tx1">
                  <a:lumMod val="65000"/>
                  <a:lumOff val="35000"/>
                </a:schemeClr>
              </a:solidFill>
              <a:latin typeface="Impact" panose="020B0806030902050204" pitchFamily="34" charset="0"/>
            </a:endParaRPr>
          </a:p>
        </p:txBody>
      </p:sp>
      <p:sp>
        <p:nvSpPr>
          <p:cNvPr id="14" name="TextBox 13"/>
          <p:cNvSpPr txBox="1"/>
          <p:nvPr/>
        </p:nvSpPr>
        <p:spPr>
          <a:xfrm>
            <a:off x="2433638" y="2644303"/>
            <a:ext cx="62709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solidFill>
                  <a:schemeClr val="tx1">
                    <a:lumMod val="65000"/>
                    <a:lumOff val="35000"/>
                  </a:schemeClr>
                </a:solidFill>
                <a:latin typeface="Impact" panose="020B0806030902050204" pitchFamily="34" charset="0"/>
              </a:rPr>
              <a:t>2014</a:t>
            </a:r>
            <a:endParaRPr lang="zh-CN" altLang="en-US" sz="1800" i="1" dirty="0">
              <a:solidFill>
                <a:schemeClr val="tx1">
                  <a:lumMod val="65000"/>
                  <a:lumOff val="35000"/>
                </a:schemeClr>
              </a:solidFill>
              <a:latin typeface="Impact" panose="020B0806030902050204" pitchFamily="34" charset="0"/>
            </a:endParaRPr>
          </a:p>
        </p:txBody>
      </p:sp>
      <p:sp>
        <p:nvSpPr>
          <p:cNvPr id="15" name="TextBox 14"/>
          <p:cNvSpPr txBox="1"/>
          <p:nvPr/>
        </p:nvSpPr>
        <p:spPr>
          <a:xfrm>
            <a:off x="4013200" y="2644303"/>
            <a:ext cx="635110"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solidFill>
                  <a:schemeClr val="tx1">
                    <a:lumMod val="65000"/>
                    <a:lumOff val="35000"/>
                  </a:schemeClr>
                </a:solidFill>
                <a:latin typeface="Impact" panose="020B0806030902050204" pitchFamily="34" charset="0"/>
              </a:rPr>
              <a:t>2015</a:t>
            </a:r>
            <a:endParaRPr lang="zh-CN" altLang="en-US" sz="1800" i="1" dirty="0">
              <a:solidFill>
                <a:schemeClr val="tx1">
                  <a:lumMod val="65000"/>
                  <a:lumOff val="35000"/>
                </a:schemeClr>
              </a:solidFill>
              <a:latin typeface="Impact" panose="020B0806030902050204" pitchFamily="34" charset="0"/>
            </a:endParaRPr>
          </a:p>
        </p:txBody>
      </p:sp>
      <p:sp>
        <p:nvSpPr>
          <p:cNvPr id="16" name="TextBox 15"/>
          <p:cNvSpPr txBox="1"/>
          <p:nvPr/>
        </p:nvSpPr>
        <p:spPr>
          <a:xfrm>
            <a:off x="5592763" y="2644303"/>
            <a:ext cx="636713"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solidFill>
                  <a:schemeClr val="tx1">
                    <a:lumMod val="65000"/>
                    <a:lumOff val="35000"/>
                  </a:schemeClr>
                </a:solidFill>
                <a:latin typeface="Impact" panose="020B0806030902050204" pitchFamily="34" charset="0"/>
              </a:rPr>
              <a:t>2016</a:t>
            </a:r>
            <a:endParaRPr lang="zh-CN" altLang="en-US" sz="1800" i="1" dirty="0">
              <a:solidFill>
                <a:schemeClr val="tx1">
                  <a:lumMod val="65000"/>
                  <a:lumOff val="35000"/>
                </a:schemeClr>
              </a:solidFill>
              <a:latin typeface="Impact" panose="020B0806030902050204" pitchFamily="34" charset="0"/>
            </a:endParaRPr>
          </a:p>
        </p:txBody>
      </p:sp>
      <p:grpSp>
        <p:nvGrpSpPr>
          <p:cNvPr id="17" name="组合 13"/>
          <p:cNvGrpSpPr/>
          <p:nvPr/>
        </p:nvGrpSpPr>
        <p:grpSpPr bwMode="auto">
          <a:xfrm>
            <a:off x="1085850" y="3077691"/>
            <a:ext cx="2419350" cy="1417637"/>
            <a:chOff x="941884" y="3983470"/>
            <a:chExt cx="1925931" cy="1602874"/>
          </a:xfrm>
        </p:grpSpPr>
        <p:cxnSp>
          <p:nvCxnSpPr>
            <p:cNvPr id="18" name="直接连接符 23"/>
            <p:cNvCxnSpPr>
              <a:cxnSpLocks noChangeShapeType="1"/>
            </p:cNvCxnSpPr>
            <p:nvPr/>
          </p:nvCxnSpPr>
          <p:spPr bwMode="auto">
            <a:xfrm>
              <a:off x="941884" y="3983470"/>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19" name="TextBox 18"/>
            <p:cNvSpPr txBox="1"/>
            <p:nvPr/>
          </p:nvSpPr>
          <p:spPr>
            <a:xfrm>
              <a:off x="941884" y="4394509"/>
              <a:ext cx="1925931" cy="119183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endParaRPr lang="zh-CN" altLang="en-US" sz="1200"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endParaRPr lang="zh-CN" altLang="en-US" sz="1200" kern="0" dirty="0">
                <a:solidFill>
                  <a:schemeClr val="tx1">
                    <a:lumMod val="65000"/>
                    <a:lumOff val="35000"/>
                  </a:schemeClr>
                </a:solidFill>
                <a:latin typeface="+mn-lt"/>
              </a:endParaRPr>
            </a:p>
          </p:txBody>
        </p:sp>
      </p:grpSp>
      <p:grpSp>
        <p:nvGrpSpPr>
          <p:cNvPr id="20" name="组合 14"/>
          <p:cNvGrpSpPr/>
          <p:nvPr/>
        </p:nvGrpSpPr>
        <p:grpSpPr bwMode="auto">
          <a:xfrm>
            <a:off x="2667000" y="1248891"/>
            <a:ext cx="2286000" cy="1330325"/>
            <a:chOff x="2293144" y="1916832"/>
            <a:chExt cx="1925931" cy="1502549"/>
          </a:xfrm>
        </p:grpSpPr>
        <p:cxnSp>
          <p:nvCxnSpPr>
            <p:cNvPr id="21" name="直接连接符 21"/>
            <p:cNvCxnSpPr>
              <a:cxnSpLocks noChangeShapeType="1"/>
            </p:cNvCxnSpPr>
            <p:nvPr/>
          </p:nvCxnSpPr>
          <p:spPr bwMode="auto">
            <a:xfrm>
              <a:off x="2293144" y="2060848"/>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22" name="TextBox 21"/>
            <p:cNvSpPr txBox="1"/>
            <p:nvPr/>
          </p:nvSpPr>
          <p:spPr>
            <a:xfrm>
              <a:off x="2293144"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endParaRPr lang="zh-CN" altLang="en-US" sz="1200"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endParaRPr lang="zh-CN" altLang="en-US" sz="1200" kern="0" dirty="0">
                <a:solidFill>
                  <a:schemeClr val="tx1">
                    <a:lumMod val="65000"/>
                    <a:lumOff val="35000"/>
                  </a:schemeClr>
                </a:solidFill>
                <a:latin typeface="+mn-lt"/>
              </a:endParaRPr>
            </a:p>
          </p:txBody>
        </p:sp>
      </p:grpSp>
      <p:grpSp>
        <p:nvGrpSpPr>
          <p:cNvPr id="23" name="组合 15"/>
          <p:cNvGrpSpPr/>
          <p:nvPr/>
        </p:nvGrpSpPr>
        <p:grpSpPr bwMode="auto">
          <a:xfrm>
            <a:off x="4214813" y="3096741"/>
            <a:ext cx="2109787" cy="1419225"/>
            <a:chOff x="3641104" y="3980384"/>
            <a:chExt cx="1925931" cy="1603059"/>
          </a:xfrm>
        </p:grpSpPr>
        <p:cxnSp>
          <p:nvCxnSpPr>
            <p:cNvPr id="24" name="直接连接符 19"/>
            <p:cNvCxnSpPr>
              <a:cxnSpLocks noChangeShapeType="1"/>
            </p:cNvCxnSpPr>
            <p:nvPr/>
          </p:nvCxnSpPr>
          <p:spPr bwMode="auto">
            <a:xfrm>
              <a:off x="3648596" y="3980384"/>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25" name="TextBox 24"/>
            <p:cNvSpPr txBox="1"/>
            <p:nvPr/>
          </p:nvSpPr>
          <p:spPr>
            <a:xfrm>
              <a:off x="3641104" y="4392804"/>
              <a:ext cx="1925931" cy="1190639"/>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endParaRPr lang="zh-CN" altLang="en-US" sz="1200"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endParaRPr lang="zh-CN" altLang="en-US" sz="1200" kern="0" dirty="0">
                <a:solidFill>
                  <a:schemeClr val="tx1">
                    <a:lumMod val="65000"/>
                    <a:lumOff val="35000"/>
                  </a:schemeClr>
                </a:solidFill>
                <a:latin typeface="+mn-lt"/>
              </a:endParaRPr>
            </a:p>
          </p:txBody>
        </p:sp>
      </p:grpSp>
      <p:grpSp>
        <p:nvGrpSpPr>
          <p:cNvPr id="26" name="组合 16"/>
          <p:cNvGrpSpPr/>
          <p:nvPr/>
        </p:nvGrpSpPr>
        <p:grpSpPr bwMode="auto">
          <a:xfrm>
            <a:off x="5822950" y="1248891"/>
            <a:ext cx="2178050" cy="1330325"/>
            <a:chOff x="5044092" y="1916832"/>
            <a:chExt cx="1925931" cy="1502549"/>
          </a:xfrm>
        </p:grpSpPr>
        <p:cxnSp>
          <p:nvCxnSpPr>
            <p:cNvPr id="27" name="直接连接符 17"/>
            <p:cNvCxnSpPr>
              <a:cxnSpLocks noChangeShapeType="1"/>
            </p:cNvCxnSpPr>
            <p:nvPr/>
          </p:nvCxnSpPr>
          <p:spPr bwMode="auto">
            <a:xfrm>
              <a:off x="5044092" y="2060848"/>
              <a:ext cx="0" cy="1358533"/>
            </a:xfrm>
            <a:prstGeom prst="line">
              <a:avLst/>
            </a:prstGeom>
            <a:noFill/>
            <a:ln w="9525" algn="ctr">
              <a:solidFill>
                <a:srgbClr val="0070C0"/>
              </a:solidFill>
              <a:round/>
              <a:headEnd type="oval" w="med" len="med"/>
              <a:tailEnd type="oval" w="med" len="med"/>
            </a:ln>
            <a:extLst>
              <a:ext uri="{909E8E84-426E-40DD-AFC4-6F175D3DCCD1}">
                <a14:hiddenFill xmlns:a14="http://schemas.microsoft.com/office/drawing/2010/main">
                  <a:noFill/>
                </a14:hiddenFill>
              </a:ext>
            </a:extLst>
          </p:spPr>
        </p:cxnSp>
        <p:sp>
          <p:nvSpPr>
            <p:cNvPr id="28" name="TextBox 27"/>
            <p:cNvSpPr txBox="1"/>
            <p:nvPr/>
          </p:nvSpPr>
          <p:spPr>
            <a:xfrm>
              <a:off x="5044092"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mn-lt"/>
                </a:rPr>
                <a:t>此处添加标题</a:t>
              </a:r>
              <a:endParaRPr lang="en-US" altLang="zh-CN" sz="1800" b="1"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endParaRPr lang="zh-CN" altLang="en-US" sz="1200" kern="0" dirty="0">
                <a:solidFill>
                  <a:schemeClr val="tx1">
                    <a:lumMod val="65000"/>
                    <a:lumOff val="35000"/>
                  </a:schemeClr>
                </a:solidFill>
                <a:latin typeface="+mn-lt"/>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mn-lt"/>
                </a:rPr>
                <a:t>点击此处添加段落文本</a:t>
              </a:r>
              <a:endParaRPr lang="zh-CN" altLang="en-US" sz="1200" kern="0" dirty="0">
                <a:solidFill>
                  <a:schemeClr val="tx1">
                    <a:lumMod val="65000"/>
                    <a:lumOff val="35000"/>
                  </a:schemeClr>
                </a:solidFill>
                <a:latin typeface="+mn-lt"/>
              </a:endParaRPr>
            </a:p>
          </p:txBody>
        </p:sp>
      </p:grpSp>
      <p:grpSp>
        <p:nvGrpSpPr>
          <p:cNvPr id="29" name="Group 13"/>
          <p:cNvGrpSpPr/>
          <p:nvPr/>
        </p:nvGrpSpPr>
        <p:grpSpPr bwMode="auto">
          <a:xfrm rot="-1693754" flipH="1" flipV="1">
            <a:off x="7513638" y="3091978"/>
            <a:ext cx="904875" cy="195263"/>
            <a:chOff x="1565" y="2568"/>
            <a:chExt cx="1118" cy="279"/>
          </a:xfrm>
        </p:grpSpPr>
        <p:sp>
          <p:nvSpPr>
            <p:cNvPr id="30"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1" name="AutoShape 15"/>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2" name="AutoShape 16"/>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3"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grpSp>
      <p:grpSp>
        <p:nvGrpSpPr>
          <p:cNvPr id="34" name="Group 18"/>
          <p:cNvGrpSpPr/>
          <p:nvPr/>
        </p:nvGrpSpPr>
        <p:grpSpPr bwMode="auto">
          <a:xfrm rot="-340214" flipH="1" flipV="1">
            <a:off x="7321550" y="3122141"/>
            <a:ext cx="903288" cy="196850"/>
            <a:chOff x="1565" y="2568"/>
            <a:chExt cx="1118" cy="279"/>
          </a:xfrm>
        </p:grpSpPr>
        <p:sp>
          <p:nvSpPr>
            <p:cNvPr id="35" name="AutoShape 19"/>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6"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7"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sp>
          <p:nvSpPr>
            <p:cNvPr id="38" name="AutoShape 22"/>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mn-lt"/>
              </a:endParaRPr>
            </a:p>
          </p:txBody>
        </p:sp>
      </p:grpSp>
      <p:sp>
        <p:nvSpPr>
          <p:cNvPr id="39" name="Rectangle 162"/>
          <p:cNvSpPr>
            <a:spLocks noChangeArrowheads="1"/>
          </p:cNvSpPr>
          <p:nvPr/>
        </p:nvSpPr>
        <p:spPr bwMode="auto">
          <a:xfrm>
            <a:off x="7297543" y="2562089"/>
            <a:ext cx="1011815" cy="419474"/>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rgbClr val="0070C0"/>
                </a:solidFill>
              </a:rPr>
              <a:t>添加标题</a:t>
            </a:r>
            <a:endParaRPr lang="en-US" altLang="zh-CN" sz="1600" b="1" dirty="0">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49" presetClass="entr" presetSubtype="0" decel="10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 calcmode="lin" valueType="num">
                                      <p:cBhvr>
                                        <p:cTn id="51" dur="500" fill="hold"/>
                                        <p:tgtEl>
                                          <p:spTgt spid="14"/>
                                        </p:tgtEl>
                                        <p:attrNameLst>
                                          <p:attrName>style.rotation</p:attrName>
                                        </p:attrNameLst>
                                      </p:cBhvr>
                                      <p:tavLst>
                                        <p:tav tm="0">
                                          <p:val>
                                            <p:fltVal val="360"/>
                                          </p:val>
                                        </p:tav>
                                        <p:tav tm="100000">
                                          <p:val>
                                            <p:fltVal val="0"/>
                                          </p:val>
                                        </p:tav>
                                      </p:tavLst>
                                    </p:anim>
                                    <p:animEffect transition="in" filter="fade">
                                      <p:cBhvr>
                                        <p:cTn id="52" dur="500"/>
                                        <p:tgtEl>
                                          <p:spTgt spid="14"/>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360"/>
                                          </p:val>
                                        </p:tav>
                                        <p:tav tm="100000">
                                          <p:val>
                                            <p:fltVal val="0"/>
                                          </p:val>
                                        </p:tav>
                                      </p:tavLst>
                                    </p:anim>
                                    <p:animEffect transition="in" filter="fade">
                                      <p:cBhvr>
                                        <p:cTn id="58" dur="500"/>
                                        <p:tgtEl>
                                          <p:spTgt spid="15"/>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 calcmode="lin" valueType="num">
                                      <p:cBhvr>
                                        <p:cTn id="63" dur="500" fill="hold"/>
                                        <p:tgtEl>
                                          <p:spTgt spid="16"/>
                                        </p:tgtEl>
                                        <p:attrNameLst>
                                          <p:attrName>style.rotation</p:attrName>
                                        </p:attrNameLst>
                                      </p:cBhvr>
                                      <p:tavLst>
                                        <p:tav tm="0">
                                          <p:val>
                                            <p:fltVal val="360"/>
                                          </p:val>
                                        </p:tav>
                                        <p:tav tm="100000">
                                          <p:val>
                                            <p:fltVal val="0"/>
                                          </p:val>
                                        </p:tav>
                                      </p:tavLst>
                                    </p:anim>
                                    <p:animEffect transition="in" filter="fade">
                                      <p:cBhvr>
                                        <p:cTn id="64" dur="500"/>
                                        <p:tgtEl>
                                          <p:spTgt spid="16"/>
                                        </p:tgtEl>
                                      </p:cBhvr>
                                    </p:animEffect>
                                  </p:childTnLst>
                                </p:cTn>
                              </p:par>
                            </p:childTnLst>
                          </p:cTn>
                        </p:par>
                        <p:par>
                          <p:cTn id="65" fill="hold">
                            <p:stCondLst>
                              <p:cond delay="2500"/>
                            </p:stCondLst>
                            <p:childTnLst>
                              <p:par>
                                <p:cTn id="66" presetID="47" presetClass="entr" presetSubtype="0"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1000"/>
                                        <p:tgtEl>
                                          <p:spTgt spid="5"/>
                                        </p:tgtEl>
                                      </p:cBhvr>
                                    </p:animEffect>
                                    <p:anim calcmode="lin" valueType="num">
                                      <p:cBhvr>
                                        <p:cTn id="69" dur="1000" fill="hold"/>
                                        <p:tgtEl>
                                          <p:spTgt spid="5"/>
                                        </p:tgtEl>
                                        <p:attrNameLst>
                                          <p:attrName>ppt_x</p:attrName>
                                        </p:attrNameLst>
                                      </p:cBhvr>
                                      <p:tavLst>
                                        <p:tav tm="0">
                                          <p:val>
                                            <p:strVal val="#ppt_x"/>
                                          </p:val>
                                        </p:tav>
                                        <p:tav tm="100000">
                                          <p:val>
                                            <p:strVal val="#ppt_x"/>
                                          </p:val>
                                        </p:tav>
                                      </p:tavLst>
                                    </p:anim>
                                    <p:anim calcmode="lin" valueType="num">
                                      <p:cBhvr>
                                        <p:cTn id="70" dur="1000" fill="hold"/>
                                        <p:tgtEl>
                                          <p:spTgt spid="5"/>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23" presetClass="entr" presetSubtype="16"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p:cTn id="74" dur="500" fill="hold"/>
                                        <p:tgtEl>
                                          <p:spTgt spid="39"/>
                                        </p:tgtEl>
                                        <p:attrNameLst>
                                          <p:attrName>ppt_w</p:attrName>
                                        </p:attrNameLst>
                                      </p:cBhvr>
                                      <p:tavLst>
                                        <p:tav tm="0">
                                          <p:val>
                                            <p:fltVal val="0"/>
                                          </p:val>
                                        </p:tav>
                                        <p:tav tm="100000">
                                          <p:val>
                                            <p:strVal val="#ppt_w"/>
                                          </p:val>
                                        </p:tav>
                                      </p:tavLst>
                                    </p:anim>
                                    <p:anim calcmode="lin" valueType="num">
                                      <p:cBhvr>
                                        <p:cTn id="75" dur="500" fill="hold"/>
                                        <p:tgtEl>
                                          <p:spTgt spid="39"/>
                                        </p:tgtEl>
                                        <p:attrNameLst>
                                          <p:attrName>ppt_h</p:attrName>
                                        </p:attrNameLst>
                                      </p:cBhvr>
                                      <p:tavLst>
                                        <p:tav tm="0">
                                          <p:val>
                                            <p:fltVal val="0"/>
                                          </p:val>
                                        </p:tav>
                                        <p:tav tm="100000">
                                          <p:val>
                                            <p:strVal val="#ppt_h"/>
                                          </p:val>
                                        </p:tav>
                                      </p:tavLst>
                                    </p:anim>
                                  </p:childTnLst>
                                </p:cTn>
                              </p:par>
                              <p:par>
                                <p:cTn id="76" presetID="42" presetClass="entr" presetSubtype="0"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1000"/>
                                        <p:tgtEl>
                                          <p:spTgt spid="20"/>
                                        </p:tgtEl>
                                      </p:cBhvr>
                                    </p:animEffect>
                                    <p:anim calcmode="lin" valueType="num">
                                      <p:cBhvr>
                                        <p:cTn id="79" dur="1000" fill="hold"/>
                                        <p:tgtEl>
                                          <p:spTgt spid="20"/>
                                        </p:tgtEl>
                                        <p:attrNameLst>
                                          <p:attrName>ppt_x</p:attrName>
                                        </p:attrNameLst>
                                      </p:cBhvr>
                                      <p:tavLst>
                                        <p:tav tm="0">
                                          <p:val>
                                            <p:strVal val="#ppt_x"/>
                                          </p:val>
                                        </p:tav>
                                        <p:tav tm="100000">
                                          <p:val>
                                            <p:strVal val="#ppt_x"/>
                                          </p:val>
                                        </p:tav>
                                      </p:tavLst>
                                    </p:anim>
                                    <p:anim calcmode="lin" valueType="num">
                                      <p:cBhvr>
                                        <p:cTn id="80" dur="1000" fill="hold"/>
                                        <p:tgtEl>
                                          <p:spTgt spid="2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9" grpId="0" animBg="1"/>
      <p:bldP spid="10" grpId="0" animBg="1"/>
      <p:bldP spid="11" grpId="0" animBg="1"/>
      <p:bldP spid="12" grpId="0" animBg="1"/>
      <p:bldP spid="13" grpId="0"/>
      <p:bldP spid="14" grpId="0"/>
      <p:bldP spid="15" grpId="0"/>
      <p:bldP spid="16"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明 年 工 作 计 划</a:t>
            </a:r>
            <a:endPar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54"/>
          <p:cNvSpPr/>
          <p:nvPr/>
        </p:nvSpPr>
        <p:spPr>
          <a:xfrm>
            <a:off x="2908055" y="1836751"/>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73312" y="1656483"/>
            <a:ext cx="902811" cy="307777"/>
          </a:xfrm>
          <a:prstGeom prst="rect">
            <a:avLst/>
          </a:prstGeom>
          <a:noFill/>
        </p:spPr>
        <p:txBody>
          <a:bodyPr wrap="none" rtlCol="0">
            <a:spAutoFit/>
          </a:bodyPr>
          <a:lstStyle/>
          <a:p>
            <a:pPr algn="ctr"/>
            <a:r>
              <a:rPr lang="zh-CN" altLang="en-US" sz="1400" b="1" dirty="0" smtClean="0">
                <a:solidFill>
                  <a:srgbClr val="0070C0"/>
                </a:solidFill>
                <a:latin typeface="微软雅黑" panose="020B0503020204020204" pitchFamily="34" charset="-122"/>
                <a:ea typeface="微软雅黑" panose="020B0503020204020204" pitchFamily="34" charset="-122"/>
              </a:rPr>
              <a:t>标题内容</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2711031" y="1832770"/>
            <a:ext cx="1913927" cy="21230"/>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125810" y="1832770"/>
            <a:ext cx="1499148" cy="1054342"/>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98646" y="1832771"/>
            <a:ext cx="626312" cy="1779464"/>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624959" y="1832771"/>
            <a:ext cx="670571" cy="1717151"/>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4624958" y="1832770"/>
            <a:ext cx="1465240" cy="1054342"/>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624958" y="1832769"/>
            <a:ext cx="1861284" cy="13806"/>
          </a:xfrm>
          <a:prstGeom prst="line">
            <a:avLst/>
          </a:prstGeom>
          <a:ln w="762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926415" y="2489296"/>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3707904" y="3219856"/>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4960244" y="3186117"/>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椭圆 15"/>
          <p:cNvSpPr/>
          <p:nvPr/>
        </p:nvSpPr>
        <p:spPr>
          <a:xfrm>
            <a:off x="5713686" y="2392437"/>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6012160" y="1524722"/>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2645698" y="1513319"/>
            <a:ext cx="660132" cy="660132"/>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07504" y="1935772"/>
            <a:ext cx="2556284" cy="532453"/>
          </a:xfrm>
          <a:prstGeom prst="rect">
            <a:avLst/>
          </a:prstGeom>
          <a:noFill/>
        </p:spPr>
        <p:txBody>
          <a:bodyPr wrap="square" rtlCol="0">
            <a:spAutoFit/>
          </a:bodyPr>
          <a:lstStyle/>
          <a:p>
            <a:pPr algn="r">
              <a:lnSpc>
                <a:spcPct val="130000"/>
              </a:lnSpc>
              <a:defRPr/>
            </a:pPr>
            <a:r>
              <a:rPr lang="zh-CN" altLang="en-US" sz="1100" dirty="0" smtClean="0">
                <a:latin typeface="微软雅黑" panose="020B0503020204020204" pitchFamily="34" charset="-122"/>
                <a:ea typeface="微软雅黑" panose="020B0503020204020204" pitchFamily="34" charset="-122"/>
              </a:rPr>
              <a:t>点击</a:t>
            </a:r>
            <a:r>
              <a:rPr lang="zh-CN" altLang="en-US" sz="1100" dirty="0">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latin typeface="微软雅黑" panose="020B0503020204020204" pitchFamily="34" charset="-122"/>
                <a:ea typeface="微软雅黑" panose="020B0503020204020204" pitchFamily="34" charset="-122"/>
              </a:rPr>
              <a:t>修饰</a:t>
            </a:r>
            <a:r>
              <a:rPr lang="zh-CN" altLang="en-US" sz="1100" dirty="0">
                <a:latin typeface="微软雅黑" panose="020B0503020204020204" pitchFamily="34" charset="-122"/>
                <a:ea typeface="微软雅黑" panose="020B0503020204020204" pitchFamily="34" charset="-122"/>
              </a:rPr>
              <a:t>。</a:t>
            </a:r>
            <a:endParaRPr lang="zh-CN" altLang="en-US" sz="110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1992493" y="2808611"/>
            <a:ext cx="902812" cy="307777"/>
          </a:xfrm>
          <a:prstGeom prst="rect">
            <a:avLst/>
          </a:prstGeom>
          <a:noFill/>
        </p:spPr>
        <p:txBody>
          <a:bodyPr wrap="none" rtlCol="0">
            <a:spAutoFit/>
          </a:bodyPr>
          <a:lstStyle/>
          <a:p>
            <a:pPr algn="ctr"/>
            <a:r>
              <a:rPr lang="zh-CN" altLang="en-US" sz="1400" b="1" dirty="0" smtClean="0">
                <a:solidFill>
                  <a:srgbClr val="0070C0"/>
                </a:solidFill>
                <a:latin typeface="微软雅黑" panose="020B0503020204020204" pitchFamily="34" charset="-122"/>
                <a:ea typeface="微软雅黑" panose="020B0503020204020204" pitchFamily="34" charset="-122"/>
              </a:rPr>
              <a:t>标题内容</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11560" y="3087900"/>
            <a:ext cx="2556284" cy="511037"/>
          </a:xfrm>
          <a:prstGeom prst="rect">
            <a:avLst/>
          </a:prstGeom>
          <a:noFill/>
        </p:spPr>
        <p:txBody>
          <a:bodyPr wrap="square" rtlCol="0">
            <a:spAutoFit/>
          </a:bodyPr>
          <a:lstStyle/>
          <a:p>
            <a:pPr algn="r">
              <a:lnSpc>
                <a:spcPct val="130000"/>
              </a:lnSpc>
              <a:defRPr/>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805092" y="3744715"/>
            <a:ext cx="902812" cy="307777"/>
          </a:xfrm>
          <a:prstGeom prst="rect">
            <a:avLst/>
          </a:prstGeom>
          <a:noFill/>
        </p:spPr>
        <p:txBody>
          <a:bodyPr wrap="none" rtlCol="0">
            <a:spAutoFit/>
          </a:bodyPr>
          <a:lstStyle/>
          <a:p>
            <a:pPr algn="ctr"/>
            <a:r>
              <a:rPr lang="zh-CN" altLang="en-US" sz="1400" b="1" dirty="0" smtClean="0">
                <a:solidFill>
                  <a:srgbClr val="0070C0"/>
                </a:solidFill>
                <a:latin typeface="微软雅黑" panose="020B0503020204020204" pitchFamily="34" charset="-122"/>
                <a:ea typeface="微软雅黑" panose="020B0503020204020204" pitchFamily="34" charset="-122"/>
              </a:rPr>
              <a:t>标题内容</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524316" y="4024004"/>
            <a:ext cx="2556284" cy="511037"/>
          </a:xfrm>
          <a:prstGeom prst="rect">
            <a:avLst/>
          </a:prstGeom>
          <a:noFill/>
        </p:spPr>
        <p:txBody>
          <a:bodyPr wrap="square" rtlCol="0">
            <a:spAutoFit/>
          </a:bodyPr>
          <a:lstStyle/>
          <a:p>
            <a:pPr algn="r">
              <a:lnSpc>
                <a:spcPct val="130000"/>
              </a:lnSpc>
              <a:defRPr/>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508104" y="3764369"/>
            <a:ext cx="902811" cy="307777"/>
          </a:xfrm>
          <a:prstGeom prst="rect">
            <a:avLst/>
          </a:prstGeom>
          <a:noFill/>
        </p:spPr>
        <p:txBody>
          <a:bodyPr wrap="none" rtlCol="0">
            <a:spAutoFit/>
          </a:bodyPr>
          <a:lstStyle/>
          <a:p>
            <a:r>
              <a:rPr lang="zh-CN" altLang="en-US" sz="1400" b="1" dirty="0" smtClean="0">
                <a:solidFill>
                  <a:srgbClr val="0070C0"/>
                </a:solidFill>
                <a:latin typeface="微软雅黑" panose="020B0503020204020204" pitchFamily="34" charset="-122"/>
                <a:ea typeface="微软雅黑" panose="020B0503020204020204" pitchFamily="34" charset="-122"/>
              </a:rPr>
              <a:t>标题内容</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256076" y="4044283"/>
            <a:ext cx="2556284" cy="511037"/>
          </a:xfrm>
          <a:prstGeom prst="rect">
            <a:avLst/>
          </a:prstGeom>
          <a:noFill/>
        </p:spPr>
        <p:txBody>
          <a:bodyPr wrap="square" rtlCol="0">
            <a:spAutoFit/>
          </a:bodyPr>
          <a:lstStyle/>
          <a:p>
            <a:pPr>
              <a:lnSpc>
                <a:spcPct val="130000"/>
              </a:lnSpc>
              <a:defRPr/>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336196" y="2829402"/>
            <a:ext cx="902811" cy="307777"/>
          </a:xfrm>
          <a:prstGeom prst="rect">
            <a:avLst/>
          </a:prstGeom>
          <a:noFill/>
        </p:spPr>
        <p:txBody>
          <a:bodyPr wrap="none" rtlCol="0">
            <a:spAutoFit/>
          </a:bodyPr>
          <a:lstStyle/>
          <a:p>
            <a:r>
              <a:rPr lang="zh-CN" altLang="en-US" sz="1400" b="1" dirty="0" smtClean="0">
                <a:solidFill>
                  <a:srgbClr val="0070C0"/>
                </a:solidFill>
                <a:latin typeface="微软雅黑" panose="020B0503020204020204" pitchFamily="34" charset="-122"/>
                <a:ea typeface="微软雅黑" panose="020B0503020204020204" pitchFamily="34" charset="-122"/>
              </a:rPr>
              <a:t>标题内容</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084168" y="3109316"/>
            <a:ext cx="2556284" cy="511037"/>
          </a:xfrm>
          <a:prstGeom prst="rect">
            <a:avLst/>
          </a:prstGeom>
          <a:noFill/>
        </p:spPr>
        <p:txBody>
          <a:bodyPr wrap="square" rtlCol="0">
            <a:spAutoFit/>
          </a:bodyPr>
          <a:lstStyle/>
          <a:p>
            <a:pPr>
              <a:lnSpc>
                <a:spcPct val="130000"/>
              </a:lnSpc>
              <a:defRPr/>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804248" y="1806152"/>
            <a:ext cx="902811" cy="307777"/>
          </a:xfrm>
          <a:prstGeom prst="rect">
            <a:avLst/>
          </a:prstGeom>
          <a:noFill/>
        </p:spPr>
        <p:txBody>
          <a:bodyPr wrap="none" rtlCol="0">
            <a:spAutoFit/>
          </a:bodyPr>
          <a:lstStyle/>
          <a:p>
            <a:r>
              <a:rPr lang="zh-CN" altLang="en-US" sz="1400" b="1" dirty="0" smtClean="0">
                <a:solidFill>
                  <a:srgbClr val="0070C0"/>
                </a:solidFill>
                <a:latin typeface="微软雅黑" panose="020B0503020204020204" pitchFamily="34" charset="-122"/>
                <a:ea typeface="微软雅黑" panose="020B0503020204020204" pitchFamily="34" charset="-122"/>
              </a:rPr>
              <a:t>标题内容</a:t>
            </a:r>
            <a:endParaRPr lang="zh-CN" altLang="en-US" sz="1400" b="1" dirty="0">
              <a:solidFill>
                <a:srgbClr val="0070C0"/>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552220" y="2086066"/>
            <a:ext cx="2556284" cy="511037"/>
          </a:xfrm>
          <a:prstGeom prst="rect">
            <a:avLst/>
          </a:prstGeom>
          <a:noFill/>
        </p:spPr>
        <p:txBody>
          <a:bodyPr wrap="square" rtlCol="0">
            <a:spAutoFit/>
          </a:bodyPr>
          <a:lstStyle/>
          <a:p>
            <a:pPr>
              <a:lnSpc>
                <a:spcPct val="130000"/>
              </a:lnSpc>
              <a:defRPr/>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输入简要文字内容，文字内容需概括精炼，不用多余的文字</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修饰</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3923779" y="1131590"/>
            <a:ext cx="1402358" cy="1402358"/>
            <a:chOff x="3851771" y="1163107"/>
            <a:chExt cx="1402358" cy="1402358"/>
          </a:xfrm>
        </p:grpSpPr>
        <p:grpSp>
          <p:nvGrpSpPr>
            <p:cNvPr id="31" name="组合 3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4204137" y="1520959"/>
              <a:ext cx="697627" cy="707886"/>
            </a:xfrm>
            <a:prstGeom prst="rect">
              <a:avLst/>
            </a:prstGeom>
            <a:noFill/>
          </p:spPr>
          <p:txBody>
            <a:bodyPr wrap="none" rtlCol="0">
              <a:spAutoFit/>
            </a:bodyPr>
            <a:lstStyle/>
            <a:p>
              <a:pPr algn="ctr" fontAlgn="auto">
                <a:spcBef>
                  <a:spcPts val="0"/>
                </a:spcBef>
                <a:spcAft>
                  <a:spcPts val="0"/>
                </a:spcAft>
                <a:defRPr/>
              </a:pPr>
              <a:r>
                <a:rPr lang="zh-CN" altLang="en-US" sz="2000" b="1" dirty="0" smtClean="0">
                  <a:solidFill>
                    <a:srgbClr val="0070C0"/>
                  </a:solidFill>
                  <a:latin typeface="微软雅黑" panose="020B0503020204020204" pitchFamily="34" charset="-122"/>
                  <a:ea typeface="微软雅黑" panose="020B0503020204020204" pitchFamily="34" charset="-122"/>
                </a:rPr>
                <a:t>添加</a:t>
              </a:r>
              <a:endParaRPr lang="en-US" altLang="zh-CN" sz="2000" b="1" dirty="0" smtClean="0">
                <a:solidFill>
                  <a:srgbClr val="0070C0"/>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000" b="1" dirty="0" smtClean="0">
                  <a:solidFill>
                    <a:srgbClr val="0070C0"/>
                  </a:solidFill>
                  <a:latin typeface="微软雅黑" panose="020B0503020204020204" pitchFamily="34" charset="-122"/>
                  <a:ea typeface="微软雅黑" panose="020B0503020204020204" pitchFamily="34" charset="-122"/>
                </a:rPr>
                <a:t>标题</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14:presetBounceEnd="44000">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44000">
                                          <p:cBhvr additive="base">
                                            <p:cTn id="21" dur="500" fill="hold"/>
                                            <p:tgtEl>
                                              <p:spTgt spid="30"/>
                                            </p:tgtEl>
                                            <p:attrNameLst>
                                              <p:attrName>ppt_x</p:attrName>
                                            </p:attrNameLst>
                                          </p:cBhvr>
                                          <p:tavLst>
                                            <p:tav tm="0">
                                              <p:val>
                                                <p:strVal val="#ppt_x"/>
                                              </p:val>
                                            </p:tav>
                                            <p:tav tm="100000">
                                              <p:val>
                                                <p:strVal val="#ppt_x"/>
                                              </p:val>
                                            </p:tav>
                                          </p:tavLst>
                                        </p:anim>
                                        <p:anim calcmode="lin" valueType="num" p14:bounceEnd="44000">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8" presetClass="entr" presetSubtype="1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par>
                                    <p:cTn id="33" presetID="18" presetClass="entr" presetSubtype="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Right)">
                                          <p:cBhvr>
                                            <p:cTn id="35" dur="500"/>
                                            <p:tgtEl>
                                              <p:spTgt spid="10"/>
                                            </p:tgtEl>
                                          </p:cBhvr>
                                        </p:animEffect>
                                      </p:childTnLst>
                                    </p:cTn>
                                  </p:par>
                                  <p:par>
                                    <p:cTn id="36" presetID="18" presetClass="entr" presetSubtype="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strips(downRight)">
                                          <p:cBhvr>
                                            <p:cTn id="38" dur="500"/>
                                            <p:tgtEl>
                                              <p:spTgt spid="11"/>
                                            </p:tgtEl>
                                          </p:cBhvr>
                                        </p:animEffect>
                                      </p:childTnLst>
                                    </p:cTn>
                                  </p:par>
                                  <p:par>
                                    <p:cTn id="39" presetID="18" presetClass="entr" presetSubtype="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trips(downRight)">
                                          <p:cBhvr>
                                            <p:cTn id="41" dur="500"/>
                                            <p:tgtEl>
                                              <p:spTgt spid="12"/>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3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3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30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par>
                              <p:cTn id="72" fill="hold">
                                <p:stCondLst>
                                  <p:cond delay="2000"/>
                                </p:stCondLst>
                                <p:childTnLst>
                                  <p:par>
                                    <p:cTn id="73" presetID="12" presetClass="entr" presetSubtype="2"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p:tgtEl>
                                              <p:spTgt spid="6"/>
                                            </p:tgtEl>
                                            <p:attrNameLst>
                                              <p:attrName>ppt_x</p:attrName>
                                            </p:attrNameLst>
                                          </p:cBhvr>
                                          <p:tavLst>
                                            <p:tav tm="0">
                                              <p:val>
                                                <p:strVal val="#ppt_x+#ppt_w*1.125000"/>
                                              </p:val>
                                            </p:tav>
                                            <p:tav tm="100000">
                                              <p:val>
                                                <p:strVal val="#ppt_x"/>
                                              </p:val>
                                            </p:tav>
                                          </p:tavLst>
                                        </p:anim>
                                        <p:animEffect transition="in" filter="wipe(left)">
                                          <p:cBhvr>
                                            <p:cTn id="76" dur="500"/>
                                            <p:tgtEl>
                                              <p:spTgt spid="6"/>
                                            </p:tgtEl>
                                          </p:cBhvr>
                                        </p:animEffect>
                                      </p:childTnLst>
                                    </p:cTn>
                                  </p:par>
                                  <p:par>
                                    <p:cTn id="77" presetID="18" presetClass="entr" presetSubtype="3"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strips(upRight)">
                                          <p:cBhvr>
                                            <p:cTn id="79" dur="500"/>
                                            <p:tgtEl>
                                              <p:spTgt spid="19"/>
                                            </p:tgtEl>
                                          </p:cBhvr>
                                        </p:animEffect>
                                      </p:childTnLst>
                                    </p:cTn>
                                  </p:par>
                                </p:childTnLst>
                              </p:cTn>
                            </p:par>
                            <p:par>
                              <p:cTn id="80" fill="hold">
                                <p:stCondLst>
                                  <p:cond delay="2500"/>
                                </p:stCondLst>
                                <p:childTnLst>
                                  <p:par>
                                    <p:cTn id="81" presetID="12" presetClass="entr" presetSubtype="2"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p:tgtEl>
                                              <p:spTgt spid="20"/>
                                            </p:tgtEl>
                                            <p:attrNameLst>
                                              <p:attrName>ppt_x</p:attrName>
                                            </p:attrNameLst>
                                          </p:cBhvr>
                                          <p:tavLst>
                                            <p:tav tm="0">
                                              <p:val>
                                                <p:strVal val="#ppt_x+#ppt_w*1.125000"/>
                                              </p:val>
                                            </p:tav>
                                            <p:tav tm="100000">
                                              <p:val>
                                                <p:strVal val="#ppt_x"/>
                                              </p:val>
                                            </p:tav>
                                          </p:tavLst>
                                        </p:anim>
                                        <p:animEffect transition="in" filter="wipe(left)">
                                          <p:cBhvr>
                                            <p:cTn id="84" dur="500"/>
                                            <p:tgtEl>
                                              <p:spTgt spid="20"/>
                                            </p:tgtEl>
                                          </p:cBhvr>
                                        </p:animEffect>
                                      </p:childTnLst>
                                    </p:cTn>
                                  </p:par>
                                  <p:par>
                                    <p:cTn id="85" presetID="18" presetClass="entr" presetSubtype="3"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strips(upRight)">
                                          <p:cBhvr>
                                            <p:cTn id="87" dur="500"/>
                                            <p:tgtEl>
                                              <p:spTgt spid="21"/>
                                            </p:tgtEl>
                                          </p:cBhvr>
                                        </p:animEffect>
                                      </p:childTnLst>
                                    </p:cTn>
                                  </p:par>
                                </p:childTnLst>
                              </p:cTn>
                            </p:par>
                            <p:par>
                              <p:cTn id="88" fill="hold">
                                <p:stCondLst>
                                  <p:cond delay="3000"/>
                                </p:stCondLst>
                                <p:childTnLst>
                                  <p:par>
                                    <p:cTn id="89" presetID="12" presetClass="entr" presetSubtype="2"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p:tgtEl>
                                              <p:spTgt spid="22"/>
                                            </p:tgtEl>
                                            <p:attrNameLst>
                                              <p:attrName>ppt_x</p:attrName>
                                            </p:attrNameLst>
                                          </p:cBhvr>
                                          <p:tavLst>
                                            <p:tav tm="0">
                                              <p:val>
                                                <p:strVal val="#ppt_x+#ppt_w*1.125000"/>
                                              </p:val>
                                            </p:tav>
                                            <p:tav tm="100000">
                                              <p:val>
                                                <p:strVal val="#ppt_x"/>
                                              </p:val>
                                            </p:tav>
                                          </p:tavLst>
                                        </p:anim>
                                        <p:animEffect transition="in" filter="wipe(left)">
                                          <p:cBhvr>
                                            <p:cTn id="92" dur="500"/>
                                            <p:tgtEl>
                                              <p:spTgt spid="22"/>
                                            </p:tgtEl>
                                          </p:cBhvr>
                                        </p:animEffect>
                                      </p:childTnLst>
                                    </p:cTn>
                                  </p:par>
                                  <p:par>
                                    <p:cTn id="93" presetID="18" presetClass="entr" presetSubtype="3"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strips(upRight)">
                                          <p:cBhvr>
                                            <p:cTn id="95" dur="500"/>
                                            <p:tgtEl>
                                              <p:spTgt spid="23"/>
                                            </p:tgtEl>
                                          </p:cBhvr>
                                        </p:animEffect>
                                      </p:childTnLst>
                                    </p:cTn>
                                  </p:par>
                                </p:childTnLst>
                              </p:cTn>
                            </p:par>
                            <p:par>
                              <p:cTn id="96" fill="hold">
                                <p:stCondLst>
                                  <p:cond delay="3500"/>
                                </p:stCondLst>
                                <p:childTnLst>
                                  <p:par>
                                    <p:cTn id="97" presetID="12" presetClass="entr" presetSubtype="2"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p:tgtEl>
                                              <p:spTgt spid="24"/>
                                            </p:tgtEl>
                                            <p:attrNameLst>
                                              <p:attrName>ppt_x</p:attrName>
                                            </p:attrNameLst>
                                          </p:cBhvr>
                                          <p:tavLst>
                                            <p:tav tm="0">
                                              <p:val>
                                                <p:strVal val="#ppt_x+#ppt_w*1.125000"/>
                                              </p:val>
                                            </p:tav>
                                            <p:tav tm="100000">
                                              <p:val>
                                                <p:strVal val="#ppt_x"/>
                                              </p:val>
                                            </p:tav>
                                          </p:tavLst>
                                        </p:anim>
                                        <p:animEffect transition="in" filter="wipe(left)">
                                          <p:cBhvr>
                                            <p:cTn id="100" dur="500"/>
                                            <p:tgtEl>
                                              <p:spTgt spid="24"/>
                                            </p:tgtEl>
                                          </p:cBhvr>
                                        </p:animEffect>
                                      </p:childTnLst>
                                    </p:cTn>
                                  </p:par>
                                  <p:par>
                                    <p:cTn id="101" presetID="18" presetClass="entr" presetSubtype="3"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strips(upRight)">
                                          <p:cBhvr>
                                            <p:cTn id="103" dur="500"/>
                                            <p:tgtEl>
                                              <p:spTgt spid="25"/>
                                            </p:tgtEl>
                                          </p:cBhvr>
                                        </p:animEffect>
                                      </p:childTnLst>
                                    </p:cTn>
                                  </p:par>
                                </p:childTnLst>
                              </p:cTn>
                            </p:par>
                            <p:par>
                              <p:cTn id="104" fill="hold">
                                <p:stCondLst>
                                  <p:cond delay="4000"/>
                                </p:stCondLst>
                                <p:childTnLst>
                                  <p:par>
                                    <p:cTn id="105" presetID="12" presetClass="entr" presetSubtype="2"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p:tgtEl>
                                              <p:spTgt spid="26"/>
                                            </p:tgtEl>
                                            <p:attrNameLst>
                                              <p:attrName>ppt_x</p:attrName>
                                            </p:attrNameLst>
                                          </p:cBhvr>
                                          <p:tavLst>
                                            <p:tav tm="0">
                                              <p:val>
                                                <p:strVal val="#ppt_x+#ppt_w*1.125000"/>
                                              </p:val>
                                            </p:tav>
                                            <p:tav tm="100000">
                                              <p:val>
                                                <p:strVal val="#ppt_x"/>
                                              </p:val>
                                            </p:tav>
                                          </p:tavLst>
                                        </p:anim>
                                        <p:animEffect transition="in" filter="wipe(left)">
                                          <p:cBhvr>
                                            <p:cTn id="108" dur="500"/>
                                            <p:tgtEl>
                                              <p:spTgt spid="26"/>
                                            </p:tgtEl>
                                          </p:cBhvr>
                                        </p:animEffect>
                                      </p:childTnLst>
                                    </p:cTn>
                                  </p:par>
                                  <p:par>
                                    <p:cTn id="109" presetID="18" presetClass="entr" presetSubtype="3"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strips(upRight)">
                                          <p:cBhvr>
                                            <p:cTn id="111" dur="500"/>
                                            <p:tgtEl>
                                              <p:spTgt spid="27"/>
                                            </p:tgtEl>
                                          </p:cBhvr>
                                        </p:animEffect>
                                      </p:childTnLst>
                                    </p:cTn>
                                  </p:par>
                                </p:childTnLst>
                              </p:cTn>
                            </p:par>
                            <p:par>
                              <p:cTn id="112" fill="hold">
                                <p:stCondLst>
                                  <p:cond delay="4500"/>
                                </p:stCondLst>
                                <p:childTnLst>
                                  <p:par>
                                    <p:cTn id="113" presetID="12" presetClass="entr" presetSubtype="2"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p:tgtEl>
                                              <p:spTgt spid="28"/>
                                            </p:tgtEl>
                                            <p:attrNameLst>
                                              <p:attrName>ppt_x</p:attrName>
                                            </p:attrNameLst>
                                          </p:cBhvr>
                                          <p:tavLst>
                                            <p:tav tm="0">
                                              <p:val>
                                                <p:strVal val="#ppt_x+#ppt_w*1.125000"/>
                                              </p:val>
                                            </p:tav>
                                            <p:tav tm="100000">
                                              <p:val>
                                                <p:strVal val="#ppt_x"/>
                                              </p:val>
                                            </p:tav>
                                          </p:tavLst>
                                        </p:anim>
                                        <p:animEffect transition="in" filter="wipe(left)">
                                          <p:cBhvr>
                                            <p:cTn id="116" dur="500"/>
                                            <p:tgtEl>
                                              <p:spTgt spid="28"/>
                                            </p:tgtEl>
                                          </p:cBhvr>
                                        </p:animEffect>
                                      </p:childTnLst>
                                    </p:cTn>
                                  </p:par>
                                  <p:par>
                                    <p:cTn id="117" presetID="18" presetClass="entr" presetSubtype="3"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strips(upRight)">
                                          <p:cBhvr>
                                            <p:cTn id="119" dur="500"/>
                                            <p:tgtEl>
                                              <p:spTgt spid="29"/>
                                            </p:tgtEl>
                                          </p:cBhvr>
                                        </p:animEffect>
                                      </p:childTnLst>
                                    </p:cTn>
                                  </p:par>
                                </p:childTnLst>
                              </p:cTn>
                            </p:par>
                            <p:par>
                              <p:cTn id="120" fill="hold">
                                <p:stCondLst>
                                  <p:cond delay="5000"/>
                                </p:stCondLst>
                                <p:childTnLst>
                                  <p:par>
                                    <p:cTn id="121" presetID="21" presetClass="entr" presetSubtype="1" fill="hold" grpId="0" nodeType="after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wheel(1)">
                                          <p:cBhvr>
                                            <p:cTn id="1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8" presetClass="entr" presetSubtype="1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par>
                                    <p:cTn id="27" presetID="18" presetClass="entr" presetSubtype="12"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par>
                                    <p:cTn id="30" presetID="18" presetClass="entr" presetSubtype="12"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par>
                                    <p:cTn id="33" presetID="18" presetClass="entr" presetSubtype="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Right)">
                                          <p:cBhvr>
                                            <p:cTn id="35" dur="500"/>
                                            <p:tgtEl>
                                              <p:spTgt spid="10"/>
                                            </p:tgtEl>
                                          </p:cBhvr>
                                        </p:animEffect>
                                      </p:childTnLst>
                                    </p:cTn>
                                  </p:par>
                                  <p:par>
                                    <p:cTn id="36" presetID="18" presetClass="entr" presetSubtype="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strips(downRight)">
                                          <p:cBhvr>
                                            <p:cTn id="38" dur="500"/>
                                            <p:tgtEl>
                                              <p:spTgt spid="11"/>
                                            </p:tgtEl>
                                          </p:cBhvr>
                                        </p:animEffect>
                                      </p:childTnLst>
                                    </p:cTn>
                                  </p:par>
                                  <p:par>
                                    <p:cTn id="39" presetID="18" presetClass="entr" presetSubtype="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strips(downRight)">
                                          <p:cBhvr>
                                            <p:cTn id="41" dur="500"/>
                                            <p:tgtEl>
                                              <p:spTgt spid="12"/>
                                            </p:tgtEl>
                                          </p:cBhvr>
                                        </p:animEffect>
                                      </p:childTnLst>
                                    </p:cTn>
                                  </p:par>
                                  <p:par>
                                    <p:cTn id="42" presetID="53" presetClass="entr" presetSubtype="16" fill="hold" grpId="0" nodeType="withEffect">
                                      <p:stCondLst>
                                        <p:cond delay="3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3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3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30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3" presetClass="entr" presetSubtype="16" fill="hold" grpId="0" nodeType="withEffect">
                                      <p:stCondLst>
                                        <p:cond delay="3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par>
                              <p:cTn id="72" fill="hold">
                                <p:stCondLst>
                                  <p:cond delay="2000"/>
                                </p:stCondLst>
                                <p:childTnLst>
                                  <p:par>
                                    <p:cTn id="73" presetID="12" presetClass="entr" presetSubtype="2"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p:tgtEl>
                                              <p:spTgt spid="6"/>
                                            </p:tgtEl>
                                            <p:attrNameLst>
                                              <p:attrName>ppt_x</p:attrName>
                                            </p:attrNameLst>
                                          </p:cBhvr>
                                          <p:tavLst>
                                            <p:tav tm="0">
                                              <p:val>
                                                <p:strVal val="#ppt_x+#ppt_w*1.125000"/>
                                              </p:val>
                                            </p:tav>
                                            <p:tav tm="100000">
                                              <p:val>
                                                <p:strVal val="#ppt_x"/>
                                              </p:val>
                                            </p:tav>
                                          </p:tavLst>
                                        </p:anim>
                                        <p:animEffect transition="in" filter="wipe(left)">
                                          <p:cBhvr>
                                            <p:cTn id="76" dur="500"/>
                                            <p:tgtEl>
                                              <p:spTgt spid="6"/>
                                            </p:tgtEl>
                                          </p:cBhvr>
                                        </p:animEffect>
                                      </p:childTnLst>
                                    </p:cTn>
                                  </p:par>
                                  <p:par>
                                    <p:cTn id="77" presetID="18" presetClass="entr" presetSubtype="3"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strips(upRight)">
                                          <p:cBhvr>
                                            <p:cTn id="79" dur="500"/>
                                            <p:tgtEl>
                                              <p:spTgt spid="19"/>
                                            </p:tgtEl>
                                          </p:cBhvr>
                                        </p:animEffect>
                                      </p:childTnLst>
                                    </p:cTn>
                                  </p:par>
                                </p:childTnLst>
                              </p:cTn>
                            </p:par>
                            <p:par>
                              <p:cTn id="80" fill="hold">
                                <p:stCondLst>
                                  <p:cond delay="2500"/>
                                </p:stCondLst>
                                <p:childTnLst>
                                  <p:par>
                                    <p:cTn id="81" presetID="12" presetClass="entr" presetSubtype="2"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p:tgtEl>
                                              <p:spTgt spid="20"/>
                                            </p:tgtEl>
                                            <p:attrNameLst>
                                              <p:attrName>ppt_x</p:attrName>
                                            </p:attrNameLst>
                                          </p:cBhvr>
                                          <p:tavLst>
                                            <p:tav tm="0">
                                              <p:val>
                                                <p:strVal val="#ppt_x+#ppt_w*1.125000"/>
                                              </p:val>
                                            </p:tav>
                                            <p:tav tm="100000">
                                              <p:val>
                                                <p:strVal val="#ppt_x"/>
                                              </p:val>
                                            </p:tav>
                                          </p:tavLst>
                                        </p:anim>
                                        <p:animEffect transition="in" filter="wipe(left)">
                                          <p:cBhvr>
                                            <p:cTn id="84" dur="500"/>
                                            <p:tgtEl>
                                              <p:spTgt spid="20"/>
                                            </p:tgtEl>
                                          </p:cBhvr>
                                        </p:animEffect>
                                      </p:childTnLst>
                                    </p:cTn>
                                  </p:par>
                                  <p:par>
                                    <p:cTn id="85" presetID="18" presetClass="entr" presetSubtype="3"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strips(upRight)">
                                          <p:cBhvr>
                                            <p:cTn id="87" dur="500"/>
                                            <p:tgtEl>
                                              <p:spTgt spid="21"/>
                                            </p:tgtEl>
                                          </p:cBhvr>
                                        </p:animEffect>
                                      </p:childTnLst>
                                    </p:cTn>
                                  </p:par>
                                </p:childTnLst>
                              </p:cTn>
                            </p:par>
                            <p:par>
                              <p:cTn id="88" fill="hold">
                                <p:stCondLst>
                                  <p:cond delay="3000"/>
                                </p:stCondLst>
                                <p:childTnLst>
                                  <p:par>
                                    <p:cTn id="89" presetID="12" presetClass="entr" presetSubtype="2"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p:tgtEl>
                                              <p:spTgt spid="22"/>
                                            </p:tgtEl>
                                            <p:attrNameLst>
                                              <p:attrName>ppt_x</p:attrName>
                                            </p:attrNameLst>
                                          </p:cBhvr>
                                          <p:tavLst>
                                            <p:tav tm="0">
                                              <p:val>
                                                <p:strVal val="#ppt_x+#ppt_w*1.125000"/>
                                              </p:val>
                                            </p:tav>
                                            <p:tav tm="100000">
                                              <p:val>
                                                <p:strVal val="#ppt_x"/>
                                              </p:val>
                                            </p:tav>
                                          </p:tavLst>
                                        </p:anim>
                                        <p:animEffect transition="in" filter="wipe(left)">
                                          <p:cBhvr>
                                            <p:cTn id="92" dur="500"/>
                                            <p:tgtEl>
                                              <p:spTgt spid="22"/>
                                            </p:tgtEl>
                                          </p:cBhvr>
                                        </p:animEffect>
                                      </p:childTnLst>
                                    </p:cTn>
                                  </p:par>
                                  <p:par>
                                    <p:cTn id="93" presetID="18" presetClass="entr" presetSubtype="3"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strips(upRight)">
                                          <p:cBhvr>
                                            <p:cTn id="95" dur="500"/>
                                            <p:tgtEl>
                                              <p:spTgt spid="23"/>
                                            </p:tgtEl>
                                          </p:cBhvr>
                                        </p:animEffect>
                                      </p:childTnLst>
                                    </p:cTn>
                                  </p:par>
                                </p:childTnLst>
                              </p:cTn>
                            </p:par>
                            <p:par>
                              <p:cTn id="96" fill="hold">
                                <p:stCondLst>
                                  <p:cond delay="3500"/>
                                </p:stCondLst>
                                <p:childTnLst>
                                  <p:par>
                                    <p:cTn id="97" presetID="12" presetClass="entr" presetSubtype="2"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p:tgtEl>
                                              <p:spTgt spid="24"/>
                                            </p:tgtEl>
                                            <p:attrNameLst>
                                              <p:attrName>ppt_x</p:attrName>
                                            </p:attrNameLst>
                                          </p:cBhvr>
                                          <p:tavLst>
                                            <p:tav tm="0">
                                              <p:val>
                                                <p:strVal val="#ppt_x+#ppt_w*1.125000"/>
                                              </p:val>
                                            </p:tav>
                                            <p:tav tm="100000">
                                              <p:val>
                                                <p:strVal val="#ppt_x"/>
                                              </p:val>
                                            </p:tav>
                                          </p:tavLst>
                                        </p:anim>
                                        <p:animEffect transition="in" filter="wipe(left)">
                                          <p:cBhvr>
                                            <p:cTn id="100" dur="500"/>
                                            <p:tgtEl>
                                              <p:spTgt spid="24"/>
                                            </p:tgtEl>
                                          </p:cBhvr>
                                        </p:animEffect>
                                      </p:childTnLst>
                                    </p:cTn>
                                  </p:par>
                                  <p:par>
                                    <p:cTn id="101" presetID="18" presetClass="entr" presetSubtype="3"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strips(upRight)">
                                          <p:cBhvr>
                                            <p:cTn id="103" dur="500"/>
                                            <p:tgtEl>
                                              <p:spTgt spid="25"/>
                                            </p:tgtEl>
                                          </p:cBhvr>
                                        </p:animEffect>
                                      </p:childTnLst>
                                    </p:cTn>
                                  </p:par>
                                </p:childTnLst>
                              </p:cTn>
                            </p:par>
                            <p:par>
                              <p:cTn id="104" fill="hold">
                                <p:stCondLst>
                                  <p:cond delay="4000"/>
                                </p:stCondLst>
                                <p:childTnLst>
                                  <p:par>
                                    <p:cTn id="105" presetID="12" presetClass="entr" presetSubtype="2"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 calcmode="lin" valueType="num">
                                          <p:cBhvr additive="base">
                                            <p:cTn id="107" dur="500"/>
                                            <p:tgtEl>
                                              <p:spTgt spid="26"/>
                                            </p:tgtEl>
                                            <p:attrNameLst>
                                              <p:attrName>ppt_x</p:attrName>
                                            </p:attrNameLst>
                                          </p:cBhvr>
                                          <p:tavLst>
                                            <p:tav tm="0">
                                              <p:val>
                                                <p:strVal val="#ppt_x+#ppt_w*1.125000"/>
                                              </p:val>
                                            </p:tav>
                                            <p:tav tm="100000">
                                              <p:val>
                                                <p:strVal val="#ppt_x"/>
                                              </p:val>
                                            </p:tav>
                                          </p:tavLst>
                                        </p:anim>
                                        <p:animEffect transition="in" filter="wipe(left)">
                                          <p:cBhvr>
                                            <p:cTn id="108" dur="500"/>
                                            <p:tgtEl>
                                              <p:spTgt spid="26"/>
                                            </p:tgtEl>
                                          </p:cBhvr>
                                        </p:animEffect>
                                      </p:childTnLst>
                                    </p:cTn>
                                  </p:par>
                                  <p:par>
                                    <p:cTn id="109" presetID="18" presetClass="entr" presetSubtype="3" fill="hold" grpId="0" nodeType="with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strips(upRight)">
                                          <p:cBhvr>
                                            <p:cTn id="111" dur="500"/>
                                            <p:tgtEl>
                                              <p:spTgt spid="27"/>
                                            </p:tgtEl>
                                          </p:cBhvr>
                                        </p:animEffect>
                                      </p:childTnLst>
                                    </p:cTn>
                                  </p:par>
                                </p:childTnLst>
                              </p:cTn>
                            </p:par>
                            <p:par>
                              <p:cTn id="112" fill="hold">
                                <p:stCondLst>
                                  <p:cond delay="4500"/>
                                </p:stCondLst>
                                <p:childTnLst>
                                  <p:par>
                                    <p:cTn id="113" presetID="12" presetClass="entr" presetSubtype="2"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p:tgtEl>
                                              <p:spTgt spid="28"/>
                                            </p:tgtEl>
                                            <p:attrNameLst>
                                              <p:attrName>ppt_x</p:attrName>
                                            </p:attrNameLst>
                                          </p:cBhvr>
                                          <p:tavLst>
                                            <p:tav tm="0">
                                              <p:val>
                                                <p:strVal val="#ppt_x+#ppt_w*1.125000"/>
                                              </p:val>
                                            </p:tav>
                                            <p:tav tm="100000">
                                              <p:val>
                                                <p:strVal val="#ppt_x"/>
                                              </p:val>
                                            </p:tav>
                                          </p:tavLst>
                                        </p:anim>
                                        <p:animEffect transition="in" filter="wipe(left)">
                                          <p:cBhvr>
                                            <p:cTn id="116" dur="500"/>
                                            <p:tgtEl>
                                              <p:spTgt spid="28"/>
                                            </p:tgtEl>
                                          </p:cBhvr>
                                        </p:animEffect>
                                      </p:childTnLst>
                                    </p:cTn>
                                  </p:par>
                                  <p:par>
                                    <p:cTn id="117" presetID="18" presetClass="entr" presetSubtype="3" fill="hold" grpId="0" nodeType="with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strips(upRight)">
                                          <p:cBhvr>
                                            <p:cTn id="119" dur="500"/>
                                            <p:tgtEl>
                                              <p:spTgt spid="29"/>
                                            </p:tgtEl>
                                          </p:cBhvr>
                                        </p:animEffect>
                                      </p:childTnLst>
                                    </p:cTn>
                                  </p:par>
                                </p:childTnLst>
                              </p:cTn>
                            </p:par>
                            <p:par>
                              <p:cTn id="120" fill="hold">
                                <p:stCondLst>
                                  <p:cond delay="5000"/>
                                </p:stCondLst>
                                <p:childTnLst>
                                  <p:par>
                                    <p:cTn id="121" presetID="21" presetClass="entr" presetSubtype="1" fill="hold" grpId="0" nodeType="after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wheel(1)">
                                          <p:cBhvr>
                                            <p:cTn id="1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96464" y="1615712"/>
            <a:ext cx="775136" cy="230832"/>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www.1ppt.com/moban/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www.1ppt.com/hangye/ </a:t>
            </a:r>
            <a:endParaRPr lang="en-US" altLang="zh-CN" sz="100" dirty="0">
              <a:solidFill>
                <a:schemeClr val="bg1"/>
              </a:solidFill>
            </a:endParaRP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www.1ppt.com/jieri/           PPT</a:t>
            </a:r>
            <a:r>
              <a:rPr lang="zh-CN" altLang="en-US" sz="100" dirty="0">
                <a:solidFill>
                  <a:schemeClr val="bg1"/>
                </a:solidFill>
              </a:rPr>
              <a:t>素材下载：</a:t>
            </a:r>
            <a:r>
              <a:rPr lang="en-US" altLang="zh-CN" sz="100" dirty="0">
                <a:solidFill>
                  <a:schemeClr val="bg1"/>
                </a:solidFill>
              </a:rPr>
              <a:t>www.1ppt.com/sucai/</a:t>
            </a:r>
            <a:endParaRPr lang="en-US" altLang="zh-CN" sz="100" dirty="0">
              <a:solidFill>
                <a:schemeClr val="bg1"/>
              </a:solidFill>
            </a:endParaRP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www.1ppt.com/beijing/      PPT</a:t>
            </a:r>
            <a:r>
              <a:rPr lang="zh-CN" altLang="en-US" sz="100" dirty="0">
                <a:solidFill>
                  <a:schemeClr val="bg1"/>
                </a:solidFill>
              </a:rPr>
              <a:t>图表下载：</a:t>
            </a:r>
            <a:r>
              <a:rPr lang="en-US" altLang="zh-CN" sz="100" dirty="0">
                <a:solidFill>
                  <a:schemeClr val="bg1"/>
                </a:solidFill>
              </a:rPr>
              <a:t>www.1ppt.com/tubiao/      </a:t>
            </a:r>
            <a:endParaRPr lang="en-US" altLang="zh-CN" sz="100" dirty="0">
              <a:solidFill>
                <a:schemeClr val="bg1"/>
              </a:solidFill>
            </a:endParaRPr>
          </a:p>
          <a:p>
            <a:pPr lvl="0"/>
            <a:r>
              <a:rPr lang="zh-CN" altLang="en-US" sz="100" dirty="0">
                <a:solidFill>
                  <a:schemeClr val="bg1"/>
                </a:solidFill>
              </a:rPr>
              <a:t>优秀</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endParaRPr lang="en-US" altLang="zh-CN" sz="100" dirty="0">
              <a:solidFill>
                <a:schemeClr val="bg1"/>
              </a:solidFill>
            </a:endParaRPr>
          </a:p>
          <a:p>
            <a:pPr lvl="0"/>
            <a:r>
              <a:rPr lang="en-US" altLang="zh-CN" sz="100" dirty="0">
                <a:solidFill>
                  <a:schemeClr val="bg1"/>
                </a:solidFill>
              </a:rPr>
              <a:t>Word</a:t>
            </a:r>
            <a:r>
              <a:rPr lang="zh-CN" altLang="en-US" sz="100" dirty="0">
                <a:solidFill>
                  <a:schemeClr val="bg1"/>
                </a:solidFill>
              </a:rPr>
              <a:t>教程： </a:t>
            </a:r>
            <a:r>
              <a:rPr lang="en-US" altLang="zh-CN" sz="100" dirty="0">
                <a:solidFill>
                  <a:schemeClr val="bg1"/>
                </a:solidFill>
              </a:rPr>
              <a:t>www.1ppt.com/word/              Excel</a:t>
            </a:r>
            <a:r>
              <a:rPr lang="zh-CN" altLang="en-US" sz="100" dirty="0">
                <a:solidFill>
                  <a:schemeClr val="bg1"/>
                </a:solidFill>
              </a:rPr>
              <a:t>教程：</a:t>
            </a:r>
            <a:r>
              <a:rPr lang="en-US" altLang="zh-CN" sz="100" dirty="0">
                <a:solidFill>
                  <a:schemeClr val="bg1"/>
                </a:solidFill>
              </a:rPr>
              <a:t>www.1ppt.com/excel/  </a:t>
            </a:r>
            <a:endParaRPr lang="en-US" altLang="zh-CN" sz="100" dirty="0">
              <a:solidFill>
                <a:schemeClr val="bg1"/>
              </a:solidFill>
            </a:endParaRPr>
          </a:p>
          <a:p>
            <a:pPr lvl="0"/>
            <a:r>
              <a:rPr lang="zh-CN" altLang="en-US" sz="100" dirty="0">
                <a:solidFill>
                  <a:schemeClr val="bg1"/>
                </a:solidFill>
              </a:rPr>
              <a:t>资料下载：</a:t>
            </a:r>
            <a:r>
              <a:rPr lang="en-US" altLang="zh-CN" sz="100" dirty="0">
                <a:solidFill>
                  <a:schemeClr val="bg1"/>
                </a:solidFill>
              </a:rPr>
              <a:t>www.1ppt.com/ziliao/                PPT</a:t>
            </a:r>
            <a:r>
              <a:rPr lang="zh-CN" altLang="en-US" sz="100" dirty="0">
                <a:solidFill>
                  <a:schemeClr val="bg1"/>
                </a:solidFill>
              </a:rPr>
              <a:t>课件下载：</a:t>
            </a:r>
            <a:r>
              <a:rPr lang="en-US" altLang="zh-CN" sz="100" dirty="0">
                <a:solidFill>
                  <a:schemeClr val="bg1"/>
                </a:solidFill>
              </a:rPr>
              <a:t>www.1ppt.com/kejian/ </a:t>
            </a:r>
            <a:endParaRPr lang="en-US" altLang="zh-CN" sz="100" dirty="0">
              <a:solidFill>
                <a:schemeClr val="bg1"/>
              </a:solidFill>
            </a:endParaRPr>
          </a:p>
          <a:p>
            <a:pPr lvl="0"/>
            <a:r>
              <a:rPr lang="zh-CN" altLang="en-US" sz="100" dirty="0">
                <a:solidFill>
                  <a:schemeClr val="bg1"/>
                </a:solidFill>
              </a:rPr>
              <a:t>范文下载：</a:t>
            </a:r>
            <a:r>
              <a:rPr lang="en-US" altLang="zh-CN" sz="100" dirty="0">
                <a:solidFill>
                  <a:schemeClr val="bg1"/>
                </a:solidFill>
              </a:rPr>
              <a:t>www.1ppt.com/fanwen/             </a:t>
            </a:r>
            <a:r>
              <a:rPr lang="zh-CN" altLang="en-US" sz="100" dirty="0">
                <a:solidFill>
                  <a:schemeClr val="bg1"/>
                </a:solidFill>
              </a:rPr>
              <a:t>试卷下载：</a:t>
            </a:r>
            <a:r>
              <a:rPr lang="en-US" altLang="zh-CN" sz="100" dirty="0">
                <a:solidFill>
                  <a:schemeClr val="bg1"/>
                </a:solidFill>
              </a:rPr>
              <a:t>www.1ppt.com/shiti/  </a:t>
            </a:r>
            <a:endParaRPr lang="en-US" altLang="zh-CN" sz="100" dirty="0">
              <a:solidFill>
                <a:schemeClr val="bg1"/>
              </a:solidFill>
            </a:endParaRPr>
          </a:p>
          <a:p>
            <a:pPr lvl="0"/>
            <a:r>
              <a:rPr lang="zh-CN" altLang="en-US" sz="100" dirty="0">
                <a:solidFill>
                  <a:schemeClr val="bg1"/>
                </a:solidFill>
              </a:rPr>
              <a:t>教案下载：</a:t>
            </a:r>
            <a:r>
              <a:rPr lang="en-US" altLang="zh-CN" sz="100" dirty="0">
                <a:solidFill>
                  <a:schemeClr val="bg1"/>
                </a:solidFill>
              </a:rPr>
              <a:t>www.1ppt.com/jiaoan/  </a:t>
            </a:r>
            <a:r>
              <a:rPr lang="en-US" altLang="zh-CN" sz="100" dirty="0" smtClean="0">
                <a:solidFill>
                  <a:schemeClr val="bg1"/>
                </a:solidFill>
              </a:rPr>
              <a:t>      PPT</a:t>
            </a:r>
            <a:r>
              <a:rPr lang="zh-CN" altLang="en-US" sz="100" dirty="0" smtClean="0">
                <a:solidFill>
                  <a:schemeClr val="bg1"/>
                </a:solidFill>
              </a:rPr>
              <a:t>论坛：</a:t>
            </a:r>
            <a:r>
              <a:rPr lang="en-US" altLang="zh-CN" sz="100" dirty="0" smtClean="0">
                <a:solidFill>
                  <a:schemeClr val="bg1"/>
                </a:solidFill>
              </a:rPr>
              <a:t>www.1ppt.cn</a:t>
            </a:r>
            <a:endParaRPr lang="en-US" altLang="zh-CN" sz="100" dirty="0">
              <a:solidFill>
                <a:schemeClr val="bg1"/>
              </a:solidFill>
            </a:endParaRPr>
          </a:p>
          <a:p>
            <a:pPr lvl="0"/>
            <a:r>
              <a:rPr lang="en-US" altLang="zh-CN" sz="100" dirty="0">
                <a:solidFill>
                  <a:schemeClr val="bg1"/>
                </a:solidFill>
              </a:rPr>
              <a:t> </a:t>
            </a:r>
            <a:endParaRPr lang="zh-CN" altLang="en-US" sz="100" dirty="0">
              <a:solidFill>
                <a:schemeClr val="bg1"/>
              </a:solidFill>
            </a:endParaRPr>
          </a:p>
        </p:txBody>
      </p:sp>
      <p:sp>
        <p:nvSpPr>
          <p:cNvPr id="2" name="矩形 1"/>
          <p:cNvSpPr/>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1635646"/>
            <a:ext cx="9144000" cy="1872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1" cstate="screen"/>
          <a:srcRect/>
          <a:stretch>
            <a:fillRect/>
          </a:stretch>
        </p:blipFill>
        <p:spPr>
          <a:xfrm>
            <a:off x="4480418" y="627534"/>
            <a:ext cx="4663582" cy="3998054"/>
          </a:xfrm>
          <a:prstGeom prst="rect">
            <a:avLst/>
          </a:prstGeom>
          <a:effectLst>
            <a:outerShdw blurRad="63500" sx="102000" sy="102000" algn="ctr" rotWithShape="0">
              <a:prstClr val="black">
                <a:alpha val="40000"/>
              </a:prstClr>
            </a:outerShdw>
          </a:effectLst>
        </p:spPr>
      </p:pic>
      <p:sp>
        <p:nvSpPr>
          <p:cNvPr id="5" name="文本框 18"/>
          <p:cNvSpPr txBox="1"/>
          <p:nvPr/>
        </p:nvSpPr>
        <p:spPr>
          <a:xfrm>
            <a:off x="899592" y="2213959"/>
            <a:ext cx="2655406" cy="715581"/>
          </a:xfrm>
          <a:prstGeom prst="rect">
            <a:avLst/>
          </a:prstGeom>
          <a:noFill/>
        </p:spPr>
        <p:txBody>
          <a:bodyPr wrap="square" rtlCol="0">
            <a:spAutoFit/>
          </a:bodyPr>
          <a:lstStyle/>
          <a:p>
            <a:pPr algn="ctr"/>
            <a:r>
              <a:rPr lang="en-US" altLang="zh-CN" sz="4050" b="1" spc="225" dirty="0">
                <a:solidFill>
                  <a:schemeClr val="tx2"/>
                </a:solidFill>
                <a:latin typeface="微软雅黑" panose="020B0503020204020204" pitchFamily="34" charset="-122"/>
                <a:ea typeface="微软雅黑" panose="020B0503020204020204" pitchFamily="34" charset="-122"/>
              </a:rPr>
              <a:t>THANKS</a:t>
            </a:r>
            <a:endParaRPr lang="zh-CN" altLang="en-US" sz="4050" b="1" spc="225"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Freeform 42"/>
          <p:cNvSpPr/>
          <p:nvPr/>
        </p:nvSpPr>
        <p:spPr bwMode="auto">
          <a:xfrm>
            <a:off x="1576758" y="1291195"/>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6" name="Freeform 42"/>
          <p:cNvSpPr/>
          <p:nvPr/>
        </p:nvSpPr>
        <p:spPr bwMode="auto">
          <a:xfrm flipH="1">
            <a:off x="4838561" y="1291195"/>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7" name="Freeform 42"/>
          <p:cNvSpPr/>
          <p:nvPr/>
        </p:nvSpPr>
        <p:spPr bwMode="auto">
          <a:xfrm flipV="1">
            <a:off x="1576758" y="3789738"/>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8" name="Freeform 42"/>
          <p:cNvSpPr/>
          <p:nvPr/>
        </p:nvSpPr>
        <p:spPr bwMode="auto">
          <a:xfrm flipH="1" flipV="1">
            <a:off x="4838561" y="3789738"/>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p>
        </p:txBody>
      </p:sp>
      <p:sp>
        <p:nvSpPr>
          <p:cNvPr id="9" name="矩形 32"/>
          <p:cNvSpPr>
            <a:spLocks noChangeArrowheads="1"/>
          </p:cNvSpPr>
          <p:nvPr/>
        </p:nvSpPr>
        <p:spPr bwMode="auto">
          <a:xfrm>
            <a:off x="1" y="2439882"/>
            <a:ext cx="9142810" cy="863003"/>
          </a:xfrm>
          <a:prstGeom prst="rect">
            <a:avLst/>
          </a:prstGeom>
          <a:solidFill>
            <a:srgbClr val="0070C0"/>
          </a:solidFill>
          <a:ln>
            <a:noFill/>
          </a:ln>
        </p:spPr>
        <p:txBody>
          <a:bodyPr lIns="68543" tIns="34272" rIns="68543" bIns="3427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0" name="TextBox 33"/>
          <p:cNvSpPr txBox="1">
            <a:spLocks noChangeArrowheads="1"/>
          </p:cNvSpPr>
          <p:nvPr/>
        </p:nvSpPr>
        <p:spPr bwMode="auto">
          <a:xfrm>
            <a:off x="2792384" y="2685094"/>
            <a:ext cx="3559233" cy="376990"/>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b="1" dirty="0">
                <a:solidFill>
                  <a:schemeClr val="bg1"/>
                </a:solidFill>
                <a:latin typeface="微软雅黑" panose="020B0503020204020204" pitchFamily="34" charset="-122"/>
              </a:rPr>
              <a:t>20XX</a:t>
            </a:r>
            <a:r>
              <a:rPr lang="zh-CN" altLang="en-US" b="1" dirty="0">
                <a:solidFill>
                  <a:schemeClr val="bg1"/>
                </a:solidFill>
                <a:latin typeface="微软雅黑" panose="020B0503020204020204" pitchFamily="34" charset="-122"/>
              </a:rPr>
              <a:t>年</a:t>
            </a:r>
            <a:r>
              <a:rPr lang="en-US" altLang="zh-CN" b="1" dirty="0">
                <a:solidFill>
                  <a:schemeClr val="bg1"/>
                </a:solidFill>
                <a:latin typeface="微软雅黑" panose="020B0503020204020204" pitchFamily="34" charset="-122"/>
              </a:rPr>
              <a:t>X</a:t>
            </a:r>
            <a:r>
              <a:rPr lang="zh-CN" altLang="en-US" b="1" dirty="0">
                <a:solidFill>
                  <a:schemeClr val="bg1"/>
                </a:solidFill>
                <a:latin typeface="微软雅黑" panose="020B0503020204020204" pitchFamily="34" charset="-122"/>
              </a:rPr>
              <a:t>月，我们的工作简述</a:t>
            </a:r>
            <a:endParaRPr lang="zh-CN" altLang="en-US" b="1" dirty="0">
              <a:solidFill>
                <a:schemeClr val="bg1"/>
              </a:solidFill>
              <a:latin typeface="微软雅黑" panose="020B0503020204020204" pitchFamily="34" charset="-122"/>
            </a:endParaRPr>
          </a:p>
        </p:txBody>
      </p:sp>
      <p:grpSp>
        <p:nvGrpSpPr>
          <p:cNvPr id="11" name="组合 34"/>
          <p:cNvGrpSpPr/>
          <p:nvPr/>
        </p:nvGrpSpPr>
        <p:grpSpPr bwMode="auto">
          <a:xfrm>
            <a:off x="1156686" y="1792332"/>
            <a:ext cx="865134" cy="866574"/>
            <a:chOff x="0" y="0"/>
            <a:chExt cx="1154113" cy="1155699"/>
          </a:xfrm>
          <a:solidFill>
            <a:schemeClr val="bg1">
              <a:lumMod val="65000"/>
            </a:schemeClr>
          </a:solidFill>
        </p:grpSpPr>
        <p:sp>
          <p:nvSpPr>
            <p:cNvPr id="12" name="Oval 30"/>
            <p:cNvSpPr>
              <a:spLocks noChangeArrowheads="1"/>
            </p:cNvSpPr>
            <p:nvPr/>
          </p:nvSpPr>
          <p:spPr bwMode="auto">
            <a:xfrm>
              <a:off x="0" y="0"/>
              <a:ext cx="1154113" cy="1155699"/>
            </a:xfrm>
            <a:prstGeom prst="ellipse">
              <a:avLst/>
            </a:prstGeom>
            <a:gradFill>
              <a:gsLst>
                <a:gs pos="50000">
                  <a:schemeClr val="bg1"/>
                </a:gs>
                <a:gs pos="0">
                  <a:schemeClr val="bg1"/>
                </a:gs>
                <a:gs pos="100000">
                  <a:schemeClr val="bg1">
                    <a:lumMod val="75000"/>
                  </a:schemeClr>
                </a:gs>
              </a:gsLst>
              <a:lin ang="189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3"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4" name="组合 37"/>
          <p:cNvGrpSpPr/>
          <p:nvPr/>
        </p:nvGrpSpPr>
        <p:grpSpPr bwMode="auto">
          <a:xfrm>
            <a:off x="1175726" y="2973158"/>
            <a:ext cx="865134" cy="866574"/>
            <a:chOff x="0" y="0"/>
            <a:chExt cx="1154113" cy="1155698"/>
          </a:xfrm>
          <a:solidFill>
            <a:schemeClr val="bg1">
              <a:lumMod val="65000"/>
            </a:schemeClr>
          </a:solidFill>
        </p:grpSpPr>
        <p:sp>
          <p:nvSpPr>
            <p:cNvPr id="15" name="Oval 31"/>
            <p:cNvSpPr>
              <a:spLocks noChangeArrowheads="1"/>
            </p:cNvSpPr>
            <p:nvPr/>
          </p:nvSpPr>
          <p:spPr bwMode="auto">
            <a:xfrm>
              <a:off x="0" y="0"/>
              <a:ext cx="1154113" cy="1155699"/>
            </a:xfrm>
            <a:prstGeom prst="ellipse">
              <a:avLst/>
            </a:prstGeom>
            <a:gradFill>
              <a:gsLst>
                <a:gs pos="50000">
                  <a:schemeClr val="bg1"/>
                </a:gs>
                <a:gs pos="0">
                  <a:schemeClr val="bg1"/>
                </a:gs>
                <a:gs pos="100000">
                  <a:schemeClr val="bg1">
                    <a:lumMod val="75000"/>
                  </a:schemeClr>
                </a:gs>
              </a:gsLst>
              <a:lin ang="189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6"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 name="组合 40"/>
          <p:cNvGrpSpPr/>
          <p:nvPr/>
        </p:nvGrpSpPr>
        <p:grpSpPr bwMode="auto">
          <a:xfrm>
            <a:off x="6804450" y="1816139"/>
            <a:ext cx="866324" cy="866574"/>
            <a:chOff x="0" y="0"/>
            <a:chExt cx="1155700" cy="1155698"/>
          </a:xfrm>
          <a:solidFill>
            <a:schemeClr val="bg1">
              <a:lumMod val="65000"/>
            </a:schemeClr>
          </a:solidFill>
        </p:grpSpPr>
        <p:sp>
          <p:nvSpPr>
            <p:cNvPr id="18" name="Oval 33"/>
            <p:cNvSpPr>
              <a:spLocks noChangeArrowheads="1"/>
            </p:cNvSpPr>
            <p:nvPr/>
          </p:nvSpPr>
          <p:spPr bwMode="auto">
            <a:xfrm>
              <a:off x="0" y="0"/>
              <a:ext cx="1155700" cy="1155698"/>
            </a:xfrm>
            <a:prstGeom prst="ellipse">
              <a:avLst/>
            </a:prstGeom>
            <a:gradFill>
              <a:gsLst>
                <a:gs pos="50000">
                  <a:schemeClr val="bg1"/>
                </a:gs>
                <a:gs pos="0">
                  <a:schemeClr val="bg1"/>
                </a:gs>
                <a:gs pos="100000">
                  <a:schemeClr val="bg1">
                    <a:lumMod val="75000"/>
                  </a:schemeClr>
                </a:gs>
              </a:gsLst>
              <a:lin ang="189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19"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 name="组合 43"/>
          <p:cNvGrpSpPr/>
          <p:nvPr/>
        </p:nvGrpSpPr>
        <p:grpSpPr bwMode="auto">
          <a:xfrm>
            <a:off x="6840150" y="2995775"/>
            <a:ext cx="865134" cy="866574"/>
            <a:chOff x="0" y="0"/>
            <a:chExt cx="1154113" cy="1155698"/>
          </a:xfrm>
          <a:solidFill>
            <a:schemeClr val="bg1">
              <a:lumMod val="65000"/>
            </a:schemeClr>
          </a:solidFill>
        </p:grpSpPr>
        <p:sp>
          <p:nvSpPr>
            <p:cNvPr id="21" name="Oval 32"/>
            <p:cNvSpPr>
              <a:spLocks noChangeArrowheads="1"/>
            </p:cNvSpPr>
            <p:nvPr/>
          </p:nvSpPr>
          <p:spPr bwMode="auto">
            <a:xfrm>
              <a:off x="0" y="0"/>
              <a:ext cx="1154113" cy="1155698"/>
            </a:xfrm>
            <a:prstGeom prst="ellipse">
              <a:avLst/>
            </a:prstGeom>
            <a:gradFill>
              <a:gsLst>
                <a:gs pos="50000">
                  <a:schemeClr val="bg1"/>
                </a:gs>
                <a:gs pos="0">
                  <a:schemeClr val="bg1"/>
                </a:gs>
                <a:gs pos="100000">
                  <a:schemeClr val="bg1">
                    <a:lumMod val="75000"/>
                  </a:schemeClr>
                </a:gs>
              </a:gsLst>
              <a:lin ang="189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solidFill>
                <a:ea typeface="宋体" panose="02010600030101010101" pitchFamily="2" charset="-122"/>
              </a:endParaRPr>
            </a:p>
          </p:txBody>
        </p:sp>
        <p:sp>
          <p:nvSpPr>
            <p:cNvPr id="22"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 name="TextBox 46"/>
          <p:cNvSpPr txBox="1">
            <a:spLocks noChangeArrowheads="1"/>
          </p:cNvSpPr>
          <p:nvPr/>
        </p:nvSpPr>
        <p:spPr bwMode="auto">
          <a:xfrm>
            <a:off x="2093219" y="951945"/>
            <a:ext cx="1318526"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dirty="0">
                <a:solidFill>
                  <a:schemeClr val="tx1"/>
                </a:solidFill>
                <a:latin typeface="微软雅黑" panose="020B0503020204020204" pitchFamily="34" charset="-122"/>
              </a:rPr>
              <a:t>添加标题</a:t>
            </a:r>
            <a:endParaRPr lang="en-US" altLang="zh-CN" sz="1600" b="1" dirty="0">
              <a:solidFill>
                <a:schemeClr val="tx1"/>
              </a:solidFill>
              <a:latin typeface="微软雅黑" panose="020B0503020204020204" pitchFamily="34" charset="-122"/>
            </a:endParaRPr>
          </a:p>
        </p:txBody>
      </p:sp>
      <p:sp>
        <p:nvSpPr>
          <p:cNvPr id="24" name="TextBox 47"/>
          <p:cNvSpPr txBox="1">
            <a:spLocks noChangeArrowheads="1"/>
          </p:cNvSpPr>
          <p:nvPr/>
        </p:nvSpPr>
        <p:spPr bwMode="auto">
          <a:xfrm>
            <a:off x="2036100" y="1338808"/>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dirty="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200" dirty="0">
              <a:solidFill>
                <a:schemeClr val="tx1"/>
              </a:solidFill>
              <a:latin typeface="微软雅黑" panose="020B0503020204020204" pitchFamily="34" charset="-122"/>
            </a:endParaRPr>
          </a:p>
        </p:txBody>
      </p:sp>
      <p:sp>
        <p:nvSpPr>
          <p:cNvPr id="25" name="TextBox 48"/>
          <p:cNvSpPr txBox="1">
            <a:spLocks noChangeArrowheads="1"/>
          </p:cNvSpPr>
          <p:nvPr/>
        </p:nvSpPr>
        <p:spPr bwMode="auto">
          <a:xfrm>
            <a:off x="5395484" y="951945"/>
            <a:ext cx="1319716"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b="1">
                <a:solidFill>
                  <a:schemeClr val="tx1"/>
                </a:solidFill>
                <a:latin typeface="微软雅黑" panose="020B0503020204020204" pitchFamily="34" charset="-122"/>
              </a:rPr>
              <a:t>添加标题</a:t>
            </a:r>
            <a:endParaRPr lang="en-US" altLang="zh-CN" sz="1600" b="1">
              <a:solidFill>
                <a:schemeClr val="tx1"/>
              </a:solidFill>
              <a:latin typeface="微软雅黑" panose="020B0503020204020204" pitchFamily="34" charset="-122"/>
            </a:endParaRPr>
          </a:p>
        </p:txBody>
      </p:sp>
      <p:sp>
        <p:nvSpPr>
          <p:cNvPr id="26" name="TextBox 49"/>
          <p:cNvSpPr txBox="1">
            <a:spLocks noChangeArrowheads="1"/>
          </p:cNvSpPr>
          <p:nvPr/>
        </p:nvSpPr>
        <p:spPr bwMode="auto">
          <a:xfrm>
            <a:off x="4843321" y="1338808"/>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200">
              <a:solidFill>
                <a:schemeClr val="tx1"/>
              </a:solidFill>
              <a:latin typeface="微软雅黑" panose="020B0503020204020204" pitchFamily="34" charset="-122"/>
            </a:endParaRPr>
          </a:p>
        </p:txBody>
      </p:sp>
      <p:sp>
        <p:nvSpPr>
          <p:cNvPr id="27" name="TextBox 50"/>
          <p:cNvSpPr txBox="1">
            <a:spLocks noChangeArrowheads="1"/>
          </p:cNvSpPr>
          <p:nvPr/>
        </p:nvSpPr>
        <p:spPr bwMode="auto">
          <a:xfrm>
            <a:off x="2093219" y="4382532"/>
            <a:ext cx="1318526"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solidFill>
                  <a:schemeClr val="tx1"/>
                </a:solidFill>
                <a:latin typeface="微软雅黑" panose="020B0503020204020204" pitchFamily="34" charset="-122"/>
              </a:rPr>
              <a:t>添加标题</a:t>
            </a:r>
            <a:endParaRPr lang="en-US" altLang="zh-CN" sz="1600" b="1">
              <a:solidFill>
                <a:schemeClr val="tx1"/>
              </a:solidFill>
              <a:latin typeface="微软雅黑" panose="020B0503020204020204" pitchFamily="34" charset="-122"/>
            </a:endParaRPr>
          </a:p>
        </p:txBody>
      </p:sp>
      <p:sp>
        <p:nvSpPr>
          <p:cNvPr id="28" name="TextBox 51"/>
          <p:cNvSpPr txBox="1">
            <a:spLocks noChangeArrowheads="1"/>
          </p:cNvSpPr>
          <p:nvPr/>
        </p:nvSpPr>
        <p:spPr bwMode="auto">
          <a:xfrm>
            <a:off x="2036100" y="3429062"/>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200">
              <a:solidFill>
                <a:schemeClr val="tx1"/>
              </a:solidFill>
              <a:latin typeface="微软雅黑" panose="020B0503020204020204" pitchFamily="34" charset="-122"/>
            </a:endParaRPr>
          </a:p>
        </p:txBody>
      </p:sp>
      <p:sp>
        <p:nvSpPr>
          <p:cNvPr id="29" name="TextBox 52"/>
          <p:cNvSpPr txBox="1">
            <a:spLocks noChangeArrowheads="1"/>
          </p:cNvSpPr>
          <p:nvPr/>
        </p:nvSpPr>
        <p:spPr bwMode="auto">
          <a:xfrm>
            <a:off x="5395484" y="4382532"/>
            <a:ext cx="1319716" cy="31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b="1">
                <a:solidFill>
                  <a:schemeClr val="tx1"/>
                </a:solidFill>
                <a:latin typeface="微软雅黑" panose="020B0503020204020204" pitchFamily="34" charset="-122"/>
              </a:rPr>
              <a:t>添加标题</a:t>
            </a:r>
            <a:endParaRPr lang="en-US" altLang="zh-CN" sz="1600" b="1">
              <a:solidFill>
                <a:schemeClr val="tx1"/>
              </a:solidFill>
              <a:latin typeface="微软雅黑" panose="020B0503020204020204" pitchFamily="34" charset="-122"/>
            </a:endParaRPr>
          </a:p>
        </p:txBody>
      </p:sp>
      <p:sp>
        <p:nvSpPr>
          <p:cNvPr id="30" name="TextBox 53"/>
          <p:cNvSpPr txBox="1">
            <a:spLocks noChangeArrowheads="1"/>
          </p:cNvSpPr>
          <p:nvPr/>
        </p:nvSpPr>
        <p:spPr bwMode="auto">
          <a:xfrm>
            <a:off x="4843321" y="3429062"/>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200">
              <a:solidFill>
                <a:schemeClr val="tx1"/>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 calcmode="lin" valueType="num">
                                      <p:cBhvr>
                                        <p:cTn id="2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0"/>
                                        </p:tgtEl>
                                      </p:cBhvr>
                                    </p:animEffect>
                                  </p:childTnLst>
                                </p:cTn>
                              </p:par>
                            </p:childTnLst>
                          </p:cTn>
                        </p:par>
                        <p:par>
                          <p:cTn id="31" fill="hold">
                            <p:stCondLst>
                              <p:cond delay="1200"/>
                            </p:stCondLst>
                            <p:childTnLst>
                              <p:par>
                                <p:cTn id="32" presetID="1"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56" presetClass="path" presetSubtype="0" accel="50000" decel="50000" fill="hold" nodeType="withEffect">
                                  <p:stCondLst>
                                    <p:cond delay="0"/>
                                  </p:stCondLst>
                                  <p:childTnLst>
                                    <p:animMotion origin="layout" path="M 1.46481E-6 -2.96296E-6 L -0.313 -0.10856 " pathEditMode="relative" rAng="0" ptsTypes="AA">
                                      <p:cBhvr>
                                        <p:cTn id="41" dur="1000" spd="-99900" fill="hold"/>
                                        <p:tgtEl>
                                          <p:spTgt spid="20"/>
                                        </p:tgtEl>
                                        <p:attrNameLst>
                                          <p:attrName>ppt_x</p:attrName>
                                          <p:attrName>ppt_y</p:attrName>
                                        </p:attrNameLst>
                                      </p:cBhvr>
                                      <p:rCtr x="-15500" y="-5300"/>
                                    </p:animMotion>
                                  </p:childTnLst>
                                </p:cTn>
                              </p:par>
                              <p:par>
                                <p:cTn id="42" presetID="56" presetClass="path" presetSubtype="0" accel="50000" decel="50000" fill="hold" nodeType="withEffect">
                                  <p:stCondLst>
                                    <p:cond delay="0"/>
                                  </p:stCondLst>
                                  <p:childTnLst>
                                    <p:animMotion origin="layout" path="M 1.67816E-7 4.81481E-6 L 0.30831 0.12546 " pathEditMode="relative" rAng="0" ptsTypes="AA">
                                      <p:cBhvr>
                                        <p:cTn id="43" dur="1000" spd="-99900" fill="hold"/>
                                        <p:tgtEl>
                                          <p:spTgt spid="11"/>
                                        </p:tgtEl>
                                        <p:attrNameLst>
                                          <p:attrName>ppt_x</p:attrName>
                                          <p:attrName>ppt_y</p:attrName>
                                        </p:attrNameLst>
                                      </p:cBhvr>
                                      <p:rCtr x="15400" y="6300"/>
                                    </p:animMotion>
                                  </p:childTnLst>
                                </p:cTn>
                              </p:par>
                              <p:par>
                                <p:cTn id="44" presetID="56" presetClass="path" presetSubtype="0" accel="50000" decel="50000" fill="hold" nodeType="withEffect">
                                  <p:stCondLst>
                                    <p:cond delay="0"/>
                                  </p:stCondLst>
                                  <p:childTnLst>
                                    <p:animMotion origin="layout" path="M -1.26838E-6 -4.81481E-6 L 0.30623 -0.10416 " pathEditMode="relative" rAng="0" ptsTypes="AA">
                                      <p:cBhvr>
                                        <p:cTn id="45" dur="1000" spd="-99900" fill="hold"/>
                                        <p:tgtEl>
                                          <p:spTgt spid="14"/>
                                        </p:tgtEl>
                                        <p:attrNameLst>
                                          <p:attrName>ppt_x</p:attrName>
                                          <p:attrName>ppt_y</p:attrName>
                                        </p:attrNameLst>
                                      </p:cBhvr>
                                      <p:rCtr x="15300" y="-5100"/>
                                    </p:animMotion>
                                  </p:childTnLst>
                                </p:cTn>
                              </p:par>
                              <p:par>
                                <p:cTn id="46" presetID="56" presetClass="path" presetSubtype="0" accel="50000" decel="50000" fill="hold" nodeType="withEffect">
                                  <p:stCondLst>
                                    <p:cond delay="0"/>
                                  </p:stCondLst>
                                  <p:childTnLst>
                                    <p:animMotion origin="layout" path="M 4.06791E-6 -4.81481E-6 L -0.30923 0.12084 " pathEditMode="relative" rAng="0" ptsTypes="AA">
                                      <p:cBhvr>
                                        <p:cTn id="47" dur="1000" spd="-99900" fill="hold"/>
                                        <p:tgtEl>
                                          <p:spTgt spid="17"/>
                                        </p:tgtEl>
                                        <p:attrNameLst>
                                          <p:attrName>ppt_x</p:attrName>
                                          <p:attrName>ppt_y</p:attrName>
                                        </p:attrNameLst>
                                      </p:cBhvr>
                                      <p:rCtr x="-15400" y="6000"/>
                                    </p:animMotion>
                                  </p:childTnLst>
                                </p:cTn>
                              </p:par>
                            </p:childTnLst>
                          </p:cTn>
                        </p:par>
                        <p:par>
                          <p:cTn id="48" fill="hold">
                            <p:stCondLst>
                              <p:cond delay="12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1700"/>
                            </p:stCondLst>
                            <p:childTnLst>
                              <p:par>
                                <p:cTn id="62" presetID="47"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childTnLst>
                          </p:cTn>
                        </p:par>
                        <p:par>
                          <p:cTn id="82" fill="hold">
                            <p:stCondLst>
                              <p:cond delay="2700"/>
                            </p:stCondLst>
                            <p:childTnLst>
                              <p:par>
                                <p:cTn id="83" presetID="22" presetClass="entr" presetSubtype="1"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up)">
                                      <p:cBhvr>
                                        <p:cTn id="85" dur="500"/>
                                        <p:tgtEl>
                                          <p:spTgt spid="24"/>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up)">
                                      <p:cBhvr>
                                        <p:cTn id="88" dur="500"/>
                                        <p:tgtEl>
                                          <p:spTgt spid="2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wipe(down)">
                                      <p:cBhvr>
                                        <p:cTn id="91" dur="500"/>
                                        <p:tgtEl>
                                          <p:spTgt spid="28"/>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down)">
                                      <p:cBhvr>
                                        <p:cTn id="9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autoUpdateAnimBg="0"/>
      <p:bldP spid="10" grpId="0"/>
      <p:bldP spid="23" grpId="0" autoUpdateAnimBg="0"/>
      <p:bldP spid="24" grpId="0" autoUpdateAnimBg="0"/>
      <p:bldP spid="25" grpId="0" autoUpdateAnimBg="0"/>
      <p:bldP spid="26" grpId="0" autoUpdateAnimBg="0"/>
      <p:bldP spid="27" grpId="0" autoUpdateAnimBg="0"/>
      <p:bldP spid="28" grpId="0" autoUpdateAnimBg="0"/>
      <p:bldP spid="29" grpId="0" autoUpdateAnimBg="0"/>
      <p:bldP spid="3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18" name="组合 17"/>
          <p:cNvGrpSpPr/>
          <p:nvPr/>
        </p:nvGrpSpPr>
        <p:grpSpPr>
          <a:xfrm>
            <a:off x="1760021" y="1906552"/>
            <a:ext cx="5939315" cy="1716502"/>
            <a:chOff x="2347913" y="2421930"/>
            <a:chExt cx="7923212" cy="2289200"/>
          </a:xfrm>
        </p:grpSpPr>
        <p:sp>
          <p:nvSpPr>
            <p:cNvPr id="19" name="Line 11"/>
            <p:cNvSpPr>
              <a:spLocks noChangeShapeType="1"/>
            </p:cNvSpPr>
            <p:nvPr/>
          </p:nvSpPr>
          <p:spPr bwMode="auto">
            <a:xfrm>
              <a:off x="2728911" y="4210644"/>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11"/>
            <p:cNvSpPr>
              <a:spLocks noChangeShapeType="1"/>
            </p:cNvSpPr>
            <p:nvPr/>
          </p:nvSpPr>
          <p:spPr bwMode="auto">
            <a:xfrm>
              <a:off x="2728911" y="3709044"/>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11"/>
            <p:cNvSpPr>
              <a:spLocks noChangeShapeType="1"/>
            </p:cNvSpPr>
            <p:nvPr/>
          </p:nvSpPr>
          <p:spPr bwMode="auto">
            <a:xfrm>
              <a:off x="2728911" y="3286026"/>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11"/>
            <p:cNvSpPr>
              <a:spLocks noChangeShapeType="1"/>
            </p:cNvSpPr>
            <p:nvPr/>
          </p:nvSpPr>
          <p:spPr bwMode="auto">
            <a:xfrm>
              <a:off x="2728911" y="2853978"/>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11"/>
            <p:cNvSpPr>
              <a:spLocks noChangeShapeType="1"/>
            </p:cNvSpPr>
            <p:nvPr/>
          </p:nvSpPr>
          <p:spPr bwMode="auto">
            <a:xfrm>
              <a:off x="2728911" y="2421930"/>
              <a:ext cx="7542213"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11"/>
            <p:cNvSpPr>
              <a:spLocks noChangeShapeType="1"/>
            </p:cNvSpPr>
            <p:nvPr/>
          </p:nvSpPr>
          <p:spPr bwMode="auto">
            <a:xfrm>
              <a:off x="2347913" y="4711130"/>
              <a:ext cx="7923212"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5" name="Line 12"/>
          <p:cNvSpPr>
            <a:spLocks noChangeShapeType="1"/>
          </p:cNvSpPr>
          <p:nvPr/>
        </p:nvSpPr>
        <p:spPr bwMode="auto">
          <a:xfrm rot="16200000" flipV="1">
            <a:off x="874913" y="2622563"/>
            <a:ext cx="2341417" cy="0"/>
          </a:xfrm>
          <a:prstGeom prst="line">
            <a:avLst/>
          </a:prstGeom>
          <a:noFill/>
          <a:ln w="12700">
            <a:solidFill>
              <a:srgbClr val="0070C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p>
        </p:txBody>
      </p:sp>
      <p:sp>
        <p:nvSpPr>
          <p:cNvPr id="26" name="Rectangle 13"/>
          <p:cNvSpPr>
            <a:spLocks noChangeArrowheads="1"/>
          </p:cNvSpPr>
          <p:nvPr/>
        </p:nvSpPr>
        <p:spPr bwMode="auto">
          <a:xfrm>
            <a:off x="2598971" y="2366045"/>
            <a:ext cx="399842" cy="1257009"/>
          </a:xfrm>
          <a:prstGeom prst="rect">
            <a:avLst/>
          </a:prstGeom>
          <a:solidFill>
            <a:srgbClr val="0070C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Rectangle 14"/>
          <p:cNvSpPr>
            <a:spLocks noChangeArrowheads="1"/>
          </p:cNvSpPr>
          <p:nvPr/>
        </p:nvSpPr>
        <p:spPr bwMode="auto">
          <a:xfrm>
            <a:off x="3409365" y="2137496"/>
            <a:ext cx="399842" cy="1485556"/>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Rectangle 15"/>
          <p:cNvSpPr>
            <a:spLocks noChangeArrowheads="1"/>
          </p:cNvSpPr>
          <p:nvPr/>
        </p:nvSpPr>
        <p:spPr bwMode="auto">
          <a:xfrm>
            <a:off x="4219759" y="2651726"/>
            <a:ext cx="399842" cy="971326"/>
          </a:xfrm>
          <a:prstGeom prst="rect">
            <a:avLst/>
          </a:prstGeom>
          <a:solidFill>
            <a:srgbClr val="0070C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 name="Rectangle 16"/>
          <p:cNvSpPr>
            <a:spLocks noChangeArrowheads="1"/>
          </p:cNvSpPr>
          <p:nvPr/>
        </p:nvSpPr>
        <p:spPr bwMode="auto">
          <a:xfrm>
            <a:off x="5031343" y="1851813"/>
            <a:ext cx="399842" cy="1771240"/>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 name="Rectangle 17"/>
          <p:cNvSpPr>
            <a:spLocks noChangeArrowheads="1"/>
          </p:cNvSpPr>
          <p:nvPr/>
        </p:nvSpPr>
        <p:spPr bwMode="auto">
          <a:xfrm>
            <a:off x="5841737" y="2366045"/>
            <a:ext cx="399842" cy="1257009"/>
          </a:xfrm>
          <a:prstGeom prst="rect">
            <a:avLst/>
          </a:prstGeom>
          <a:solidFill>
            <a:srgbClr val="0070C0"/>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 name="Rectangle 18"/>
          <p:cNvSpPr>
            <a:spLocks noChangeArrowheads="1"/>
          </p:cNvSpPr>
          <p:nvPr/>
        </p:nvSpPr>
        <p:spPr bwMode="auto">
          <a:xfrm>
            <a:off x="6653320" y="1280445"/>
            <a:ext cx="399842" cy="2342609"/>
          </a:xfrm>
          <a:prstGeom prst="rect">
            <a:avLst/>
          </a:prstGeom>
          <a:solidFill>
            <a:schemeClr val="bg1">
              <a:lumMod val="65000"/>
            </a:schemeClr>
          </a:solidFill>
          <a:ln>
            <a:noFill/>
          </a:ln>
          <a:effectLst/>
        </p:spPr>
        <p:txBody>
          <a:bodyPr wrap="none" lIns="68534" tIns="34267" rIns="68534" bIns="34267"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 name="未知"/>
          <p:cNvSpPr/>
          <p:nvPr/>
        </p:nvSpPr>
        <p:spPr bwMode="auto">
          <a:xfrm>
            <a:off x="2756052" y="988476"/>
            <a:ext cx="4193578" cy="1377569"/>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rgbClr val="0070C0"/>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34" tIns="34267" rIns="68534" bIns="34267"/>
          <a:lstStyle/>
          <a:p>
            <a:endParaRPr lang="zh-CN" altLang="en-US"/>
          </a:p>
        </p:txBody>
      </p:sp>
      <p:grpSp>
        <p:nvGrpSpPr>
          <p:cNvPr id="33" name="组合 32"/>
          <p:cNvGrpSpPr/>
          <p:nvPr/>
        </p:nvGrpSpPr>
        <p:grpSpPr>
          <a:xfrm>
            <a:off x="1441283" y="1796176"/>
            <a:ext cx="590642" cy="1633614"/>
            <a:chOff x="1922711" y="2214181"/>
            <a:chExt cx="787932" cy="2178657"/>
          </a:xfrm>
        </p:grpSpPr>
        <p:sp>
          <p:nvSpPr>
            <p:cNvPr id="34" name="TextBox 33"/>
            <p:cNvSpPr txBox="1"/>
            <p:nvPr/>
          </p:nvSpPr>
          <p:spPr>
            <a:xfrm>
              <a:off x="2079374" y="4002897"/>
              <a:ext cx="631269" cy="389941"/>
            </a:xfrm>
            <a:prstGeom prst="rect">
              <a:avLst/>
            </a:prstGeom>
            <a:noFill/>
          </p:spPr>
          <p:txBody>
            <a:bodyPr wrap="none" rtlCol="0">
              <a:spAutoFit/>
            </a:bodyPr>
            <a:lstStyle/>
            <a:p>
              <a:r>
                <a:rPr lang="en-US" altLang="zh-CN" dirty="0" smtClean="0"/>
                <a:t>20%</a:t>
              </a:r>
              <a:endParaRPr lang="zh-CN" altLang="en-US" dirty="0"/>
            </a:p>
          </p:txBody>
        </p:sp>
        <p:sp>
          <p:nvSpPr>
            <p:cNvPr id="35" name="TextBox 34"/>
            <p:cNvSpPr txBox="1"/>
            <p:nvPr/>
          </p:nvSpPr>
          <p:spPr>
            <a:xfrm>
              <a:off x="2079374" y="3501295"/>
              <a:ext cx="631269" cy="389941"/>
            </a:xfrm>
            <a:prstGeom prst="rect">
              <a:avLst/>
            </a:prstGeom>
            <a:noFill/>
          </p:spPr>
          <p:txBody>
            <a:bodyPr wrap="none" rtlCol="0">
              <a:spAutoFit/>
            </a:bodyPr>
            <a:lstStyle/>
            <a:p>
              <a:r>
                <a:rPr lang="en-US" altLang="zh-CN" dirty="0" smtClean="0"/>
                <a:t>40%</a:t>
              </a:r>
              <a:endParaRPr lang="zh-CN" altLang="en-US" dirty="0"/>
            </a:p>
          </p:txBody>
        </p:sp>
        <p:sp>
          <p:nvSpPr>
            <p:cNvPr id="36" name="TextBox 35"/>
            <p:cNvSpPr txBox="1"/>
            <p:nvPr/>
          </p:nvSpPr>
          <p:spPr>
            <a:xfrm>
              <a:off x="2079374" y="3074416"/>
              <a:ext cx="631269" cy="389941"/>
            </a:xfrm>
            <a:prstGeom prst="rect">
              <a:avLst/>
            </a:prstGeom>
            <a:noFill/>
          </p:spPr>
          <p:txBody>
            <a:bodyPr wrap="none" rtlCol="0">
              <a:spAutoFit/>
            </a:bodyPr>
            <a:lstStyle/>
            <a:p>
              <a:r>
                <a:rPr lang="en-US" altLang="zh-CN" dirty="0" smtClean="0"/>
                <a:t>60%</a:t>
              </a:r>
              <a:endParaRPr lang="zh-CN" altLang="en-US" dirty="0"/>
            </a:p>
          </p:txBody>
        </p:sp>
        <p:sp>
          <p:nvSpPr>
            <p:cNvPr id="37" name="TextBox 36"/>
            <p:cNvSpPr txBox="1"/>
            <p:nvPr/>
          </p:nvSpPr>
          <p:spPr>
            <a:xfrm>
              <a:off x="2079374" y="2646229"/>
              <a:ext cx="631269" cy="389941"/>
            </a:xfrm>
            <a:prstGeom prst="rect">
              <a:avLst/>
            </a:prstGeom>
            <a:noFill/>
          </p:spPr>
          <p:txBody>
            <a:bodyPr wrap="none" rtlCol="0">
              <a:spAutoFit/>
            </a:bodyPr>
            <a:lstStyle/>
            <a:p>
              <a:r>
                <a:rPr lang="en-US" altLang="zh-CN" dirty="0"/>
                <a:t>8</a:t>
              </a:r>
              <a:r>
                <a:rPr lang="en-US" altLang="zh-CN" dirty="0" smtClean="0"/>
                <a:t>0%</a:t>
              </a:r>
              <a:endParaRPr lang="zh-CN" altLang="en-US" dirty="0"/>
            </a:p>
          </p:txBody>
        </p:sp>
        <p:sp>
          <p:nvSpPr>
            <p:cNvPr id="38" name="TextBox 37"/>
            <p:cNvSpPr txBox="1"/>
            <p:nvPr/>
          </p:nvSpPr>
          <p:spPr>
            <a:xfrm>
              <a:off x="1922711" y="2214181"/>
              <a:ext cx="744608" cy="389941"/>
            </a:xfrm>
            <a:prstGeom prst="rect">
              <a:avLst/>
            </a:prstGeom>
            <a:noFill/>
          </p:spPr>
          <p:txBody>
            <a:bodyPr wrap="none" rtlCol="0">
              <a:spAutoFit/>
            </a:bodyPr>
            <a:lstStyle/>
            <a:p>
              <a:r>
                <a:rPr lang="en-US" altLang="zh-CN" dirty="0" smtClean="0"/>
                <a:t>100%</a:t>
              </a:r>
              <a:endParaRPr lang="zh-CN" altLang="en-US" dirty="0"/>
            </a:p>
          </p:txBody>
        </p:sp>
      </p:grpSp>
      <p:grpSp>
        <p:nvGrpSpPr>
          <p:cNvPr id="39" name="组合 38"/>
          <p:cNvGrpSpPr/>
          <p:nvPr/>
        </p:nvGrpSpPr>
        <p:grpSpPr>
          <a:xfrm>
            <a:off x="2489496" y="3699152"/>
            <a:ext cx="4720574" cy="296334"/>
            <a:chOff x="3321054" y="4752074"/>
            <a:chExt cx="6297377" cy="395205"/>
          </a:xfrm>
        </p:grpSpPr>
        <p:sp>
          <p:nvSpPr>
            <p:cNvPr id="40" name="TextBox 39"/>
            <p:cNvSpPr txBox="1"/>
            <p:nvPr/>
          </p:nvSpPr>
          <p:spPr>
            <a:xfrm>
              <a:off x="3409031" y="4752074"/>
              <a:ext cx="246436" cy="389942"/>
            </a:xfrm>
            <a:prstGeom prst="rect">
              <a:avLst/>
            </a:prstGeom>
            <a:noFill/>
          </p:spPr>
          <p:txBody>
            <a:bodyPr wrap="none" rtlCol="0">
              <a:spAutoFit/>
            </a:bodyPr>
            <a:lstStyle/>
            <a:p>
              <a:endParaRPr lang="zh-CN" altLang="en-US" dirty="0"/>
            </a:p>
          </p:txBody>
        </p:sp>
        <p:sp>
          <p:nvSpPr>
            <p:cNvPr id="41" name="TextBox 40"/>
            <p:cNvSpPr txBox="1"/>
            <p:nvPr/>
          </p:nvSpPr>
          <p:spPr>
            <a:xfrm>
              <a:off x="3321054" y="4752074"/>
              <a:ext cx="821593" cy="389942"/>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2" name="TextBox 41"/>
            <p:cNvSpPr txBox="1"/>
            <p:nvPr/>
          </p:nvSpPr>
          <p:spPr>
            <a:xfrm>
              <a:off x="4404091" y="4757337"/>
              <a:ext cx="821593"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3" name="TextBox 42"/>
            <p:cNvSpPr txBox="1"/>
            <p:nvPr/>
          </p:nvSpPr>
          <p:spPr>
            <a:xfrm>
              <a:off x="5457738" y="4757337"/>
              <a:ext cx="821593"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4" name="TextBox 43"/>
            <p:cNvSpPr txBox="1"/>
            <p:nvPr/>
          </p:nvSpPr>
          <p:spPr>
            <a:xfrm>
              <a:off x="6567853" y="4757337"/>
              <a:ext cx="821593" cy="38994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5" name="TextBox 44"/>
            <p:cNvSpPr txBox="1"/>
            <p:nvPr/>
          </p:nvSpPr>
          <p:spPr>
            <a:xfrm>
              <a:off x="7583717" y="4757337"/>
              <a:ext cx="952038" cy="389942"/>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sp>
          <p:nvSpPr>
            <p:cNvPr id="46" name="TextBox 45"/>
            <p:cNvSpPr txBox="1"/>
            <p:nvPr/>
          </p:nvSpPr>
          <p:spPr>
            <a:xfrm>
              <a:off x="8666393" y="4757337"/>
              <a:ext cx="952038" cy="389942"/>
            </a:xfrm>
            <a:prstGeom prst="rect">
              <a:avLst/>
            </a:prstGeom>
            <a:noFill/>
          </p:spPr>
          <p:txBody>
            <a:bodyPr wrap="none" rtlCol="0">
              <a:spAutoFit/>
            </a:bodyPr>
            <a:lstStyle/>
            <a:p>
              <a:pPr algn="ctr"/>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月份</a:t>
              </a:r>
              <a:endParaRPr lang="zh-CN" altLang="en-US" dirty="0">
                <a:latin typeface="微软雅黑" panose="020B0503020204020204" pitchFamily="34" charset="-122"/>
                <a:ea typeface="微软雅黑" panose="020B0503020204020204" pitchFamily="34" charset="-122"/>
              </a:endParaRPr>
            </a:p>
          </p:txBody>
        </p:sp>
      </p:grpSp>
      <p:sp>
        <p:nvSpPr>
          <p:cNvPr id="47" name="矩形 46"/>
          <p:cNvSpPr/>
          <p:nvPr/>
        </p:nvSpPr>
        <p:spPr>
          <a:xfrm>
            <a:off x="1063440" y="4195453"/>
            <a:ext cx="7448947" cy="680553"/>
          </a:xfrm>
          <a:prstGeom prst="rect">
            <a:avLst/>
          </a:prstGeom>
        </p:spPr>
        <p:txBody>
          <a:bodyPr lIns="68534" tIns="34267" rIns="68534" bIns="34267"/>
          <a:lstStyle/>
          <a:p>
            <a:pPr algn="just">
              <a:spcAft>
                <a:spcPts val="450"/>
              </a:spcAft>
              <a:buClr>
                <a:srgbClr val="00B050"/>
              </a:buClr>
              <a:buSzPct val="80000"/>
              <a:defRPr/>
            </a:pPr>
            <a:r>
              <a:rPr lang="zh-CN" altLang="en-US" sz="1200" dirty="0">
                <a:latin typeface="Adobe 黑体 Std R" pitchFamily="34" charset="-122"/>
                <a:ea typeface="Adobe 黑体 Std R" pitchFamily="34" charset="-122"/>
              </a:rPr>
              <a:t>请在此处输入您的文本或者复制您的文本粘贴到此处，请在此处输入您的文本或者复制您的文本粘贴到此处。</a:t>
            </a:r>
            <a:endParaRPr lang="en-US" altLang="zh-CN" sz="1200" dirty="0">
              <a:latin typeface="Adobe 黑体 Std R" pitchFamily="34" charset="-122"/>
              <a:ea typeface="Adobe 黑体 Std R" pitchFamily="34" charset="-122"/>
            </a:endParaRPr>
          </a:p>
          <a:p>
            <a:pPr algn="just">
              <a:spcAft>
                <a:spcPts val="450"/>
              </a:spcAft>
              <a:buClr>
                <a:srgbClr val="00B050"/>
              </a:buClr>
              <a:buSzPct val="80000"/>
              <a:defRPr/>
            </a:pPr>
            <a:r>
              <a:rPr lang="zh-CN" altLang="en-US" sz="1200" dirty="0">
                <a:latin typeface="Adobe 黑体 Std R" pitchFamily="34" charset="-122"/>
                <a:ea typeface="Adobe 黑体 Std R" pitchFamily="34" charset="-122"/>
              </a:rPr>
              <a:t>请在此处输入您的文本或者复制您的文本粘贴到此处，请在此处输入您的文本或者复制您的文本粘贴到此处。</a:t>
            </a:r>
            <a:endParaRPr lang="zh-CN" altLang="en-US" sz="1200" dirty="0">
              <a:latin typeface="Adobe 黑体 Std R" pitchFamily="34" charset="-122"/>
              <a:ea typeface="Adobe 黑体 Std R"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42"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5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iterate type="wd">
                                    <p:tmPct val="10000"/>
                                  </p:iterate>
                                  <p:childTnLst>
                                    <p:set>
                                      <p:cBhvr>
                                        <p:cTn id="62" dur="1" fill="hold">
                                          <p:stCondLst>
                                            <p:cond delay="0"/>
                                          </p:stCondLst>
                                        </p:cTn>
                                        <p:tgtEl>
                                          <p:spTgt spid="47"/>
                                        </p:tgtEl>
                                        <p:attrNameLst>
                                          <p:attrName>style.visibility</p:attrName>
                                        </p:attrNameLst>
                                      </p:cBhvr>
                                      <p:to>
                                        <p:strVal val="visible"/>
                                      </p:to>
                                    </p:set>
                                    <p:animEffect transition="in" filter="fade">
                                      <p:cBhvr>
                                        <p:cTn id="63" dur="250"/>
                                        <p:tgtEl>
                                          <p:spTgt spid="47"/>
                                        </p:tgtEl>
                                      </p:cBhvr>
                                    </p:animEffect>
                                    <p:anim calcmode="lin" valueType="num">
                                      <p:cBhvr>
                                        <p:cTn id="64" dur="250" fill="hold"/>
                                        <p:tgtEl>
                                          <p:spTgt spid="47"/>
                                        </p:tgtEl>
                                        <p:attrNameLst>
                                          <p:attrName>ppt_x</p:attrName>
                                        </p:attrNameLst>
                                      </p:cBhvr>
                                      <p:tavLst>
                                        <p:tav tm="0">
                                          <p:val>
                                            <p:strVal val="#ppt_x"/>
                                          </p:val>
                                        </p:tav>
                                        <p:tav tm="100000">
                                          <p:val>
                                            <p:strVal val="#ppt_x"/>
                                          </p:val>
                                        </p:tav>
                                      </p:tavLst>
                                    </p:anim>
                                    <p:anim calcmode="lin" valueType="num">
                                      <p:cBhvr>
                                        <p:cTn id="65" dur="25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1" nodeType="clickEffect">
                                  <p:stCondLst>
                                    <p:cond delay="0"/>
                                  </p:stCondLst>
                                  <p:iterate type="wd">
                                    <p:tmAbs val="0"/>
                                  </p:iterate>
                                  <p:childTnLst>
                                    <p:set>
                                      <p:cBhvr>
                                        <p:cTn id="69" dur="1" fill="hold">
                                          <p:stCondLst>
                                            <p:cond delay="999"/>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25" grpId="0" animBg="1"/>
      <p:bldP spid="26" grpId="0" animBg="1" autoUpdateAnimBg="0"/>
      <p:bldP spid="27" grpId="0" animBg="1" autoUpdateAnimBg="0"/>
      <p:bldP spid="28" grpId="0" animBg="1" autoUpdateAnimBg="0"/>
      <p:bldP spid="29" grpId="0" animBg="1" autoUpdateAnimBg="0"/>
      <p:bldP spid="30" grpId="0" animBg="1" autoUpdateAnimBg="0"/>
      <p:bldP spid="31" grpId="0" animBg="1" autoUpdateAnimBg="0"/>
      <p:bldP spid="32" grpId="0" animBg="1"/>
      <p:bldP spid="47" grpId="0"/>
      <p:bldP spid="4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7" name="AutoShape 10"/>
          <p:cNvSpPr>
            <a:spLocks noChangeArrowheads="1"/>
          </p:cNvSpPr>
          <p:nvPr/>
        </p:nvSpPr>
        <p:spPr bwMode="auto">
          <a:xfrm rot="16200000">
            <a:off x="3936867" y="-1011120"/>
            <a:ext cx="1398833" cy="7676197"/>
          </a:xfrm>
          <a:prstGeom prst="downArrow">
            <a:avLst>
              <a:gd name="adj1" fmla="val 49065"/>
              <a:gd name="adj2" fmla="val 44827"/>
            </a:avLst>
          </a:prstGeom>
          <a:solidFill>
            <a:srgbClr val="0070C0"/>
          </a:solidFill>
          <a:ln>
            <a:noFill/>
          </a:ln>
        </p:spPr>
        <p:txBody>
          <a:bodyPr vert="eaVert"/>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78" name="组合 41"/>
          <p:cNvGrpSpPr/>
          <p:nvPr/>
        </p:nvGrpSpPr>
        <p:grpSpPr bwMode="auto">
          <a:xfrm>
            <a:off x="2632409" y="2092731"/>
            <a:ext cx="1701613" cy="1539687"/>
            <a:chOff x="1214414" y="2786058"/>
            <a:chExt cx="1935848" cy="1751017"/>
          </a:xfrm>
        </p:grpSpPr>
        <p:grpSp>
          <p:nvGrpSpPr>
            <p:cNvPr id="79" name="Group 6"/>
            <p:cNvGrpSpPr/>
            <p:nvPr/>
          </p:nvGrpSpPr>
          <p:grpSpPr bwMode="auto">
            <a:xfrm>
              <a:off x="1295400" y="2786058"/>
              <a:ext cx="1753450" cy="1751017"/>
              <a:chOff x="1823" y="2371"/>
              <a:chExt cx="1801" cy="1801"/>
            </a:xfrm>
          </p:grpSpPr>
          <p:sp>
            <p:nvSpPr>
              <p:cNvPr id="8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2" name="Oval 8"/>
              <p:cNvSpPr>
                <a:spLocks noChangeArrowheads="1"/>
              </p:cNvSpPr>
              <p:nvPr/>
            </p:nvSpPr>
            <p:spPr bwMode="auto">
              <a:xfrm>
                <a:off x="1945" y="2493"/>
                <a:ext cx="1556" cy="1556"/>
              </a:xfrm>
              <a:prstGeom prst="ellipse">
                <a:avLst/>
              </a:prstGeom>
              <a:gradFill>
                <a:gsLst>
                  <a:gs pos="50000">
                    <a:srgbClr val="EEEEEE"/>
                  </a:gs>
                  <a:gs pos="0">
                    <a:schemeClr val="bg1"/>
                  </a:gs>
                  <a:gs pos="100000">
                    <a:schemeClr val="bg1">
                      <a:lumMod val="75000"/>
                    </a:schemeClr>
                  </a:gs>
                </a:gsLst>
                <a:lin ang="18900000" scaled="1"/>
              </a:gradFill>
              <a:ln w="3810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80"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rgbClr val="0070C0"/>
                  </a:solidFill>
                  <a:latin typeface="微软雅黑" panose="020B0503020204020204" pitchFamily="34" charset="-122"/>
                  <a:ea typeface="微软雅黑" panose="020B0503020204020204" pitchFamily="34" charset="-122"/>
                </a:rPr>
                <a:t>二季度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grpSp>
        <p:nvGrpSpPr>
          <p:cNvPr id="83" name="组合 46"/>
          <p:cNvGrpSpPr/>
          <p:nvPr/>
        </p:nvGrpSpPr>
        <p:grpSpPr bwMode="auto">
          <a:xfrm>
            <a:off x="4334022" y="2092731"/>
            <a:ext cx="1701612" cy="1539687"/>
            <a:chOff x="1214414" y="2786058"/>
            <a:chExt cx="1935848" cy="1751017"/>
          </a:xfrm>
        </p:grpSpPr>
        <p:grpSp>
          <p:nvGrpSpPr>
            <p:cNvPr id="84" name="Group 6"/>
            <p:cNvGrpSpPr/>
            <p:nvPr/>
          </p:nvGrpSpPr>
          <p:grpSpPr bwMode="auto">
            <a:xfrm>
              <a:off x="1295400" y="2786058"/>
              <a:ext cx="1753450" cy="1751017"/>
              <a:chOff x="1823" y="2371"/>
              <a:chExt cx="1801" cy="1801"/>
            </a:xfrm>
          </p:grpSpPr>
          <p:sp>
            <p:nvSpPr>
              <p:cNvPr id="8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7" name="Oval 8"/>
              <p:cNvSpPr>
                <a:spLocks noChangeArrowheads="1"/>
              </p:cNvSpPr>
              <p:nvPr/>
            </p:nvSpPr>
            <p:spPr bwMode="auto">
              <a:xfrm>
                <a:off x="1945" y="2493"/>
                <a:ext cx="1556" cy="1556"/>
              </a:xfrm>
              <a:prstGeom prst="ellipse">
                <a:avLst/>
              </a:prstGeom>
              <a:gradFill>
                <a:gsLst>
                  <a:gs pos="50000">
                    <a:srgbClr val="EEEEEE"/>
                  </a:gs>
                  <a:gs pos="0">
                    <a:schemeClr val="bg1"/>
                  </a:gs>
                  <a:gs pos="100000">
                    <a:schemeClr val="bg1">
                      <a:lumMod val="75000"/>
                    </a:schemeClr>
                  </a:gs>
                </a:gsLst>
                <a:lin ang="18900000" scaled="1"/>
              </a:gradFill>
              <a:ln w="3810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8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rgbClr val="0070C0"/>
                  </a:solidFill>
                  <a:latin typeface="微软雅黑" panose="020B0503020204020204" pitchFamily="34" charset="-122"/>
                  <a:ea typeface="微软雅黑" panose="020B0503020204020204" pitchFamily="34" charset="-122"/>
                </a:rPr>
                <a:t>三季度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grpSp>
        <p:nvGrpSpPr>
          <p:cNvPr id="88" name="组合 51"/>
          <p:cNvGrpSpPr/>
          <p:nvPr/>
        </p:nvGrpSpPr>
        <p:grpSpPr bwMode="auto">
          <a:xfrm>
            <a:off x="6052385" y="2092731"/>
            <a:ext cx="1701613" cy="1539687"/>
            <a:chOff x="1214414" y="2786058"/>
            <a:chExt cx="1935848" cy="1751017"/>
          </a:xfrm>
        </p:grpSpPr>
        <p:grpSp>
          <p:nvGrpSpPr>
            <p:cNvPr id="89" name="Group 6"/>
            <p:cNvGrpSpPr/>
            <p:nvPr/>
          </p:nvGrpSpPr>
          <p:grpSpPr bwMode="auto">
            <a:xfrm>
              <a:off x="1295400" y="2786058"/>
              <a:ext cx="1753450" cy="1751017"/>
              <a:chOff x="1823" y="2371"/>
              <a:chExt cx="1801" cy="1801"/>
            </a:xfrm>
          </p:grpSpPr>
          <p:sp>
            <p:nvSpPr>
              <p:cNvPr id="9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92" name="Oval 8"/>
              <p:cNvSpPr>
                <a:spLocks noChangeArrowheads="1"/>
              </p:cNvSpPr>
              <p:nvPr/>
            </p:nvSpPr>
            <p:spPr bwMode="auto">
              <a:xfrm>
                <a:off x="1945" y="2493"/>
                <a:ext cx="1556" cy="1556"/>
              </a:xfrm>
              <a:prstGeom prst="ellipse">
                <a:avLst/>
              </a:prstGeom>
              <a:gradFill>
                <a:gsLst>
                  <a:gs pos="50000">
                    <a:srgbClr val="EEEEEE"/>
                  </a:gs>
                  <a:gs pos="0">
                    <a:schemeClr val="bg1"/>
                  </a:gs>
                  <a:gs pos="100000">
                    <a:schemeClr val="bg1">
                      <a:lumMod val="75000"/>
                    </a:schemeClr>
                  </a:gs>
                </a:gsLst>
                <a:lin ang="18900000" scaled="1"/>
              </a:gradFill>
              <a:ln w="3810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9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rgbClr val="0070C0"/>
                  </a:solidFill>
                  <a:latin typeface="微软雅黑" panose="020B0503020204020204" pitchFamily="34" charset="-122"/>
                  <a:ea typeface="微软雅黑" panose="020B0503020204020204" pitchFamily="34" charset="-122"/>
                </a:rPr>
                <a:t>四季度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grpSp>
        <p:nvGrpSpPr>
          <p:cNvPr id="93" name="组合 40"/>
          <p:cNvGrpSpPr/>
          <p:nvPr/>
        </p:nvGrpSpPr>
        <p:grpSpPr bwMode="auto">
          <a:xfrm>
            <a:off x="892708" y="2092731"/>
            <a:ext cx="1701613" cy="1539687"/>
            <a:chOff x="1128105" y="2786058"/>
            <a:chExt cx="1935848" cy="1751017"/>
          </a:xfrm>
        </p:grpSpPr>
        <p:grpSp>
          <p:nvGrpSpPr>
            <p:cNvPr id="94" name="Group 6"/>
            <p:cNvGrpSpPr/>
            <p:nvPr/>
          </p:nvGrpSpPr>
          <p:grpSpPr bwMode="auto">
            <a:xfrm>
              <a:off x="1295400" y="2786058"/>
              <a:ext cx="1753450" cy="1751017"/>
              <a:chOff x="1823" y="2371"/>
              <a:chExt cx="1801" cy="1801"/>
            </a:xfrm>
          </p:grpSpPr>
          <p:sp>
            <p:nvSpPr>
              <p:cNvPr id="9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97" name="Oval 8"/>
              <p:cNvSpPr>
                <a:spLocks noChangeArrowheads="1"/>
              </p:cNvSpPr>
              <p:nvPr/>
            </p:nvSpPr>
            <p:spPr bwMode="auto">
              <a:xfrm>
                <a:off x="1946" y="2493"/>
                <a:ext cx="1556" cy="1556"/>
              </a:xfrm>
              <a:prstGeom prst="ellipse">
                <a:avLst/>
              </a:prstGeom>
              <a:gradFill>
                <a:gsLst>
                  <a:gs pos="50000">
                    <a:srgbClr val="EEEEEE"/>
                  </a:gs>
                  <a:gs pos="0">
                    <a:schemeClr val="bg1"/>
                  </a:gs>
                  <a:gs pos="100000">
                    <a:schemeClr val="bg1">
                      <a:lumMod val="75000"/>
                    </a:schemeClr>
                  </a:gs>
                </a:gsLst>
                <a:lin ang="18900000" scaled="1"/>
              </a:gradFill>
              <a:ln w="38100">
                <a:no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95" name="Text Box 9"/>
            <p:cNvSpPr txBox="1">
              <a:spLocks noChangeArrowheads="1"/>
            </p:cNvSpPr>
            <p:nvPr/>
          </p:nvSpPr>
          <p:spPr bwMode="auto">
            <a:xfrm>
              <a:off x="1128105" y="3413117"/>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rgbClr val="0070C0"/>
                  </a:solidFill>
                  <a:latin typeface="微软雅黑" panose="020B0503020204020204" pitchFamily="34" charset="-122"/>
                  <a:ea typeface="微软雅黑" panose="020B0503020204020204" pitchFamily="34" charset="-122"/>
                </a:rPr>
                <a:t>一季度</a:t>
              </a:r>
              <a:endParaRPr lang="zh-CN" altLang="en-US" sz="2000" b="1" dirty="0">
                <a:solidFill>
                  <a:srgbClr val="0070C0"/>
                </a:solidFill>
                <a:latin typeface="微软雅黑" panose="020B0503020204020204" pitchFamily="34" charset="-122"/>
                <a:ea typeface="微软雅黑" panose="020B0503020204020204" pitchFamily="34" charset="-122"/>
              </a:endParaRPr>
            </a:p>
          </p:txBody>
        </p:sp>
      </p:grpSp>
      <p:sp>
        <p:nvSpPr>
          <p:cNvPr id="98" name="矩形标注 97"/>
          <p:cNvSpPr/>
          <p:nvPr/>
        </p:nvSpPr>
        <p:spPr>
          <a:xfrm>
            <a:off x="2964076" y="3910515"/>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9" name="矩形标注 98"/>
          <p:cNvSpPr/>
          <p:nvPr/>
        </p:nvSpPr>
        <p:spPr>
          <a:xfrm>
            <a:off x="1272918" y="1746111"/>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0" name="Rectangle 28"/>
          <p:cNvSpPr>
            <a:spLocks noChangeArrowheads="1"/>
          </p:cNvSpPr>
          <p:nvPr/>
        </p:nvSpPr>
        <p:spPr bwMode="auto">
          <a:xfrm>
            <a:off x="2943727" y="394861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1" name="Rectangle 28"/>
          <p:cNvSpPr>
            <a:spLocks noChangeArrowheads="1"/>
          </p:cNvSpPr>
          <p:nvPr/>
        </p:nvSpPr>
        <p:spPr bwMode="auto">
          <a:xfrm>
            <a:off x="1339990" y="120359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2" name="矩形标注 101"/>
          <p:cNvSpPr/>
          <p:nvPr/>
        </p:nvSpPr>
        <p:spPr>
          <a:xfrm>
            <a:off x="4585286" y="1746111"/>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3" name="Rectangle 28"/>
          <p:cNvSpPr>
            <a:spLocks noChangeArrowheads="1"/>
          </p:cNvSpPr>
          <p:nvPr/>
        </p:nvSpPr>
        <p:spPr bwMode="auto">
          <a:xfrm>
            <a:off x="4652358" y="120359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4" name="矩形标注 103"/>
          <p:cNvSpPr/>
          <p:nvPr/>
        </p:nvSpPr>
        <p:spPr>
          <a:xfrm>
            <a:off x="6420460" y="3910515"/>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5" name="Rectangle 28"/>
          <p:cNvSpPr>
            <a:spLocks noChangeArrowheads="1"/>
          </p:cNvSpPr>
          <p:nvPr/>
        </p:nvSpPr>
        <p:spPr bwMode="auto">
          <a:xfrm>
            <a:off x="6400111" y="394861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left)">
                                      <p:cBhvr>
                                        <p:cTn id="21" dur="500"/>
                                        <p:tgtEl>
                                          <p:spTgt spid="77"/>
                                        </p:tgtEl>
                                      </p:cBhvr>
                                    </p:animEffect>
                                  </p:childTnLst>
                                </p:cTn>
                              </p:par>
                            </p:childTnLst>
                          </p:cTn>
                        </p:par>
                        <p:par>
                          <p:cTn id="22" fill="hold">
                            <p:stCondLst>
                              <p:cond delay="1500"/>
                            </p:stCondLst>
                            <p:childTnLst>
                              <p:par>
                                <p:cTn id="23" presetID="15" presetClass="entr" presetSubtype="0" fill="hold"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1000" fill="hold"/>
                                        <p:tgtEl>
                                          <p:spTgt spid="93"/>
                                        </p:tgtEl>
                                        <p:attrNameLst>
                                          <p:attrName>ppt_w</p:attrName>
                                        </p:attrNameLst>
                                      </p:cBhvr>
                                      <p:tavLst>
                                        <p:tav tm="0">
                                          <p:val>
                                            <p:fltVal val="0"/>
                                          </p:val>
                                        </p:tav>
                                        <p:tav tm="100000">
                                          <p:val>
                                            <p:strVal val="#ppt_w"/>
                                          </p:val>
                                        </p:tav>
                                      </p:tavLst>
                                    </p:anim>
                                    <p:anim calcmode="lin" valueType="num">
                                      <p:cBhvr>
                                        <p:cTn id="26" dur="1000" fill="hold"/>
                                        <p:tgtEl>
                                          <p:spTgt spid="93"/>
                                        </p:tgtEl>
                                        <p:attrNameLst>
                                          <p:attrName>ppt_h</p:attrName>
                                        </p:attrNameLst>
                                      </p:cBhvr>
                                      <p:tavLst>
                                        <p:tav tm="0">
                                          <p:val>
                                            <p:fltVal val="0"/>
                                          </p:val>
                                        </p:tav>
                                        <p:tav tm="100000">
                                          <p:val>
                                            <p:strVal val="#ppt_h"/>
                                          </p:val>
                                        </p:tav>
                                      </p:tavLst>
                                    </p:anim>
                                    <p:anim calcmode="lin" valueType="num">
                                      <p:cBhvr>
                                        <p:cTn id="27" dur="1000" fill="hold"/>
                                        <p:tgtEl>
                                          <p:spTgt spid="9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250"/>
                                  </p:stCondLst>
                                  <p:childTnLst>
                                    <p:set>
                                      <p:cBhvr>
                                        <p:cTn id="30" dur="1" fill="hold">
                                          <p:stCondLst>
                                            <p:cond delay="0"/>
                                          </p:stCondLst>
                                        </p:cTn>
                                        <p:tgtEl>
                                          <p:spTgt spid="78"/>
                                        </p:tgtEl>
                                        <p:attrNameLst>
                                          <p:attrName>style.visibility</p:attrName>
                                        </p:attrNameLst>
                                      </p:cBhvr>
                                      <p:to>
                                        <p:strVal val="visible"/>
                                      </p:to>
                                    </p:set>
                                    <p:anim calcmode="lin" valueType="num">
                                      <p:cBhvr>
                                        <p:cTn id="31" dur="1000" fill="hold"/>
                                        <p:tgtEl>
                                          <p:spTgt spid="78"/>
                                        </p:tgtEl>
                                        <p:attrNameLst>
                                          <p:attrName>ppt_w</p:attrName>
                                        </p:attrNameLst>
                                      </p:cBhvr>
                                      <p:tavLst>
                                        <p:tav tm="0">
                                          <p:val>
                                            <p:fltVal val="0"/>
                                          </p:val>
                                        </p:tav>
                                        <p:tav tm="100000">
                                          <p:val>
                                            <p:strVal val="#ppt_w"/>
                                          </p:val>
                                        </p:tav>
                                      </p:tavLst>
                                    </p:anim>
                                    <p:anim calcmode="lin" valueType="num">
                                      <p:cBhvr>
                                        <p:cTn id="32" dur="1000" fill="hold"/>
                                        <p:tgtEl>
                                          <p:spTgt spid="78"/>
                                        </p:tgtEl>
                                        <p:attrNameLst>
                                          <p:attrName>ppt_h</p:attrName>
                                        </p:attrNameLst>
                                      </p:cBhvr>
                                      <p:tavLst>
                                        <p:tav tm="0">
                                          <p:val>
                                            <p:fltVal val="0"/>
                                          </p:val>
                                        </p:tav>
                                        <p:tav tm="100000">
                                          <p:val>
                                            <p:strVal val="#ppt_h"/>
                                          </p:val>
                                        </p:tav>
                                      </p:tavLst>
                                    </p:anim>
                                    <p:anim calcmode="lin" valueType="num">
                                      <p:cBhvr>
                                        <p:cTn id="33"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8"/>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500"/>
                                  </p:stCondLst>
                                  <p:childTnLst>
                                    <p:set>
                                      <p:cBhvr>
                                        <p:cTn id="36" dur="1" fill="hold">
                                          <p:stCondLst>
                                            <p:cond delay="0"/>
                                          </p:stCondLst>
                                        </p:cTn>
                                        <p:tgtEl>
                                          <p:spTgt spid="83"/>
                                        </p:tgtEl>
                                        <p:attrNameLst>
                                          <p:attrName>style.visibility</p:attrName>
                                        </p:attrNameLst>
                                      </p:cBhvr>
                                      <p:to>
                                        <p:strVal val="visible"/>
                                      </p:to>
                                    </p:set>
                                    <p:anim calcmode="lin" valueType="num">
                                      <p:cBhvr>
                                        <p:cTn id="37" dur="1000" fill="hold"/>
                                        <p:tgtEl>
                                          <p:spTgt spid="83"/>
                                        </p:tgtEl>
                                        <p:attrNameLst>
                                          <p:attrName>ppt_w</p:attrName>
                                        </p:attrNameLst>
                                      </p:cBhvr>
                                      <p:tavLst>
                                        <p:tav tm="0">
                                          <p:val>
                                            <p:fltVal val="0"/>
                                          </p:val>
                                        </p:tav>
                                        <p:tav tm="100000">
                                          <p:val>
                                            <p:strVal val="#ppt_w"/>
                                          </p:val>
                                        </p:tav>
                                      </p:tavLst>
                                    </p:anim>
                                    <p:anim calcmode="lin" valueType="num">
                                      <p:cBhvr>
                                        <p:cTn id="38" dur="1000" fill="hold"/>
                                        <p:tgtEl>
                                          <p:spTgt spid="83"/>
                                        </p:tgtEl>
                                        <p:attrNameLst>
                                          <p:attrName>ppt_h</p:attrName>
                                        </p:attrNameLst>
                                      </p:cBhvr>
                                      <p:tavLst>
                                        <p:tav tm="0">
                                          <p:val>
                                            <p:fltVal val="0"/>
                                          </p:val>
                                        </p:tav>
                                        <p:tav tm="100000">
                                          <p:val>
                                            <p:strVal val="#ppt_h"/>
                                          </p:val>
                                        </p:tav>
                                      </p:tavLst>
                                    </p:anim>
                                    <p:anim calcmode="lin" valueType="num">
                                      <p:cBhvr>
                                        <p:cTn id="3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83"/>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750"/>
                                  </p:stCondLst>
                                  <p:childTnLst>
                                    <p:set>
                                      <p:cBhvr>
                                        <p:cTn id="42" dur="1" fill="hold">
                                          <p:stCondLst>
                                            <p:cond delay="0"/>
                                          </p:stCondLst>
                                        </p:cTn>
                                        <p:tgtEl>
                                          <p:spTgt spid="88"/>
                                        </p:tgtEl>
                                        <p:attrNameLst>
                                          <p:attrName>style.visibility</p:attrName>
                                        </p:attrNameLst>
                                      </p:cBhvr>
                                      <p:to>
                                        <p:strVal val="visible"/>
                                      </p:to>
                                    </p:set>
                                    <p:anim calcmode="lin" valueType="num">
                                      <p:cBhvr>
                                        <p:cTn id="43" dur="1000" fill="hold"/>
                                        <p:tgtEl>
                                          <p:spTgt spid="88"/>
                                        </p:tgtEl>
                                        <p:attrNameLst>
                                          <p:attrName>ppt_w</p:attrName>
                                        </p:attrNameLst>
                                      </p:cBhvr>
                                      <p:tavLst>
                                        <p:tav tm="0">
                                          <p:val>
                                            <p:fltVal val="0"/>
                                          </p:val>
                                        </p:tav>
                                        <p:tav tm="100000">
                                          <p:val>
                                            <p:strVal val="#ppt_w"/>
                                          </p:val>
                                        </p:tav>
                                      </p:tavLst>
                                    </p:anim>
                                    <p:anim calcmode="lin" valueType="num">
                                      <p:cBhvr>
                                        <p:cTn id="44" dur="1000" fill="hold"/>
                                        <p:tgtEl>
                                          <p:spTgt spid="88"/>
                                        </p:tgtEl>
                                        <p:attrNameLst>
                                          <p:attrName>ppt_h</p:attrName>
                                        </p:attrNameLst>
                                      </p:cBhvr>
                                      <p:tavLst>
                                        <p:tav tm="0">
                                          <p:val>
                                            <p:fltVal val="0"/>
                                          </p:val>
                                        </p:tav>
                                        <p:tav tm="100000">
                                          <p:val>
                                            <p:strVal val="#ppt_h"/>
                                          </p:val>
                                        </p:tav>
                                      </p:tavLst>
                                    </p:anim>
                                    <p:anim calcmode="lin" valueType="num">
                                      <p:cBhvr>
                                        <p:cTn id="45"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88"/>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2500"/>
                            </p:stCondLst>
                            <p:childTnLst>
                              <p:par>
                                <p:cTn id="48" presetID="2" presetClass="entr" presetSubtype="1" fill="hold" grpId="0" nodeType="afterEffect">
                                  <p:stCondLst>
                                    <p:cond delay="0"/>
                                  </p:stCondLst>
                                  <p:childTnLst>
                                    <p:set>
                                      <p:cBhvr>
                                        <p:cTn id="49" dur="1" fill="hold">
                                          <p:stCondLst>
                                            <p:cond delay="0"/>
                                          </p:stCondLst>
                                        </p:cTn>
                                        <p:tgtEl>
                                          <p:spTgt spid="99"/>
                                        </p:tgtEl>
                                        <p:attrNameLst>
                                          <p:attrName>style.visibility</p:attrName>
                                        </p:attrNameLst>
                                      </p:cBhvr>
                                      <p:to>
                                        <p:strVal val="visible"/>
                                      </p:to>
                                    </p:set>
                                    <p:anim calcmode="lin" valueType="num">
                                      <p:cBhvr additive="base">
                                        <p:cTn id="50" dur="500" fill="hold"/>
                                        <p:tgtEl>
                                          <p:spTgt spid="99"/>
                                        </p:tgtEl>
                                        <p:attrNameLst>
                                          <p:attrName>ppt_x</p:attrName>
                                        </p:attrNameLst>
                                      </p:cBhvr>
                                      <p:tavLst>
                                        <p:tav tm="0">
                                          <p:val>
                                            <p:strVal val="#ppt_x"/>
                                          </p:val>
                                        </p:tav>
                                        <p:tav tm="100000">
                                          <p:val>
                                            <p:strVal val="#ppt_x"/>
                                          </p:val>
                                        </p:tav>
                                      </p:tavLst>
                                    </p:anim>
                                    <p:anim calcmode="lin" valueType="num">
                                      <p:cBhvr additive="base">
                                        <p:cTn id="51" dur="500" fill="hold"/>
                                        <p:tgtEl>
                                          <p:spTgt spid="99"/>
                                        </p:tgtEl>
                                        <p:attrNameLst>
                                          <p:attrName>ppt_y</p:attrName>
                                        </p:attrNameLst>
                                      </p:cBhvr>
                                      <p:tavLst>
                                        <p:tav tm="0">
                                          <p:val>
                                            <p:strVal val="0-#ppt_h/2"/>
                                          </p:val>
                                        </p:tav>
                                        <p:tav tm="100000">
                                          <p:val>
                                            <p:strVal val="#ppt_y"/>
                                          </p:val>
                                        </p:tav>
                                      </p:tavLst>
                                    </p:anim>
                                  </p:childTnLst>
                                </p:cTn>
                              </p:par>
                            </p:childTnLst>
                          </p:cTn>
                        </p:par>
                        <p:par>
                          <p:cTn id="52" fill="hold">
                            <p:stCondLst>
                              <p:cond delay="3000"/>
                            </p:stCondLst>
                            <p:childTnLst>
                              <p:par>
                                <p:cTn id="53" presetID="32" presetClass="emph" presetSubtype="0" fill="hold" grpId="1" nodeType="afterEffect">
                                  <p:stCondLst>
                                    <p:cond delay="0"/>
                                  </p:stCondLst>
                                  <p:childTnLst>
                                    <p:animRot by="120000">
                                      <p:cBhvr>
                                        <p:cTn id="54" dur="50" fill="hold">
                                          <p:stCondLst>
                                            <p:cond delay="0"/>
                                          </p:stCondLst>
                                        </p:cTn>
                                        <p:tgtEl>
                                          <p:spTgt spid="99"/>
                                        </p:tgtEl>
                                        <p:attrNameLst>
                                          <p:attrName>r</p:attrName>
                                        </p:attrNameLst>
                                      </p:cBhvr>
                                    </p:animRot>
                                    <p:animRot by="-240000">
                                      <p:cBhvr>
                                        <p:cTn id="55" dur="100" fill="hold">
                                          <p:stCondLst>
                                            <p:cond delay="100"/>
                                          </p:stCondLst>
                                        </p:cTn>
                                        <p:tgtEl>
                                          <p:spTgt spid="99"/>
                                        </p:tgtEl>
                                        <p:attrNameLst>
                                          <p:attrName>r</p:attrName>
                                        </p:attrNameLst>
                                      </p:cBhvr>
                                    </p:animRot>
                                    <p:animRot by="240000">
                                      <p:cBhvr>
                                        <p:cTn id="56" dur="100" fill="hold">
                                          <p:stCondLst>
                                            <p:cond delay="200"/>
                                          </p:stCondLst>
                                        </p:cTn>
                                        <p:tgtEl>
                                          <p:spTgt spid="99"/>
                                        </p:tgtEl>
                                        <p:attrNameLst>
                                          <p:attrName>r</p:attrName>
                                        </p:attrNameLst>
                                      </p:cBhvr>
                                    </p:animRot>
                                    <p:animRot by="-240000">
                                      <p:cBhvr>
                                        <p:cTn id="57" dur="100" fill="hold">
                                          <p:stCondLst>
                                            <p:cond delay="300"/>
                                          </p:stCondLst>
                                        </p:cTn>
                                        <p:tgtEl>
                                          <p:spTgt spid="99"/>
                                        </p:tgtEl>
                                        <p:attrNameLst>
                                          <p:attrName>r</p:attrName>
                                        </p:attrNameLst>
                                      </p:cBhvr>
                                    </p:animRot>
                                    <p:animRot by="120000">
                                      <p:cBhvr>
                                        <p:cTn id="58" dur="100" fill="hold">
                                          <p:stCondLst>
                                            <p:cond delay="400"/>
                                          </p:stCondLst>
                                        </p:cTn>
                                        <p:tgtEl>
                                          <p:spTgt spid="99"/>
                                        </p:tgtEl>
                                        <p:attrNameLst>
                                          <p:attrName>r</p:attrName>
                                        </p:attrNameLst>
                                      </p:cBhvr>
                                    </p:animRot>
                                  </p:childTnLst>
                                </p:cTn>
                              </p:par>
                            </p:childTnLst>
                          </p:cTn>
                        </p:par>
                        <p:par>
                          <p:cTn id="59" fill="hold">
                            <p:stCondLst>
                              <p:cond delay="3500"/>
                            </p:stCondLst>
                            <p:childTnLst>
                              <p:par>
                                <p:cTn id="60" presetID="18" presetClass="entr" presetSubtype="9" fill="hold" grpId="0" nodeType="afterEffect">
                                  <p:stCondLst>
                                    <p:cond delay="0"/>
                                  </p:stCondLst>
                                  <p:childTnLst>
                                    <p:set>
                                      <p:cBhvr>
                                        <p:cTn id="61" dur="1" fill="hold">
                                          <p:stCondLst>
                                            <p:cond delay="0"/>
                                          </p:stCondLst>
                                        </p:cTn>
                                        <p:tgtEl>
                                          <p:spTgt spid="101"/>
                                        </p:tgtEl>
                                        <p:attrNameLst>
                                          <p:attrName>style.visibility</p:attrName>
                                        </p:attrNameLst>
                                      </p:cBhvr>
                                      <p:to>
                                        <p:strVal val="visible"/>
                                      </p:to>
                                    </p:set>
                                    <p:animEffect transition="in" filter="strips(upLeft)">
                                      <p:cBhvr>
                                        <p:cTn id="62" dur="500"/>
                                        <p:tgtEl>
                                          <p:spTgt spid="101"/>
                                        </p:tgtEl>
                                      </p:cBhvr>
                                    </p:animEffect>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98"/>
                                        </p:tgtEl>
                                        <p:attrNameLst>
                                          <p:attrName>style.visibility</p:attrName>
                                        </p:attrNameLst>
                                      </p:cBhvr>
                                      <p:to>
                                        <p:strVal val="visible"/>
                                      </p:to>
                                    </p:set>
                                    <p:anim calcmode="lin" valueType="num">
                                      <p:cBhvr additive="base">
                                        <p:cTn id="66" dur="500" fill="hold"/>
                                        <p:tgtEl>
                                          <p:spTgt spid="98"/>
                                        </p:tgtEl>
                                        <p:attrNameLst>
                                          <p:attrName>ppt_x</p:attrName>
                                        </p:attrNameLst>
                                      </p:cBhvr>
                                      <p:tavLst>
                                        <p:tav tm="0">
                                          <p:val>
                                            <p:strVal val="#ppt_x"/>
                                          </p:val>
                                        </p:tav>
                                        <p:tav tm="100000">
                                          <p:val>
                                            <p:strVal val="#ppt_x"/>
                                          </p:val>
                                        </p:tav>
                                      </p:tavLst>
                                    </p:anim>
                                    <p:anim calcmode="lin" valueType="num">
                                      <p:cBhvr additive="base">
                                        <p:cTn id="67" dur="500" fill="hold"/>
                                        <p:tgtEl>
                                          <p:spTgt spid="98"/>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32" presetClass="emph" presetSubtype="0" fill="hold" grpId="1" nodeType="afterEffect">
                                  <p:stCondLst>
                                    <p:cond delay="0"/>
                                  </p:stCondLst>
                                  <p:childTnLst>
                                    <p:animRot by="120000">
                                      <p:cBhvr>
                                        <p:cTn id="70" dur="50" fill="hold">
                                          <p:stCondLst>
                                            <p:cond delay="0"/>
                                          </p:stCondLst>
                                        </p:cTn>
                                        <p:tgtEl>
                                          <p:spTgt spid="98"/>
                                        </p:tgtEl>
                                        <p:attrNameLst>
                                          <p:attrName>r</p:attrName>
                                        </p:attrNameLst>
                                      </p:cBhvr>
                                    </p:animRot>
                                    <p:animRot by="-240000">
                                      <p:cBhvr>
                                        <p:cTn id="71" dur="100" fill="hold">
                                          <p:stCondLst>
                                            <p:cond delay="100"/>
                                          </p:stCondLst>
                                        </p:cTn>
                                        <p:tgtEl>
                                          <p:spTgt spid="98"/>
                                        </p:tgtEl>
                                        <p:attrNameLst>
                                          <p:attrName>r</p:attrName>
                                        </p:attrNameLst>
                                      </p:cBhvr>
                                    </p:animRot>
                                    <p:animRot by="240000">
                                      <p:cBhvr>
                                        <p:cTn id="72" dur="100" fill="hold">
                                          <p:stCondLst>
                                            <p:cond delay="200"/>
                                          </p:stCondLst>
                                        </p:cTn>
                                        <p:tgtEl>
                                          <p:spTgt spid="98"/>
                                        </p:tgtEl>
                                        <p:attrNameLst>
                                          <p:attrName>r</p:attrName>
                                        </p:attrNameLst>
                                      </p:cBhvr>
                                    </p:animRot>
                                    <p:animRot by="-240000">
                                      <p:cBhvr>
                                        <p:cTn id="73" dur="100" fill="hold">
                                          <p:stCondLst>
                                            <p:cond delay="300"/>
                                          </p:stCondLst>
                                        </p:cTn>
                                        <p:tgtEl>
                                          <p:spTgt spid="98"/>
                                        </p:tgtEl>
                                        <p:attrNameLst>
                                          <p:attrName>r</p:attrName>
                                        </p:attrNameLst>
                                      </p:cBhvr>
                                    </p:animRot>
                                    <p:animRot by="120000">
                                      <p:cBhvr>
                                        <p:cTn id="74" dur="100" fill="hold">
                                          <p:stCondLst>
                                            <p:cond delay="400"/>
                                          </p:stCondLst>
                                        </p:cTn>
                                        <p:tgtEl>
                                          <p:spTgt spid="98"/>
                                        </p:tgtEl>
                                        <p:attrNameLst>
                                          <p:attrName>r</p:attrName>
                                        </p:attrNameLst>
                                      </p:cBhvr>
                                    </p:animRot>
                                  </p:childTnLst>
                                </p:cTn>
                              </p:par>
                            </p:childTnLst>
                          </p:cTn>
                        </p:par>
                        <p:par>
                          <p:cTn id="75" fill="hold">
                            <p:stCondLst>
                              <p:cond delay="5000"/>
                            </p:stCondLst>
                            <p:childTnLst>
                              <p:par>
                                <p:cTn id="76" presetID="18" presetClass="entr" presetSubtype="9" fill="hold" grpId="0" nodeType="after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strips(upLeft)">
                                      <p:cBhvr>
                                        <p:cTn id="78" dur="500"/>
                                        <p:tgtEl>
                                          <p:spTgt spid="100"/>
                                        </p:tgtEl>
                                      </p:cBhvr>
                                    </p:animEffect>
                                  </p:childTnLst>
                                </p:cTn>
                              </p:par>
                            </p:childTnLst>
                          </p:cTn>
                        </p:par>
                        <p:par>
                          <p:cTn id="79" fill="hold">
                            <p:stCondLst>
                              <p:cond delay="5500"/>
                            </p:stCondLst>
                            <p:childTnLst>
                              <p:par>
                                <p:cTn id="80" presetID="2" presetClass="entr" presetSubtype="1" fill="hold" grpId="0" nodeType="afterEffect">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cBhvr additive="base">
                                        <p:cTn id="82" dur="500" fill="hold"/>
                                        <p:tgtEl>
                                          <p:spTgt spid="102"/>
                                        </p:tgtEl>
                                        <p:attrNameLst>
                                          <p:attrName>ppt_x</p:attrName>
                                        </p:attrNameLst>
                                      </p:cBhvr>
                                      <p:tavLst>
                                        <p:tav tm="0">
                                          <p:val>
                                            <p:strVal val="#ppt_x"/>
                                          </p:val>
                                        </p:tav>
                                        <p:tav tm="100000">
                                          <p:val>
                                            <p:strVal val="#ppt_x"/>
                                          </p:val>
                                        </p:tav>
                                      </p:tavLst>
                                    </p:anim>
                                    <p:anim calcmode="lin" valueType="num">
                                      <p:cBhvr additive="base">
                                        <p:cTn id="83" dur="500" fill="hold"/>
                                        <p:tgtEl>
                                          <p:spTgt spid="102"/>
                                        </p:tgtEl>
                                        <p:attrNameLst>
                                          <p:attrName>ppt_y</p:attrName>
                                        </p:attrNameLst>
                                      </p:cBhvr>
                                      <p:tavLst>
                                        <p:tav tm="0">
                                          <p:val>
                                            <p:strVal val="0-#ppt_h/2"/>
                                          </p:val>
                                        </p:tav>
                                        <p:tav tm="100000">
                                          <p:val>
                                            <p:strVal val="#ppt_y"/>
                                          </p:val>
                                        </p:tav>
                                      </p:tavLst>
                                    </p:anim>
                                  </p:childTnLst>
                                </p:cTn>
                              </p:par>
                            </p:childTnLst>
                          </p:cTn>
                        </p:par>
                        <p:par>
                          <p:cTn id="84" fill="hold">
                            <p:stCondLst>
                              <p:cond delay="6000"/>
                            </p:stCondLst>
                            <p:childTnLst>
                              <p:par>
                                <p:cTn id="85" presetID="32" presetClass="emph" presetSubtype="0" fill="hold" grpId="1" nodeType="afterEffect">
                                  <p:stCondLst>
                                    <p:cond delay="0"/>
                                  </p:stCondLst>
                                  <p:childTnLst>
                                    <p:animRot by="120000">
                                      <p:cBhvr>
                                        <p:cTn id="86" dur="50" fill="hold">
                                          <p:stCondLst>
                                            <p:cond delay="0"/>
                                          </p:stCondLst>
                                        </p:cTn>
                                        <p:tgtEl>
                                          <p:spTgt spid="102"/>
                                        </p:tgtEl>
                                        <p:attrNameLst>
                                          <p:attrName>r</p:attrName>
                                        </p:attrNameLst>
                                      </p:cBhvr>
                                    </p:animRot>
                                    <p:animRot by="-240000">
                                      <p:cBhvr>
                                        <p:cTn id="87" dur="100" fill="hold">
                                          <p:stCondLst>
                                            <p:cond delay="100"/>
                                          </p:stCondLst>
                                        </p:cTn>
                                        <p:tgtEl>
                                          <p:spTgt spid="102"/>
                                        </p:tgtEl>
                                        <p:attrNameLst>
                                          <p:attrName>r</p:attrName>
                                        </p:attrNameLst>
                                      </p:cBhvr>
                                    </p:animRot>
                                    <p:animRot by="240000">
                                      <p:cBhvr>
                                        <p:cTn id="88" dur="100" fill="hold">
                                          <p:stCondLst>
                                            <p:cond delay="200"/>
                                          </p:stCondLst>
                                        </p:cTn>
                                        <p:tgtEl>
                                          <p:spTgt spid="102"/>
                                        </p:tgtEl>
                                        <p:attrNameLst>
                                          <p:attrName>r</p:attrName>
                                        </p:attrNameLst>
                                      </p:cBhvr>
                                    </p:animRot>
                                    <p:animRot by="-240000">
                                      <p:cBhvr>
                                        <p:cTn id="89" dur="100" fill="hold">
                                          <p:stCondLst>
                                            <p:cond delay="300"/>
                                          </p:stCondLst>
                                        </p:cTn>
                                        <p:tgtEl>
                                          <p:spTgt spid="102"/>
                                        </p:tgtEl>
                                        <p:attrNameLst>
                                          <p:attrName>r</p:attrName>
                                        </p:attrNameLst>
                                      </p:cBhvr>
                                    </p:animRot>
                                    <p:animRot by="120000">
                                      <p:cBhvr>
                                        <p:cTn id="90" dur="100" fill="hold">
                                          <p:stCondLst>
                                            <p:cond delay="400"/>
                                          </p:stCondLst>
                                        </p:cTn>
                                        <p:tgtEl>
                                          <p:spTgt spid="102"/>
                                        </p:tgtEl>
                                        <p:attrNameLst>
                                          <p:attrName>r</p:attrName>
                                        </p:attrNameLst>
                                      </p:cBhvr>
                                    </p:animRot>
                                  </p:childTnLst>
                                </p:cTn>
                              </p:par>
                            </p:childTnLst>
                          </p:cTn>
                        </p:par>
                        <p:par>
                          <p:cTn id="91" fill="hold">
                            <p:stCondLst>
                              <p:cond delay="6500"/>
                            </p:stCondLst>
                            <p:childTnLst>
                              <p:par>
                                <p:cTn id="92" presetID="18" presetClass="entr" presetSubtype="9" fill="hold" grpId="0" nodeType="afterEffect">
                                  <p:stCondLst>
                                    <p:cond delay="0"/>
                                  </p:stCondLst>
                                  <p:childTnLst>
                                    <p:set>
                                      <p:cBhvr>
                                        <p:cTn id="93" dur="1" fill="hold">
                                          <p:stCondLst>
                                            <p:cond delay="0"/>
                                          </p:stCondLst>
                                        </p:cTn>
                                        <p:tgtEl>
                                          <p:spTgt spid="103"/>
                                        </p:tgtEl>
                                        <p:attrNameLst>
                                          <p:attrName>style.visibility</p:attrName>
                                        </p:attrNameLst>
                                      </p:cBhvr>
                                      <p:to>
                                        <p:strVal val="visible"/>
                                      </p:to>
                                    </p:set>
                                    <p:animEffect transition="in" filter="strips(upLeft)">
                                      <p:cBhvr>
                                        <p:cTn id="94" dur="500"/>
                                        <p:tgtEl>
                                          <p:spTgt spid="103"/>
                                        </p:tgtEl>
                                      </p:cBhvr>
                                    </p:animEffect>
                                  </p:childTnLst>
                                </p:cTn>
                              </p:par>
                            </p:childTnLst>
                          </p:cTn>
                        </p:par>
                        <p:par>
                          <p:cTn id="95" fill="hold">
                            <p:stCondLst>
                              <p:cond delay="7000"/>
                            </p:stCondLst>
                            <p:childTnLst>
                              <p:par>
                                <p:cTn id="96" presetID="2" presetClass="entr" presetSubtype="4" fill="hold" grpId="0" nodeType="afterEffect">
                                  <p:stCondLst>
                                    <p:cond delay="0"/>
                                  </p:stCondLst>
                                  <p:childTnLst>
                                    <p:set>
                                      <p:cBhvr>
                                        <p:cTn id="97" dur="1" fill="hold">
                                          <p:stCondLst>
                                            <p:cond delay="0"/>
                                          </p:stCondLst>
                                        </p:cTn>
                                        <p:tgtEl>
                                          <p:spTgt spid="104"/>
                                        </p:tgtEl>
                                        <p:attrNameLst>
                                          <p:attrName>style.visibility</p:attrName>
                                        </p:attrNameLst>
                                      </p:cBhvr>
                                      <p:to>
                                        <p:strVal val="visible"/>
                                      </p:to>
                                    </p:set>
                                    <p:anim calcmode="lin" valueType="num">
                                      <p:cBhvr additive="base">
                                        <p:cTn id="98" dur="500" fill="hold"/>
                                        <p:tgtEl>
                                          <p:spTgt spid="104"/>
                                        </p:tgtEl>
                                        <p:attrNameLst>
                                          <p:attrName>ppt_x</p:attrName>
                                        </p:attrNameLst>
                                      </p:cBhvr>
                                      <p:tavLst>
                                        <p:tav tm="0">
                                          <p:val>
                                            <p:strVal val="#ppt_x"/>
                                          </p:val>
                                        </p:tav>
                                        <p:tav tm="100000">
                                          <p:val>
                                            <p:strVal val="#ppt_x"/>
                                          </p:val>
                                        </p:tav>
                                      </p:tavLst>
                                    </p:anim>
                                    <p:anim calcmode="lin" valueType="num">
                                      <p:cBhvr additive="base">
                                        <p:cTn id="99" dur="500" fill="hold"/>
                                        <p:tgtEl>
                                          <p:spTgt spid="104"/>
                                        </p:tgtEl>
                                        <p:attrNameLst>
                                          <p:attrName>ppt_y</p:attrName>
                                        </p:attrNameLst>
                                      </p:cBhvr>
                                      <p:tavLst>
                                        <p:tav tm="0">
                                          <p:val>
                                            <p:strVal val="1+#ppt_h/2"/>
                                          </p:val>
                                        </p:tav>
                                        <p:tav tm="100000">
                                          <p:val>
                                            <p:strVal val="#ppt_y"/>
                                          </p:val>
                                        </p:tav>
                                      </p:tavLst>
                                    </p:anim>
                                  </p:childTnLst>
                                </p:cTn>
                              </p:par>
                            </p:childTnLst>
                          </p:cTn>
                        </p:par>
                        <p:par>
                          <p:cTn id="100" fill="hold">
                            <p:stCondLst>
                              <p:cond delay="7500"/>
                            </p:stCondLst>
                            <p:childTnLst>
                              <p:par>
                                <p:cTn id="101" presetID="32" presetClass="emph" presetSubtype="0" fill="hold" grpId="1" nodeType="afterEffect">
                                  <p:stCondLst>
                                    <p:cond delay="0"/>
                                  </p:stCondLst>
                                  <p:childTnLst>
                                    <p:animRot by="120000">
                                      <p:cBhvr>
                                        <p:cTn id="102" dur="50" fill="hold">
                                          <p:stCondLst>
                                            <p:cond delay="0"/>
                                          </p:stCondLst>
                                        </p:cTn>
                                        <p:tgtEl>
                                          <p:spTgt spid="104"/>
                                        </p:tgtEl>
                                        <p:attrNameLst>
                                          <p:attrName>r</p:attrName>
                                        </p:attrNameLst>
                                      </p:cBhvr>
                                    </p:animRot>
                                    <p:animRot by="-240000">
                                      <p:cBhvr>
                                        <p:cTn id="103" dur="100" fill="hold">
                                          <p:stCondLst>
                                            <p:cond delay="100"/>
                                          </p:stCondLst>
                                        </p:cTn>
                                        <p:tgtEl>
                                          <p:spTgt spid="104"/>
                                        </p:tgtEl>
                                        <p:attrNameLst>
                                          <p:attrName>r</p:attrName>
                                        </p:attrNameLst>
                                      </p:cBhvr>
                                    </p:animRot>
                                    <p:animRot by="240000">
                                      <p:cBhvr>
                                        <p:cTn id="104" dur="100" fill="hold">
                                          <p:stCondLst>
                                            <p:cond delay="200"/>
                                          </p:stCondLst>
                                        </p:cTn>
                                        <p:tgtEl>
                                          <p:spTgt spid="104"/>
                                        </p:tgtEl>
                                        <p:attrNameLst>
                                          <p:attrName>r</p:attrName>
                                        </p:attrNameLst>
                                      </p:cBhvr>
                                    </p:animRot>
                                    <p:animRot by="-240000">
                                      <p:cBhvr>
                                        <p:cTn id="105" dur="100" fill="hold">
                                          <p:stCondLst>
                                            <p:cond delay="300"/>
                                          </p:stCondLst>
                                        </p:cTn>
                                        <p:tgtEl>
                                          <p:spTgt spid="104"/>
                                        </p:tgtEl>
                                        <p:attrNameLst>
                                          <p:attrName>r</p:attrName>
                                        </p:attrNameLst>
                                      </p:cBhvr>
                                    </p:animRot>
                                    <p:animRot by="120000">
                                      <p:cBhvr>
                                        <p:cTn id="106" dur="100" fill="hold">
                                          <p:stCondLst>
                                            <p:cond delay="400"/>
                                          </p:stCondLst>
                                        </p:cTn>
                                        <p:tgtEl>
                                          <p:spTgt spid="104"/>
                                        </p:tgtEl>
                                        <p:attrNameLst>
                                          <p:attrName>r</p:attrName>
                                        </p:attrNameLst>
                                      </p:cBhvr>
                                    </p:animRot>
                                  </p:childTnLst>
                                </p:cTn>
                              </p:par>
                            </p:childTnLst>
                          </p:cTn>
                        </p:par>
                        <p:par>
                          <p:cTn id="107" fill="hold">
                            <p:stCondLst>
                              <p:cond delay="8000"/>
                            </p:stCondLst>
                            <p:childTnLst>
                              <p:par>
                                <p:cTn id="108" presetID="18" presetClass="entr" presetSubtype="9" fill="hold" grpId="0" nodeType="afterEffect">
                                  <p:stCondLst>
                                    <p:cond delay="0"/>
                                  </p:stCondLst>
                                  <p:childTnLst>
                                    <p:set>
                                      <p:cBhvr>
                                        <p:cTn id="109" dur="1" fill="hold">
                                          <p:stCondLst>
                                            <p:cond delay="0"/>
                                          </p:stCondLst>
                                        </p:cTn>
                                        <p:tgtEl>
                                          <p:spTgt spid="105"/>
                                        </p:tgtEl>
                                        <p:attrNameLst>
                                          <p:attrName>style.visibility</p:attrName>
                                        </p:attrNameLst>
                                      </p:cBhvr>
                                      <p:to>
                                        <p:strVal val="visible"/>
                                      </p:to>
                                    </p:set>
                                    <p:animEffect transition="in" filter="strips(upLeft)">
                                      <p:cBhvr>
                                        <p:cTn id="110" dur="500"/>
                                        <p:tgtEl>
                                          <p:spTgt spid="105"/>
                                        </p:tgtEl>
                                      </p:cBhvr>
                                    </p:animEffect>
                                  </p:childTnLst>
                                </p:cTn>
                              </p:par>
                            </p:childTnLst>
                          </p:cTn>
                        </p:par>
                        <p:par>
                          <p:cTn id="111" fill="hold">
                            <p:stCondLst>
                              <p:cond delay="8500"/>
                            </p:stCondLst>
                            <p:childTnLst>
                              <p:par>
                                <p:cTn id="112" presetID="2" presetClass="exit" presetSubtype="2" fill="hold" grpId="1" nodeType="afterEffect">
                                  <p:stCondLst>
                                    <p:cond delay="0"/>
                                  </p:stCondLst>
                                  <p:childTnLst>
                                    <p:anim calcmode="lin" valueType="num">
                                      <p:cBhvr additive="base">
                                        <p:cTn id="113" dur="500"/>
                                        <p:tgtEl>
                                          <p:spTgt spid="77"/>
                                        </p:tgtEl>
                                        <p:attrNameLst>
                                          <p:attrName>ppt_x</p:attrName>
                                        </p:attrNameLst>
                                      </p:cBhvr>
                                      <p:tavLst>
                                        <p:tav tm="0">
                                          <p:val>
                                            <p:strVal val="ppt_x"/>
                                          </p:val>
                                        </p:tav>
                                        <p:tav tm="100000">
                                          <p:val>
                                            <p:strVal val="1+ppt_w/2"/>
                                          </p:val>
                                        </p:tav>
                                      </p:tavLst>
                                    </p:anim>
                                    <p:anim calcmode="lin" valueType="num">
                                      <p:cBhvr additive="base">
                                        <p:cTn id="114" dur="500"/>
                                        <p:tgtEl>
                                          <p:spTgt spid="77"/>
                                        </p:tgtEl>
                                        <p:attrNameLst>
                                          <p:attrName>ppt_y</p:attrName>
                                        </p:attrNameLst>
                                      </p:cBhvr>
                                      <p:tavLst>
                                        <p:tav tm="0">
                                          <p:val>
                                            <p:strVal val="ppt_y"/>
                                          </p:val>
                                        </p:tav>
                                        <p:tav tm="100000">
                                          <p:val>
                                            <p:strVal val="ppt_y"/>
                                          </p:val>
                                        </p:tav>
                                      </p:tavLst>
                                    </p:anim>
                                    <p:set>
                                      <p:cBhvr>
                                        <p:cTn id="115" dur="1" fill="hold">
                                          <p:stCondLst>
                                            <p:cond delay="499"/>
                                          </p:stCondLst>
                                        </p:cTn>
                                        <p:tgtEl>
                                          <p:spTgt spid="77"/>
                                        </p:tgtEl>
                                        <p:attrNameLst>
                                          <p:attrName>style.visibility</p:attrName>
                                        </p:attrNameLst>
                                      </p:cBhvr>
                                      <p:to>
                                        <p:strVal val="hidden"/>
                                      </p:to>
                                    </p:set>
                                  </p:childTnLst>
                                </p:cTn>
                              </p:par>
                            </p:childTnLst>
                          </p:cTn>
                        </p:par>
                        <p:par>
                          <p:cTn id="116" fill="hold">
                            <p:stCondLst>
                              <p:cond delay="9000"/>
                            </p:stCondLst>
                            <p:childTnLst>
                              <p:par>
                                <p:cTn id="117" presetID="52" presetClass="exit" presetSubtype="0" fill="hold" nodeType="afterEffect">
                                  <p:stCondLst>
                                    <p:cond delay="0"/>
                                  </p:stCondLst>
                                  <p:childTnLst>
                                    <p:animScale>
                                      <p:cBhvr>
                                        <p:cTn id="118" dur="1000" accel="50000">
                                          <p:stCondLst>
                                            <p:cond delay="0"/>
                                          </p:stCondLst>
                                        </p:cTn>
                                        <p:tgtEl>
                                          <p:spTgt spid="9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9" dur="1000" accel="50000">
                                          <p:stCondLst>
                                            <p:cond delay="0"/>
                                          </p:stCondLst>
                                        </p:cTn>
                                        <p:tgtEl>
                                          <p:spTgt spid="93"/>
                                        </p:tgtEl>
                                        <p:attrNameLst>
                                          <p:attrName>ppt_x</p:attrName>
                                          <p:attrName>ppt_y</p:attrName>
                                        </p:attrNameLst>
                                      </p:cBhvr>
                                    </p:animMotion>
                                    <p:animEffect transition="out" filter="fade">
                                      <p:cBhvr>
                                        <p:cTn id="120" dur="1000"/>
                                        <p:tgtEl>
                                          <p:spTgt spid="93"/>
                                        </p:tgtEl>
                                      </p:cBhvr>
                                    </p:animEffect>
                                    <p:set>
                                      <p:cBhvr>
                                        <p:cTn id="121" dur="1" fill="hold">
                                          <p:stCondLst>
                                            <p:cond delay="999"/>
                                          </p:stCondLst>
                                        </p:cTn>
                                        <p:tgtEl>
                                          <p:spTgt spid="93"/>
                                        </p:tgtEl>
                                        <p:attrNameLst>
                                          <p:attrName>style.visibility</p:attrName>
                                        </p:attrNameLst>
                                      </p:cBhvr>
                                      <p:to>
                                        <p:strVal val="hidden"/>
                                      </p:to>
                                    </p:set>
                                  </p:childTnLst>
                                </p:cTn>
                              </p:par>
                              <p:par>
                                <p:cTn id="122" presetID="52" presetClass="exit" presetSubtype="0" fill="hold" nodeType="withEffect">
                                  <p:stCondLst>
                                    <p:cond delay="250"/>
                                  </p:stCondLst>
                                  <p:childTnLst>
                                    <p:animScale>
                                      <p:cBhvr>
                                        <p:cTn id="123" dur="1000" accel="50000">
                                          <p:stCondLst>
                                            <p:cond delay="0"/>
                                          </p:stCondLst>
                                        </p:cTn>
                                        <p:tgtEl>
                                          <p:spTgt spid="7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4" dur="1000" accel="50000">
                                          <p:stCondLst>
                                            <p:cond delay="0"/>
                                          </p:stCondLst>
                                        </p:cTn>
                                        <p:tgtEl>
                                          <p:spTgt spid="78"/>
                                        </p:tgtEl>
                                        <p:attrNameLst>
                                          <p:attrName>ppt_x</p:attrName>
                                          <p:attrName>ppt_y</p:attrName>
                                        </p:attrNameLst>
                                      </p:cBhvr>
                                    </p:animMotion>
                                    <p:animEffect transition="out" filter="fade">
                                      <p:cBhvr>
                                        <p:cTn id="125" dur="1000"/>
                                        <p:tgtEl>
                                          <p:spTgt spid="78"/>
                                        </p:tgtEl>
                                      </p:cBhvr>
                                    </p:animEffect>
                                    <p:set>
                                      <p:cBhvr>
                                        <p:cTn id="126" dur="1" fill="hold">
                                          <p:stCondLst>
                                            <p:cond delay="999"/>
                                          </p:stCondLst>
                                        </p:cTn>
                                        <p:tgtEl>
                                          <p:spTgt spid="78"/>
                                        </p:tgtEl>
                                        <p:attrNameLst>
                                          <p:attrName>style.visibility</p:attrName>
                                        </p:attrNameLst>
                                      </p:cBhvr>
                                      <p:to>
                                        <p:strVal val="hidden"/>
                                      </p:to>
                                    </p:set>
                                  </p:childTnLst>
                                </p:cTn>
                              </p:par>
                              <p:par>
                                <p:cTn id="127" presetID="52" presetClass="exit" presetSubtype="0" fill="hold" nodeType="withEffect">
                                  <p:stCondLst>
                                    <p:cond delay="500"/>
                                  </p:stCondLst>
                                  <p:childTnLst>
                                    <p:animScale>
                                      <p:cBhvr>
                                        <p:cTn id="128" dur="1000" accel="50000">
                                          <p:stCondLst>
                                            <p:cond delay="0"/>
                                          </p:stCondLst>
                                        </p:cTn>
                                        <p:tgtEl>
                                          <p:spTgt spid="8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9" dur="1000" accel="50000">
                                          <p:stCondLst>
                                            <p:cond delay="0"/>
                                          </p:stCondLst>
                                        </p:cTn>
                                        <p:tgtEl>
                                          <p:spTgt spid="83"/>
                                        </p:tgtEl>
                                        <p:attrNameLst>
                                          <p:attrName>ppt_x</p:attrName>
                                          <p:attrName>ppt_y</p:attrName>
                                        </p:attrNameLst>
                                      </p:cBhvr>
                                    </p:animMotion>
                                    <p:animEffect transition="out" filter="fade">
                                      <p:cBhvr>
                                        <p:cTn id="130" dur="1000"/>
                                        <p:tgtEl>
                                          <p:spTgt spid="83"/>
                                        </p:tgtEl>
                                      </p:cBhvr>
                                    </p:animEffect>
                                    <p:set>
                                      <p:cBhvr>
                                        <p:cTn id="131" dur="1" fill="hold">
                                          <p:stCondLst>
                                            <p:cond delay="999"/>
                                          </p:stCondLst>
                                        </p:cTn>
                                        <p:tgtEl>
                                          <p:spTgt spid="83"/>
                                        </p:tgtEl>
                                        <p:attrNameLst>
                                          <p:attrName>style.visibility</p:attrName>
                                        </p:attrNameLst>
                                      </p:cBhvr>
                                      <p:to>
                                        <p:strVal val="hidden"/>
                                      </p:to>
                                    </p:set>
                                  </p:childTnLst>
                                </p:cTn>
                              </p:par>
                              <p:par>
                                <p:cTn id="132" presetID="52" presetClass="exit" presetSubtype="0" fill="hold" nodeType="withEffect">
                                  <p:stCondLst>
                                    <p:cond delay="750"/>
                                  </p:stCondLst>
                                  <p:childTnLst>
                                    <p:animScale>
                                      <p:cBhvr>
                                        <p:cTn id="133" dur="1000" accel="50000">
                                          <p:stCondLst>
                                            <p:cond delay="0"/>
                                          </p:stCondLst>
                                        </p:cTn>
                                        <p:tgtEl>
                                          <p:spTgt spid="8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34" dur="1000" accel="50000">
                                          <p:stCondLst>
                                            <p:cond delay="0"/>
                                          </p:stCondLst>
                                        </p:cTn>
                                        <p:tgtEl>
                                          <p:spTgt spid="88"/>
                                        </p:tgtEl>
                                        <p:attrNameLst>
                                          <p:attrName>ppt_x</p:attrName>
                                          <p:attrName>ppt_y</p:attrName>
                                        </p:attrNameLst>
                                      </p:cBhvr>
                                    </p:animMotion>
                                    <p:animEffect transition="out" filter="fade">
                                      <p:cBhvr>
                                        <p:cTn id="135" dur="1000"/>
                                        <p:tgtEl>
                                          <p:spTgt spid="88"/>
                                        </p:tgtEl>
                                      </p:cBhvr>
                                    </p:animEffect>
                                    <p:set>
                                      <p:cBhvr>
                                        <p:cTn id="136" dur="1" fill="hold">
                                          <p:stCondLst>
                                            <p:cond delay="999"/>
                                          </p:stCondLst>
                                        </p:cTn>
                                        <p:tgtEl>
                                          <p:spTgt spid="88"/>
                                        </p:tgtEl>
                                        <p:attrNameLst>
                                          <p:attrName>style.visibility</p:attrName>
                                        </p:attrNameLst>
                                      </p:cBhvr>
                                      <p:to>
                                        <p:strVal val="hidden"/>
                                      </p:to>
                                    </p:set>
                                  </p:childTnLst>
                                </p:cTn>
                              </p:par>
                            </p:childTnLst>
                          </p:cTn>
                        </p:par>
                        <p:par>
                          <p:cTn id="137" fill="hold">
                            <p:stCondLst>
                              <p:cond delay="10000"/>
                            </p:stCondLst>
                            <p:childTnLst>
                              <p:par>
                                <p:cTn id="138" presetID="2" presetClass="exit" presetSubtype="4" fill="hold" grpId="2" nodeType="afterEffect">
                                  <p:stCondLst>
                                    <p:cond delay="0"/>
                                  </p:stCondLst>
                                  <p:childTnLst>
                                    <p:anim calcmode="lin" valueType="num">
                                      <p:cBhvr additive="base">
                                        <p:cTn id="139" dur="500"/>
                                        <p:tgtEl>
                                          <p:spTgt spid="99"/>
                                        </p:tgtEl>
                                        <p:attrNameLst>
                                          <p:attrName>ppt_x</p:attrName>
                                        </p:attrNameLst>
                                      </p:cBhvr>
                                      <p:tavLst>
                                        <p:tav tm="0">
                                          <p:val>
                                            <p:strVal val="ppt_x"/>
                                          </p:val>
                                        </p:tav>
                                        <p:tav tm="100000">
                                          <p:val>
                                            <p:strVal val="ppt_x"/>
                                          </p:val>
                                        </p:tav>
                                      </p:tavLst>
                                    </p:anim>
                                    <p:anim calcmode="lin" valueType="num">
                                      <p:cBhvr additive="base">
                                        <p:cTn id="140" dur="500"/>
                                        <p:tgtEl>
                                          <p:spTgt spid="99"/>
                                        </p:tgtEl>
                                        <p:attrNameLst>
                                          <p:attrName>ppt_y</p:attrName>
                                        </p:attrNameLst>
                                      </p:cBhvr>
                                      <p:tavLst>
                                        <p:tav tm="0">
                                          <p:val>
                                            <p:strVal val="ppt_y"/>
                                          </p:val>
                                        </p:tav>
                                        <p:tav tm="100000">
                                          <p:val>
                                            <p:strVal val="1+ppt_h/2"/>
                                          </p:val>
                                        </p:tav>
                                      </p:tavLst>
                                    </p:anim>
                                    <p:set>
                                      <p:cBhvr>
                                        <p:cTn id="141" dur="1" fill="hold">
                                          <p:stCondLst>
                                            <p:cond delay="499"/>
                                          </p:stCondLst>
                                        </p:cTn>
                                        <p:tgtEl>
                                          <p:spTgt spid="99"/>
                                        </p:tgtEl>
                                        <p:attrNameLst>
                                          <p:attrName>style.visibility</p:attrName>
                                        </p:attrNameLst>
                                      </p:cBhvr>
                                      <p:to>
                                        <p:strVal val="hidden"/>
                                      </p:to>
                                    </p:set>
                                  </p:childTnLst>
                                </p:cTn>
                              </p:par>
                              <p:par>
                                <p:cTn id="142" presetID="2" presetClass="exit" presetSubtype="4" fill="hold" grpId="1" nodeType="withEffect">
                                  <p:stCondLst>
                                    <p:cond delay="0"/>
                                  </p:stCondLst>
                                  <p:childTnLst>
                                    <p:anim calcmode="lin" valueType="num">
                                      <p:cBhvr additive="base">
                                        <p:cTn id="143" dur="500"/>
                                        <p:tgtEl>
                                          <p:spTgt spid="101"/>
                                        </p:tgtEl>
                                        <p:attrNameLst>
                                          <p:attrName>ppt_x</p:attrName>
                                        </p:attrNameLst>
                                      </p:cBhvr>
                                      <p:tavLst>
                                        <p:tav tm="0">
                                          <p:val>
                                            <p:strVal val="ppt_x"/>
                                          </p:val>
                                        </p:tav>
                                        <p:tav tm="100000">
                                          <p:val>
                                            <p:strVal val="ppt_x"/>
                                          </p:val>
                                        </p:tav>
                                      </p:tavLst>
                                    </p:anim>
                                    <p:anim calcmode="lin" valueType="num">
                                      <p:cBhvr additive="base">
                                        <p:cTn id="144" dur="500"/>
                                        <p:tgtEl>
                                          <p:spTgt spid="101"/>
                                        </p:tgtEl>
                                        <p:attrNameLst>
                                          <p:attrName>ppt_y</p:attrName>
                                        </p:attrNameLst>
                                      </p:cBhvr>
                                      <p:tavLst>
                                        <p:tav tm="0">
                                          <p:val>
                                            <p:strVal val="ppt_y"/>
                                          </p:val>
                                        </p:tav>
                                        <p:tav tm="100000">
                                          <p:val>
                                            <p:strVal val="1+ppt_h/2"/>
                                          </p:val>
                                        </p:tav>
                                      </p:tavLst>
                                    </p:anim>
                                    <p:set>
                                      <p:cBhvr>
                                        <p:cTn id="145" dur="1" fill="hold">
                                          <p:stCondLst>
                                            <p:cond delay="499"/>
                                          </p:stCondLst>
                                        </p:cTn>
                                        <p:tgtEl>
                                          <p:spTgt spid="101"/>
                                        </p:tgtEl>
                                        <p:attrNameLst>
                                          <p:attrName>style.visibility</p:attrName>
                                        </p:attrNameLst>
                                      </p:cBhvr>
                                      <p:to>
                                        <p:strVal val="hidden"/>
                                      </p:to>
                                    </p:set>
                                  </p:childTnLst>
                                </p:cTn>
                              </p:par>
                              <p:par>
                                <p:cTn id="146" presetID="2" presetClass="exit" presetSubtype="4" fill="hold" grpId="2" nodeType="withEffect">
                                  <p:stCondLst>
                                    <p:cond delay="0"/>
                                  </p:stCondLst>
                                  <p:childTnLst>
                                    <p:anim calcmode="lin" valueType="num">
                                      <p:cBhvr additive="base">
                                        <p:cTn id="147" dur="500"/>
                                        <p:tgtEl>
                                          <p:spTgt spid="102"/>
                                        </p:tgtEl>
                                        <p:attrNameLst>
                                          <p:attrName>ppt_x</p:attrName>
                                        </p:attrNameLst>
                                      </p:cBhvr>
                                      <p:tavLst>
                                        <p:tav tm="0">
                                          <p:val>
                                            <p:strVal val="ppt_x"/>
                                          </p:val>
                                        </p:tav>
                                        <p:tav tm="100000">
                                          <p:val>
                                            <p:strVal val="ppt_x"/>
                                          </p:val>
                                        </p:tav>
                                      </p:tavLst>
                                    </p:anim>
                                    <p:anim calcmode="lin" valueType="num">
                                      <p:cBhvr additive="base">
                                        <p:cTn id="148" dur="500"/>
                                        <p:tgtEl>
                                          <p:spTgt spid="102"/>
                                        </p:tgtEl>
                                        <p:attrNameLst>
                                          <p:attrName>ppt_y</p:attrName>
                                        </p:attrNameLst>
                                      </p:cBhvr>
                                      <p:tavLst>
                                        <p:tav tm="0">
                                          <p:val>
                                            <p:strVal val="ppt_y"/>
                                          </p:val>
                                        </p:tav>
                                        <p:tav tm="100000">
                                          <p:val>
                                            <p:strVal val="1+ppt_h/2"/>
                                          </p:val>
                                        </p:tav>
                                      </p:tavLst>
                                    </p:anim>
                                    <p:set>
                                      <p:cBhvr>
                                        <p:cTn id="149" dur="1" fill="hold">
                                          <p:stCondLst>
                                            <p:cond delay="499"/>
                                          </p:stCondLst>
                                        </p:cTn>
                                        <p:tgtEl>
                                          <p:spTgt spid="102"/>
                                        </p:tgtEl>
                                        <p:attrNameLst>
                                          <p:attrName>style.visibility</p:attrName>
                                        </p:attrNameLst>
                                      </p:cBhvr>
                                      <p:to>
                                        <p:strVal val="hidden"/>
                                      </p:to>
                                    </p:set>
                                  </p:childTnLst>
                                </p:cTn>
                              </p:par>
                              <p:par>
                                <p:cTn id="150" presetID="2" presetClass="exit" presetSubtype="4" fill="hold" grpId="1" nodeType="withEffect">
                                  <p:stCondLst>
                                    <p:cond delay="0"/>
                                  </p:stCondLst>
                                  <p:childTnLst>
                                    <p:anim calcmode="lin" valueType="num">
                                      <p:cBhvr additive="base">
                                        <p:cTn id="151" dur="500"/>
                                        <p:tgtEl>
                                          <p:spTgt spid="103"/>
                                        </p:tgtEl>
                                        <p:attrNameLst>
                                          <p:attrName>ppt_x</p:attrName>
                                        </p:attrNameLst>
                                      </p:cBhvr>
                                      <p:tavLst>
                                        <p:tav tm="0">
                                          <p:val>
                                            <p:strVal val="ppt_x"/>
                                          </p:val>
                                        </p:tav>
                                        <p:tav tm="100000">
                                          <p:val>
                                            <p:strVal val="ppt_x"/>
                                          </p:val>
                                        </p:tav>
                                      </p:tavLst>
                                    </p:anim>
                                    <p:anim calcmode="lin" valueType="num">
                                      <p:cBhvr additive="base">
                                        <p:cTn id="152" dur="500"/>
                                        <p:tgtEl>
                                          <p:spTgt spid="103"/>
                                        </p:tgtEl>
                                        <p:attrNameLst>
                                          <p:attrName>ppt_y</p:attrName>
                                        </p:attrNameLst>
                                      </p:cBhvr>
                                      <p:tavLst>
                                        <p:tav tm="0">
                                          <p:val>
                                            <p:strVal val="ppt_y"/>
                                          </p:val>
                                        </p:tav>
                                        <p:tav tm="100000">
                                          <p:val>
                                            <p:strVal val="1+ppt_h/2"/>
                                          </p:val>
                                        </p:tav>
                                      </p:tavLst>
                                    </p:anim>
                                    <p:set>
                                      <p:cBhvr>
                                        <p:cTn id="153" dur="1" fill="hold">
                                          <p:stCondLst>
                                            <p:cond delay="499"/>
                                          </p:stCondLst>
                                        </p:cTn>
                                        <p:tgtEl>
                                          <p:spTgt spid="103"/>
                                        </p:tgtEl>
                                        <p:attrNameLst>
                                          <p:attrName>style.visibility</p:attrName>
                                        </p:attrNameLst>
                                      </p:cBhvr>
                                      <p:to>
                                        <p:strVal val="hidden"/>
                                      </p:to>
                                    </p:set>
                                  </p:childTnLst>
                                </p:cTn>
                              </p:par>
                              <p:par>
                                <p:cTn id="154" presetID="2" presetClass="exit" presetSubtype="1" fill="hold" grpId="2" nodeType="withEffect">
                                  <p:stCondLst>
                                    <p:cond delay="0"/>
                                  </p:stCondLst>
                                  <p:childTnLst>
                                    <p:anim calcmode="lin" valueType="num">
                                      <p:cBhvr additive="base">
                                        <p:cTn id="155" dur="500"/>
                                        <p:tgtEl>
                                          <p:spTgt spid="98"/>
                                        </p:tgtEl>
                                        <p:attrNameLst>
                                          <p:attrName>ppt_x</p:attrName>
                                        </p:attrNameLst>
                                      </p:cBhvr>
                                      <p:tavLst>
                                        <p:tav tm="0">
                                          <p:val>
                                            <p:strVal val="ppt_x"/>
                                          </p:val>
                                        </p:tav>
                                        <p:tav tm="100000">
                                          <p:val>
                                            <p:strVal val="ppt_x"/>
                                          </p:val>
                                        </p:tav>
                                      </p:tavLst>
                                    </p:anim>
                                    <p:anim calcmode="lin" valueType="num">
                                      <p:cBhvr additive="base">
                                        <p:cTn id="156" dur="500"/>
                                        <p:tgtEl>
                                          <p:spTgt spid="98"/>
                                        </p:tgtEl>
                                        <p:attrNameLst>
                                          <p:attrName>ppt_y</p:attrName>
                                        </p:attrNameLst>
                                      </p:cBhvr>
                                      <p:tavLst>
                                        <p:tav tm="0">
                                          <p:val>
                                            <p:strVal val="ppt_y"/>
                                          </p:val>
                                        </p:tav>
                                        <p:tav tm="100000">
                                          <p:val>
                                            <p:strVal val="0-ppt_h/2"/>
                                          </p:val>
                                        </p:tav>
                                      </p:tavLst>
                                    </p:anim>
                                    <p:set>
                                      <p:cBhvr>
                                        <p:cTn id="157" dur="1" fill="hold">
                                          <p:stCondLst>
                                            <p:cond delay="499"/>
                                          </p:stCondLst>
                                        </p:cTn>
                                        <p:tgtEl>
                                          <p:spTgt spid="98"/>
                                        </p:tgtEl>
                                        <p:attrNameLst>
                                          <p:attrName>style.visibility</p:attrName>
                                        </p:attrNameLst>
                                      </p:cBhvr>
                                      <p:to>
                                        <p:strVal val="hidden"/>
                                      </p:to>
                                    </p:set>
                                  </p:childTnLst>
                                </p:cTn>
                              </p:par>
                              <p:par>
                                <p:cTn id="158" presetID="2" presetClass="exit" presetSubtype="1" fill="hold" grpId="1" nodeType="withEffect">
                                  <p:stCondLst>
                                    <p:cond delay="0"/>
                                  </p:stCondLst>
                                  <p:childTnLst>
                                    <p:anim calcmode="lin" valueType="num">
                                      <p:cBhvr additive="base">
                                        <p:cTn id="159" dur="500"/>
                                        <p:tgtEl>
                                          <p:spTgt spid="100"/>
                                        </p:tgtEl>
                                        <p:attrNameLst>
                                          <p:attrName>ppt_x</p:attrName>
                                        </p:attrNameLst>
                                      </p:cBhvr>
                                      <p:tavLst>
                                        <p:tav tm="0">
                                          <p:val>
                                            <p:strVal val="ppt_x"/>
                                          </p:val>
                                        </p:tav>
                                        <p:tav tm="100000">
                                          <p:val>
                                            <p:strVal val="ppt_x"/>
                                          </p:val>
                                        </p:tav>
                                      </p:tavLst>
                                    </p:anim>
                                    <p:anim calcmode="lin" valueType="num">
                                      <p:cBhvr additive="base">
                                        <p:cTn id="160" dur="500"/>
                                        <p:tgtEl>
                                          <p:spTgt spid="100"/>
                                        </p:tgtEl>
                                        <p:attrNameLst>
                                          <p:attrName>ppt_y</p:attrName>
                                        </p:attrNameLst>
                                      </p:cBhvr>
                                      <p:tavLst>
                                        <p:tav tm="0">
                                          <p:val>
                                            <p:strVal val="ppt_y"/>
                                          </p:val>
                                        </p:tav>
                                        <p:tav tm="100000">
                                          <p:val>
                                            <p:strVal val="0-ppt_h/2"/>
                                          </p:val>
                                        </p:tav>
                                      </p:tavLst>
                                    </p:anim>
                                    <p:set>
                                      <p:cBhvr>
                                        <p:cTn id="161" dur="1" fill="hold">
                                          <p:stCondLst>
                                            <p:cond delay="499"/>
                                          </p:stCondLst>
                                        </p:cTn>
                                        <p:tgtEl>
                                          <p:spTgt spid="100"/>
                                        </p:tgtEl>
                                        <p:attrNameLst>
                                          <p:attrName>style.visibility</p:attrName>
                                        </p:attrNameLst>
                                      </p:cBhvr>
                                      <p:to>
                                        <p:strVal val="hidden"/>
                                      </p:to>
                                    </p:set>
                                  </p:childTnLst>
                                </p:cTn>
                              </p:par>
                              <p:par>
                                <p:cTn id="162" presetID="2" presetClass="exit" presetSubtype="1" fill="hold" grpId="2" nodeType="withEffect">
                                  <p:stCondLst>
                                    <p:cond delay="0"/>
                                  </p:stCondLst>
                                  <p:childTnLst>
                                    <p:anim calcmode="lin" valueType="num">
                                      <p:cBhvr additive="base">
                                        <p:cTn id="163" dur="500"/>
                                        <p:tgtEl>
                                          <p:spTgt spid="104"/>
                                        </p:tgtEl>
                                        <p:attrNameLst>
                                          <p:attrName>ppt_x</p:attrName>
                                        </p:attrNameLst>
                                      </p:cBhvr>
                                      <p:tavLst>
                                        <p:tav tm="0">
                                          <p:val>
                                            <p:strVal val="ppt_x"/>
                                          </p:val>
                                        </p:tav>
                                        <p:tav tm="100000">
                                          <p:val>
                                            <p:strVal val="ppt_x"/>
                                          </p:val>
                                        </p:tav>
                                      </p:tavLst>
                                    </p:anim>
                                    <p:anim calcmode="lin" valueType="num">
                                      <p:cBhvr additive="base">
                                        <p:cTn id="164" dur="500"/>
                                        <p:tgtEl>
                                          <p:spTgt spid="104"/>
                                        </p:tgtEl>
                                        <p:attrNameLst>
                                          <p:attrName>ppt_y</p:attrName>
                                        </p:attrNameLst>
                                      </p:cBhvr>
                                      <p:tavLst>
                                        <p:tav tm="0">
                                          <p:val>
                                            <p:strVal val="ppt_y"/>
                                          </p:val>
                                        </p:tav>
                                        <p:tav tm="100000">
                                          <p:val>
                                            <p:strVal val="0-ppt_h/2"/>
                                          </p:val>
                                        </p:tav>
                                      </p:tavLst>
                                    </p:anim>
                                    <p:set>
                                      <p:cBhvr>
                                        <p:cTn id="165" dur="1" fill="hold">
                                          <p:stCondLst>
                                            <p:cond delay="499"/>
                                          </p:stCondLst>
                                        </p:cTn>
                                        <p:tgtEl>
                                          <p:spTgt spid="104"/>
                                        </p:tgtEl>
                                        <p:attrNameLst>
                                          <p:attrName>style.visibility</p:attrName>
                                        </p:attrNameLst>
                                      </p:cBhvr>
                                      <p:to>
                                        <p:strVal val="hidden"/>
                                      </p:to>
                                    </p:set>
                                  </p:childTnLst>
                                </p:cTn>
                              </p:par>
                              <p:par>
                                <p:cTn id="166" presetID="2" presetClass="exit" presetSubtype="1" fill="hold" grpId="1" nodeType="withEffect">
                                  <p:stCondLst>
                                    <p:cond delay="0"/>
                                  </p:stCondLst>
                                  <p:childTnLst>
                                    <p:anim calcmode="lin" valueType="num">
                                      <p:cBhvr additive="base">
                                        <p:cTn id="167" dur="500"/>
                                        <p:tgtEl>
                                          <p:spTgt spid="105"/>
                                        </p:tgtEl>
                                        <p:attrNameLst>
                                          <p:attrName>ppt_x</p:attrName>
                                        </p:attrNameLst>
                                      </p:cBhvr>
                                      <p:tavLst>
                                        <p:tav tm="0">
                                          <p:val>
                                            <p:strVal val="ppt_x"/>
                                          </p:val>
                                        </p:tav>
                                        <p:tav tm="100000">
                                          <p:val>
                                            <p:strVal val="ppt_x"/>
                                          </p:val>
                                        </p:tav>
                                      </p:tavLst>
                                    </p:anim>
                                    <p:anim calcmode="lin" valueType="num">
                                      <p:cBhvr additive="base">
                                        <p:cTn id="168" dur="500"/>
                                        <p:tgtEl>
                                          <p:spTgt spid="105"/>
                                        </p:tgtEl>
                                        <p:attrNameLst>
                                          <p:attrName>ppt_y</p:attrName>
                                        </p:attrNameLst>
                                      </p:cBhvr>
                                      <p:tavLst>
                                        <p:tav tm="0">
                                          <p:val>
                                            <p:strVal val="ppt_y"/>
                                          </p:val>
                                        </p:tav>
                                        <p:tav tm="100000">
                                          <p:val>
                                            <p:strVal val="0-ppt_h/2"/>
                                          </p:val>
                                        </p:tav>
                                      </p:tavLst>
                                    </p:anim>
                                    <p:set>
                                      <p:cBhvr>
                                        <p:cTn id="169" dur="1" fill="hold">
                                          <p:stCondLst>
                                            <p:cond delay="4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7" grpId="0" animBg="1"/>
      <p:bldP spid="77" grpId="1" animBg="1"/>
      <p:bldP spid="98" grpId="0" animBg="1"/>
      <p:bldP spid="98" grpId="1" animBg="1"/>
      <p:bldP spid="98" grpId="2" animBg="1"/>
      <p:bldP spid="99" grpId="0" animBg="1"/>
      <p:bldP spid="99" grpId="1" animBg="1"/>
      <p:bldP spid="99" grpId="2" animBg="1"/>
      <p:bldP spid="100" grpId="0"/>
      <p:bldP spid="100" grpId="1"/>
      <p:bldP spid="101" grpId="0"/>
      <p:bldP spid="101" grpId="1"/>
      <p:bldP spid="102" grpId="0" animBg="1"/>
      <p:bldP spid="102" grpId="1" animBg="1"/>
      <p:bldP spid="102" grpId="2" animBg="1"/>
      <p:bldP spid="103" grpId="0"/>
      <p:bldP spid="103" grpId="1"/>
      <p:bldP spid="104" grpId="0" animBg="1"/>
      <p:bldP spid="104" grpId="1" animBg="1"/>
      <p:bldP spid="104" grpId="2" animBg="1"/>
      <p:bldP spid="105" grpId="0"/>
      <p:bldP spid="10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98" name="组合 97"/>
          <p:cNvGrpSpPr/>
          <p:nvPr/>
        </p:nvGrpSpPr>
        <p:grpSpPr>
          <a:xfrm>
            <a:off x="1648408" y="1246720"/>
            <a:ext cx="1692851" cy="3170157"/>
            <a:chOff x="2472883" y="1303551"/>
            <a:chExt cx="1692851" cy="3170157"/>
          </a:xfrm>
        </p:grpSpPr>
        <p:sp>
          <p:nvSpPr>
            <p:cNvPr id="99" name="Rectangle 10"/>
            <p:cNvSpPr/>
            <p:nvPr/>
          </p:nvSpPr>
          <p:spPr bwMode="auto">
            <a:xfrm>
              <a:off x="2472883" y="1303551"/>
              <a:ext cx="1692851" cy="3170157"/>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同侧圆角矩形 99"/>
            <p:cNvSpPr/>
            <p:nvPr/>
          </p:nvSpPr>
          <p:spPr>
            <a:xfrm>
              <a:off x="2500162" y="2392952"/>
              <a:ext cx="1639070" cy="350533"/>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1" name="Rectangle 16"/>
            <p:cNvSpPr/>
            <p:nvPr/>
          </p:nvSpPr>
          <p:spPr>
            <a:xfrm>
              <a:off x="2479449" y="2393518"/>
              <a:ext cx="1686284" cy="315461"/>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您的标题</a:t>
              </a:r>
              <a:endParaRPr lang="en-US" sz="1600" kern="0" spc="-4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2" name="Freeform 45"/>
            <p:cNvSpPr>
              <a:spLocks noEditPoints="1"/>
            </p:cNvSpPr>
            <p:nvPr/>
          </p:nvSpPr>
          <p:spPr bwMode="black">
            <a:xfrm>
              <a:off x="2984237" y="1509679"/>
              <a:ext cx="619904" cy="704118"/>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0070C0"/>
            </a:solidFill>
            <a:ln>
              <a:noFill/>
            </a:ln>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03" name="Rectangle 42"/>
            <p:cNvSpPr/>
            <p:nvPr/>
          </p:nvSpPr>
          <p:spPr bwMode="auto">
            <a:xfrm>
              <a:off x="2583636"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4" name="组合 103"/>
          <p:cNvGrpSpPr/>
          <p:nvPr/>
        </p:nvGrpSpPr>
        <p:grpSpPr>
          <a:xfrm>
            <a:off x="3846728" y="1246721"/>
            <a:ext cx="1711085" cy="3170156"/>
            <a:chOff x="4671203" y="1303552"/>
            <a:chExt cx="1711085" cy="3170156"/>
          </a:xfrm>
        </p:grpSpPr>
        <p:sp>
          <p:nvSpPr>
            <p:cNvPr id="105" name="Rectangle 11"/>
            <p:cNvSpPr/>
            <p:nvPr/>
          </p:nvSpPr>
          <p:spPr bwMode="auto">
            <a:xfrm>
              <a:off x="4671203" y="1303552"/>
              <a:ext cx="1711083" cy="3170156"/>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同侧圆角矩形 105"/>
            <p:cNvSpPr/>
            <p:nvPr/>
          </p:nvSpPr>
          <p:spPr>
            <a:xfrm>
              <a:off x="4702271" y="2392952"/>
              <a:ext cx="1639070" cy="350533"/>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7" name="Rectangle 17"/>
            <p:cNvSpPr/>
            <p:nvPr/>
          </p:nvSpPr>
          <p:spPr>
            <a:xfrm>
              <a:off x="4674920" y="2393518"/>
              <a:ext cx="1707368" cy="315461"/>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dirty="0" smtClean="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您的标题</a:t>
              </a:r>
              <a:endParaRPr lang="en-US" sz="1600" kern="0" spc="-4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08" name="Group 41"/>
            <p:cNvGrpSpPr/>
            <p:nvPr/>
          </p:nvGrpSpPr>
          <p:grpSpPr>
            <a:xfrm>
              <a:off x="4962960" y="1456521"/>
              <a:ext cx="1134126" cy="810433"/>
              <a:chOff x="-6467475" y="914401"/>
              <a:chExt cx="5765799" cy="3913187"/>
            </a:xfrm>
            <a:solidFill>
              <a:srgbClr val="0070C0"/>
            </a:solidFill>
          </p:grpSpPr>
          <p:sp>
            <p:nvSpPr>
              <p:cNvPr id="110" name="Freeform 5"/>
              <p:cNvSpPr/>
              <p:nvPr/>
            </p:nvSpPr>
            <p:spPr bwMode="auto">
              <a:xfrm>
                <a:off x="-6407150" y="2039938"/>
                <a:ext cx="2217737" cy="1112838"/>
              </a:xfrm>
              <a:custGeom>
                <a:avLst/>
                <a:gdLst>
                  <a:gd name="T0" fmla="*/ 0 w 590"/>
                  <a:gd name="T1" fmla="*/ 227 h 296"/>
                  <a:gd name="T2" fmla="*/ 392 w 590"/>
                  <a:gd name="T3" fmla="*/ 16 h 296"/>
                  <a:gd name="T4" fmla="*/ 520 w 590"/>
                  <a:gd name="T5" fmla="*/ 51 h 296"/>
                  <a:gd name="T6" fmla="*/ 590 w 590"/>
                  <a:gd name="T7" fmla="*/ 72 h 296"/>
                  <a:gd name="T8" fmla="*/ 64 w 590"/>
                  <a:gd name="T9" fmla="*/ 296 h 296"/>
                  <a:gd name="T10" fmla="*/ 0 w 590"/>
                  <a:gd name="T11" fmla="*/ 227 h 296"/>
                </a:gdLst>
                <a:ahLst/>
                <a:cxnLst>
                  <a:cxn ang="0">
                    <a:pos x="T0" y="T1"/>
                  </a:cxn>
                  <a:cxn ang="0">
                    <a:pos x="T2" y="T3"/>
                  </a:cxn>
                  <a:cxn ang="0">
                    <a:pos x="T4" y="T5"/>
                  </a:cxn>
                  <a:cxn ang="0">
                    <a:pos x="T6" y="T7"/>
                  </a:cxn>
                  <a:cxn ang="0">
                    <a:pos x="T8" y="T9"/>
                  </a:cxn>
                  <a:cxn ang="0">
                    <a:pos x="T10" y="T11"/>
                  </a:cxn>
                </a:cxnLst>
                <a:rect l="0" t="0" r="r" b="b"/>
                <a:pathLst>
                  <a:path w="590" h="296">
                    <a:moveTo>
                      <a:pt x="0" y="227"/>
                    </a:moveTo>
                    <a:cubicBezTo>
                      <a:pt x="0" y="227"/>
                      <a:pt x="166" y="21"/>
                      <a:pt x="392" y="16"/>
                    </a:cubicBezTo>
                    <a:cubicBezTo>
                      <a:pt x="392" y="16"/>
                      <a:pt x="462" y="0"/>
                      <a:pt x="520" y="51"/>
                    </a:cubicBezTo>
                    <a:cubicBezTo>
                      <a:pt x="520" y="51"/>
                      <a:pt x="571" y="59"/>
                      <a:pt x="590" y="72"/>
                    </a:cubicBezTo>
                    <a:cubicBezTo>
                      <a:pt x="590" y="72"/>
                      <a:pt x="310" y="29"/>
                      <a:pt x="64" y="296"/>
                    </a:cubicBezTo>
                    <a:cubicBezTo>
                      <a:pt x="64" y="296"/>
                      <a:pt x="16" y="275"/>
                      <a:pt x="0" y="2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1" name="Freeform 6"/>
              <p:cNvSpPr/>
              <p:nvPr/>
            </p:nvSpPr>
            <p:spPr bwMode="auto">
              <a:xfrm>
                <a:off x="-6467475" y="1279526"/>
                <a:ext cx="1849437" cy="1603375"/>
              </a:xfrm>
              <a:custGeom>
                <a:avLst/>
                <a:gdLst>
                  <a:gd name="T0" fmla="*/ 0 w 492"/>
                  <a:gd name="T1" fmla="*/ 426 h 426"/>
                  <a:gd name="T2" fmla="*/ 341 w 492"/>
                  <a:gd name="T3" fmla="*/ 70 h 426"/>
                  <a:gd name="T4" fmla="*/ 468 w 492"/>
                  <a:gd name="T5" fmla="*/ 13 h 426"/>
                  <a:gd name="T6" fmla="*/ 492 w 492"/>
                  <a:gd name="T7" fmla="*/ 47 h 426"/>
                  <a:gd name="T8" fmla="*/ 309 w 492"/>
                  <a:gd name="T9" fmla="*/ 222 h 426"/>
                  <a:gd name="T10" fmla="*/ 0 w 492"/>
                  <a:gd name="T11" fmla="*/ 426 h 426"/>
                </a:gdLst>
                <a:ahLst/>
                <a:cxnLst>
                  <a:cxn ang="0">
                    <a:pos x="T0" y="T1"/>
                  </a:cxn>
                  <a:cxn ang="0">
                    <a:pos x="T2" y="T3"/>
                  </a:cxn>
                  <a:cxn ang="0">
                    <a:pos x="T4" y="T5"/>
                  </a:cxn>
                  <a:cxn ang="0">
                    <a:pos x="T6" y="T7"/>
                  </a:cxn>
                  <a:cxn ang="0">
                    <a:pos x="T8" y="T9"/>
                  </a:cxn>
                  <a:cxn ang="0">
                    <a:pos x="T10" y="T11"/>
                  </a:cxn>
                </a:cxnLst>
                <a:rect l="0" t="0" r="r" b="b"/>
                <a:pathLst>
                  <a:path w="492" h="426">
                    <a:moveTo>
                      <a:pt x="0" y="426"/>
                    </a:moveTo>
                    <a:cubicBezTo>
                      <a:pt x="341" y="70"/>
                      <a:pt x="341" y="70"/>
                      <a:pt x="341" y="70"/>
                    </a:cubicBezTo>
                    <a:cubicBezTo>
                      <a:pt x="341" y="70"/>
                      <a:pt x="408" y="0"/>
                      <a:pt x="468" y="13"/>
                    </a:cubicBezTo>
                    <a:cubicBezTo>
                      <a:pt x="468" y="13"/>
                      <a:pt x="487" y="24"/>
                      <a:pt x="492" y="47"/>
                    </a:cubicBezTo>
                    <a:cubicBezTo>
                      <a:pt x="309" y="222"/>
                      <a:pt x="309" y="222"/>
                      <a:pt x="309" y="222"/>
                    </a:cubicBezTo>
                    <a:cubicBezTo>
                      <a:pt x="309" y="222"/>
                      <a:pt x="186" y="242"/>
                      <a:pt x="0" y="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2" name="Freeform 7"/>
              <p:cNvSpPr/>
              <p:nvPr/>
            </p:nvSpPr>
            <p:spPr bwMode="auto">
              <a:xfrm>
                <a:off x="-5113338" y="914401"/>
                <a:ext cx="852487" cy="1023938"/>
              </a:xfrm>
              <a:custGeom>
                <a:avLst/>
                <a:gdLst>
                  <a:gd name="T0" fmla="*/ 0 w 227"/>
                  <a:gd name="T1" fmla="*/ 139 h 272"/>
                  <a:gd name="T2" fmla="*/ 163 w 227"/>
                  <a:gd name="T3" fmla="*/ 120 h 272"/>
                  <a:gd name="T4" fmla="*/ 227 w 227"/>
                  <a:gd name="T5" fmla="*/ 272 h 272"/>
                  <a:gd name="T6" fmla="*/ 147 w 227"/>
                  <a:gd name="T7" fmla="*/ 136 h 272"/>
                  <a:gd name="T8" fmla="*/ 0 w 227"/>
                  <a:gd name="T9" fmla="*/ 139 h 272"/>
                </a:gdLst>
                <a:ahLst/>
                <a:cxnLst>
                  <a:cxn ang="0">
                    <a:pos x="T0" y="T1"/>
                  </a:cxn>
                  <a:cxn ang="0">
                    <a:pos x="T2" y="T3"/>
                  </a:cxn>
                  <a:cxn ang="0">
                    <a:pos x="T4" y="T5"/>
                  </a:cxn>
                  <a:cxn ang="0">
                    <a:pos x="T6" y="T7"/>
                  </a:cxn>
                  <a:cxn ang="0">
                    <a:pos x="T8" y="T9"/>
                  </a:cxn>
                </a:cxnLst>
                <a:rect l="0" t="0" r="r" b="b"/>
                <a:pathLst>
                  <a:path w="227" h="272">
                    <a:moveTo>
                      <a:pt x="0" y="139"/>
                    </a:moveTo>
                    <a:cubicBezTo>
                      <a:pt x="0" y="139"/>
                      <a:pt x="110" y="0"/>
                      <a:pt x="163" y="120"/>
                    </a:cubicBezTo>
                    <a:cubicBezTo>
                      <a:pt x="227" y="272"/>
                      <a:pt x="227" y="272"/>
                      <a:pt x="227" y="272"/>
                    </a:cubicBezTo>
                    <a:cubicBezTo>
                      <a:pt x="147" y="136"/>
                      <a:pt x="147" y="136"/>
                      <a:pt x="147" y="136"/>
                    </a:cubicBezTo>
                    <a:cubicBezTo>
                      <a:pt x="147" y="136"/>
                      <a:pt x="120" y="40"/>
                      <a:pt x="0"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3" name="Freeform 8"/>
              <p:cNvSpPr/>
              <p:nvPr/>
            </p:nvSpPr>
            <p:spPr bwMode="auto">
              <a:xfrm>
                <a:off x="-4692650" y="1208088"/>
                <a:ext cx="1563687" cy="2084388"/>
              </a:xfrm>
              <a:custGeom>
                <a:avLst/>
                <a:gdLst>
                  <a:gd name="T0" fmla="*/ 0 w 416"/>
                  <a:gd name="T1" fmla="*/ 0 h 554"/>
                  <a:gd name="T2" fmla="*/ 110 w 416"/>
                  <a:gd name="T3" fmla="*/ 21 h 554"/>
                  <a:gd name="T4" fmla="*/ 168 w 416"/>
                  <a:gd name="T5" fmla="*/ 74 h 554"/>
                  <a:gd name="T6" fmla="*/ 310 w 416"/>
                  <a:gd name="T7" fmla="*/ 394 h 554"/>
                  <a:gd name="T8" fmla="*/ 416 w 416"/>
                  <a:gd name="T9" fmla="*/ 554 h 554"/>
                  <a:gd name="T10" fmla="*/ 295 w 416"/>
                  <a:gd name="T11" fmla="*/ 477 h 554"/>
                  <a:gd name="T12" fmla="*/ 144 w 416"/>
                  <a:gd name="T13" fmla="*/ 280 h 554"/>
                  <a:gd name="T14" fmla="*/ 0 w 416"/>
                  <a:gd name="T15" fmla="*/ 0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6" h="554">
                    <a:moveTo>
                      <a:pt x="0" y="0"/>
                    </a:moveTo>
                    <a:cubicBezTo>
                      <a:pt x="110" y="21"/>
                      <a:pt x="110" y="21"/>
                      <a:pt x="110" y="21"/>
                    </a:cubicBezTo>
                    <a:cubicBezTo>
                      <a:pt x="110" y="21"/>
                      <a:pt x="147" y="34"/>
                      <a:pt x="168" y="74"/>
                    </a:cubicBezTo>
                    <a:cubicBezTo>
                      <a:pt x="168" y="74"/>
                      <a:pt x="288" y="338"/>
                      <a:pt x="310" y="394"/>
                    </a:cubicBezTo>
                    <a:cubicBezTo>
                      <a:pt x="310" y="394"/>
                      <a:pt x="360" y="496"/>
                      <a:pt x="416" y="554"/>
                    </a:cubicBezTo>
                    <a:cubicBezTo>
                      <a:pt x="416" y="554"/>
                      <a:pt x="346" y="544"/>
                      <a:pt x="295" y="477"/>
                    </a:cubicBezTo>
                    <a:cubicBezTo>
                      <a:pt x="295" y="477"/>
                      <a:pt x="218" y="304"/>
                      <a:pt x="144" y="280"/>
                    </a:cubicBezTo>
                    <a:cubicBezTo>
                      <a:pt x="144" y="280"/>
                      <a:pt x="94" y="10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4" name="Freeform 9"/>
              <p:cNvSpPr/>
              <p:nvPr/>
            </p:nvSpPr>
            <p:spPr bwMode="auto">
              <a:xfrm>
                <a:off x="-3914775" y="1858963"/>
                <a:ext cx="2254250" cy="1847850"/>
              </a:xfrm>
              <a:custGeom>
                <a:avLst/>
                <a:gdLst>
                  <a:gd name="T0" fmla="*/ 0 w 600"/>
                  <a:gd name="T1" fmla="*/ 0 h 491"/>
                  <a:gd name="T2" fmla="*/ 253 w 600"/>
                  <a:gd name="T3" fmla="*/ 376 h 491"/>
                  <a:gd name="T4" fmla="*/ 600 w 600"/>
                  <a:gd name="T5" fmla="*/ 411 h 491"/>
                  <a:gd name="T6" fmla="*/ 243 w 600"/>
                  <a:gd name="T7" fmla="*/ 403 h 491"/>
                  <a:gd name="T8" fmla="*/ 0 w 600"/>
                  <a:gd name="T9" fmla="*/ 0 h 491"/>
                </a:gdLst>
                <a:ahLst/>
                <a:cxnLst>
                  <a:cxn ang="0">
                    <a:pos x="T0" y="T1"/>
                  </a:cxn>
                  <a:cxn ang="0">
                    <a:pos x="T2" y="T3"/>
                  </a:cxn>
                  <a:cxn ang="0">
                    <a:pos x="T4" y="T5"/>
                  </a:cxn>
                  <a:cxn ang="0">
                    <a:pos x="T6" y="T7"/>
                  </a:cxn>
                  <a:cxn ang="0">
                    <a:pos x="T8" y="T9"/>
                  </a:cxn>
                </a:cxnLst>
                <a:rect l="0" t="0" r="r" b="b"/>
                <a:pathLst>
                  <a:path w="600" h="491">
                    <a:moveTo>
                      <a:pt x="0" y="0"/>
                    </a:moveTo>
                    <a:cubicBezTo>
                      <a:pt x="0" y="0"/>
                      <a:pt x="144" y="309"/>
                      <a:pt x="253" y="376"/>
                    </a:cubicBezTo>
                    <a:cubicBezTo>
                      <a:pt x="253" y="376"/>
                      <a:pt x="389" y="469"/>
                      <a:pt x="600" y="411"/>
                    </a:cubicBezTo>
                    <a:cubicBezTo>
                      <a:pt x="600" y="411"/>
                      <a:pt x="477" y="491"/>
                      <a:pt x="243" y="403"/>
                    </a:cubicBezTo>
                    <a:cubicBezTo>
                      <a:pt x="243" y="403"/>
                      <a:pt x="136" y="37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5" name="Freeform 10"/>
              <p:cNvSpPr/>
              <p:nvPr/>
            </p:nvSpPr>
            <p:spPr bwMode="auto">
              <a:xfrm>
                <a:off x="-3027363" y="2701926"/>
                <a:ext cx="1954212" cy="873125"/>
              </a:xfrm>
              <a:custGeom>
                <a:avLst/>
                <a:gdLst>
                  <a:gd name="T0" fmla="*/ 0 w 520"/>
                  <a:gd name="T1" fmla="*/ 123 h 232"/>
                  <a:gd name="T2" fmla="*/ 397 w 520"/>
                  <a:gd name="T3" fmla="*/ 69 h 232"/>
                  <a:gd name="T4" fmla="*/ 520 w 520"/>
                  <a:gd name="T5" fmla="*/ 53 h 232"/>
                  <a:gd name="T6" fmla="*/ 483 w 520"/>
                  <a:gd name="T7" fmla="*/ 141 h 232"/>
                  <a:gd name="T8" fmla="*/ 115 w 520"/>
                  <a:gd name="T9" fmla="*/ 179 h 232"/>
                  <a:gd name="T10" fmla="*/ 0 w 520"/>
                  <a:gd name="T11" fmla="*/ 123 h 232"/>
                </a:gdLst>
                <a:ahLst/>
                <a:cxnLst>
                  <a:cxn ang="0">
                    <a:pos x="T0" y="T1"/>
                  </a:cxn>
                  <a:cxn ang="0">
                    <a:pos x="T2" y="T3"/>
                  </a:cxn>
                  <a:cxn ang="0">
                    <a:pos x="T4" y="T5"/>
                  </a:cxn>
                  <a:cxn ang="0">
                    <a:pos x="T6" y="T7"/>
                  </a:cxn>
                  <a:cxn ang="0">
                    <a:pos x="T8" y="T9"/>
                  </a:cxn>
                  <a:cxn ang="0">
                    <a:pos x="T10" y="T11"/>
                  </a:cxn>
                </a:cxnLst>
                <a:rect l="0" t="0" r="r" b="b"/>
                <a:pathLst>
                  <a:path w="520" h="232">
                    <a:moveTo>
                      <a:pt x="0" y="123"/>
                    </a:moveTo>
                    <a:cubicBezTo>
                      <a:pt x="0" y="123"/>
                      <a:pt x="219" y="157"/>
                      <a:pt x="397" y="69"/>
                    </a:cubicBezTo>
                    <a:cubicBezTo>
                      <a:pt x="397" y="69"/>
                      <a:pt x="499" y="0"/>
                      <a:pt x="520" y="53"/>
                    </a:cubicBezTo>
                    <a:cubicBezTo>
                      <a:pt x="483" y="141"/>
                      <a:pt x="483" y="141"/>
                      <a:pt x="483" y="141"/>
                    </a:cubicBezTo>
                    <a:cubicBezTo>
                      <a:pt x="483" y="141"/>
                      <a:pt x="323" y="232"/>
                      <a:pt x="115" y="179"/>
                    </a:cubicBezTo>
                    <a:cubicBezTo>
                      <a:pt x="115" y="179"/>
                      <a:pt x="53" y="15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6" name="Freeform 11"/>
              <p:cNvSpPr/>
              <p:nvPr/>
            </p:nvSpPr>
            <p:spPr bwMode="auto">
              <a:xfrm>
                <a:off x="-6184900" y="2122488"/>
                <a:ext cx="2566987" cy="1030288"/>
              </a:xfrm>
              <a:custGeom>
                <a:avLst/>
                <a:gdLst>
                  <a:gd name="T0" fmla="*/ 0 w 683"/>
                  <a:gd name="T1" fmla="*/ 274 h 274"/>
                  <a:gd name="T2" fmla="*/ 496 w 683"/>
                  <a:gd name="T3" fmla="*/ 71 h 274"/>
                  <a:gd name="T4" fmla="*/ 683 w 683"/>
                  <a:gd name="T5" fmla="*/ 245 h 274"/>
                  <a:gd name="T6" fmla="*/ 566 w 683"/>
                  <a:gd name="T7" fmla="*/ 67 h 274"/>
                  <a:gd name="T8" fmla="*/ 217 w 683"/>
                  <a:gd name="T9" fmla="*/ 105 h 274"/>
                  <a:gd name="T10" fmla="*/ 105 w 683"/>
                  <a:gd name="T11" fmla="*/ 172 h 274"/>
                  <a:gd name="T12" fmla="*/ 0 w 683"/>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83" h="274">
                    <a:moveTo>
                      <a:pt x="0" y="274"/>
                    </a:moveTo>
                    <a:cubicBezTo>
                      <a:pt x="0" y="274"/>
                      <a:pt x="323" y="13"/>
                      <a:pt x="496" y="71"/>
                    </a:cubicBezTo>
                    <a:cubicBezTo>
                      <a:pt x="496" y="71"/>
                      <a:pt x="595" y="77"/>
                      <a:pt x="683" y="245"/>
                    </a:cubicBezTo>
                    <a:cubicBezTo>
                      <a:pt x="651" y="184"/>
                      <a:pt x="625" y="108"/>
                      <a:pt x="566" y="67"/>
                    </a:cubicBezTo>
                    <a:cubicBezTo>
                      <a:pt x="469" y="0"/>
                      <a:pt x="312" y="62"/>
                      <a:pt x="217" y="105"/>
                    </a:cubicBezTo>
                    <a:cubicBezTo>
                      <a:pt x="177" y="123"/>
                      <a:pt x="139" y="145"/>
                      <a:pt x="105" y="172"/>
                    </a:cubicBezTo>
                    <a:cubicBezTo>
                      <a:pt x="65" y="201"/>
                      <a:pt x="37" y="244"/>
                      <a:pt x="0" y="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7" name="Freeform 12"/>
              <p:cNvSpPr/>
              <p:nvPr/>
            </p:nvSpPr>
            <p:spPr bwMode="auto">
              <a:xfrm>
                <a:off x="-4483100" y="2389188"/>
                <a:ext cx="1906587" cy="2078038"/>
              </a:xfrm>
              <a:custGeom>
                <a:avLst/>
                <a:gdLst>
                  <a:gd name="T0" fmla="*/ 0 w 507"/>
                  <a:gd name="T1" fmla="*/ 0 h 552"/>
                  <a:gd name="T2" fmla="*/ 81 w 507"/>
                  <a:gd name="T3" fmla="*/ 120 h 552"/>
                  <a:gd name="T4" fmla="*/ 354 w 507"/>
                  <a:gd name="T5" fmla="*/ 507 h 552"/>
                  <a:gd name="T6" fmla="*/ 478 w 507"/>
                  <a:gd name="T7" fmla="*/ 552 h 552"/>
                  <a:gd name="T8" fmla="*/ 507 w 507"/>
                  <a:gd name="T9" fmla="*/ 550 h 552"/>
                  <a:gd name="T10" fmla="*/ 434 w 507"/>
                  <a:gd name="T11" fmla="*/ 488 h 552"/>
                  <a:gd name="T12" fmla="*/ 262 w 507"/>
                  <a:gd name="T13" fmla="*/ 234 h 552"/>
                  <a:gd name="T14" fmla="*/ 126 w 507"/>
                  <a:gd name="T15" fmla="*/ 52 h 552"/>
                  <a:gd name="T16" fmla="*/ 66 w 507"/>
                  <a:gd name="T17" fmla="*/ 16 h 552"/>
                  <a:gd name="T18" fmla="*/ 0 w 507"/>
                  <a:gd name="T19" fmla="*/ 0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7" h="552">
                    <a:moveTo>
                      <a:pt x="0" y="0"/>
                    </a:moveTo>
                    <a:cubicBezTo>
                      <a:pt x="29" y="39"/>
                      <a:pt x="55" y="79"/>
                      <a:pt x="81" y="120"/>
                    </a:cubicBezTo>
                    <a:cubicBezTo>
                      <a:pt x="165" y="255"/>
                      <a:pt x="178" y="406"/>
                      <a:pt x="354" y="507"/>
                    </a:cubicBezTo>
                    <a:cubicBezTo>
                      <a:pt x="395" y="531"/>
                      <a:pt x="430" y="550"/>
                      <a:pt x="478" y="552"/>
                    </a:cubicBezTo>
                    <a:cubicBezTo>
                      <a:pt x="478" y="552"/>
                      <a:pt x="507" y="550"/>
                      <a:pt x="507" y="550"/>
                    </a:cubicBezTo>
                    <a:cubicBezTo>
                      <a:pt x="488" y="551"/>
                      <a:pt x="445" y="499"/>
                      <a:pt x="434" y="488"/>
                    </a:cubicBezTo>
                    <a:cubicBezTo>
                      <a:pt x="361" y="411"/>
                      <a:pt x="308" y="330"/>
                      <a:pt x="262" y="234"/>
                    </a:cubicBezTo>
                    <a:cubicBezTo>
                      <a:pt x="230" y="166"/>
                      <a:pt x="185" y="100"/>
                      <a:pt x="126" y="52"/>
                    </a:cubicBezTo>
                    <a:cubicBezTo>
                      <a:pt x="107" y="37"/>
                      <a:pt x="88" y="24"/>
                      <a:pt x="66" y="16"/>
                    </a:cubicBezTo>
                    <a:cubicBezTo>
                      <a:pt x="55" y="11"/>
                      <a:pt x="5" y="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8" name="Freeform 13"/>
              <p:cNvSpPr/>
              <p:nvPr/>
            </p:nvSpPr>
            <p:spPr bwMode="auto">
              <a:xfrm>
                <a:off x="-3592513" y="3857626"/>
                <a:ext cx="2008187" cy="815975"/>
              </a:xfrm>
              <a:custGeom>
                <a:avLst/>
                <a:gdLst>
                  <a:gd name="T0" fmla="*/ 1 w 534"/>
                  <a:gd name="T1" fmla="*/ 50 h 217"/>
                  <a:gd name="T2" fmla="*/ 0 w 534"/>
                  <a:gd name="T3" fmla="*/ 50 h 217"/>
                  <a:gd name="T4" fmla="*/ 251 w 534"/>
                  <a:gd name="T5" fmla="*/ 200 h 217"/>
                  <a:gd name="T6" fmla="*/ 404 w 534"/>
                  <a:gd name="T7" fmla="*/ 130 h 217"/>
                  <a:gd name="T8" fmla="*/ 534 w 534"/>
                  <a:gd name="T9" fmla="*/ 0 h 217"/>
                  <a:gd name="T10" fmla="*/ 287 w 534"/>
                  <a:gd name="T11" fmla="*/ 164 h 217"/>
                  <a:gd name="T12" fmla="*/ 1 w 534"/>
                  <a:gd name="T13" fmla="*/ 50 h 217"/>
                </a:gdLst>
                <a:ahLst/>
                <a:cxnLst>
                  <a:cxn ang="0">
                    <a:pos x="T0" y="T1"/>
                  </a:cxn>
                  <a:cxn ang="0">
                    <a:pos x="T2" y="T3"/>
                  </a:cxn>
                  <a:cxn ang="0">
                    <a:pos x="T4" y="T5"/>
                  </a:cxn>
                  <a:cxn ang="0">
                    <a:pos x="T6" y="T7"/>
                  </a:cxn>
                  <a:cxn ang="0">
                    <a:pos x="T8" y="T9"/>
                  </a:cxn>
                  <a:cxn ang="0">
                    <a:pos x="T10" y="T11"/>
                  </a:cxn>
                  <a:cxn ang="0">
                    <a:pos x="T12" y="T13"/>
                  </a:cxn>
                </a:cxnLst>
                <a:rect l="0" t="0" r="r" b="b"/>
                <a:pathLst>
                  <a:path w="534" h="217">
                    <a:moveTo>
                      <a:pt x="1" y="50"/>
                    </a:moveTo>
                    <a:cubicBezTo>
                      <a:pt x="1" y="50"/>
                      <a:pt x="0" y="50"/>
                      <a:pt x="0" y="50"/>
                    </a:cubicBezTo>
                    <a:cubicBezTo>
                      <a:pt x="61" y="136"/>
                      <a:pt x="135" y="217"/>
                      <a:pt x="251" y="200"/>
                    </a:cubicBezTo>
                    <a:cubicBezTo>
                      <a:pt x="307" y="192"/>
                      <a:pt x="359" y="162"/>
                      <a:pt x="404" y="130"/>
                    </a:cubicBezTo>
                    <a:cubicBezTo>
                      <a:pt x="455" y="93"/>
                      <a:pt x="488" y="41"/>
                      <a:pt x="534" y="0"/>
                    </a:cubicBezTo>
                    <a:cubicBezTo>
                      <a:pt x="463" y="64"/>
                      <a:pt x="384" y="142"/>
                      <a:pt x="287" y="164"/>
                    </a:cubicBezTo>
                    <a:cubicBezTo>
                      <a:pt x="178" y="190"/>
                      <a:pt x="83" y="111"/>
                      <a:pt x="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19" name="Freeform 14"/>
              <p:cNvSpPr/>
              <p:nvPr/>
            </p:nvSpPr>
            <p:spPr bwMode="auto">
              <a:xfrm>
                <a:off x="-2551113" y="2932113"/>
                <a:ext cx="1849437" cy="1895475"/>
              </a:xfrm>
              <a:custGeom>
                <a:avLst/>
                <a:gdLst>
                  <a:gd name="T0" fmla="*/ 0 w 492"/>
                  <a:gd name="T1" fmla="*/ 448 h 504"/>
                  <a:gd name="T2" fmla="*/ 218 w 492"/>
                  <a:gd name="T3" fmla="*/ 419 h 504"/>
                  <a:gd name="T4" fmla="*/ 473 w 492"/>
                  <a:gd name="T5" fmla="*/ 91 h 504"/>
                  <a:gd name="T6" fmla="*/ 481 w 492"/>
                  <a:gd name="T7" fmla="*/ 59 h 504"/>
                  <a:gd name="T8" fmla="*/ 414 w 492"/>
                  <a:gd name="T9" fmla="*/ 0 h 504"/>
                  <a:gd name="T10" fmla="*/ 0 w 492"/>
                  <a:gd name="T11" fmla="*/ 448 h 504"/>
                </a:gdLst>
                <a:ahLst/>
                <a:cxnLst>
                  <a:cxn ang="0">
                    <a:pos x="T0" y="T1"/>
                  </a:cxn>
                  <a:cxn ang="0">
                    <a:pos x="T2" y="T3"/>
                  </a:cxn>
                  <a:cxn ang="0">
                    <a:pos x="T4" y="T5"/>
                  </a:cxn>
                  <a:cxn ang="0">
                    <a:pos x="T6" y="T7"/>
                  </a:cxn>
                  <a:cxn ang="0">
                    <a:pos x="T8" y="T9"/>
                  </a:cxn>
                  <a:cxn ang="0">
                    <a:pos x="T10" y="T11"/>
                  </a:cxn>
                </a:cxnLst>
                <a:rect l="0" t="0" r="r" b="b"/>
                <a:pathLst>
                  <a:path w="492" h="504">
                    <a:moveTo>
                      <a:pt x="0" y="448"/>
                    </a:moveTo>
                    <a:cubicBezTo>
                      <a:pt x="0" y="448"/>
                      <a:pt x="130" y="504"/>
                      <a:pt x="218" y="419"/>
                    </a:cubicBezTo>
                    <a:cubicBezTo>
                      <a:pt x="218" y="419"/>
                      <a:pt x="404" y="270"/>
                      <a:pt x="473" y="91"/>
                    </a:cubicBezTo>
                    <a:cubicBezTo>
                      <a:pt x="473" y="91"/>
                      <a:pt x="492" y="64"/>
                      <a:pt x="481" y="59"/>
                    </a:cubicBezTo>
                    <a:cubicBezTo>
                      <a:pt x="414" y="0"/>
                      <a:pt x="414" y="0"/>
                      <a:pt x="414" y="0"/>
                    </a:cubicBezTo>
                    <a:cubicBezTo>
                      <a:pt x="414" y="0"/>
                      <a:pt x="224" y="398"/>
                      <a:pt x="0" y="4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20" name="Freeform 15"/>
              <p:cNvSpPr/>
              <p:nvPr/>
            </p:nvSpPr>
            <p:spPr bwMode="auto">
              <a:xfrm>
                <a:off x="-1754188" y="2682876"/>
                <a:ext cx="849312" cy="1181100"/>
              </a:xfrm>
              <a:custGeom>
                <a:avLst/>
                <a:gdLst>
                  <a:gd name="T0" fmla="*/ 0 w 226"/>
                  <a:gd name="T1" fmla="*/ 314 h 314"/>
                  <a:gd name="T2" fmla="*/ 122 w 226"/>
                  <a:gd name="T3" fmla="*/ 53 h 314"/>
                  <a:gd name="T4" fmla="*/ 189 w 226"/>
                  <a:gd name="T5" fmla="*/ 64 h 314"/>
                  <a:gd name="T6" fmla="*/ 0 w 226"/>
                  <a:gd name="T7" fmla="*/ 314 h 314"/>
                </a:gdLst>
                <a:ahLst/>
                <a:cxnLst>
                  <a:cxn ang="0">
                    <a:pos x="T0" y="T1"/>
                  </a:cxn>
                  <a:cxn ang="0">
                    <a:pos x="T2" y="T3"/>
                  </a:cxn>
                  <a:cxn ang="0">
                    <a:pos x="T4" y="T5"/>
                  </a:cxn>
                  <a:cxn ang="0">
                    <a:pos x="T6" y="T7"/>
                  </a:cxn>
                </a:cxnLst>
                <a:rect l="0" t="0" r="r" b="b"/>
                <a:pathLst>
                  <a:path w="226" h="314">
                    <a:moveTo>
                      <a:pt x="0" y="314"/>
                    </a:moveTo>
                    <a:cubicBezTo>
                      <a:pt x="0" y="314"/>
                      <a:pt x="226" y="56"/>
                      <a:pt x="122" y="53"/>
                    </a:cubicBezTo>
                    <a:cubicBezTo>
                      <a:pt x="122" y="53"/>
                      <a:pt x="181" y="0"/>
                      <a:pt x="189" y="64"/>
                    </a:cubicBezTo>
                    <a:cubicBezTo>
                      <a:pt x="189" y="64"/>
                      <a:pt x="80" y="277"/>
                      <a:pt x="0" y="3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21" name="Freeform 16"/>
              <p:cNvSpPr/>
              <p:nvPr/>
            </p:nvSpPr>
            <p:spPr bwMode="auto">
              <a:xfrm>
                <a:off x="-5448300" y="1908176"/>
                <a:ext cx="1390650" cy="466725"/>
              </a:xfrm>
              <a:custGeom>
                <a:avLst/>
                <a:gdLst>
                  <a:gd name="T0" fmla="*/ 59 w 370"/>
                  <a:gd name="T1" fmla="*/ 62 h 124"/>
                  <a:gd name="T2" fmla="*/ 370 w 370"/>
                  <a:gd name="T3" fmla="*/ 124 h 124"/>
                  <a:gd name="T4" fmla="*/ 219 w 370"/>
                  <a:gd name="T5" fmla="*/ 110 h 124"/>
                  <a:gd name="T6" fmla="*/ 0 w 370"/>
                  <a:gd name="T7" fmla="*/ 123 h 124"/>
                  <a:gd name="T8" fmla="*/ 59 w 370"/>
                  <a:gd name="T9" fmla="*/ 62 h 124"/>
                </a:gdLst>
                <a:ahLst/>
                <a:cxnLst>
                  <a:cxn ang="0">
                    <a:pos x="T0" y="T1"/>
                  </a:cxn>
                  <a:cxn ang="0">
                    <a:pos x="T2" y="T3"/>
                  </a:cxn>
                  <a:cxn ang="0">
                    <a:pos x="T4" y="T5"/>
                  </a:cxn>
                  <a:cxn ang="0">
                    <a:pos x="T6" y="T7"/>
                  </a:cxn>
                  <a:cxn ang="0">
                    <a:pos x="T8" y="T9"/>
                  </a:cxn>
                </a:cxnLst>
                <a:rect l="0" t="0" r="r" b="b"/>
                <a:pathLst>
                  <a:path w="370" h="124">
                    <a:moveTo>
                      <a:pt x="59" y="62"/>
                    </a:moveTo>
                    <a:cubicBezTo>
                      <a:pt x="59" y="62"/>
                      <a:pt x="202" y="0"/>
                      <a:pt x="370" y="124"/>
                    </a:cubicBezTo>
                    <a:cubicBezTo>
                      <a:pt x="219" y="110"/>
                      <a:pt x="219" y="110"/>
                      <a:pt x="219" y="110"/>
                    </a:cubicBezTo>
                    <a:cubicBezTo>
                      <a:pt x="0" y="123"/>
                      <a:pt x="0" y="123"/>
                      <a:pt x="0" y="123"/>
                    </a:cubicBezTo>
                    <a:lnTo>
                      <a:pt x="59"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22" name="Freeform 17"/>
              <p:cNvSpPr/>
              <p:nvPr/>
            </p:nvSpPr>
            <p:spPr bwMode="auto">
              <a:xfrm>
                <a:off x="-3527425" y="3051176"/>
                <a:ext cx="1866900" cy="722313"/>
              </a:xfrm>
              <a:custGeom>
                <a:avLst/>
                <a:gdLst>
                  <a:gd name="T0" fmla="*/ 0 w 497"/>
                  <a:gd name="T1" fmla="*/ 0 h 192"/>
                  <a:gd name="T2" fmla="*/ 497 w 497"/>
                  <a:gd name="T3" fmla="*/ 94 h 192"/>
                  <a:gd name="T4" fmla="*/ 385 w 497"/>
                  <a:gd name="T5" fmla="*/ 118 h 192"/>
                  <a:gd name="T6" fmla="*/ 268 w 497"/>
                  <a:gd name="T7" fmla="*/ 115 h 192"/>
                  <a:gd name="T8" fmla="*/ 68 w 497"/>
                  <a:gd name="T9" fmla="*/ 35 h 192"/>
                  <a:gd name="T10" fmla="*/ 0 w 497"/>
                  <a:gd name="T11" fmla="*/ 0 h 192"/>
                </a:gdLst>
                <a:ahLst/>
                <a:cxnLst>
                  <a:cxn ang="0">
                    <a:pos x="T0" y="T1"/>
                  </a:cxn>
                  <a:cxn ang="0">
                    <a:pos x="T2" y="T3"/>
                  </a:cxn>
                  <a:cxn ang="0">
                    <a:pos x="T4" y="T5"/>
                  </a:cxn>
                  <a:cxn ang="0">
                    <a:pos x="T6" y="T7"/>
                  </a:cxn>
                  <a:cxn ang="0">
                    <a:pos x="T8" y="T9"/>
                  </a:cxn>
                  <a:cxn ang="0">
                    <a:pos x="T10" y="T11"/>
                  </a:cxn>
                </a:cxnLst>
                <a:rect l="0" t="0" r="r" b="b"/>
                <a:pathLst>
                  <a:path w="497" h="192">
                    <a:moveTo>
                      <a:pt x="0" y="0"/>
                    </a:moveTo>
                    <a:cubicBezTo>
                      <a:pt x="0" y="0"/>
                      <a:pt x="166" y="192"/>
                      <a:pt x="497" y="94"/>
                    </a:cubicBezTo>
                    <a:cubicBezTo>
                      <a:pt x="385" y="118"/>
                      <a:pt x="385" y="118"/>
                      <a:pt x="385" y="118"/>
                    </a:cubicBezTo>
                    <a:cubicBezTo>
                      <a:pt x="268" y="115"/>
                      <a:pt x="268" y="115"/>
                      <a:pt x="268" y="115"/>
                    </a:cubicBezTo>
                    <a:cubicBezTo>
                      <a:pt x="68" y="35"/>
                      <a:pt x="68" y="35"/>
                      <a:pt x="68" y="3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sp>
            <p:nvSpPr>
              <p:cNvPr id="123" name="Freeform 18"/>
              <p:cNvSpPr/>
              <p:nvPr/>
            </p:nvSpPr>
            <p:spPr bwMode="auto">
              <a:xfrm>
                <a:off x="-1690688" y="2671763"/>
                <a:ext cx="631825" cy="450850"/>
              </a:xfrm>
              <a:custGeom>
                <a:avLst/>
                <a:gdLst>
                  <a:gd name="T0" fmla="*/ 0 w 168"/>
                  <a:gd name="T1" fmla="*/ 96 h 120"/>
                  <a:gd name="T2" fmla="*/ 168 w 168"/>
                  <a:gd name="T3" fmla="*/ 48 h 120"/>
                  <a:gd name="T4" fmla="*/ 109 w 168"/>
                  <a:gd name="T5" fmla="*/ 109 h 120"/>
                  <a:gd name="T6" fmla="*/ 13 w 168"/>
                  <a:gd name="T7" fmla="*/ 120 h 120"/>
                  <a:gd name="T8" fmla="*/ 0 w 168"/>
                  <a:gd name="T9" fmla="*/ 96 h 120"/>
                </a:gdLst>
                <a:ahLst/>
                <a:cxnLst>
                  <a:cxn ang="0">
                    <a:pos x="T0" y="T1"/>
                  </a:cxn>
                  <a:cxn ang="0">
                    <a:pos x="T2" y="T3"/>
                  </a:cxn>
                  <a:cxn ang="0">
                    <a:pos x="T4" y="T5"/>
                  </a:cxn>
                  <a:cxn ang="0">
                    <a:pos x="T6" y="T7"/>
                  </a:cxn>
                  <a:cxn ang="0">
                    <a:pos x="T8" y="T9"/>
                  </a:cxn>
                </a:cxnLst>
                <a:rect l="0" t="0" r="r" b="b"/>
                <a:pathLst>
                  <a:path w="168" h="120">
                    <a:moveTo>
                      <a:pt x="0" y="96"/>
                    </a:moveTo>
                    <a:cubicBezTo>
                      <a:pt x="0" y="96"/>
                      <a:pt x="123" y="0"/>
                      <a:pt x="168" y="48"/>
                    </a:cubicBezTo>
                    <a:cubicBezTo>
                      <a:pt x="109" y="109"/>
                      <a:pt x="109" y="109"/>
                      <a:pt x="109" y="109"/>
                    </a:cubicBezTo>
                    <a:cubicBezTo>
                      <a:pt x="13" y="120"/>
                      <a:pt x="13" y="120"/>
                      <a:pt x="13" y="120"/>
                    </a:cubicBezTo>
                    <a:lnTo>
                      <a:pt x="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endParaRPr>
              </a:p>
            </p:txBody>
          </p:sp>
        </p:grpSp>
        <p:sp>
          <p:nvSpPr>
            <p:cNvPr id="109" name="Rectangle 42"/>
            <p:cNvSpPr/>
            <p:nvPr/>
          </p:nvSpPr>
          <p:spPr bwMode="auto">
            <a:xfrm>
              <a:off x="4794073"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24" name="组合 123"/>
          <p:cNvGrpSpPr/>
          <p:nvPr/>
        </p:nvGrpSpPr>
        <p:grpSpPr>
          <a:xfrm>
            <a:off x="6063284" y="1246721"/>
            <a:ext cx="1691062" cy="3170156"/>
            <a:chOff x="6887759" y="1303552"/>
            <a:chExt cx="1691062" cy="3170156"/>
          </a:xfrm>
        </p:grpSpPr>
        <p:sp>
          <p:nvSpPr>
            <p:cNvPr id="125" name="Rectangle 12"/>
            <p:cNvSpPr/>
            <p:nvPr/>
          </p:nvSpPr>
          <p:spPr bwMode="auto">
            <a:xfrm>
              <a:off x="6887759" y="1303552"/>
              <a:ext cx="1691062" cy="3170156"/>
            </a:xfrm>
            <a:prstGeom prst="roundRect">
              <a:avLst/>
            </a:prstGeom>
            <a:gradFill flip="none" rotWithShape="1">
              <a:gsLst>
                <a:gs pos="0">
                  <a:schemeClr val="bg1"/>
                </a:gs>
                <a:gs pos="100000">
                  <a:srgbClr val="E0E0E0"/>
                </a:gs>
              </a:gsLst>
              <a:lin ang="5400000" scaled="1"/>
              <a:tileRect/>
            </a:gradFill>
            <a:ln>
              <a:noFill/>
            </a:ln>
            <a:effectLst>
              <a:outerShdw blurRad="457200" dist="127000" dir="8640000" algn="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同侧圆角矩形 125"/>
            <p:cNvSpPr/>
            <p:nvPr/>
          </p:nvSpPr>
          <p:spPr>
            <a:xfrm>
              <a:off x="6918825" y="2392952"/>
              <a:ext cx="1639070" cy="350533"/>
            </a:xfrm>
            <a:prstGeom prst="round2SameRect">
              <a:avLst/>
            </a:prstGeom>
            <a:solidFill>
              <a:srgbClr val="0070C0"/>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7" name="Rectangle 18"/>
            <p:cNvSpPr/>
            <p:nvPr/>
          </p:nvSpPr>
          <p:spPr>
            <a:xfrm>
              <a:off x="6897720" y="2393518"/>
              <a:ext cx="1681099" cy="315461"/>
            </a:xfrm>
            <a:prstGeom prst="rect">
              <a:avLst/>
            </a:prstGeom>
          </p:spPr>
          <p:txBody>
            <a:bodyPr wrap="square" lIns="68568" tIns="34285" rIns="68568" bIns="34285" anchor="b" anchorCtr="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algn="ctr" defTabSz="514350">
                <a:defRPr/>
              </a:pPr>
              <a:r>
                <a:rPr lang="zh-CN" altLang="en-US" sz="1600" kern="0" spc="-40" dirty="0" smtClean="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rPr>
                <a:t>您的标题</a:t>
              </a:r>
              <a:endParaRPr lang="en-US" sz="1600" kern="0" spc="-40" dirty="0">
                <a:solidFill>
                  <a:schemeClr val="bg1">
                    <a:alpha val="99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28" name="Freeform 35"/>
            <p:cNvSpPr/>
            <p:nvPr/>
          </p:nvSpPr>
          <p:spPr bwMode="black">
            <a:xfrm>
              <a:off x="7329339" y="1404682"/>
              <a:ext cx="844141" cy="914113"/>
            </a:xfrm>
            <a:custGeom>
              <a:avLst/>
              <a:gdLst>
                <a:gd name="T0" fmla="*/ 120 w 191"/>
                <a:gd name="T1" fmla="*/ 32 h 197"/>
                <a:gd name="T2" fmla="*/ 83 w 191"/>
                <a:gd name="T3" fmla="*/ 3 h 197"/>
                <a:gd name="T4" fmla="*/ 47 w 191"/>
                <a:gd name="T5" fmla="*/ 5 h 197"/>
                <a:gd name="T6" fmla="*/ 44 w 191"/>
                <a:gd name="T7" fmla="*/ 27 h 197"/>
                <a:gd name="T8" fmla="*/ 40 w 191"/>
                <a:gd name="T9" fmla="*/ 29 h 197"/>
                <a:gd name="T10" fmla="*/ 40 w 191"/>
                <a:gd name="T11" fmla="*/ 33 h 197"/>
                <a:gd name="T12" fmla="*/ 45 w 191"/>
                <a:gd name="T13" fmla="*/ 40 h 197"/>
                <a:gd name="T14" fmla="*/ 88 w 191"/>
                <a:gd name="T15" fmla="*/ 44 h 197"/>
                <a:gd name="T16" fmla="*/ 118 w 191"/>
                <a:gd name="T17" fmla="*/ 113 h 197"/>
                <a:gd name="T18" fmla="*/ 144 w 191"/>
                <a:gd name="T19" fmla="*/ 129 h 197"/>
                <a:gd name="T20" fmla="*/ 112 w 191"/>
                <a:gd name="T21" fmla="*/ 109 h 197"/>
                <a:gd name="T22" fmla="*/ 65 w 191"/>
                <a:gd name="T23" fmla="*/ 115 h 197"/>
                <a:gd name="T24" fmla="*/ 0 w 191"/>
                <a:gd name="T25" fmla="*/ 116 h 197"/>
                <a:gd name="T26" fmla="*/ 26 w 191"/>
                <a:gd name="T27" fmla="*/ 174 h 197"/>
                <a:gd name="T28" fmla="*/ 61 w 191"/>
                <a:gd name="T29" fmla="*/ 136 h 197"/>
                <a:gd name="T30" fmla="*/ 57 w 191"/>
                <a:gd name="T31" fmla="*/ 148 h 197"/>
                <a:gd name="T32" fmla="*/ 126 w 191"/>
                <a:gd name="T33" fmla="*/ 140 h 197"/>
                <a:gd name="T34" fmla="*/ 55 w 191"/>
                <a:gd name="T35" fmla="*/ 153 h 197"/>
                <a:gd name="T36" fmla="*/ 30 w 191"/>
                <a:gd name="T37" fmla="*/ 180 h 197"/>
                <a:gd name="T38" fmla="*/ 32 w 191"/>
                <a:gd name="T39" fmla="*/ 182 h 197"/>
                <a:gd name="T40" fmla="*/ 180 w 191"/>
                <a:gd name="T41" fmla="*/ 159 h 197"/>
                <a:gd name="T42" fmla="*/ 185 w 191"/>
                <a:gd name="T43" fmla="*/ 129 h 197"/>
                <a:gd name="T44" fmla="*/ 120 w 191"/>
                <a:gd name="T45"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1" h="197">
                  <a:moveTo>
                    <a:pt x="120" y="32"/>
                  </a:moveTo>
                  <a:cubicBezTo>
                    <a:pt x="112" y="23"/>
                    <a:pt x="99" y="9"/>
                    <a:pt x="83" y="3"/>
                  </a:cubicBezTo>
                  <a:cubicBezTo>
                    <a:pt x="72" y="0"/>
                    <a:pt x="47" y="5"/>
                    <a:pt x="47" y="5"/>
                  </a:cubicBezTo>
                  <a:cubicBezTo>
                    <a:pt x="44" y="27"/>
                    <a:pt x="44" y="27"/>
                    <a:pt x="44" y="27"/>
                  </a:cubicBezTo>
                  <a:cubicBezTo>
                    <a:pt x="40" y="29"/>
                    <a:pt x="40" y="29"/>
                    <a:pt x="40" y="29"/>
                  </a:cubicBezTo>
                  <a:cubicBezTo>
                    <a:pt x="40" y="33"/>
                    <a:pt x="40" y="33"/>
                    <a:pt x="40" y="33"/>
                  </a:cubicBezTo>
                  <a:cubicBezTo>
                    <a:pt x="40" y="33"/>
                    <a:pt x="40" y="37"/>
                    <a:pt x="45" y="40"/>
                  </a:cubicBezTo>
                  <a:cubicBezTo>
                    <a:pt x="50" y="42"/>
                    <a:pt x="73" y="53"/>
                    <a:pt x="88" y="44"/>
                  </a:cubicBezTo>
                  <a:cubicBezTo>
                    <a:pt x="118" y="60"/>
                    <a:pt x="105" y="91"/>
                    <a:pt x="118" y="113"/>
                  </a:cubicBezTo>
                  <a:cubicBezTo>
                    <a:pt x="123" y="120"/>
                    <a:pt x="131" y="127"/>
                    <a:pt x="144" y="129"/>
                  </a:cubicBezTo>
                  <a:cubicBezTo>
                    <a:pt x="144" y="129"/>
                    <a:pt x="115" y="131"/>
                    <a:pt x="112" y="109"/>
                  </a:cubicBezTo>
                  <a:cubicBezTo>
                    <a:pt x="101" y="104"/>
                    <a:pt x="82" y="99"/>
                    <a:pt x="65" y="115"/>
                  </a:cubicBezTo>
                  <a:cubicBezTo>
                    <a:pt x="51" y="100"/>
                    <a:pt x="14" y="100"/>
                    <a:pt x="0" y="116"/>
                  </a:cubicBezTo>
                  <a:cubicBezTo>
                    <a:pt x="6" y="141"/>
                    <a:pt x="18" y="163"/>
                    <a:pt x="26" y="174"/>
                  </a:cubicBezTo>
                  <a:cubicBezTo>
                    <a:pt x="52" y="156"/>
                    <a:pt x="61" y="136"/>
                    <a:pt x="61" y="136"/>
                  </a:cubicBezTo>
                  <a:cubicBezTo>
                    <a:pt x="60" y="140"/>
                    <a:pt x="59" y="144"/>
                    <a:pt x="57" y="148"/>
                  </a:cubicBezTo>
                  <a:cubicBezTo>
                    <a:pt x="103" y="167"/>
                    <a:pt x="126" y="140"/>
                    <a:pt x="126" y="140"/>
                  </a:cubicBezTo>
                  <a:cubicBezTo>
                    <a:pt x="107" y="171"/>
                    <a:pt x="63" y="157"/>
                    <a:pt x="55" y="153"/>
                  </a:cubicBezTo>
                  <a:cubicBezTo>
                    <a:pt x="48" y="166"/>
                    <a:pt x="38" y="175"/>
                    <a:pt x="30" y="180"/>
                  </a:cubicBezTo>
                  <a:cubicBezTo>
                    <a:pt x="32" y="181"/>
                    <a:pt x="32" y="182"/>
                    <a:pt x="32" y="182"/>
                  </a:cubicBezTo>
                  <a:cubicBezTo>
                    <a:pt x="88" y="197"/>
                    <a:pt x="154" y="177"/>
                    <a:pt x="180" y="159"/>
                  </a:cubicBezTo>
                  <a:cubicBezTo>
                    <a:pt x="191" y="151"/>
                    <a:pt x="188" y="138"/>
                    <a:pt x="185" y="129"/>
                  </a:cubicBezTo>
                  <a:cubicBezTo>
                    <a:pt x="172" y="91"/>
                    <a:pt x="134" y="49"/>
                    <a:pt x="120" y="32"/>
                  </a:cubicBezTo>
                  <a:close/>
                </a:path>
              </a:pathLst>
            </a:custGeom>
            <a:solidFill>
              <a:srgbClr val="0070C0"/>
            </a:solidFill>
            <a:ln>
              <a:noFill/>
            </a:ln>
          </p:spPr>
          <p:txBody>
            <a:bodyPr vert="horz" wrap="square" lIns="61717" tIns="30858" rIns="61717" bIns="30858"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sz="900">
                <a:solidFill>
                  <a:srgbClr val="FFFFFF"/>
                </a:solidFill>
              </a:endParaRPr>
            </a:p>
          </p:txBody>
        </p:sp>
        <p:sp>
          <p:nvSpPr>
            <p:cNvPr id="129" name="Rectangle 42"/>
            <p:cNvSpPr/>
            <p:nvPr/>
          </p:nvSpPr>
          <p:spPr bwMode="auto">
            <a:xfrm>
              <a:off x="7005557" y="2859782"/>
              <a:ext cx="1455466" cy="15606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1432" tIns="25716" rIns="51432" bIns="25716" numCol="1" rtlCol="0" anchor="t" anchorCtr="0" compatLnSpc="1"/>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065" algn="l" defTabSz="685800" rtl="0" eaLnBrk="1" latinLnBrk="0" hangingPunct="1">
                <a:defRPr sz="1400" kern="1200">
                  <a:solidFill>
                    <a:schemeClr val="lt1"/>
                  </a:solidFill>
                  <a:latin typeface="+mn-lt"/>
                  <a:ea typeface="+mn-ea"/>
                  <a:cs typeface="+mn-cs"/>
                </a:defRPr>
              </a:lvl4pPr>
              <a:lvl5pPr marL="1370965" algn="l" defTabSz="685800" rtl="0" eaLnBrk="1" latinLnBrk="0" hangingPunct="1">
                <a:defRPr sz="1400" kern="1200">
                  <a:solidFill>
                    <a:schemeClr val="lt1"/>
                  </a:solidFill>
                  <a:latin typeface="+mn-lt"/>
                  <a:ea typeface="+mn-ea"/>
                  <a:cs typeface="+mn-cs"/>
                </a:defRPr>
              </a:lvl5pPr>
              <a:lvl6pPr marL="1713865" algn="l" defTabSz="685800" rtl="0" eaLnBrk="1" latinLnBrk="0" hangingPunct="1">
                <a:defRPr sz="1400" kern="1200">
                  <a:solidFill>
                    <a:schemeClr val="lt1"/>
                  </a:solidFill>
                  <a:latin typeface="+mn-lt"/>
                  <a:ea typeface="+mn-ea"/>
                  <a:cs typeface="+mn-cs"/>
                </a:defRPr>
              </a:lvl6pPr>
              <a:lvl7pPr marL="2056765" algn="l" defTabSz="685800" rtl="0" eaLnBrk="1" latinLnBrk="0" hangingPunct="1">
                <a:defRPr sz="1400" kern="1200">
                  <a:solidFill>
                    <a:schemeClr val="lt1"/>
                  </a:solidFill>
                  <a:latin typeface="+mn-lt"/>
                  <a:ea typeface="+mn-ea"/>
                  <a:cs typeface="+mn-cs"/>
                </a:defRPr>
              </a:lvl7pPr>
              <a:lvl8pPr marL="2399030" algn="l" defTabSz="685800" rtl="0" eaLnBrk="1" latinLnBrk="0" hangingPunct="1">
                <a:defRPr sz="1400" kern="1200">
                  <a:solidFill>
                    <a:schemeClr val="lt1"/>
                  </a:solidFill>
                  <a:latin typeface="+mn-lt"/>
                  <a:ea typeface="+mn-ea"/>
                  <a:cs typeface="+mn-cs"/>
                </a:defRPr>
              </a:lvl8pPr>
              <a:lvl9pPr marL="2741930" algn="l" defTabSz="685800" rtl="0" eaLnBrk="1" latinLnBrk="0" hangingPunct="1">
                <a:defRPr sz="1400" kern="1200">
                  <a:solidFill>
                    <a:schemeClr val="lt1"/>
                  </a:solidFill>
                  <a:latin typeface="+mn-lt"/>
                  <a:ea typeface="+mn-ea"/>
                  <a:cs typeface="+mn-cs"/>
                </a:defRPr>
              </a:lvl9pPr>
            </a:lstStyle>
            <a:p>
              <a:pPr marL="72390" indent="-72390" algn="ctr" defTabSz="514350">
                <a:lnSpc>
                  <a:spcPct val="150000"/>
                </a:lnSpc>
                <a:spcAft>
                  <a:spcPts val="340"/>
                </a:spcAft>
                <a:buFont typeface="Arial" panose="020B0604020202020204" pitchFamily="34" charset="0"/>
                <a:buChar char="•"/>
                <a:defRPr/>
              </a:pP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marL="72390" indent="-72390" algn="ctr" defTabSz="514350">
                <a:lnSpc>
                  <a:spcPct val="150000"/>
                </a:lnSpc>
                <a:spcAft>
                  <a:spcPts val="340"/>
                </a:spcAft>
                <a:buFont typeface="Arial" panose="020B0604020202020204" pitchFamily="34" charset="0"/>
                <a:buChar char="•"/>
                <a:defRPr/>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par>
                                <p:cTn id="18" presetID="2" presetClass="entr" presetSubtype="4" fill="hold"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additive="base">
                                        <p:cTn id="20" dur="700" fill="hold"/>
                                        <p:tgtEl>
                                          <p:spTgt spid="98"/>
                                        </p:tgtEl>
                                        <p:attrNameLst>
                                          <p:attrName>ppt_x</p:attrName>
                                        </p:attrNameLst>
                                      </p:cBhvr>
                                      <p:tavLst>
                                        <p:tav tm="0">
                                          <p:val>
                                            <p:strVal val="#ppt_x"/>
                                          </p:val>
                                        </p:tav>
                                        <p:tav tm="100000">
                                          <p:val>
                                            <p:strVal val="#ppt_x"/>
                                          </p:val>
                                        </p:tav>
                                      </p:tavLst>
                                    </p:anim>
                                    <p:anim calcmode="lin" valueType="num">
                                      <p:cBhvr additive="base">
                                        <p:cTn id="21" dur="700" fill="hold"/>
                                        <p:tgtEl>
                                          <p:spTgt spid="9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700" fill="hold"/>
                                        <p:tgtEl>
                                          <p:spTgt spid="104"/>
                                        </p:tgtEl>
                                        <p:attrNameLst>
                                          <p:attrName>ppt_x</p:attrName>
                                        </p:attrNameLst>
                                      </p:cBhvr>
                                      <p:tavLst>
                                        <p:tav tm="0">
                                          <p:val>
                                            <p:strVal val="#ppt_x"/>
                                          </p:val>
                                        </p:tav>
                                        <p:tav tm="100000">
                                          <p:val>
                                            <p:strVal val="#ppt_x"/>
                                          </p:val>
                                        </p:tav>
                                      </p:tavLst>
                                    </p:anim>
                                    <p:anim calcmode="lin" valueType="num">
                                      <p:cBhvr additive="base">
                                        <p:cTn id="26" dur="700" fill="hold"/>
                                        <p:tgtEl>
                                          <p:spTgt spid="104"/>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700" fill="hold"/>
                                        <p:tgtEl>
                                          <p:spTgt spid="124"/>
                                        </p:tgtEl>
                                        <p:attrNameLst>
                                          <p:attrName>ppt_x</p:attrName>
                                        </p:attrNameLst>
                                      </p:cBhvr>
                                      <p:tavLst>
                                        <p:tav tm="0">
                                          <p:val>
                                            <p:strVal val="#ppt_x"/>
                                          </p:val>
                                        </p:tav>
                                        <p:tav tm="100000">
                                          <p:val>
                                            <p:strVal val="#ppt_x"/>
                                          </p:val>
                                        </p:tav>
                                      </p:tavLst>
                                    </p:anim>
                                    <p:anim calcmode="lin" valueType="num">
                                      <p:cBhvr additive="base">
                                        <p:cTn id="31" dur="700" fill="hold"/>
                                        <p:tgtEl>
                                          <p:spTgt spid="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14186"/>
            <a:ext cx="2520280" cy="369332"/>
          </a:xfrm>
          <a:prstGeom prst="rect">
            <a:avLst/>
          </a:prstGeom>
          <a:noFill/>
        </p:spPr>
        <p:txBody>
          <a:bodyPr wrap="square" rtlCol="0">
            <a:spAutoFit/>
          </a:bodyPr>
          <a:lstStyle/>
          <a:p>
            <a:pPr defTabSz="431800">
              <a:defRPr/>
            </a:pPr>
            <a:r>
              <a:rPr lang="zh-CN" altLang="en-US" b="1" kern="0" dirty="0">
                <a:solidFill>
                  <a:schemeClr val="bg1"/>
                </a:solidFill>
                <a:latin typeface="Arial" panose="020B0604020202020204" pitchFamily="34" charset="0"/>
                <a:ea typeface="微软雅黑" panose="020B0503020204020204" pitchFamily="34" charset="-122"/>
                <a:cs typeface="Arial" panose="020B0604020202020204" pitchFamily="34" charset="0"/>
              </a:rPr>
              <a:t>年 度 工 作 概 述</a:t>
            </a:r>
            <a:endParaRPr lang="en-US" altLang="zh-CN" b="1" kern="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燕尾形 2"/>
          <p:cNvSpPr/>
          <p:nvPr/>
        </p:nvSpPr>
        <p:spPr>
          <a:xfrm>
            <a:off x="227230"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燕尾形 3"/>
          <p:cNvSpPr/>
          <p:nvPr/>
        </p:nvSpPr>
        <p:spPr>
          <a:xfrm>
            <a:off x="464428" y="150190"/>
            <a:ext cx="288032" cy="297324"/>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7"/>
          <p:cNvSpPr/>
          <p:nvPr/>
        </p:nvSpPr>
        <p:spPr>
          <a:xfrm>
            <a:off x="2559182" y="2654574"/>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cxnSp>
        <p:nvCxnSpPr>
          <p:cNvPr id="6" name="直接连接符 5"/>
          <p:cNvCxnSpPr>
            <a:endCxn id="5" idx="1"/>
          </p:cNvCxnSpPr>
          <p:nvPr/>
        </p:nvCxnSpPr>
        <p:spPr>
          <a:xfrm>
            <a:off x="4484454" y="2205374"/>
            <a:ext cx="2768" cy="135568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40"/>
          <p:cNvSpPr txBox="1"/>
          <p:nvPr/>
        </p:nvSpPr>
        <p:spPr>
          <a:xfrm>
            <a:off x="1624713" y="3209934"/>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此处添加文本内容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41"/>
          <p:cNvSpPr txBox="1"/>
          <p:nvPr/>
        </p:nvSpPr>
        <p:spPr>
          <a:xfrm>
            <a:off x="2902855" y="3981349"/>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42"/>
          <p:cNvSpPr txBox="1"/>
          <p:nvPr/>
        </p:nvSpPr>
        <p:spPr>
          <a:xfrm>
            <a:off x="4662180" y="3981349"/>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43"/>
          <p:cNvSpPr txBox="1"/>
          <p:nvPr/>
        </p:nvSpPr>
        <p:spPr>
          <a:xfrm>
            <a:off x="5927191" y="3256354"/>
            <a:ext cx="1458162" cy="7294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此次添加文本内容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699551" y="915566"/>
            <a:ext cx="1563386" cy="1563386"/>
            <a:chOff x="2848131" y="1860029"/>
            <a:chExt cx="3807502" cy="3807502"/>
          </a:xfrm>
        </p:grpSpPr>
        <p:grpSp>
          <p:nvGrpSpPr>
            <p:cNvPr id="12" name="组合 11"/>
            <p:cNvGrpSpPr/>
            <p:nvPr/>
          </p:nvGrpSpPr>
          <p:grpSpPr>
            <a:xfrm>
              <a:off x="2848131" y="1860029"/>
              <a:ext cx="3807502" cy="3807502"/>
              <a:chOff x="2848131" y="1860029"/>
              <a:chExt cx="3807502" cy="3807502"/>
            </a:xfrm>
          </p:grpSpPr>
          <p:sp>
            <p:nvSpPr>
              <p:cNvPr id="14" name="椭圆 13"/>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椭圆 14"/>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13" name="文本框 91"/>
            <p:cNvSpPr txBox="1"/>
            <p:nvPr/>
          </p:nvSpPr>
          <p:spPr>
            <a:xfrm>
              <a:off x="3222772" y="3335068"/>
              <a:ext cx="3073218" cy="1011912"/>
            </a:xfrm>
            <a:prstGeom prst="rect">
              <a:avLst/>
            </a:prstGeom>
            <a:noFill/>
          </p:spPr>
          <p:txBody>
            <a:bodyPr wrap="none" rtlCol="0">
              <a:spAutoFit/>
            </a:bodyPr>
            <a:lstStyle/>
            <a:p>
              <a:pPr algn="ctr"/>
              <a:r>
                <a:rPr lang="zh-CN" altLang="en-US" sz="2100" b="1" dirty="0" smtClean="0">
                  <a:solidFill>
                    <a:srgbClr val="0070C0"/>
                  </a:solidFill>
                  <a:latin typeface="微软雅黑" panose="020B0503020204020204" pitchFamily="34" charset="-122"/>
                  <a:ea typeface="微软雅黑" panose="020B0503020204020204" pitchFamily="34" charset="-122"/>
                </a:rPr>
                <a:t>您的标题</a:t>
              </a:r>
              <a:endParaRPr lang="en-US" altLang="zh-CN" sz="2100" b="1" dirty="0">
                <a:solidFill>
                  <a:srgbClr val="0070C0"/>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078375" y="2230403"/>
            <a:ext cx="806358" cy="806358"/>
            <a:chOff x="2800449" y="3260788"/>
            <a:chExt cx="1075144" cy="1075144"/>
          </a:xfrm>
        </p:grpSpPr>
        <p:grpSp>
          <p:nvGrpSpPr>
            <p:cNvPr id="17" name="组合 16"/>
            <p:cNvGrpSpPr/>
            <p:nvPr/>
          </p:nvGrpSpPr>
          <p:grpSpPr>
            <a:xfrm>
              <a:off x="2800449" y="3260788"/>
              <a:ext cx="1075144" cy="1075144"/>
              <a:chOff x="3724322" y="1908536"/>
              <a:chExt cx="1329153" cy="1329153"/>
            </a:xfrm>
          </p:grpSpPr>
          <p:sp>
            <p:nvSpPr>
              <p:cNvPr id="19" name="椭圆 1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椭圆 19"/>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sp>
          <p:nvSpPr>
            <p:cNvPr id="18" name="Freeform 12"/>
            <p:cNvSpPr>
              <a:spLocks noEditPoints="1"/>
            </p:cNvSpPr>
            <p:nvPr/>
          </p:nvSpPr>
          <p:spPr bwMode="black">
            <a:xfrm>
              <a:off x="3115247" y="3529914"/>
              <a:ext cx="450199" cy="49810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endParaRPr lang="en-US" sz="1800">
                <a:solidFill>
                  <a:srgbClr val="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3187293" y="2892933"/>
            <a:ext cx="806358" cy="806358"/>
            <a:chOff x="4279007" y="4144161"/>
            <a:chExt cx="1075144" cy="1075144"/>
          </a:xfrm>
        </p:grpSpPr>
        <p:grpSp>
          <p:nvGrpSpPr>
            <p:cNvPr id="22" name="组合 21"/>
            <p:cNvGrpSpPr/>
            <p:nvPr/>
          </p:nvGrpSpPr>
          <p:grpSpPr>
            <a:xfrm>
              <a:off x="4279007" y="4144161"/>
              <a:ext cx="1075144" cy="1075144"/>
              <a:chOff x="3724322" y="1908536"/>
              <a:chExt cx="1329153" cy="1329153"/>
            </a:xfrm>
          </p:grpSpPr>
          <p:sp>
            <p:nvSpPr>
              <p:cNvPr id="24" name="椭圆 23"/>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椭圆 24"/>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pic>
          <p:nvPicPr>
            <p:cNvPr id="23" name="Picture 5" descr="C:\Users\Jonahs\Dropbox\Projects SCOTT\MEET Windows Azure\source\Background\tile-icon-CDN.png"/>
            <p:cNvPicPr>
              <a:picLocks noChangeAspect="1" noChangeArrowheads="1"/>
            </p:cNvPicPr>
            <p:nvPr/>
          </p:nvPicPr>
          <p:blipFill>
            <a:blip r:embed="rId1" cstate="screen"/>
            <a:srcRect/>
            <a:stretch>
              <a:fillRect/>
            </a:stretch>
          </p:blipFill>
          <p:spPr bwMode="auto">
            <a:xfrm>
              <a:off x="4503176" y="4333642"/>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组合 25"/>
          <p:cNvGrpSpPr/>
          <p:nvPr/>
        </p:nvGrpSpPr>
        <p:grpSpPr>
          <a:xfrm>
            <a:off x="4866256" y="2961456"/>
            <a:ext cx="806358" cy="806358"/>
            <a:chOff x="6517624" y="4235525"/>
            <a:chExt cx="1075144" cy="1075144"/>
          </a:xfrm>
        </p:grpSpPr>
        <p:grpSp>
          <p:nvGrpSpPr>
            <p:cNvPr id="27" name="组合 26"/>
            <p:cNvGrpSpPr/>
            <p:nvPr/>
          </p:nvGrpSpPr>
          <p:grpSpPr>
            <a:xfrm>
              <a:off x="6517624" y="4235525"/>
              <a:ext cx="1075144" cy="1075144"/>
              <a:chOff x="3724322" y="1908536"/>
              <a:chExt cx="1329153" cy="1329153"/>
            </a:xfrm>
          </p:grpSpPr>
          <p:sp>
            <p:nvSpPr>
              <p:cNvPr id="29" name="椭圆 28"/>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椭圆 29"/>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pic>
          <p:nvPicPr>
            <p:cNvPr id="28" name="Picture 10" descr="C:\Users\Jonahs\Dropbox\Projects SCOTT\MEET Windows Azure\source\Background\tile-icon-network.png"/>
            <p:cNvPicPr>
              <a:picLocks noChangeAspect="1" noChangeArrowheads="1"/>
            </p:cNvPicPr>
            <p:nvPr/>
          </p:nvPicPr>
          <p:blipFill>
            <a:blip r:embed="rId2" cstate="screen"/>
            <a:srcRect/>
            <a:stretch>
              <a:fillRect/>
            </a:stretch>
          </p:blipFill>
          <p:spPr bwMode="auto">
            <a:xfrm>
              <a:off x="6731404" y="4453789"/>
              <a:ext cx="638782" cy="6386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组合 30"/>
          <p:cNvGrpSpPr/>
          <p:nvPr/>
        </p:nvGrpSpPr>
        <p:grpSpPr>
          <a:xfrm>
            <a:off x="6012082" y="2230403"/>
            <a:ext cx="806358" cy="806358"/>
            <a:chOff x="8045392" y="3260788"/>
            <a:chExt cx="1075144" cy="1075144"/>
          </a:xfrm>
        </p:grpSpPr>
        <p:grpSp>
          <p:nvGrpSpPr>
            <p:cNvPr id="32" name="组合 31"/>
            <p:cNvGrpSpPr/>
            <p:nvPr/>
          </p:nvGrpSpPr>
          <p:grpSpPr>
            <a:xfrm>
              <a:off x="8045392" y="3260788"/>
              <a:ext cx="1075144" cy="1075144"/>
              <a:chOff x="3724322" y="1908536"/>
              <a:chExt cx="1329153" cy="1329153"/>
            </a:xfrm>
          </p:grpSpPr>
          <p:sp>
            <p:nvSpPr>
              <p:cNvPr id="34" name="椭圆 33"/>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椭圆 34"/>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pitchFamily="34" charset="-122"/>
                  <a:ea typeface="微软雅黑" panose="020B0503020204020204" pitchFamily="34" charset="-122"/>
                </a:endParaRPr>
              </a:p>
            </p:txBody>
          </p:sp>
        </p:grpSp>
        <p:sp>
          <p:nvSpPr>
            <p:cNvPr id="33" name="Freeform 45"/>
            <p:cNvSpPr>
              <a:spLocks noEditPoints="1"/>
            </p:cNvSpPr>
            <p:nvPr/>
          </p:nvSpPr>
          <p:spPr bwMode="black">
            <a:xfrm>
              <a:off x="8341545" y="3499152"/>
              <a:ext cx="470167" cy="507079"/>
            </a:xfrm>
            <a:custGeom>
              <a:avLst/>
              <a:gdLst>
                <a:gd name="T0" fmla="*/ 135 w 140"/>
                <a:gd name="T1" fmla="*/ 85 h 151"/>
                <a:gd name="T2" fmla="*/ 140 w 140"/>
                <a:gd name="T3" fmla="*/ 96 h 151"/>
                <a:gd name="T4" fmla="*/ 134 w 140"/>
                <a:gd name="T5" fmla="*/ 106 h 151"/>
                <a:gd name="T6" fmla="*/ 137 w 140"/>
                <a:gd name="T7" fmla="*/ 117 h 151"/>
                <a:gd name="T8" fmla="*/ 129 w 140"/>
                <a:gd name="T9" fmla="*/ 128 h 151"/>
                <a:gd name="T10" fmla="*/ 128 w 140"/>
                <a:gd name="T11" fmla="*/ 137 h 151"/>
                <a:gd name="T12" fmla="*/ 116 w 140"/>
                <a:gd name="T13" fmla="*/ 148 h 151"/>
                <a:gd name="T14" fmla="*/ 65 w 140"/>
                <a:gd name="T15" fmla="*/ 148 h 151"/>
                <a:gd name="T16" fmla="*/ 33 w 140"/>
                <a:gd name="T17" fmla="*/ 142 h 151"/>
                <a:gd name="T18" fmla="*/ 33 w 140"/>
                <a:gd name="T19" fmla="*/ 82 h 151"/>
                <a:gd name="T20" fmla="*/ 34 w 140"/>
                <a:gd name="T21" fmla="*/ 82 h 151"/>
                <a:gd name="T22" fmla="*/ 34 w 140"/>
                <a:gd name="T23" fmla="*/ 82 h 151"/>
                <a:gd name="T24" fmla="*/ 37 w 140"/>
                <a:gd name="T25" fmla="*/ 82 h 151"/>
                <a:gd name="T26" fmla="*/ 60 w 140"/>
                <a:gd name="T27" fmla="*/ 48 h 151"/>
                <a:gd name="T28" fmla="*/ 68 w 140"/>
                <a:gd name="T29" fmla="*/ 39 h 151"/>
                <a:gd name="T30" fmla="*/ 81 w 140"/>
                <a:gd name="T31" fmla="*/ 3 h 151"/>
                <a:gd name="T32" fmla="*/ 97 w 140"/>
                <a:gd name="T33" fmla="*/ 8 h 151"/>
                <a:gd name="T34" fmla="*/ 99 w 140"/>
                <a:gd name="T35" fmla="*/ 35 h 151"/>
                <a:gd name="T36" fmla="*/ 90 w 140"/>
                <a:gd name="T37" fmla="*/ 60 h 151"/>
                <a:gd name="T38" fmla="*/ 130 w 140"/>
                <a:gd name="T39" fmla="*/ 62 h 151"/>
                <a:gd name="T40" fmla="*/ 140 w 140"/>
                <a:gd name="T41" fmla="*/ 77 h 151"/>
                <a:gd name="T42" fmla="*/ 135 w 140"/>
                <a:gd name="T43" fmla="*/ 85 h 151"/>
                <a:gd name="T44" fmla="*/ 30 w 140"/>
                <a:gd name="T45" fmla="*/ 137 h 151"/>
                <a:gd name="T46" fmla="*/ 30 w 140"/>
                <a:gd name="T47" fmla="*/ 137 h 151"/>
                <a:gd name="T48" fmla="*/ 30 w 140"/>
                <a:gd name="T49" fmla="*/ 82 h 151"/>
                <a:gd name="T50" fmla="*/ 23 w 140"/>
                <a:gd name="T51" fmla="*/ 76 h 151"/>
                <a:gd name="T52" fmla="*/ 7 w 140"/>
                <a:gd name="T53" fmla="*/ 76 h 151"/>
                <a:gd name="T54" fmla="*/ 0 w 140"/>
                <a:gd name="T55" fmla="*/ 82 h 151"/>
                <a:gd name="T56" fmla="*/ 0 w 140"/>
                <a:gd name="T57" fmla="*/ 137 h 151"/>
                <a:gd name="T58" fmla="*/ 7 w 140"/>
                <a:gd name="T59" fmla="*/ 144 h 151"/>
                <a:gd name="T60" fmla="*/ 23 w 140"/>
                <a:gd name="T61" fmla="*/ 144 h 151"/>
                <a:gd name="T62" fmla="*/ 30 w 140"/>
                <a:gd name="T63" fmla="*/ 13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51">
                  <a:moveTo>
                    <a:pt x="135" y="85"/>
                  </a:moveTo>
                  <a:cubicBezTo>
                    <a:pt x="135" y="88"/>
                    <a:pt x="140" y="93"/>
                    <a:pt x="140" y="96"/>
                  </a:cubicBezTo>
                  <a:cubicBezTo>
                    <a:pt x="140" y="99"/>
                    <a:pt x="134" y="103"/>
                    <a:pt x="134" y="106"/>
                  </a:cubicBezTo>
                  <a:cubicBezTo>
                    <a:pt x="133" y="109"/>
                    <a:pt x="137" y="114"/>
                    <a:pt x="137" y="117"/>
                  </a:cubicBezTo>
                  <a:cubicBezTo>
                    <a:pt x="137" y="121"/>
                    <a:pt x="130" y="125"/>
                    <a:pt x="129" y="128"/>
                  </a:cubicBezTo>
                  <a:cubicBezTo>
                    <a:pt x="128" y="130"/>
                    <a:pt x="129" y="135"/>
                    <a:pt x="128" y="137"/>
                  </a:cubicBezTo>
                  <a:cubicBezTo>
                    <a:pt x="127" y="141"/>
                    <a:pt x="120" y="147"/>
                    <a:pt x="116" y="148"/>
                  </a:cubicBezTo>
                  <a:cubicBezTo>
                    <a:pt x="104" y="151"/>
                    <a:pt x="65" y="148"/>
                    <a:pt x="65" y="148"/>
                  </a:cubicBezTo>
                  <a:cubicBezTo>
                    <a:pt x="65" y="148"/>
                    <a:pt x="65" y="148"/>
                    <a:pt x="33" y="142"/>
                  </a:cubicBezTo>
                  <a:cubicBezTo>
                    <a:pt x="33" y="142"/>
                    <a:pt x="33" y="142"/>
                    <a:pt x="33" y="82"/>
                  </a:cubicBezTo>
                  <a:cubicBezTo>
                    <a:pt x="33" y="82"/>
                    <a:pt x="33" y="82"/>
                    <a:pt x="34" y="82"/>
                  </a:cubicBezTo>
                  <a:cubicBezTo>
                    <a:pt x="34" y="82"/>
                    <a:pt x="34" y="82"/>
                    <a:pt x="34" y="82"/>
                  </a:cubicBezTo>
                  <a:cubicBezTo>
                    <a:pt x="34" y="82"/>
                    <a:pt x="34" y="82"/>
                    <a:pt x="37" y="82"/>
                  </a:cubicBezTo>
                  <a:cubicBezTo>
                    <a:pt x="41" y="81"/>
                    <a:pt x="49" y="75"/>
                    <a:pt x="60" y="48"/>
                  </a:cubicBezTo>
                  <a:cubicBezTo>
                    <a:pt x="61" y="44"/>
                    <a:pt x="65" y="42"/>
                    <a:pt x="68" y="39"/>
                  </a:cubicBezTo>
                  <a:cubicBezTo>
                    <a:pt x="75" y="34"/>
                    <a:pt x="79" y="27"/>
                    <a:pt x="81" y="3"/>
                  </a:cubicBezTo>
                  <a:cubicBezTo>
                    <a:pt x="81" y="0"/>
                    <a:pt x="91" y="1"/>
                    <a:pt x="97" y="8"/>
                  </a:cubicBezTo>
                  <a:cubicBezTo>
                    <a:pt x="102" y="14"/>
                    <a:pt x="102" y="26"/>
                    <a:pt x="99" y="35"/>
                  </a:cubicBezTo>
                  <a:cubicBezTo>
                    <a:pt x="96" y="41"/>
                    <a:pt x="87" y="55"/>
                    <a:pt x="90" y="60"/>
                  </a:cubicBezTo>
                  <a:cubicBezTo>
                    <a:pt x="90" y="60"/>
                    <a:pt x="124" y="59"/>
                    <a:pt x="130" y="62"/>
                  </a:cubicBezTo>
                  <a:cubicBezTo>
                    <a:pt x="134" y="63"/>
                    <a:pt x="140" y="72"/>
                    <a:pt x="140" y="77"/>
                  </a:cubicBezTo>
                  <a:cubicBezTo>
                    <a:pt x="140" y="79"/>
                    <a:pt x="136" y="83"/>
                    <a:pt x="135" y="85"/>
                  </a:cubicBezTo>
                  <a:close/>
                  <a:moveTo>
                    <a:pt x="30" y="137"/>
                  </a:moveTo>
                  <a:cubicBezTo>
                    <a:pt x="30" y="137"/>
                    <a:pt x="30" y="137"/>
                    <a:pt x="30" y="137"/>
                  </a:cubicBezTo>
                  <a:cubicBezTo>
                    <a:pt x="30" y="137"/>
                    <a:pt x="30" y="137"/>
                    <a:pt x="30" y="82"/>
                  </a:cubicBezTo>
                  <a:cubicBezTo>
                    <a:pt x="30" y="79"/>
                    <a:pt x="27" y="76"/>
                    <a:pt x="23" y="76"/>
                  </a:cubicBezTo>
                  <a:cubicBezTo>
                    <a:pt x="23" y="76"/>
                    <a:pt x="23" y="76"/>
                    <a:pt x="7" y="76"/>
                  </a:cubicBezTo>
                  <a:cubicBezTo>
                    <a:pt x="3" y="76"/>
                    <a:pt x="0" y="79"/>
                    <a:pt x="0" y="82"/>
                  </a:cubicBezTo>
                  <a:cubicBezTo>
                    <a:pt x="0" y="82"/>
                    <a:pt x="0" y="82"/>
                    <a:pt x="0" y="137"/>
                  </a:cubicBezTo>
                  <a:cubicBezTo>
                    <a:pt x="0" y="141"/>
                    <a:pt x="3" y="144"/>
                    <a:pt x="7" y="144"/>
                  </a:cubicBezTo>
                  <a:cubicBezTo>
                    <a:pt x="7" y="144"/>
                    <a:pt x="7" y="144"/>
                    <a:pt x="23" y="144"/>
                  </a:cubicBezTo>
                  <a:cubicBezTo>
                    <a:pt x="27" y="144"/>
                    <a:pt x="30" y="141"/>
                    <a:pt x="30"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8" tIns="34285" rIns="68568" bIns="34285" numCol="1" anchor="t" anchorCtr="0" compatLnSpc="1"/>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065" algn="l" defTabSz="685800" rtl="0" eaLnBrk="1" latinLnBrk="0" hangingPunct="1">
                <a:defRPr sz="1400" kern="1200">
                  <a:solidFill>
                    <a:schemeClr val="tx1"/>
                  </a:solidFill>
                  <a:latin typeface="+mn-lt"/>
                  <a:ea typeface="+mn-ea"/>
                  <a:cs typeface="+mn-cs"/>
                </a:defRPr>
              </a:lvl4pPr>
              <a:lvl5pPr marL="1370965" algn="l" defTabSz="685800" rtl="0" eaLnBrk="1" latinLnBrk="0" hangingPunct="1">
                <a:defRPr sz="1400" kern="1200">
                  <a:solidFill>
                    <a:schemeClr val="tx1"/>
                  </a:solidFill>
                  <a:latin typeface="+mn-lt"/>
                  <a:ea typeface="+mn-ea"/>
                  <a:cs typeface="+mn-cs"/>
                </a:defRPr>
              </a:lvl5pPr>
              <a:lvl6pPr marL="1713865" algn="l" defTabSz="685800" rtl="0" eaLnBrk="1" latinLnBrk="0" hangingPunct="1">
                <a:defRPr sz="1400" kern="1200">
                  <a:solidFill>
                    <a:schemeClr val="tx1"/>
                  </a:solidFill>
                  <a:latin typeface="+mn-lt"/>
                  <a:ea typeface="+mn-ea"/>
                  <a:cs typeface="+mn-cs"/>
                </a:defRPr>
              </a:lvl6pPr>
              <a:lvl7pPr marL="2056765" algn="l" defTabSz="685800" rtl="0" eaLnBrk="1" latinLnBrk="0" hangingPunct="1">
                <a:defRPr sz="1400" kern="1200">
                  <a:solidFill>
                    <a:schemeClr val="tx1"/>
                  </a:solidFill>
                  <a:latin typeface="+mn-lt"/>
                  <a:ea typeface="+mn-ea"/>
                  <a:cs typeface="+mn-cs"/>
                </a:defRPr>
              </a:lvl7pPr>
              <a:lvl8pPr marL="2399030" algn="l" defTabSz="685800" rtl="0" eaLnBrk="1" latinLnBrk="0" hangingPunct="1">
                <a:defRPr sz="1400" kern="1200">
                  <a:solidFill>
                    <a:schemeClr val="tx1"/>
                  </a:solidFill>
                  <a:latin typeface="+mn-lt"/>
                  <a:ea typeface="+mn-ea"/>
                  <a:cs typeface="+mn-cs"/>
                </a:defRPr>
              </a:lvl8pPr>
              <a:lvl9pPr marL="2741930" algn="l" defTabSz="685800" rtl="0" eaLnBrk="1" latinLnBrk="0" hangingPunct="1">
                <a:defRPr sz="1400" kern="1200">
                  <a:solidFill>
                    <a:schemeClr val="tx1"/>
                  </a:solidFill>
                  <a:latin typeface="+mn-lt"/>
                  <a:ea typeface="+mn-ea"/>
                  <a:cs typeface="+mn-cs"/>
                </a:defRPr>
              </a:lvl9pPr>
            </a:lstStyle>
            <a:p>
              <a:pPr defTabSz="514350"/>
              <a:endParaRPr lang="en-US">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left)">
                                      <p:cBhvr>
                                        <p:cTn id="17" dur="500"/>
                                        <p:tgtEl>
                                          <p:spTgt spid="2"/>
                                        </p:tgtEl>
                                      </p:cBhvr>
                                    </p:animEffect>
                                  </p:childTnLst>
                                </p:cTn>
                              </p:par>
                              <p:par>
                                <p:cTn id="18" presetID="47"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p:bldP spid="8" grpId="0"/>
      <p:bldP spid="9" grpId="0"/>
      <p:bldP spid="10" grpId="0"/>
    </p:bldLst>
  </p:timing>
</p:sld>
</file>

<file path=ppt/tags/tag1.xml><?xml version="1.0" encoding="utf-8"?>
<p:tagLst xmlns:p="http://schemas.openxmlformats.org/presentationml/2006/main">
  <p:tag name="ISPRING_RESOURCE_PATHS_HASH_2" val="17416ab3169b4d2b6e219e80d68016f511bed39f"/>
  <p:tag name="ISPRING_PRESENTATION_TITLE" val="PowerPoint 演示文稿"/>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6786</Words>
  <Application>WPS 演示</Application>
  <PresentationFormat>全屏显示(16:9)</PresentationFormat>
  <Paragraphs>944</Paragraphs>
  <Slides>46</Slides>
  <Notes>46</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46</vt:i4>
      </vt:variant>
    </vt:vector>
  </HeadingPairs>
  <TitlesOfParts>
    <vt:vector size="73" baseType="lpstr">
      <vt:lpstr>Arial</vt:lpstr>
      <vt:lpstr>宋体</vt:lpstr>
      <vt:lpstr>Wingdings</vt:lpstr>
      <vt:lpstr>微软雅黑</vt:lpstr>
      <vt:lpstr>Adobe Gothic Std B</vt:lpstr>
      <vt:lpstr>Yu Gothic</vt:lpstr>
      <vt:lpstr>方正大黑简体</vt:lpstr>
      <vt:lpstr>黑体</vt:lpstr>
      <vt:lpstr>Arial Black</vt:lpstr>
      <vt:lpstr>仿宋_GB2312</vt:lpstr>
      <vt:lpstr>仿宋</vt:lpstr>
      <vt:lpstr>Adobe 黑体 Std R</vt:lpstr>
      <vt:lpstr>Segoe UI</vt:lpstr>
      <vt:lpstr>Calibri</vt:lpstr>
      <vt:lpstr>Arial Unicode MS</vt:lpstr>
      <vt:lpstr>Impact</vt:lpstr>
      <vt:lpstr>张海山锐谐体</vt:lpstr>
      <vt:lpstr>Calibri</vt:lpstr>
      <vt:lpstr>Agency FB</vt:lpstr>
      <vt:lpstr>Trebuchet MS</vt:lpstr>
      <vt:lpstr>华文细黑</vt:lpstr>
      <vt:lpstr>方正兰亭细黑_GBK_M</vt:lpstr>
      <vt:lpstr>Meiryo</vt:lpstr>
      <vt:lpstr>Yu Gothic UI</vt:lpstr>
      <vt:lpstr>Arial Narrow</vt:lpstr>
      <vt:lpstr>Calibri Light</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Years later</cp:lastModifiedBy>
  <cp:revision>11</cp:revision>
  <dcterms:created xsi:type="dcterms:W3CDTF">2015-11-19T08:09:00Z</dcterms:created>
  <dcterms:modified xsi:type="dcterms:W3CDTF">2024-06-07T03:35:09Z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1FAAC75D9139410DB23CE892CA54C798_13</vt:lpwstr>
  </property>
  <property fmtid="{D5CDD505-2E9C-101B-9397-08002B2CF9AE}" pid="3" name="KSOProductBuildVer">
    <vt:lpwstr>2052-12.1.0.16417</vt:lpwstr>
  </property>
</Properties>
</file>