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1102" r:id="rId3"/>
    <p:sldId id="257" r:id="rId4"/>
    <p:sldId id="258" r:id="rId5"/>
    <p:sldId id="334" r:id="rId6"/>
    <p:sldId id="993" r:id="rId7"/>
    <p:sldId id="405" r:id="rId8"/>
    <p:sldId id="1097" r:id="rId9"/>
    <p:sldId id="789" r:id="rId10"/>
    <p:sldId id="889" r:id="rId11"/>
    <p:sldId id="1084" r:id="rId12"/>
    <p:sldId id="1098" r:id="rId13"/>
    <p:sldId id="634" r:id="rId14"/>
    <p:sldId id="1096" r:id="rId15"/>
    <p:sldId id="1099" r:id="rId16"/>
    <p:sldId id="766" r:id="rId17"/>
    <p:sldId id="1067" r:id="rId18"/>
    <p:sldId id="1103" r:id="rId19"/>
    <p:sldId id="1120" r:id="rId20"/>
  </p:sldIdLst>
  <p:sldSz cx="12192000" cy="6858000"/>
  <p:notesSz cx="6858000" cy="9144000"/>
  <p:custDataLst>
    <p:tags r:id="rId2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572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A04F"/>
    <a:srgbClr val="277F28"/>
    <a:srgbClr val="63C7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02" d="100"/>
          <a:sy n="102" d="100"/>
        </p:scale>
        <p:origin x="816" y="114"/>
      </p:cViewPr>
      <p:guideLst>
        <p:guide orient="horz" pos="2160"/>
        <p:guide pos="5722"/>
      </p:guideLst>
    </p:cSldViewPr>
  </p:slideViewPr>
  <p:notesTextViewPr>
    <p:cViewPr>
      <p:scale>
        <a:sx n="1" d="1"/>
        <a:sy n="1" d="1"/>
      </p:scale>
      <p:origin x="0" y="0"/>
    </p:cViewPr>
  </p:notesTextViewPr>
  <p:notesViewPr>
    <p:cSldViewPr>
      <p:cViewPr>
        <p:scale>
          <a:sx n="1" d="100"/>
          <a:sy n="1"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gs" Target="tags/tag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notesMaster" Target="notesMasters/notesMaster1.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FandolFang R" panose="00000500000000000000" pitchFamily="50" charset="-122"/>
                <a:ea typeface="FandolFang R" panose="00000500000000000000" pitchFamily="50"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FandolFang R" panose="00000500000000000000" pitchFamily="50" charset="-122"/>
                <a:ea typeface="FandolFang R" panose="00000500000000000000" pitchFamily="50" charset="-122"/>
              </a:defRPr>
            </a:lvl1pPr>
          </a:lstStyle>
          <a:p>
            <a:fld id="{E48BEC2C-929C-457D-A1FE-4F487A4DA82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FandolFang R" panose="00000500000000000000" pitchFamily="50" charset="-122"/>
                <a:ea typeface="FandolFang R" panose="00000500000000000000" pitchFamily="50"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FandolFang R" panose="00000500000000000000" pitchFamily="50" charset="-122"/>
                <a:ea typeface="FandolFang R" panose="00000500000000000000" pitchFamily="50" charset="-122"/>
              </a:defRPr>
            </a:lvl1pPr>
          </a:lstStyle>
          <a:p>
            <a:fld id="{33DE1688-C04D-413E-9EB5-91AF25D7446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FandolFang R" panose="00000500000000000000" pitchFamily="50" charset="-122"/>
        <a:ea typeface="FandolFang R" panose="00000500000000000000" pitchFamily="50" charset="-122"/>
        <a:cs typeface="+mn-cs"/>
      </a:defRPr>
    </a:lvl1pPr>
    <a:lvl2pPr marL="457200" algn="l" defTabSz="914400" rtl="0" eaLnBrk="1" latinLnBrk="0" hangingPunct="1">
      <a:defRPr sz="1200" kern="1200">
        <a:solidFill>
          <a:schemeClr val="tx1"/>
        </a:solidFill>
        <a:latin typeface="FandolFang R" panose="00000500000000000000" pitchFamily="50" charset="-122"/>
        <a:ea typeface="FandolFang R" panose="00000500000000000000" pitchFamily="50" charset="-122"/>
        <a:cs typeface="+mn-cs"/>
      </a:defRPr>
    </a:lvl2pPr>
    <a:lvl3pPr marL="914400" algn="l" defTabSz="914400" rtl="0" eaLnBrk="1" latinLnBrk="0" hangingPunct="1">
      <a:defRPr sz="1200" kern="1200">
        <a:solidFill>
          <a:schemeClr val="tx1"/>
        </a:solidFill>
        <a:latin typeface="FandolFang R" panose="00000500000000000000" pitchFamily="50" charset="-122"/>
        <a:ea typeface="FandolFang R" panose="00000500000000000000" pitchFamily="50" charset="-122"/>
        <a:cs typeface="+mn-cs"/>
      </a:defRPr>
    </a:lvl3pPr>
    <a:lvl4pPr marL="1371600" algn="l" defTabSz="914400" rtl="0" eaLnBrk="1" latinLnBrk="0" hangingPunct="1">
      <a:defRPr sz="1200" kern="1200">
        <a:solidFill>
          <a:schemeClr val="tx1"/>
        </a:solidFill>
        <a:latin typeface="FandolFang R" panose="00000500000000000000" pitchFamily="50" charset="-122"/>
        <a:ea typeface="FandolFang R" panose="00000500000000000000" pitchFamily="50" charset="-122"/>
        <a:cs typeface="+mn-cs"/>
      </a:defRPr>
    </a:lvl4pPr>
    <a:lvl5pPr marL="1828800" algn="l" defTabSz="914400" rtl="0" eaLnBrk="1" latinLnBrk="0" hangingPunct="1">
      <a:defRPr sz="1200" kern="1200">
        <a:solidFill>
          <a:schemeClr val="tx1"/>
        </a:solidFill>
        <a:latin typeface="FandolFang R" panose="00000500000000000000" pitchFamily="50" charset="-122"/>
        <a:ea typeface="FandolFang R" panose="00000500000000000000" pitchFamily="50"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66FC7997-DFF8-4828-BB25-1A981C94DB4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EF522AB-FEAC-4985-93F5-11FFE118AB4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66FC7997-DFF8-4828-BB25-1A981C94DB4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EF522AB-FEAC-4985-93F5-11FFE118AB4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2BF82D2-7A68-459D-A996-9BDDA2518FA4}"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E01EE5D-26FB-46D5-A381-ECFB35BF1D34}" type="slidenum">
              <a:rPr lang="zh-CN" altLang="en-US" smtClean="0"/>
            </a:fld>
            <a:endParaRPr lang="zh-CN" altLang="en-US"/>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fracture"/>
      </p:transition>
    </mc:Choice>
    <mc:Fallback>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思源黑体 CN Heavy" panose="020B0A00000000000000" pitchFamily="34" charset="-122"/>
                <a:ea typeface="思源黑体 CN Heavy" panose="020B0A00000000000000" pitchFamily="34" charset="-122"/>
              </a:defRPr>
            </a:lvl1pPr>
          </a:lstStyle>
          <a:p>
            <a:fld id="{66FC7997-DFF8-4828-BB25-1A981C94DB47}"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思源黑体 CN Heavy" panose="020B0A00000000000000" pitchFamily="34" charset="-122"/>
                <a:ea typeface="思源黑体 CN Heavy" panose="020B0A00000000000000" pitchFamily="34" charset="-122"/>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思源黑体 CN Heavy" panose="020B0A00000000000000" pitchFamily="34" charset="-122"/>
                <a:ea typeface="思源黑体 CN Heavy" panose="020B0A00000000000000" pitchFamily="34" charset="-122"/>
              </a:defRPr>
            </a:lvl1pPr>
          </a:lstStyle>
          <a:p>
            <a:fld id="{8EF522AB-FEAC-4985-93F5-11FFE118AB4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思源黑体 CN Heavy" panose="020B0A00000000000000" pitchFamily="34" charset="-122"/>
          <a:ea typeface="思源黑体 CN Heavy" panose="020B0A00000000000000" pitchFamily="34"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思源黑体 CN Heavy" panose="020B0A00000000000000" pitchFamily="34" charset="-122"/>
          <a:ea typeface="思源黑体 CN Heavy" panose="020B0A00000000000000"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思源黑体 CN Heavy" panose="020B0A00000000000000" pitchFamily="34" charset="-122"/>
          <a:ea typeface="思源黑体 CN Heavy" panose="020B0A00000000000000"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思源黑体 CN Heavy" panose="020B0A00000000000000" pitchFamily="34" charset="-122"/>
          <a:ea typeface="思源黑体 CN Heavy" panose="020B0A00000000000000"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思源黑体 CN Heavy" panose="020B0A00000000000000" pitchFamily="34" charset="-122"/>
          <a:ea typeface="思源黑体 CN Heavy" panose="020B0A00000000000000"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思源黑体 CN Heavy" panose="020B0A00000000000000" pitchFamily="34" charset="-122"/>
          <a:ea typeface="思源黑体 CN Heavy" panose="020B0A00000000000000"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3.xml"/><Relationship Id="rId2" Type="http://schemas.openxmlformats.org/officeDocument/2006/relationships/hyperlink" Target="https://www.pptying.com" TargetMode="Externa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1"/>
          <a:srcRect t="7812" b="7812"/>
          <a:stretch>
            <a:fillRect/>
          </a:stretch>
        </p:blipFill>
        <p:spPr>
          <a:xfrm>
            <a:off x="0" y="0"/>
            <a:ext cx="12192000" cy="6858000"/>
          </a:xfrm>
          <a:prstGeom prst="rect">
            <a:avLst/>
          </a:prstGeom>
        </p:spPr>
      </p:pic>
      <p:grpSp>
        <p:nvGrpSpPr>
          <p:cNvPr id="31" name="组合 30"/>
          <p:cNvGrpSpPr/>
          <p:nvPr/>
        </p:nvGrpSpPr>
        <p:grpSpPr>
          <a:xfrm flipH="1">
            <a:off x="866879" y="622298"/>
            <a:ext cx="4318385" cy="5613403"/>
            <a:chOff x="543749" y="503028"/>
            <a:chExt cx="4318385" cy="5613403"/>
          </a:xfrm>
        </p:grpSpPr>
        <p:sp>
          <p:nvSpPr>
            <p:cNvPr id="6" name="矩形 5"/>
            <p:cNvSpPr/>
            <p:nvPr/>
          </p:nvSpPr>
          <p:spPr>
            <a:xfrm flipH="1">
              <a:off x="1290450" y="2216147"/>
              <a:ext cx="615553" cy="3003386"/>
            </a:xfrm>
            <a:prstGeom prst="rect">
              <a:avLst/>
            </a:prstGeom>
          </p:spPr>
          <p:txBody>
            <a:bodyPr vert="eaVert" wrap="none">
              <a:spAutoFit/>
            </a:bodyPr>
            <a:lstStyle/>
            <a:p>
              <a:r>
                <a:rPr lang="zh-CN" altLang="en-US" sz="2800">
                  <a:gradFill>
                    <a:gsLst>
                      <a:gs pos="0">
                        <a:srgbClr val="63C77B"/>
                      </a:gs>
                      <a:gs pos="100000">
                        <a:srgbClr val="277F28"/>
                      </a:gs>
                    </a:gsLst>
                    <a:lin ang="2700000" scaled="1"/>
                  </a:gra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rPr>
                <a:t>清幽路径直达人心</a:t>
              </a:r>
              <a:endParaRPr lang="zh-CN" altLang="en-US" sz="2800">
                <a:gradFill>
                  <a:gsLst>
                    <a:gs pos="0">
                      <a:srgbClr val="63C77B"/>
                    </a:gs>
                    <a:gs pos="100000">
                      <a:srgbClr val="277F28"/>
                    </a:gs>
                  </a:gsLst>
                  <a:lin ang="2700000" scaled="1"/>
                </a:gra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endParaRPr>
            </a:p>
          </p:txBody>
        </p:sp>
        <p:cxnSp>
          <p:nvCxnSpPr>
            <p:cNvPr id="16" name="直接连接符 15"/>
            <p:cNvCxnSpPr/>
            <p:nvPr/>
          </p:nvCxnSpPr>
          <p:spPr>
            <a:xfrm flipH="1">
              <a:off x="3104081" y="1105849"/>
              <a:ext cx="1180160" cy="1172840"/>
            </a:xfrm>
            <a:prstGeom prst="line">
              <a:avLst/>
            </a:prstGeom>
            <a:ln>
              <a:gradFill>
                <a:gsLst>
                  <a:gs pos="0">
                    <a:srgbClr val="277F28"/>
                  </a:gs>
                  <a:gs pos="66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a:off x="3050904" y="2377771"/>
              <a:ext cx="1041625" cy="1152731"/>
            </a:xfrm>
            <a:prstGeom prst="line">
              <a:avLst/>
            </a:prstGeom>
            <a:ln>
              <a:gradFill>
                <a:gsLst>
                  <a:gs pos="0">
                    <a:srgbClr val="277F28"/>
                  </a:gs>
                  <a:gs pos="66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2199229" y="3557118"/>
              <a:ext cx="1258464" cy="1146943"/>
            </a:xfrm>
            <a:prstGeom prst="line">
              <a:avLst/>
            </a:prstGeom>
            <a:ln>
              <a:gradFill>
                <a:gsLst>
                  <a:gs pos="0">
                    <a:srgbClr val="277F28"/>
                  </a:gs>
                  <a:gs pos="66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flipH="1">
              <a:off x="2010231" y="1389038"/>
              <a:ext cx="1073345" cy="1262274"/>
            </a:xfrm>
            <a:prstGeom prst="line">
              <a:avLst/>
            </a:prstGeom>
            <a:ln>
              <a:gradFill>
                <a:gsLst>
                  <a:gs pos="0">
                    <a:srgbClr val="277F28"/>
                  </a:gs>
                  <a:gs pos="66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flipH="1">
              <a:off x="772845" y="715876"/>
              <a:ext cx="3806716" cy="4797735"/>
            </a:xfrm>
            <a:prstGeom prst="rect">
              <a:avLst/>
            </a:prstGeom>
            <a:noFill/>
            <a:ln>
              <a:gradFill>
                <a:gsLst>
                  <a:gs pos="0">
                    <a:srgbClr val="277F28"/>
                  </a:gs>
                  <a:gs pos="100000">
                    <a:srgbClr val="63C77B"/>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28" name="矩形 27"/>
            <p:cNvSpPr/>
            <p:nvPr/>
          </p:nvSpPr>
          <p:spPr>
            <a:xfrm flipH="1">
              <a:off x="2600808" y="503028"/>
              <a:ext cx="2261326" cy="415002"/>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dist"/>
              <a:r>
                <a:rPr lang="en-US" altLang="zh-CN" sz="1600">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rPr>
                <a:t>XIA ZHI BI SHU</a:t>
              </a:r>
              <a:endParaRPr lang="zh-CN" altLang="en-US" sz="1600">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endParaRPr>
            </a:p>
          </p:txBody>
        </p:sp>
        <p:sp>
          <p:nvSpPr>
            <p:cNvPr id="29" name="矩形 28"/>
            <p:cNvSpPr/>
            <p:nvPr/>
          </p:nvSpPr>
          <p:spPr>
            <a:xfrm flipH="1">
              <a:off x="543749" y="2713404"/>
              <a:ext cx="421702" cy="3403027"/>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a:r>
                <a:rPr lang="en-US" altLang="zh-CN" sz="1600">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rPr>
                <a:t>QING YOU LU JING ZHI DA REN XIN</a:t>
              </a:r>
              <a:endParaRPr lang="zh-CN" altLang="en-US" sz="1600">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endParaRPr>
            </a:p>
          </p:txBody>
        </p:sp>
        <p:sp>
          <p:nvSpPr>
            <p:cNvPr id="12" name="矩形 11"/>
            <p:cNvSpPr/>
            <p:nvPr/>
          </p:nvSpPr>
          <p:spPr>
            <a:xfrm rot="21227820" flipH="1">
              <a:off x="2023171" y="1827071"/>
              <a:ext cx="954107" cy="1015663"/>
            </a:xfrm>
            <a:prstGeom prst="rect">
              <a:avLst/>
            </a:prstGeom>
          </p:spPr>
          <p:txBody>
            <a:bodyPr wrap="none">
              <a:spAutoFit/>
            </a:bodyPr>
            <a:lstStyle/>
            <a:p>
              <a:r>
                <a:rPr lang="zh-CN" altLang="en-US" sz="6000">
                  <a:gradFill>
                    <a:gsLst>
                      <a:gs pos="0">
                        <a:srgbClr val="63C77B"/>
                      </a:gs>
                      <a:gs pos="100000">
                        <a:srgbClr val="277F28"/>
                      </a:gs>
                    </a:gsLst>
                    <a:lin ang="2700000" scaled="1"/>
                  </a:gra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rPr>
                <a:t>至</a:t>
              </a:r>
              <a:endParaRPr lang="zh-CN" altLang="en-US" sz="6000">
                <a:gradFill>
                  <a:gsLst>
                    <a:gs pos="0">
                      <a:srgbClr val="63C77B"/>
                    </a:gs>
                    <a:gs pos="100000">
                      <a:srgbClr val="277F28"/>
                    </a:gs>
                  </a:gsLst>
                  <a:lin ang="2700000" scaled="1"/>
                </a:gra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11" name="矩形 10"/>
            <p:cNvSpPr/>
            <p:nvPr/>
          </p:nvSpPr>
          <p:spPr>
            <a:xfrm rot="442462" flipH="1">
              <a:off x="3044376" y="1171992"/>
              <a:ext cx="1107996" cy="1200329"/>
            </a:xfrm>
            <a:prstGeom prst="rect">
              <a:avLst/>
            </a:prstGeom>
          </p:spPr>
          <p:txBody>
            <a:bodyPr wrap="none">
              <a:spAutoFit/>
            </a:bodyPr>
            <a:lstStyle/>
            <a:p>
              <a:r>
                <a:rPr lang="zh-CN" altLang="en-US" sz="7200">
                  <a:gradFill>
                    <a:gsLst>
                      <a:gs pos="0">
                        <a:srgbClr val="63C77B"/>
                      </a:gs>
                      <a:gs pos="100000">
                        <a:srgbClr val="277F28"/>
                      </a:gs>
                    </a:gsLst>
                    <a:lin ang="2700000" scaled="1"/>
                  </a:gra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rPr>
                <a:t>夏</a:t>
              </a:r>
              <a:endParaRPr lang="zh-CN" altLang="en-US" sz="7200">
                <a:gradFill>
                  <a:gsLst>
                    <a:gs pos="0">
                      <a:srgbClr val="63C77B"/>
                    </a:gs>
                    <a:gs pos="100000">
                      <a:srgbClr val="277F28"/>
                    </a:gs>
                  </a:gsLst>
                  <a:lin ang="2700000" scaled="1"/>
                </a:gra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13" name="矩形 12"/>
            <p:cNvSpPr/>
            <p:nvPr/>
          </p:nvSpPr>
          <p:spPr>
            <a:xfrm rot="558654" flipH="1">
              <a:off x="2809070" y="2470836"/>
              <a:ext cx="1031051" cy="1107996"/>
            </a:xfrm>
            <a:prstGeom prst="rect">
              <a:avLst/>
            </a:prstGeom>
          </p:spPr>
          <p:txBody>
            <a:bodyPr wrap="none">
              <a:spAutoFit/>
            </a:bodyPr>
            <a:lstStyle/>
            <a:p>
              <a:r>
                <a:rPr lang="zh-CN" altLang="en-US" sz="6600">
                  <a:gradFill>
                    <a:gsLst>
                      <a:gs pos="0">
                        <a:srgbClr val="63C77B"/>
                      </a:gs>
                      <a:gs pos="100000">
                        <a:srgbClr val="277F28"/>
                      </a:gs>
                    </a:gsLst>
                    <a:lin ang="2700000" scaled="1"/>
                  </a:gra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rPr>
                <a:t>避</a:t>
              </a:r>
              <a:endParaRPr lang="zh-CN" altLang="en-US" sz="6600">
                <a:gradFill>
                  <a:gsLst>
                    <a:gs pos="0">
                      <a:srgbClr val="63C77B"/>
                    </a:gs>
                    <a:gs pos="100000">
                      <a:srgbClr val="277F28"/>
                    </a:gs>
                  </a:gsLst>
                  <a:lin ang="2700000" scaled="1"/>
                </a:gra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14" name="矩形 13"/>
            <p:cNvSpPr/>
            <p:nvPr/>
          </p:nvSpPr>
          <p:spPr>
            <a:xfrm rot="20930447" flipH="1">
              <a:off x="2029927" y="3335661"/>
              <a:ext cx="1107996" cy="1200329"/>
            </a:xfrm>
            <a:prstGeom prst="rect">
              <a:avLst/>
            </a:prstGeom>
          </p:spPr>
          <p:txBody>
            <a:bodyPr wrap="none">
              <a:spAutoFit/>
            </a:bodyPr>
            <a:lstStyle/>
            <a:p>
              <a:r>
                <a:rPr lang="zh-CN" altLang="en-US" sz="7200">
                  <a:gradFill>
                    <a:gsLst>
                      <a:gs pos="0">
                        <a:srgbClr val="63C77B"/>
                      </a:gs>
                      <a:gs pos="100000">
                        <a:srgbClr val="277F28"/>
                      </a:gs>
                    </a:gsLst>
                    <a:lin ang="2700000" scaled="1"/>
                  </a:gra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rPr>
                <a:t>暑</a:t>
              </a:r>
              <a:endParaRPr lang="zh-CN" altLang="en-US" sz="7200">
                <a:gradFill>
                  <a:gsLst>
                    <a:gs pos="0">
                      <a:srgbClr val="63C77B"/>
                    </a:gs>
                    <a:gs pos="100000">
                      <a:srgbClr val="277F28"/>
                    </a:gs>
                  </a:gsLst>
                  <a:lin ang="2700000" scaled="1"/>
                </a:gra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endParaRPr>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additive="base">
                                        <p:cTn id="7" dur="500" fill="hold"/>
                                        <p:tgtEl>
                                          <p:spTgt spid="31"/>
                                        </p:tgtEl>
                                        <p:attrNameLst>
                                          <p:attrName>ppt_x</p:attrName>
                                        </p:attrNameLst>
                                      </p:cBhvr>
                                      <p:tavLst>
                                        <p:tav tm="0">
                                          <p:val>
                                            <p:strVal val="#ppt_x"/>
                                          </p:val>
                                        </p:tav>
                                        <p:tav tm="100000">
                                          <p:val>
                                            <p:strVal val="#ppt_x"/>
                                          </p:val>
                                        </p:tav>
                                      </p:tavLst>
                                    </p:anim>
                                    <p:anim calcmode="lin" valueType="num">
                                      <p:cBhvr additive="base">
                                        <p:cTn id="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0" y="149731"/>
            <a:ext cx="2095500" cy="369332"/>
          </a:xfrm>
          <a:prstGeom prst="rect">
            <a:avLst/>
          </a:prstGeom>
          <a:noFill/>
        </p:spPr>
        <p:txBody>
          <a:bodyPr wrap="square" rtlCol="0">
            <a:spAutoFit/>
          </a:bodyPr>
          <a:lstStyle/>
          <a:p>
            <a:pPr algn="ctr"/>
            <a:r>
              <a:rPr lang="en-US" altLang="zh-CN">
                <a:noFill/>
                <a:latin typeface="思源黑体 CN Heavy" panose="020B0A00000000000000" pitchFamily="34" charset="-122"/>
                <a:ea typeface="思源黑体 CN Heavy" panose="020B0A00000000000000" pitchFamily="34" charset="-122"/>
              </a:rPr>
              <a:t>BY YUSHEN</a:t>
            </a:r>
            <a:endParaRPr lang="zh-CN" altLang="en-US">
              <a:noFill/>
              <a:latin typeface="思源黑体 CN Heavy" panose="020B0A00000000000000" pitchFamily="34" charset="-122"/>
              <a:ea typeface="思源黑体 CN Heavy" panose="020B0A00000000000000" pitchFamily="34" charset="-122"/>
            </a:endParaRPr>
          </a:p>
        </p:txBody>
      </p:sp>
      <p:cxnSp>
        <p:nvCxnSpPr>
          <p:cNvPr id="3" name="直接连接符 2"/>
          <p:cNvCxnSpPr/>
          <p:nvPr/>
        </p:nvCxnSpPr>
        <p:spPr>
          <a:xfrm>
            <a:off x="0" y="3638550"/>
            <a:ext cx="1219200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nvGrpSpPr>
          <p:cNvPr id="5" name="组合 4"/>
          <p:cNvGrpSpPr/>
          <p:nvPr/>
        </p:nvGrpSpPr>
        <p:grpSpPr>
          <a:xfrm>
            <a:off x="832918" y="3388524"/>
            <a:ext cx="2429670" cy="2201666"/>
            <a:chOff x="528118" y="3608696"/>
            <a:chExt cx="2429670" cy="2201666"/>
          </a:xfrm>
        </p:grpSpPr>
        <p:sp>
          <p:nvSpPr>
            <p:cNvPr id="6" name="箭头: 五边形 5"/>
            <p:cNvSpPr/>
            <p:nvPr/>
          </p:nvSpPr>
          <p:spPr>
            <a:xfrm>
              <a:off x="1166691" y="3608696"/>
              <a:ext cx="1152525" cy="500053"/>
            </a:xfrm>
            <a:prstGeom prst="homePlate">
              <a:avLst>
                <a:gd name="adj" fmla="val 27193"/>
              </a:avLst>
            </a:prstGeom>
            <a:gradFill>
              <a:gsLst>
                <a:gs pos="0">
                  <a:srgbClr val="277F28"/>
                </a:gs>
                <a:gs pos="100000">
                  <a:srgbClr val="63C77B"/>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1</a:t>
              </a:r>
              <a:endParaRPr lang="zh-CN" altLang="en-US" sz="28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7" name="矩形 6"/>
            <p:cNvSpPr/>
            <p:nvPr/>
          </p:nvSpPr>
          <p:spPr>
            <a:xfrm>
              <a:off x="881179" y="4515647"/>
              <a:ext cx="1723549" cy="400110"/>
            </a:xfrm>
            <a:prstGeom prst="rect">
              <a:avLst/>
            </a:prstGeom>
          </p:spPr>
          <p:txBody>
            <a:bodyPr wrap="none">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zh-CN" altLang="en-US" sz="2000" b="0" i="0" u="none" strike="noStrike" kern="0" cap="none" spc="0" normalizeH="0" baseline="0" noProof="0">
                  <a:ln>
                    <a:noFill/>
                  </a:ln>
                  <a:gradFill>
                    <a:gsLst>
                      <a:gs pos="100000">
                        <a:srgbClr val="277F28"/>
                      </a:gs>
                      <a:gs pos="0">
                        <a:srgbClr val="63C77B"/>
                      </a:gs>
                    </a:gsLst>
                    <a:lin ang="2700000" scaled="1"/>
                  </a:gradFill>
                  <a:effectLst/>
                  <a:uLnTx/>
                  <a:uFillTx/>
                  <a:latin typeface="思源黑体 CN Bold" panose="020B0800000000000000" pitchFamily="34" charset="-122"/>
                  <a:ea typeface="思源黑体 CN Bold" panose="020B0800000000000000" pitchFamily="34" charset="-122"/>
                </a:rPr>
                <a:t>标题文字添加</a:t>
              </a:r>
              <a:endParaRPr kumimoji="0" lang="zh-CN" altLang="en-US" sz="2000" b="0" i="0" u="none" strike="noStrike" kern="0" cap="none" spc="0" normalizeH="0" baseline="0" noProof="0">
                <a:ln>
                  <a:noFill/>
                </a:ln>
                <a:gradFill>
                  <a:gsLst>
                    <a:gs pos="100000">
                      <a:srgbClr val="277F28"/>
                    </a:gs>
                    <a:gs pos="0">
                      <a:srgbClr val="63C77B"/>
                    </a:gs>
                  </a:gsLst>
                  <a:lin ang="2700000" scaled="1"/>
                </a:gradFill>
                <a:effectLst/>
                <a:uLnTx/>
                <a:uFillTx/>
                <a:latin typeface="思源黑体 CN Bold" panose="020B0800000000000000" pitchFamily="34" charset="-122"/>
                <a:ea typeface="思源黑体 CN Bold" panose="020B0800000000000000" pitchFamily="34" charset="-122"/>
              </a:endParaRPr>
            </a:p>
          </p:txBody>
        </p:sp>
        <p:sp>
          <p:nvSpPr>
            <p:cNvPr id="8" name="文本框 7"/>
            <p:cNvSpPr txBox="1"/>
            <p:nvPr/>
          </p:nvSpPr>
          <p:spPr>
            <a:xfrm>
              <a:off x="528118" y="4915758"/>
              <a:ext cx="2429670" cy="894604"/>
            </a:xfrm>
            <a:prstGeom prst="rect">
              <a:avLst/>
            </a:prstGeom>
            <a:noFill/>
          </p:spPr>
          <p:txBody>
            <a:bodyPr wrap="square" rtlCol="0">
              <a:spAutoFit/>
              <a:scene3d>
                <a:camera prst="orthographicFront"/>
                <a:lightRig rig="threePt" dir="t"/>
              </a:scene3d>
              <a:sp3d contourW="12700"/>
            </a:bodyPr>
            <a:lstStyle/>
            <a:p>
              <a:pPr marL="0" marR="0" lvl="0" indent="0" algn="ctr" defTabSz="914400" eaLnBrk="1" fontAlgn="auto" latinLnBrk="0" hangingPunct="1">
                <a:lnSpc>
                  <a:spcPct val="150000"/>
                </a:lnSpc>
                <a:spcBef>
                  <a:spcPct val="0"/>
                </a:spcBef>
                <a:spcAft>
                  <a:spcPct val="0"/>
                </a:spcAft>
                <a:buClrTx/>
                <a:buSzTx/>
                <a:buFontTx/>
                <a:buNone/>
                <a:defRPr/>
              </a:pPr>
              <a:r>
                <a:rPr kumimoji="0" lang="zh-CN" altLang="en-US" sz="1200" b="0" i="0" u="none" strike="noStrike" kern="0" cap="none" spc="0" normalizeH="0" baseline="0" noProof="0">
                  <a:ln>
                    <a:noFill/>
                  </a:ln>
                  <a:solidFill>
                    <a:schemeClr val="tx1">
                      <a:lumMod val="75000"/>
                      <a:lumOff val="25000"/>
                    </a:schemeClr>
                  </a:solidFill>
                  <a:effectLst/>
                  <a:uLnTx/>
                  <a:uFillTx/>
                  <a:latin typeface="思源黑体 CN Light" panose="020B0300000000000000" pitchFamily="34" charset="-122"/>
                  <a:ea typeface="思源黑体 CN Light" panose="020B0300000000000000" pitchFamily="34" charset="-122"/>
                </a:rPr>
                <a:t>单击此处键入文本单击此处键入文单击此处键入文本</a:t>
              </a:r>
              <a:endParaRPr kumimoji="0" lang="en-US" altLang="zh-CN" sz="1200" b="0" i="0" u="none" strike="noStrike" kern="0" cap="none" spc="0" normalizeH="0" baseline="0" noProof="0">
                <a:ln>
                  <a:noFill/>
                </a:ln>
                <a:solidFill>
                  <a:schemeClr val="tx1">
                    <a:lumMod val="75000"/>
                    <a:lumOff val="25000"/>
                  </a:schemeClr>
                </a:solidFill>
                <a:effectLst/>
                <a:uLnTx/>
                <a:uFillTx/>
                <a:latin typeface="思源黑体 CN Light" panose="020B0300000000000000" pitchFamily="34" charset="-122"/>
                <a:ea typeface="思源黑体 CN Light" panose="020B0300000000000000" pitchFamily="34" charset="-122"/>
              </a:endParaRPr>
            </a:p>
            <a:p>
              <a:pPr marL="0" marR="0" lvl="0" indent="0" algn="ctr" defTabSz="914400" eaLnBrk="1" fontAlgn="auto" latinLnBrk="0" hangingPunct="1">
                <a:lnSpc>
                  <a:spcPct val="150000"/>
                </a:lnSpc>
                <a:spcBef>
                  <a:spcPct val="0"/>
                </a:spcBef>
                <a:spcAft>
                  <a:spcPct val="0"/>
                </a:spcAft>
                <a:buClrTx/>
                <a:buSzTx/>
                <a:buFontTx/>
                <a:buNone/>
                <a:defRPr/>
              </a:pPr>
              <a:r>
                <a:rPr kumimoji="0" lang="zh-CN" altLang="en-US" sz="1200" b="0" i="0" u="none" strike="noStrike" kern="0" cap="none" spc="0" normalizeH="0" baseline="0" noProof="0">
                  <a:ln>
                    <a:noFill/>
                  </a:ln>
                  <a:solidFill>
                    <a:schemeClr val="tx1">
                      <a:lumMod val="75000"/>
                      <a:lumOff val="25000"/>
                    </a:schemeClr>
                  </a:solidFill>
                  <a:effectLst/>
                  <a:uLnTx/>
                  <a:uFillTx/>
                  <a:latin typeface="思源黑体 CN Light" panose="020B0300000000000000" pitchFamily="34" charset="-122"/>
                  <a:ea typeface="思源黑体 CN Light" panose="020B0300000000000000" pitchFamily="34" charset="-122"/>
                </a:rPr>
                <a:t>击此处键入文本单击单击</a:t>
              </a:r>
              <a:endParaRPr kumimoji="0" lang="en-US" altLang="zh-CN" sz="1200" b="0" i="0" u="none" strike="noStrike" kern="0" cap="none" spc="0" normalizeH="0" baseline="0" noProof="0">
                <a:ln>
                  <a:noFill/>
                </a:ln>
                <a:solidFill>
                  <a:schemeClr val="tx1">
                    <a:lumMod val="75000"/>
                    <a:lumOff val="25000"/>
                  </a:schemeClr>
                </a:solidFill>
                <a:effectLst/>
                <a:uLnTx/>
                <a:uFillTx/>
                <a:latin typeface="思源黑体 CN Light" panose="020B0300000000000000" pitchFamily="34" charset="-122"/>
                <a:ea typeface="思源黑体 CN Light" panose="020B0300000000000000" pitchFamily="34" charset="-122"/>
              </a:endParaRPr>
            </a:p>
          </p:txBody>
        </p:sp>
      </p:grpSp>
      <p:grpSp>
        <p:nvGrpSpPr>
          <p:cNvPr id="9" name="组合 8"/>
          <p:cNvGrpSpPr/>
          <p:nvPr/>
        </p:nvGrpSpPr>
        <p:grpSpPr>
          <a:xfrm>
            <a:off x="6108070" y="3388524"/>
            <a:ext cx="2429670" cy="2201666"/>
            <a:chOff x="5878716" y="3608696"/>
            <a:chExt cx="2429670" cy="2201666"/>
          </a:xfrm>
        </p:grpSpPr>
        <p:sp>
          <p:nvSpPr>
            <p:cNvPr id="10" name="箭头: 五边形 9"/>
            <p:cNvSpPr/>
            <p:nvPr/>
          </p:nvSpPr>
          <p:spPr>
            <a:xfrm>
              <a:off x="6517289" y="3608696"/>
              <a:ext cx="1152525" cy="500053"/>
            </a:xfrm>
            <a:prstGeom prst="homePlate">
              <a:avLst>
                <a:gd name="adj" fmla="val 27193"/>
              </a:avLst>
            </a:prstGeom>
            <a:gradFill>
              <a:gsLst>
                <a:gs pos="0">
                  <a:srgbClr val="277F28"/>
                </a:gs>
                <a:gs pos="100000">
                  <a:srgbClr val="63C77B"/>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altLang="zh-CN" sz="28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3</a:t>
              </a:r>
              <a:endParaRPr lang="zh-CN" altLang="en-US" sz="28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11" name="矩形 10"/>
            <p:cNvSpPr/>
            <p:nvPr/>
          </p:nvSpPr>
          <p:spPr>
            <a:xfrm>
              <a:off x="6231777" y="4515647"/>
              <a:ext cx="1723549" cy="400110"/>
            </a:xfrm>
            <a:prstGeom prst="rect">
              <a:avLst/>
            </a:prstGeom>
          </p:spPr>
          <p:txBody>
            <a:bodyPr wrap="none">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zh-CN" altLang="en-US" sz="2000" b="0" i="0" u="none" strike="noStrike" kern="0" cap="none" spc="0" normalizeH="0" baseline="0" noProof="0">
                  <a:ln>
                    <a:noFill/>
                  </a:ln>
                  <a:gradFill>
                    <a:gsLst>
                      <a:gs pos="100000">
                        <a:srgbClr val="63C77B"/>
                      </a:gs>
                      <a:gs pos="0">
                        <a:srgbClr val="277F28"/>
                      </a:gs>
                    </a:gsLst>
                    <a:lin ang="2700000" scaled="1"/>
                  </a:gradFill>
                  <a:effectLst/>
                  <a:uLnTx/>
                  <a:uFillTx/>
                  <a:latin typeface="思源黑体 CN Bold" panose="020B0800000000000000" pitchFamily="34" charset="-122"/>
                  <a:ea typeface="思源黑体 CN Bold" panose="020B0800000000000000" pitchFamily="34" charset="-122"/>
                </a:rPr>
                <a:t>标题文字添加</a:t>
              </a:r>
              <a:endParaRPr kumimoji="0" lang="zh-CN" altLang="en-US" sz="2000" b="0" i="0" u="none" strike="noStrike" kern="0" cap="none" spc="0" normalizeH="0" baseline="0" noProof="0">
                <a:ln>
                  <a:noFill/>
                </a:ln>
                <a:gradFill>
                  <a:gsLst>
                    <a:gs pos="100000">
                      <a:srgbClr val="63C77B"/>
                    </a:gs>
                    <a:gs pos="0">
                      <a:srgbClr val="277F28"/>
                    </a:gs>
                  </a:gsLst>
                  <a:lin ang="2700000" scaled="1"/>
                </a:gradFill>
                <a:effectLst/>
                <a:uLnTx/>
                <a:uFillTx/>
                <a:latin typeface="思源黑体 CN Bold" panose="020B0800000000000000" pitchFamily="34" charset="-122"/>
                <a:ea typeface="思源黑体 CN Bold" panose="020B0800000000000000" pitchFamily="34" charset="-122"/>
              </a:endParaRPr>
            </a:p>
          </p:txBody>
        </p:sp>
        <p:sp>
          <p:nvSpPr>
            <p:cNvPr id="12" name="文本框 11"/>
            <p:cNvSpPr txBox="1"/>
            <p:nvPr/>
          </p:nvSpPr>
          <p:spPr>
            <a:xfrm>
              <a:off x="5878716" y="4915758"/>
              <a:ext cx="2429670" cy="894604"/>
            </a:xfrm>
            <a:prstGeom prst="rect">
              <a:avLst/>
            </a:prstGeom>
            <a:noFill/>
          </p:spPr>
          <p:txBody>
            <a:bodyPr wrap="square" rtlCol="0">
              <a:spAutoFit/>
              <a:scene3d>
                <a:camera prst="orthographicFront"/>
                <a:lightRig rig="threePt" dir="t"/>
              </a:scene3d>
              <a:sp3d contourW="12700"/>
            </a:bodyPr>
            <a:lstStyle/>
            <a:p>
              <a:pPr marL="0" marR="0" lvl="0" indent="0" algn="ctr" defTabSz="914400" eaLnBrk="1" fontAlgn="auto" latinLnBrk="0" hangingPunct="1">
                <a:lnSpc>
                  <a:spcPct val="150000"/>
                </a:lnSpc>
                <a:spcBef>
                  <a:spcPct val="0"/>
                </a:spcBef>
                <a:spcAft>
                  <a:spcPct val="0"/>
                </a:spcAft>
                <a:buClrTx/>
                <a:buSzTx/>
                <a:buFontTx/>
                <a:buNone/>
                <a:defRPr/>
              </a:pPr>
              <a:r>
                <a:rPr kumimoji="0" lang="zh-CN" altLang="en-US" sz="1200" b="0" i="0" u="none" strike="noStrike" kern="0" cap="none" spc="0" normalizeH="0" baseline="0" noProof="0">
                  <a:ln>
                    <a:noFill/>
                  </a:ln>
                  <a:solidFill>
                    <a:schemeClr val="tx1">
                      <a:lumMod val="75000"/>
                      <a:lumOff val="25000"/>
                    </a:schemeClr>
                  </a:solidFill>
                  <a:effectLst/>
                  <a:uLnTx/>
                  <a:uFillTx/>
                  <a:latin typeface="思源黑体 CN Light" panose="020B0300000000000000" pitchFamily="34" charset="-122"/>
                  <a:ea typeface="思源黑体 CN Light" panose="020B0300000000000000" pitchFamily="34" charset="-122"/>
                </a:rPr>
                <a:t>单击此处键入文本单击此处键入文单击此处键入文本</a:t>
              </a:r>
              <a:endParaRPr kumimoji="0" lang="en-US" altLang="zh-CN" sz="1200" b="0" i="0" u="none" strike="noStrike" kern="0" cap="none" spc="0" normalizeH="0" baseline="0" noProof="0">
                <a:ln>
                  <a:noFill/>
                </a:ln>
                <a:solidFill>
                  <a:schemeClr val="tx1">
                    <a:lumMod val="75000"/>
                    <a:lumOff val="25000"/>
                  </a:schemeClr>
                </a:solidFill>
                <a:effectLst/>
                <a:uLnTx/>
                <a:uFillTx/>
                <a:latin typeface="思源黑体 CN Light" panose="020B0300000000000000" pitchFamily="34" charset="-122"/>
                <a:ea typeface="思源黑体 CN Light" panose="020B0300000000000000" pitchFamily="34" charset="-122"/>
              </a:endParaRPr>
            </a:p>
            <a:p>
              <a:pPr marL="0" marR="0" lvl="0" indent="0" algn="ctr" defTabSz="914400" eaLnBrk="1" fontAlgn="auto" latinLnBrk="0" hangingPunct="1">
                <a:lnSpc>
                  <a:spcPct val="150000"/>
                </a:lnSpc>
                <a:spcBef>
                  <a:spcPct val="0"/>
                </a:spcBef>
                <a:spcAft>
                  <a:spcPct val="0"/>
                </a:spcAft>
                <a:buClrTx/>
                <a:buSzTx/>
                <a:buFontTx/>
                <a:buNone/>
                <a:defRPr/>
              </a:pPr>
              <a:r>
                <a:rPr kumimoji="0" lang="zh-CN" altLang="en-US" sz="1200" b="0" i="0" u="none" strike="noStrike" kern="0" cap="none" spc="0" normalizeH="0" baseline="0" noProof="0">
                  <a:ln>
                    <a:noFill/>
                  </a:ln>
                  <a:solidFill>
                    <a:schemeClr val="tx1">
                      <a:lumMod val="75000"/>
                      <a:lumOff val="25000"/>
                    </a:schemeClr>
                  </a:solidFill>
                  <a:effectLst/>
                  <a:uLnTx/>
                  <a:uFillTx/>
                  <a:latin typeface="思源黑体 CN Light" panose="020B0300000000000000" pitchFamily="34" charset="-122"/>
                  <a:ea typeface="思源黑体 CN Light" panose="020B0300000000000000" pitchFamily="34" charset="-122"/>
                </a:rPr>
                <a:t>击此处键入文本单击单击</a:t>
              </a:r>
              <a:endParaRPr kumimoji="0" lang="en-US" altLang="zh-CN" sz="1200" b="0" i="0" u="none" strike="noStrike" kern="0" cap="none" spc="0" normalizeH="0" baseline="0" noProof="0">
                <a:ln>
                  <a:noFill/>
                </a:ln>
                <a:solidFill>
                  <a:schemeClr val="tx1">
                    <a:lumMod val="75000"/>
                    <a:lumOff val="25000"/>
                  </a:schemeClr>
                </a:solidFill>
                <a:effectLst/>
                <a:uLnTx/>
                <a:uFillTx/>
                <a:latin typeface="思源黑体 CN Light" panose="020B0300000000000000" pitchFamily="34" charset="-122"/>
                <a:ea typeface="思源黑体 CN Light" panose="020B0300000000000000" pitchFamily="34" charset="-122"/>
              </a:endParaRPr>
            </a:p>
          </p:txBody>
        </p:sp>
      </p:grpSp>
      <p:grpSp>
        <p:nvGrpSpPr>
          <p:cNvPr id="13" name="组合 12"/>
          <p:cNvGrpSpPr/>
          <p:nvPr/>
        </p:nvGrpSpPr>
        <p:grpSpPr>
          <a:xfrm>
            <a:off x="3470494" y="1686911"/>
            <a:ext cx="2429670" cy="2201666"/>
            <a:chOff x="3135516" y="1907083"/>
            <a:chExt cx="2429670" cy="2201666"/>
          </a:xfrm>
        </p:grpSpPr>
        <p:sp>
          <p:nvSpPr>
            <p:cNvPr id="14" name="箭头: 五边形 13"/>
            <p:cNvSpPr/>
            <p:nvPr/>
          </p:nvSpPr>
          <p:spPr>
            <a:xfrm>
              <a:off x="3774089" y="3608696"/>
              <a:ext cx="1152525" cy="500053"/>
            </a:xfrm>
            <a:prstGeom prst="homePlate">
              <a:avLst>
                <a:gd name="adj" fmla="val 27193"/>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altLang="zh-CN" sz="28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2</a:t>
              </a:r>
              <a:endParaRPr lang="zh-CN" altLang="en-US" sz="28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15" name="矩形 14"/>
            <p:cNvSpPr/>
            <p:nvPr/>
          </p:nvSpPr>
          <p:spPr>
            <a:xfrm>
              <a:off x="3488577" y="1907083"/>
              <a:ext cx="1723549" cy="400110"/>
            </a:xfrm>
            <a:prstGeom prst="rect">
              <a:avLst/>
            </a:prstGeom>
          </p:spPr>
          <p:txBody>
            <a:bodyPr wrap="none">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zh-CN" altLang="en-US" sz="2000" b="0" i="0" u="none" strike="noStrike" kern="0" cap="none" spc="0" normalizeH="0" baseline="0" noProof="0">
                  <a:ln>
                    <a:noFill/>
                  </a:ln>
                  <a:solidFill>
                    <a:schemeClr val="tx1">
                      <a:lumMod val="75000"/>
                      <a:lumOff val="25000"/>
                    </a:schemeClr>
                  </a:solidFill>
                  <a:effectLst/>
                  <a:uLnTx/>
                  <a:uFillTx/>
                  <a:latin typeface="思源黑体 CN Bold" panose="020B0800000000000000" pitchFamily="34" charset="-122"/>
                  <a:ea typeface="思源黑体 CN Bold" panose="020B0800000000000000" pitchFamily="34" charset="-122"/>
                </a:rPr>
                <a:t>标题文字添加</a:t>
              </a:r>
              <a:endParaRPr kumimoji="0" lang="zh-CN" altLang="en-US" sz="2000" b="0" i="0" u="none" strike="noStrike" kern="0" cap="none" spc="0" normalizeH="0" baseline="0" noProof="0">
                <a:ln>
                  <a:noFill/>
                </a:ln>
                <a:solidFill>
                  <a:schemeClr val="tx1">
                    <a:lumMod val="75000"/>
                    <a:lumOff val="25000"/>
                  </a:schemeClr>
                </a:solidFill>
                <a:effectLst/>
                <a:uLnTx/>
                <a:uFillTx/>
                <a:latin typeface="思源黑体 CN Bold" panose="020B0800000000000000" pitchFamily="34" charset="-122"/>
                <a:ea typeface="思源黑体 CN Bold" panose="020B0800000000000000" pitchFamily="34" charset="-122"/>
              </a:endParaRPr>
            </a:p>
          </p:txBody>
        </p:sp>
        <p:sp>
          <p:nvSpPr>
            <p:cNvPr id="16" name="文本框 15"/>
            <p:cNvSpPr txBox="1"/>
            <p:nvPr/>
          </p:nvSpPr>
          <p:spPr>
            <a:xfrm>
              <a:off x="3135516" y="2307194"/>
              <a:ext cx="2429670" cy="894604"/>
            </a:xfrm>
            <a:prstGeom prst="rect">
              <a:avLst/>
            </a:prstGeom>
            <a:noFill/>
          </p:spPr>
          <p:txBody>
            <a:bodyPr wrap="square" rtlCol="0">
              <a:spAutoFit/>
              <a:scene3d>
                <a:camera prst="orthographicFront"/>
                <a:lightRig rig="threePt" dir="t"/>
              </a:scene3d>
              <a:sp3d contourW="12700"/>
            </a:bodyPr>
            <a:lstStyle/>
            <a:p>
              <a:pPr marL="0" marR="0" lvl="0" indent="0" algn="ctr" defTabSz="914400" eaLnBrk="1" fontAlgn="auto" latinLnBrk="0" hangingPunct="1">
                <a:lnSpc>
                  <a:spcPct val="150000"/>
                </a:lnSpc>
                <a:spcBef>
                  <a:spcPct val="0"/>
                </a:spcBef>
                <a:spcAft>
                  <a:spcPct val="0"/>
                </a:spcAft>
                <a:buClrTx/>
                <a:buSzTx/>
                <a:buFontTx/>
                <a:buNone/>
                <a:defRPr/>
              </a:pPr>
              <a:r>
                <a:rPr kumimoji="0" lang="zh-CN" altLang="en-US" sz="1200" b="0" i="0" u="none" strike="noStrike" kern="0" cap="none" spc="0" normalizeH="0" baseline="0" noProof="0">
                  <a:ln>
                    <a:noFill/>
                  </a:ln>
                  <a:solidFill>
                    <a:schemeClr val="tx1">
                      <a:lumMod val="75000"/>
                      <a:lumOff val="25000"/>
                    </a:schemeClr>
                  </a:solidFill>
                  <a:effectLst/>
                  <a:uLnTx/>
                  <a:uFillTx/>
                  <a:latin typeface="思源黑体 CN Light" panose="020B0300000000000000" pitchFamily="34" charset="-122"/>
                  <a:ea typeface="思源黑体 CN Light" panose="020B0300000000000000" pitchFamily="34" charset="-122"/>
                </a:rPr>
                <a:t>单击此处键入文本单击此处键入文单击此处键入文本</a:t>
              </a:r>
              <a:endParaRPr kumimoji="0" lang="en-US" altLang="zh-CN" sz="1200" b="0" i="0" u="none" strike="noStrike" kern="0" cap="none" spc="0" normalizeH="0" baseline="0" noProof="0">
                <a:ln>
                  <a:noFill/>
                </a:ln>
                <a:solidFill>
                  <a:schemeClr val="tx1">
                    <a:lumMod val="75000"/>
                    <a:lumOff val="25000"/>
                  </a:schemeClr>
                </a:solidFill>
                <a:effectLst/>
                <a:uLnTx/>
                <a:uFillTx/>
                <a:latin typeface="思源黑体 CN Light" panose="020B0300000000000000" pitchFamily="34" charset="-122"/>
                <a:ea typeface="思源黑体 CN Light" panose="020B0300000000000000" pitchFamily="34" charset="-122"/>
              </a:endParaRPr>
            </a:p>
            <a:p>
              <a:pPr marL="0" marR="0" lvl="0" indent="0" algn="ctr" defTabSz="914400" eaLnBrk="1" fontAlgn="auto" latinLnBrk="0" hangingPunct="1">
                <a:lnSpc>
                  <a:spcPct val="150000"/>
                </a:lnSpc>
                <a:spcBef>
                  <a:spcPct val="0"/>
                </a:spcBef>
                <a:spcAft>
                  <a:spcPct val="0"/>
                </a:spcAft>
                <a:buClrTx/>
                <a:buSzTx/>
                <a:buFontTx/>
                <a:buNone/>
                <a:defRPr/>
              </a:pPr>
              <a:r>
                <a:rPr kumimoji="0" lang="zh-CN" altLang="en-US" sz="1200" b="0" i="0" u="none" strike="noStrike" kern="0" cap="none" spc="0" normalizeH="0" baseline="0" noProof="0">
                  <a:ln>
                    <a:noFill/>
                  </a:ln>
                  <a:solidFill>
                    <a:schemeClr val="tx1">
                      <a:lumMod val="75000"/>
                      <a:lumOff val="25000"/>
                    </a:schemeClr>
                  </a:solidFill>
                  <a:effectLst/>
                  <a:uLnTx/>
                  <a:uFillTx/>
                  <a:latin typeface="思源黑体 CN Light" panose="020B0300000000000000" pitchFamily="34" charset="-122"/>
                  <a:ea typeface="思源黑体 CN Light" panose="020B0300000000000000" pitchFamily="34" charset="-122"/>
                </a:rPr>
                <a:t>击此处键入文本单击单击</a:t>
              </a:r>
              <a:endParaRPr kumimoji="0" lang="en-US" altLang="zh-CN" sz="1200" b="0" i="0" u="none" strike="noStrike" kern="0" cap="none" spc="0" normalizeH="0" baseline="0" noProof="0">
                <a:ln>
                  <a:noFill/>
                </a:ln>
                <a:solidFill>
                  <a:schemeClr val="tx1">
                    <a:lumMod val="75000"/>
                    <a:lumOff val="25000"/>
                  </a:schemeClr>
                </a:solidFill>
                <a:effectLst/>
                <a:uLnTx/>
                <a:uFillTx/>
                <a:latin typeface="思源黑体 CN Light" panose="020B0300000000000000" pitchFamily="34" charset="-122"/>
                <a:ea typeface="思源黑体 CN Light" panose="020B0300000000000000" pitchFamily="34" charset="-122"/>
              </a:endParaRPr>
            </a:p>
          </p:txBody>
        </p:sp>
      </p:grpSp>
      <p:grpSp>
        <p:nvGrpSpPr>
          <p:cNvPr id="17" name="组合 16"/>
          <p:cNvGrpSpPr/>
          <p:nvPr/>
        </p:nvGrpSpPr>
        <p:grpSpPr>
          <a:xfrm>
            <a:off x="8745647" y="1686911"/>
            <a:ext cx="2429670" cy="2201666"/>
            <a:chOff x="8440847" y="1907083"/>
            <a:chExt cx="2429670" cy="2201666"/>
          </a:xfrm>
        </p:grpSpPr>
        <p:sp>
          <p:nvSpPr>
            <p:cNvPr id="18" name="箭头: 五边形 17"/>
            <p:cNvSpPr/>
            <p:nvPr/>
          </p:nvSpPr>
          <p:spPr>
            <a:xfrm>
              <a:off x="9079420" y="3608696"/>
              <a:ext cx="1152525" cy="500053"/>
            </a:xfrm>
            <a:prstGeom prst="homePlate">
              <a:avLst>
                <a:gd name="adj" fmla="val 27193"/>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altLang="zh-CN" sz="28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rPr>
                <a:t>4</a:t>
              </a:r>
              <a:endParaRPr lang="zh-CN" altLang="en-US" sz="28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endParaRPr>
            </a:p>
          </p:txBody>
        </p:sp>
        <p:sp>
          <p:nvSpPr>
            <p:cNvPr id="19" name="矩形 18"/>
            <p:cNvSpPr/>
            <p:nvPr/>
          </p:nvSpPr>
          <p:spPr>
            <a:xfrm>
              <a:off x="8793908" y="1907083"/>
              <a:ext cx="1723549" cy="400110"/>
            </a:xfrm>
            <a:prstGeom prst="rect">
              <a:avLst/>
            </a:prstGeom>
          </p:spPr>
          <p:txBody>
            <a:bodyPr wrap="none">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zh-CN" altLang="en-US" sz="2000" b="0" i="0" u="none" strike="noStrike" kern="0" cap="none" spc="0" normalizeH="0" baseline="0" noProof="0">
                  <a:ln>
                    <a:noFill/>
                  </a:ln>
                  <a:solidFill>
                    <a:schemeClr val="tx1">
                      <a:lumMod val="75000"/>
                      <a:lumOff val="25000"/>
                    </a:schemeClr>
                  </a:solidFill>
                  <a:effectLst/>
                  <a:uLnTx/>
                  <a:uFillTx/>
                  <a:latin typeface="思源黑体 CN Bold" panose="020B0800000000000000" pitchFamily="34" charset="-122"/>
                  <a:ea typeface="思源黑体 CN Bold" panose="020B0800000000000000" pitchFamily="34" charset="-122"/>
                </a:rPr>
                <a:t>标题文字添加</a:t>
              </a:r>
              <a:endParaRPr kumimoji="0" lang="zh-CN" altLang="en-US" sz="2000" b="0" i="0" u="none" strike="noStrike" kern="0" cap="none" spc="0" normalizeH="0" baseline="0" noProof="0">
                <a:ln>
                  <a:noFill/>
                </a:ln>
                <a:solidFill>
                  <a:schemeClr val="tx1">
                    <a:lumMod val="75000"/>
                    <a:lumOff val="25000"/>
                  </a:schemeClr>
                </a:solidFill>
                <a:effectLst/>
                <a:uLnTx/>
                <a:uFillTx/>
                <a:latin typeface="思源黑体 CN Bold" panose="020B0800000000000000" pitchFamily="34" charset="-122"/>
                <a:ea typeface="思源黑体 CN Bold" panose="020B0800000000000000" pitchFamily="34" charset="-122"/>
              </a:endParaRPr>
            </a:p>
          </p:txBody>
        </p:sp>
        <p:sp>
          <p:nvSpPr>
            <p:cNvPr id="20" name="文本框 19"/>
            <p:cNvSpPr txBox="1"/>
            <p:nvPr/>
          </p:nvSpPr>
          <p:spPr>
            <a:xfrm>
              <a:off x="8440847" y="2307194"/>
              <a:ext cx="2429670" cy="894604"/>
            </a:xfrm>
            <a:prstGeom prst="rect">
              <a:avLst/>
            </a:prstGeom>
            <a:noFill/>
          </p:spPr>
          <p:txBody>
            <a:bodyPr wrap="square" rtlCol="0">
              <a:spAutoFit/>
              <a:scene3d>
                <a:camera prst="orthographicFront"/>
                <a:lightRig rig="threePt" dir="t"/>
              </a:scene3d>
              <a:sp3d contourW="12700"/>
            </a:bodyPr>
            <a:lstStyle/>
            <a:p>
              <a:pPr marL="0" marR="0" lvl="0" indent="0" algn="ctr" defTabSz="914400" eaLnBrk="1" fontAlgn="auto" latinLnBrk="0" hangingPunct="1">
                <a:lnSpc>
                  <a:spcPct val="150000"/>
                </a:lnSpc>
                <a:spcBef>
                  <a:spcPct val="0"/>
                </a:spcBef>
                <a:spcAft>
                  <a:spcPct val="0"/>
                </a:spcAft>
                <a:buClrTx/>
                <a:buSzTx/>
                <a:buFontTx/>
                <a:buNone/>
                <a:defRPr/>
              </a:pPr>
              <a:r>
                <a:rPr kumimoji="0" lang="zh-CN" altLang="en-US" sz="1200" b="0" i="0" u="none" strike="noStrike" kern="0" cap="none" spc="0" normalizeH="0" baseline="0" noProof="0">
                  <a:ln>
                    <a:noFill/>
                  </a:ln>
                  <a:solidFill>
                    <a:schemeClr val="tx1">
                      <a:lumMod val="75000"/>
                      <a:lumOff val="25000"/>
                    </a:schemeClr>
                  </a:solidFill>
                  <a:effectLst/>
                  <a:uLnTx/>
                  <a:uFillTx/>
                  <a:latin typeface="思源黑体 CN Light" panose="020B0300000000000000" pitchFamily="34" charset="-122"/>
                  <a:ea typeface="思源黑体 CN Light" panose="020B0300000000000000" pitchFamily="34" charset="-122"/>
                </a:rPr>
                <a:t>单击此处键入文本单击此处键入文单击此处键入文本</a:t>
              </a:r>
              <a:endParaRPr kumimoji="0" lang="en-US" altLang="zh-CN" sz="1200" b="0" i="0" u="none" strike="noStrike" kern="0" cap="none" spc="0" normalizeH="0" baseline="0" noProof="0">
                <a:ln>
                  <a:noFill/>
                </a:ln>
                <a:solidFill>
                  <a:schemeClr val="tx1">
                    <a:lumMod val="75000"/>
                    <a:lumOff val="25000"/>
                  </a:schemeClr>
                </a:solidFill>
                <a:effectLst/>
                <a:uLnTx/>
                <a:uFillTx/>
                <a:latin typeface="思源黑体 CN Light" panose="020B0300000000000000" pitchFamily="34" charset="-122"/>
                <a:ea typeface="思源黑体 CN Light" panose="020B0300000000000000" pitchFamily="34" charset="-122"/>
              </a:endParaRPr>
            </a:p>
            <a:p>
              <a:pPr marL="0" marR="0" lvl="0" indent="0" algn="ctr" defTabSz="914400" eaLnBrk="1" fontAlgn="auto" latinLnBrk="0" hangingPunct="1">
                <a:lnSpc>
                  <a:spcPct val="150000"/>
                </a:lnSpc>
                <a:spcBef>
                  <a:spcPct val="0"/>
                </a:spcBef>
                <a:spcAft>
                  <a:spcPct val="0"/>
                </a:spcAft>
                <a:buClrTx/>
                <a:buSzTx/>
                <a:buFontTx/>
                <a:buNone/>
                <a:defRPr/>
              </a:pPr>
              <a:r>
                <a:rPr kumimoji="0" lang="zh-CN" altLang="en-US" sz="1200" b="0" i="0" u="none" strike="noStrike" kern="0" cap="none" spc="0" normalizeH="0" baseline="0" noProof="0">
                  <a:ln>
                    <a:noFill/>
                  </a:ln>
                  <a:solidFill>
                    <a:schemeClr val="tx1">
                      <a:lumMod val="75000"/>
                      <a:lumOff val="25000"/>
                    </a:schemeClr>
                  </a:solidFill>
                  <a:effectLst/>
                  <a:uLnTx/>
                  <a:uFillTx/>
                  <a:latin typeface="思源黑体 CN Light" panose="020B0300000000000000" pitchFamily="34" charset="-122"/>
                  <a:ea typeface="思源黑体 CN Light" panose="020B0300000000000000" pitchFamily="34" charset="-122"/>
                </a:rPr>
                <a:t>击此处键入文本单击单击</a:t>
              </a:r>
              <a:endParaRPr kumimoji="0" lang="en-US" altLang="zh-CN" sz="1200" b="0" i="0" u="none" strike="noStrike" kern="0" cap="none" spc="0" normalizeH="0" baseline="0" noProof="0">
                <a:ln>
                  <a:noFill/>
                </a:ln>
                <a:solidFill>
                  <a:schemeClr val="tx1">
                    <a:lumMod val="75000"/>
                    <a:lumOff val="25000"/>
                  </a:schemeClr>
                </a:solidFill>
                <a:effectLst/>
                <a:uLnTx/>
                <a:uFillTx/>
                <a:latin typeface="思源黑体 CN Light" panose="020B0300000000000000" pitchFamily="34" charset="-122"/>
                <a:ea typeface="思源黑体 CN Light" panose="020B0300000000000000" pitchFamily="34" charset="-122"/>
              </a:endParaRPr>
            </a:p>
          </p:txBody>
        </p:sp>
      </p:grpSp>
      <p:grpSp>
        <p:nvGrpSpPr>
          <p:cNvPr id="21" name="组合 20"/>
          <p:cNvGrpSpPr/>
          <p:nvPr/>
        </p:nvGrpSpPr>
        <p:grpSpPr>
          <a:xfrm>
            <a:off x="5318" y="0"/>
            <a:ext cx="4385828" cy="809132"/>
            <a:chOff x="5318" y="0"/>
            <a:chExt cx="4385828" cy="809132"/>
          </a:xfrm>
        </p:grpSpPr>
        <p:grpSp>
          <p:nvGrpSpPr>
            <p:cNvPr id="22" name="组合 21"/>
            <p:cNvGrpSpPr/>
            <p:nvPr/>
          </p:nvGrpSpPr>
          <p:grpSpPr>
            <a:xfrm>
              <a:off x="542338" y="285912"/>
              <a:ext cx="3848808" cy="523220"/>
              <a:chOff x="6978848" y="2201123"/>
              <a:chExt cx="3848808" cy="523220"/>
            </a:xfrm>
          </p:grpSpPr>
          <p:sp>
            <p:nvSpPr>
              <p:cNvPr id="26" name="文本框 25"/>
              <p:cNvSpPr txBox="1"/>
              <p:nvPr/>
            </p:nvSpPr>
            <p:spPr>
              <a:xfrm>
                <a:off x="6978848" y="2201123"/>
                <a:ext cx="743116" cy="523220"/>
              </a:xfrm>
              <a:prstGeom prst="rect">
                <a:avLst/>
              </a:prstGeom>
              <a:noFill/>
            </p:spPr>
            <p:txBody>
              <a:bodyPr wrap="square" rtlCol="0">
                <a:spAutoFit/>
              </a:bodyPr>
              <a:lstStyle/>
              <a:p>
                <a:pPr algn="dist"/>
                <a:r>
                  <a:rPr lang="en-US" altLang="zh-CN" sz="2800">
                    <a:latin typeface="胡晓波男神体" panose="02010600030101010101" pitchFamily="2" charset="-122"/>
                    <a:ea typeface="胡晓波男神体" panose="02010600030101010101" pitchFamily="2" charset="-122"/>
                    <a:cs typeface="胡晓波男神体" panose="02010600030101010101" pitchFamily="2" charset="-122"/>
                  </a:rPr>
                  <a:t>02</a:t>
                </a:r>
                <a:endParaRPr lang="zh-CN" altLang="en-US" sz="28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27" name="文本框 26"/>
              <p:cNvSpPr txBox="1"/>
              <p:nvPr/>
            </p:nvSpPr>
            <p:spPr>
              <a:xfrm>
                <a:off x="7660253" y="2217387"/>
                <a:ext cx="1454718" cy="461665"/>
              </a:xfrm>
              <a:prstGeom prst="rect">
                <a:avLst/>
              </a:prstGeom>
              <a:noFill/>
            </p:spPr>
            <p:txBody>
              <a:bodyPr wrap="square" rtlCol="0">
                <a:spAutoFit/>
              </a:bodyPr>
              <a:lstStyle/>
              <a:p>
                <a:pPr algn="dist"/>
                <a:r>
                  <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rPr>
                  <a:t>报名方式</a:t>
                </a:r>
                <a:endPar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28" name="文本框 27"/>
              <p:cNvSpPr txBox="1"/>
              <p:nvPr/>
            </p:nvSpPr>
            <p:spPr>
              <a:xfrm>
                <a:off x="9013238" y="2294331"/>
                <a:ext cx="1814418" cy="307777"/>
              </a:xfrm>
              <a:prstGeom prst="rect">
                <a:avLst/>
              </a:prstGeom>
              <a:noFill/>
            </p:spPr>
            <p:txBody>
              <a:bodyPr wrap="square" rtlCol="0">
                <a:spAutoFit/>
              </a:bodyPr>
              <a:lstStyle/>
              <a:p>
                <a:pPr algn="dist"/>
                <a:r>
                  <a:rPr lang="en-US" altLang="zh-CN" sz="1400">
                    <a:latin typeface="思源黑体 CN Light" panose="020B0300000000000000" pitchFamily="34" charset="-122"/>
                    <a:ea typeface="思源黑体 CN Light" panose="020B0300000000000000" pitchFamily="34" charset="-122"/>
                    <a:cs typeface="胡晓波男神体" panose="02010600030101010101" pitchFamily="2" charset="-122"/>
                  </a:rPr>
                  <a:t>BAO MING FANG SHI</a:t>
                </a:r>
                <a:endParaRPr lang="zh-CN" altLang="en-US" sz="1400">
                  <a:latin typeface="思源黑体 CN Light" panose="020B0300000000000000" pitchFamily="34" charset="-122"/>
                  <a:ea typeface="思源黑体 CN Light" panose="020B0300000000000000" pitchFamily="34" charset="-122"/>
                  <a:cs typeface="胡晓波男神体" panose="02010600030101010101" pitchFamily="2" charset="-122"/>
                </a:endParaRPr>
              </a:p>
            </p:txBody>
          </p:sp>
        </p:grpSp>
        <p:grpSp>
          <p:nvGrpSpPr>
            <p:cNvPr id="23" name="组合 22"/>
            <p:cNvGrpSpPr/>
            <p:nvPr/>
          </p:nvGrpSpPr>
          <p:grpSpPr>
            <a:xfrm>
              <a:off x="5318" y="0"/>
              <a:ext cx="537020" cy="480848"/>
              <a:chOff x="0" y="-1622"/>
              <a:chExt cx="537020" cy="480848"/>
            </a:xfrm>
          </p:grpSpPr>
          <p:sp>
            <p:nvSpPr>
              <p:cNvPr id="24" name="矩形 23"/>
              <p:cNvSpPr/>
              <p:nvPr/>
            </p:nvSpPr>
            <p:spPr>
              <a:xfrm flipH="1">
                <a:off x="0" y="-1622"/>
                <a:ext cx="395464" cy="383139"/>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25" name="矩形 24"/>
              <p:cNvSpPr/>
              <p:nvPr/>
            </p:nvSpPr>
            <p:spPr>
              <a:xfrm flipH="1">
                <a:off x="253907" y="196113"/>
                <a:ext cx="283113" cy="283113"/>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anim calcmode="lin" valueType="num">
                                      <p:cBhvr>
                                        <p:cTn id="14" dur="500" fill="hold"/>
                                        <p:tgtEl>
                                          <p:spTgt spid="13"/>
                                        </p:tgtEl>
                                        <p:attrNameLst>
                                          <p:attrName>ppt_x</p:attrName>
                                        </p:attrNameLst>
                                      </p:cBhvr>
                                      <p:tavLst>
                                        <p:tav tm="0">
                                          <p:val>
                                            <p:strVal val="#ppt_x"/>
                                          </p:val>
                                        </p:tav>
                                        <p:tav tm="100000">
                                          <p:val>
                                            <p:strVal val="#ppt_x"/>
                                          </p:val>
                                        </p:tav>
                                      </p:tavLst>
                                    </p:anim>
                                    <p:anim calcmode="lin" valueType="num">
                                      <p:cBhvr>
                                        <p:cTn id="15" dur="500" fill="hold"/>
                                        <p:tgtEl>
                                          <p:spTgt spid="13"/>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anim calcmode="lin" valueType="num">
                                      <p:cBhvr>
                                        <p:cTn id="20" dur="500" fill="hold"/>
                                        <p:tgtEl>
                                          <p:spTgt spid="9"/>
                                        </p:tgtEl>
                                        <p:attrNameLst>
                                          <p:attrName>ppt_x</p:attrName>
                                        </p:attrNameLst>
                                      </p:cBhvr>
                                      <p:tavLst>
                                        <p:tav tm="0">
                                          <p:val>
                                            <p:strVal val="#ppt_x"/>
                                          </p:val>
                                        </p:tav>
                                        <p:tav tm="100000">
                                          <p:val>
                                            <p:strVal val="#ppt_x"/>
                                          </p:val>
                                        </p:tav>
                                      </p:tavLst>
                                    </p:anim>
                                    <p:anim calcmode="lin" valueType="num">
                                      <p:cBhvr>
                                        <p:cTn id="21" dur="500" fill="hold"/>
                                        <p:tgtEl>
                                          <p:spTgt spid="9"/>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fade">
                                      <p:cBhvr>
                                        <p:cTn id="25" dur="500"/>
                                        <p:tgtEl>
                                          <p:spTgt spid="17"/>
                                        </p:tgtEl>
                                      </p:cBhvr>
                                    </p:animEffect>
                                    <p:anim calcmode="lin" valueType="num">
                                      <p:cBhvr>
                                        <p:cTn id="26" dur="500" fill="hold"/>
                                        <p:tgtEl>
                                          <p:spTgt spid="17"/>
                                        </p:tgtEl>
                                        <p:attrNameLst>
                                          <p:attrName>ppt_x</p:attrName>
                                        </p:attrNameLst>
                                      </p:cBhvr>
                                      <p:tavLst>
                                        <p:tav tm="0">
                                          <p:val>
                                            <p:strVal val="#ppt_x"/>
                                          </p:val>
                                        </p:tav>
                                        <p:tav tm="100000">
                                          <p:val>
                                            <p:strVal val="#ppt_x"/>
                                          </p:val>
                                        </p:tav>
                                      </p:tavLst>
                                    </p:anim>
                                    <p:anim calcmode="lin" valueType="num">
                                      <p:cBhvr>
                                        <p:cTn id="27" dur="5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flipH="1">
            <a:off x="0" y="0"/>
            <a:ext cx="993913" cy="6858000"/>
          </a:xfrm>
          <a:prstGeom prst="rect">
            <a:avLst/>
          </a:prstGeom>
          <a:gradFill flip="none" rotWithShape="1">
            <a:gsLst>
              <a:gs pos="0">
                <a:srgbClr val="277F28"/>
              </a:gs>
              <a:gs pos="66000">
                <a:srgbClr val="63C77B"/>
              </a:gs>
            </a:gsLst>
            <a:lin ang="13500000" scaled="1"/>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nvGrpSpPr>
          <p:cNvPr id="25" name="组合 24"/>
          <p:cNvGrpSpPr/>
          <p:nvPr/>
        </p:nvGrpSpPr>
        <p:grpSpPr>
          <a:xfrm>
            <a:off x="440592" y="1326878"/>
            <a:ext cx="10929379" cy="4204245"/>
            <a:chOff x="440592" y="1750979"/>
            <a:chExt cx="10929379" cy="4204245"/>
          </a:xfrm>
        </p:grpSpPr>
        <p:sp>
          <p:nvSpPr>
            <p:cNvPr id="15" name="矩形 14"/>
            <p:cNvSpPr/>
            <p:nvPr/>
          </p:nvSpPr>
          <p:spPr>
            <a:xfrm flipH="1">
              <a:off x="4905828" y="2142509"/>
              <a:ext cx="6464143" cy="3421184"/>
            </a:xfrm>
            <a:prstGeom prst="rect">
              <a:avLst/>
            </a:prstGeom>
            <a:noFill/>
            <a:ln>
              <a:gradFill>
                <a:gsLst>
                  <a:gs pos="0">
                    <a:srgbClr val="277F28"/>
                  </a:gs>
                  <a:gs pos="100000">
                    <a:srgbClr val="63C77B"/>
                  </a:gs>
                </a:gsLst>
                <a:lin ang="5400000" scaled="1"/>
              </a:gra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pic>
          <p:nvPicPr>
            <p:cNvPr id="7" name="图片 6"/>
            <p:cNvPicPr>
              <a:picLocks noChangeAspect="1"/>
            </p:cNvPicPr>
            <p:nvPr/>
          </p:nvPicPr>
          <p:blipFill>
            <a:blip r:embed="rId1"/>
            <a:srcRect l="7653" t="7514" r="10159" b="8110"/>
            <a:stretch>
              <a:fillRect/>
            </a:stretch>
          </p:blipFill>
          <p:spPr>
            <a:xfrm flipH="1">
              <a:off x="440592" y="1750979"/>
              <a:ext cx="6142953" cy="4204245"/>
            </a:xfrm>
            <a:prstGeom prst="rect">
              <a:avLst/>
            </a:prstGeom>
            <a:effectLst>
              <a:outerShdw blurRad="63500" sx="102000" sy="102000" algn="ctr" rotWithShape="0">
                <a:prstClr val="black">
                  <a:alpha val="40000"/>
                </a:prstClr>
              </a:outerShdw>
            </a:effectLst>
          </p:spPr>
        </p:pic>
        <p:grpSp>
          <p:nvGrpSpPr>
            <p:cNvPr id="16" name="组合 15"/>
            <p:cNvGrpSpPr/>
            <p:nvPr/>
          </p:nvGrpSpPr>
          <p:grpSpPr>
            <a:xfrm>
              <a:off x="6170065" y="3471642"/>
              <a:ext cx="762919" cy="762919"/>
              <a:chOff x="5675930" y="3366587"/>
              <a:chExt cx="762919" cy="762919"/>
            </a:xfrm>
          </p:grpSpPr>
          <p:sp>
            <p:nvSpPr>
              <p:cNvPr id="14" name="矩形 13"/>
              <p:cNvSpPr/>
              <p:nvPr/>
            </p:nvSpPr>
            <p:spPr>
              <a:xfrm>
                <a:off x="5675930" y="3366587"/>
                <a:ext cx="762919" cy="762919"/>
              </a:xfrm>
              <a:prstGeom prst="rect">
                <a:avLst/>
              </a:prstGeom>
              <a:gradFill>
                <a:gsLst>
                  <a:gs pos="0">
                    <a:srgbClr val="277F28"/>
                  </a:gs>
                  <a:gs pos="66000">
                    <a:srgbClr val="63C77B"/>
                  </a:gs>
                </a:gsLst>
                <a:lin ang="135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9" name="文本框 8"/>
              <p:cNvSpPr txBox="1"/>
              <p:nvPr/>
            </p:nvSpPr>
            <p:spPr>
              <a:xfrm>
                <a:off x="5685831" y="3486436"/>
                <a:ext cx="743116" cy="523220"/>
              </a:xfrm>
              <a:prstGeom prst="rect">
                <a:avLst/>
              </a:prstGeom>
              <a:noFill/>
            </p:spPr>
            <p:txBody>
              <a:bodyPr wrap="square" rtlCol="0">
                <a:spAutoFit/>
              </a:bodyPr>
              <a:lstStyle/>
              <a:p>
                <a:pPr algn="dist"/>
                <a:r>
                  <a:rPr lang="en-US" altLang="zh-CN" sz="2800">
                    <a:solidFill>
                      <a:schemeClr val="bg1"/>
                    </a:soli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rPr>
                  <a:t>03</a:t>
                </a:r>
                <a:endParaRPr lang="zh-CN" altLang="en-US" sz="2800">
                  <a:solidFill>
                    <a:schemeClr val="bg1"/>
                  </a:soli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endParaRPr>
              </a:p>
            </p:txBody>
          </p:sp>
        </p:grpSp>
      </p:grpSp>
      <p:grpSp>
        <p:nvGrpSpPr>
          <p:cNvPr id="19" name="组合 18"/>
          <p:cNvGrpSpPr/>
          <p:nvPr/>
        </p:nvGrpSpPr>
        <p:grpSpPr>
          <a:xfrm>
            <a:off x="7466695" y="2778467"/>
            <a:ext cx="3378204" cy="1301067"/>
            <a:chOff x="4816252" y="848693"/>
            <a:chExt cx="3378204" cy="1301067"/>
          </a:xfrm>
        </p:grpSpPr>
        <p:sp>
          <p:nvSpPr>
            <p:cNvPr id="10" name="文本框 9"/>
            <p:cNvSpPr txBox="1"/>
            <p:nvPr/>
          </p:nvSpPr>
          <p:spPr>
            <a:xfrm>
              <a:off x="4816252" y="848693"/>
              <a:ext cx="3378204" cy="1015663"/>
            </a:xfrm>
            <a:prstGeom prst="rect">
              <a:avLst/>
            </a:prstGeom>
            <a:noFill/>
          </p:spPr>
          <p:txBody>
            <a:bodyPr wrap="square" rtlCol="0">
              <a:spAutoFit/>
            </a:bodyPr>
            <a:lstStyle/>
            <a:p>
              <a:pPr algn="dist"/>
              <a:r>
                <a:rPr lang="zh-CN" altLang="en-US" sz="6000">
                  <a:latin typeface="胡晓波男神体" panose="02010600030101010101" pitchFamily="2" charset="-122"/>
                  <a:ea typeface="胡晓波男神体" panose="02010600030101010101" pitchFamily="2" charset="-122"/>
                  <a:cs typeface="胡晓波男神体" panose="02010600030101010101" pitchFamily="2" charset="-122"/>
                </a:rPr>
                <a:t>活动须知</a:t>
              </a:r>
              <a:endParaRPr lang="zh-CN" altLang="en-US" sz="60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11" name="文本框 10"/>
            <p:cNvSpPr txBox="1"/>
            <p:nvPr/>
          </p:nvSpPr>
          <p:spPr>
            <a:xfrm>
              <a:off x="4816252" y="1840110"/>
              <a:ext cx="3378204" cy="309650"/>
            </a:xfrm>
            <a:prstGeom prst="rect">
              <a:avLst/>
            </a:prstGeom>
            <a:noFill/>
          </p:spPr>
          <p:txBody>
            <a:bodyPr wrap="square" rtlCol="0">
              <a:spAutoFit/>
            </a:bodyPr>
            <a:lstStyle/>
            <a:p>
              <a:pPr algn="dist"/>
              <a:r>
                <a:rPr lang="en-US" altLang="zh-CN" sz="1400">
                  <a:latin typeface="思源黑体 CN Light" panose="020B0300000000000000" pitchFamily="34" charset="-122"/>
                  <a:ea typeface="思源黑体 CN Light" panose="020B0300000000000000" pitchFamily="34" charset="-122"/>
                  <a:cs typeface="胡晓波男神体" panose="02010600030101010101" pitchFamily="2" charset="-122"/>
                </a:rPr>
                <a:t>HUO DONG XU ZHI</a:t>
              </a:r>
              <a:endParaRPr lang="zh-CN" altLang="en-US" sz="1400">
                <a:latin typeface="思源黑体 CN Light" panose="020B0300000000000000" pitchFamily="34" charset="-122"/>
                <a:ea typeface="思源黑体 CN Light" panose="020B0300000000000000" pitchFamily="34" charset="-122"/>
                <a:cs typeface="胡晓波男神体" panose="02010600030101010101" pitchFamily="2" charset="-122"/>
              </a:endParaRPr>
            </a:p>
          </p:txBody>
        </p:sp>
      </p:grpSp>
      <p:grpSp>
        <p:nvGrpSpPr>
          <p:cNvPr id="20" name="组合 19"/>
          <p:cNvGrpSpPr/>
          <p:nvPr/>
        </p:nvGrpSpPr>
        <p:grpSpPr>
          <a:xfrm>
            <a:off x="9442097" y="723723"/>
            <a:ext cx="1930602" cy="332651"/>
            <a:chOff x="8916856" y="478972"/>
            <a:chExt cx="1930602" cy="332651"/>
          </a:xfrm>
        </p:grpSpPr>
        <p:sp>
          <p:nvSpPr>
            <p:cNvPr id="21" name="矩形 20"/>
            <p:cNvSpPr/>
            <p:nvPr/>
          </p:nvSpPr>
          <p:spPr>
            <a:xfrm flipH="1">
              <a:off x="10515388" y="478972"/>
              <a:ext cx="332070" cy="332070"/>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22" name="矩形 21"/>
            <p:cNvSpPr/>
            <p:nvPr/>
          </p:nvSpPr>
          <p:spPr>
            <a:xfrm flipH="1">
              <a:off x="9982544" y="479553"/>
              <a:ext cx="332070" cy="332070"/>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23" name="矩形 22"/>
            <p:cNvSpPr/>
            <p:nvPr/>
          </p:nvSpPr>
          <p:spPr>
            <a:xfrm flipH="1">
              <a:off x="9449700" y="479553"/>
              <a:ext cx="332070" cy="332070"/>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24" name="矩形 23"/>
            <p:cNvSpPr/>
            <p:nvPr/>
          </p:nvSpPr>
          <p:spPr>
            <a:xfrm flipH="1">
              <a:off x="8916856" y="479553"/>
              <a:ext cx="332070" cy="332070"/>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0" y="149731"/>
            <a:ext cx="2095500" cy="369332"/>
          </a:xfrm>
          <a:prstGeom prst="rect">
            <a:avLst/>
          </a:prstGeom>
          <a:noFill/>
        </p:spPr>
        <p:txBody>
          <a:bodyPr wrap="square" rtlCol="0">
            <a:spAutoFit/>
          </a:bodyPr>
          <a:lstStyle/>
          <a:p>
            <a:pPr algn="ctr"/>
            <a:r>
              <a:rPr lang="en-US" altLang="zh-CN">
                <a:noFill/>
                <a:latin typeface="思源黑体 CN Heavy" panose="020B0A00000000000000" pitchFamily="34" charset="-122"/>
                <a:ea typeface="思源黑体 CN Heavy" panose="020B0A00000000000000" pitchFamily="34" charset="-122"/>
              </a:rPr>
              <a:t>BY YUSHEN</a:t>
            </a:r>
            <a:endParaRPr lang="zh-CN" altLang="en-US">
              <a:noFill/>
              <a:latin typeface="思源黑体 CN Heavy" panose="020B0A00000000000000" pitchFamily="34" charset="-122"/>
              <a:ea typeface="思源黑体 CN Heavy" panose="020B0A00000000000000" pitchFamily="34" charset="-122"/>
            </a:endParaRPr>
          </a:p>
        </p:txBody>
      </p:sp>
      <p:grpSp>
        <p:nvGrpSpPr>
          <p:cNvPr id="3" name="组合 2"/>
          <p:cNvGrpSpPr/>
          <p:nvPr/>
        </p:nvGrpSpPr>
        <p:grpSpPr>
          <a:xfrm>
            <a:off x="1796097" y="1529273"/>
            <a:ext cx="3989391" cy="1936437"/>
            <a:chOff x="1796097" y="1529273"/>
            <a:chExt cx="3989391" cy="1936437"/>
          </a:xfrm>
        </p:grpSpPr>
        <p:sp>
          <p:nvSpPr>
            <p:cNvPr id="5" name="圆角矩形 7"/>
            <p:cNvSpPr/>
            <p:nvPr/>
          </p:nvSpPr>
          <p:spPr>
            <a:xfrm>
              <a:off x="1796097" y="1996250"/>
              <a:ext cx="3989391" cy="1469460"/>
            </a:xfrm>
            <a:prstGeom prst="roundRect">
              <a:avLst>
                <a:gd name="adj" fmla="val 0"/>
              </a:avLst>
            </a:prstGeom>
            <a:noFill/>
            <a:ln w="12700" cap="flat" cmpd="sng" algn="ctr">
              <a:solidFill>
                <a:sysClr val="window" lastClr="FFFFFF">
                  <a:lumMod val="75000"/>
                </a:sysClr>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cs typeface="+mn-cs"/>
              </a:endParaRPr>
            </a:p>
          </p:txBody>
        </p:sp>
        <p:sp>
          <p:nvSpPr>
            <p:cNvPr id="6" name="圆角矩形 5"/>
            <p:cNvSpPr/>
            <p:nvPr/>
          </p:nvSpPr>
          <p:spPr>
            <a:xfrm>
              <a:off x="2048739" y="1529273"/>
              <a:ext cx="991912" cy="687210"/>
            </a:xfrm>
            <a:prstGeom prst="roundRect">
              <a:avLst>
                <a:gd name="adj" fmla="val 0"/>
              </a:avLst>
            </a:prstGeom>
            <a:gradFill flip="none" rotWithShape="1">
              <a:gsLst>
                <a:gs pos="0">
                  <a:srgbClr val="277F28"/>
                </a:gs>
                <a:gs pos="100000">
                  <a:srgbClr val="63C77B"/>
                </a:gs>
              </a:gsLst>
              <a:lin ang="18900000" scaled="1"/>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cs typeface="+mn-cs"/>
              </a:endParaRPr>
            </a:p>
          </p:txBody>
        </p:sp>
        <p:sp>
          <p:nvSpPr>
            <p:cNvPr id="7" name="形状"/>
            <p:cNvSpPr>
              <a:spLocks noChangeAspect="1"/>
            </p:cNvSpPr>
            <p:nvPr/>
          </p:nvSpPr>
          <p:spPr bwMode="auto">
            <a:xfrm>
              <a:off x="2330134" y="1660308"/>
              <a:ext cx="429121" cy="425141"/>
            </a:xfrm>
            <a:custGeom>
              <a:avLst/>
              <a:gdLst>
                <a:gd name="connsiteX0" fmla="*/ 447032 w 608697"/>
                <a:gd name="connsiteY0" fmla="*/ 441598 h 603052"/>
                <a:gd name="connsiteX1" fmla="*/ 537426 w 608697"/>
                <a:gd name="connsiteY1" fmla="*/ 441598 h 603052"/>
                <a:gd name="connsiteX2" fmla="*/ 447032 w 608697"/>
                <a:gd name="connsiteY2" fmla="*/ 531851 h 603052"/>
                <a:gd name="connsiteX3" fmla="*/ 461286 w 608697"/>
                <a:gd name="connsiteY3" fmla="*/ 358489 h 603052"/>
                <a:gd name="connsiteX4" fmla="*/ 363783 w 608697"/>
                <a:gd name="connsiteY4" fmla="*/ 455852 h 603052"/>
                <a:gd name="connsiteX5" fmla="*/ 461286 w 608697"/>
                <a:gd name="connsiteY5" fmla="*/ 553216 h 603052"/>
                <a:gd name="connsiteX6" fmla="*/ 558789 w 608697"/>
                <a:gd name="connsiteY6" fmla="*/ 455852 h 603052"/>
                <a:gd name="connsiteX7" fmla="*/ 461286 w 608697"/>
                <a:gd name="connsiteY7" fmla="*/ 358489 h 603052"/>
                <a:gd name="connsiteX8" fmla="*/ 247296 w 608697"/>
                <a:gd name="connsiteY8" fmla="*/ 335045 h 603052"/>
                <a:gd name="connsiteX9" fmla="*/ 285013 w 608697"/>
                <a:gd name="connsiteY9" fmla="*/ 372727 h 603052"/>
                <a:gd name="connsiteX10" fmla="*/ 247296 w 608697"/>
                <a:gd name="connsiteY10" fmla="*/ 410409 h 603052"/>
                <a:gd name="connsiteX11" fmla="*/ 209579 w 608697"/>
                <a:gd name="connsiteY11" fmla="*/ 372727 h 603052"/>
                <a:gd name="connsiteX12" fmla="*/ 247296 w 608697"/>
                <a:gd name="connsiteY12" fmla="*/ 335045 h 603052"/>
                <a:gd name="connsiteX13" fmla="*/ 134075 w 608697"/>
                <a:gd name="connsiteY13" fmla="*/ 335045 h 603052"/>
                <a:gd name="connsiteX14" fmla="*/ 171828 w 608697"/>
                <a:gd name="connsiteY14" fmla="*/ 372727 h 603052"/>
                <a:gd name="connsiteX15" fmla="*/ 134075 w 608697"/>
                <a:gd name="connsiteY15" fmla="*/ 410409 h 603052"/>
                <a:gd name="connsiteX16" fmla="*/ 96322 w 608697"/>
                <a:gd name="connsiteY16" fmla="*/ 372727 h 603052"/>
                <a:gd name="connsiteX17" fmla="*/ 134075 w 608697"/>
                <a:gd name="connsiteY17" fmla="*/ 335045 h 603052"/>
                <a:gd name="connsiteX18" fmla="*/ 461286 w 608697"/>
                <a:gd name="connsiteY18" fmla="*/ 308653 h 603052"/>
                <a:gd name="connsiteX19" fmla="*/ 494558 w 608697"/>
                <a:gd name="connsiteY19" fmla="*/ 312452 h 603052"/>
                <a:gd name="connsiteX20" fmla="*/ 608697 w 608697"/>
                <a:gd name="connsiteY20" fmla="*/ 455852 h 603052"/>
                <a:gd name="connsiteX21" fmla="*/ 461286 w 608697"/>
                <a:gd name="connsiteY21" fmla="*/ 603052 h 603052"/>
                <a:gd name="connsiteX22" fmla="*/ 318202 w 608697"/>
                <a:gd name="connsiteY22" fmla="*/ 491460 h 603052"/>
                <a:gd name="connsiteX23" fmla="*/ 313875 w 608697"/>
                <a:gd name="connsiteY23" fmla="*/ 455852 h 603052"/>
                <a:gd name="connsiteX24" fmla="*/ 314323 w 608697"/>
                <a:gd name="connsiteY24" fmla="*/ 444008 h 603052"/>
                <a:gd name="connsiteX25" fmla="*/ 451737 w 608697"/>
                <a:gd name="connsiteY25" fmla="*/ 308951 h 603052"/>
                <a:gd name="connsiteX26" fmla="*/ 461286 w 608697"/>
                <a:gd name="connsiteY26" fmla="*/ 308653 h 603052"/>
                <a:gd name="connsiteX27" fmla="*/ 360519 w 608697"/>
                <a:gd name="connsiteY27" fmla="*/ 221081 h 603052"/>
                <a:gd name="connsiteX28" fmla="*/ 398272 w 608697"/>
                <a:gd name="connsiteY28" fmla="*/ 258763 h 603052"/>
                <a:gd name="connsiteX29" fmla="*/ 360519 w 608697"/>
                <a:gd name="connsiteY29" fmla="*/ 296445 h 603052"/>
                <a:gd name="connsiteX30" fmla="*/ 322766 w 608697"/>
                <a:gd name="connsiteY30" fmla="*/ 258763 h 603052"/>
                <a:gd name="connsiteX31" fmla="*/ 360519 w 608697"/>
                <a:gd name="connsiteY31" fmla="*/ 221081 h 603052"/>
                <a:gd name="connsiteX32" fmla="*/ 247296 w 608697"/>
                <a:gd name="connsiteY32" fmla="*/ 221081 h 603052"/>
                <a:gd name="connsiteX33" fmla="*/ 285013 w 608697"/>
                <a:gd name="connsiteY33" fmla="*/ 258763 h 603052"/>
                <a:gd name="connsiteX34" fmla="*/ 247296 w 608697"/>
                <a:gd name="connsiteY34" fmla="*/ 296445 h 603052"/>
                <a:gd name="connsiteX35" fmla="*/ 209579 w 608697"/>
                <a:gd name="connsiteY35" fmla="*/ 258763 h 603052"/>
                <a:gd name="connsiteX36" fmla="*/ 247296 w 608697"/>
                <a:gd name="connsiteY36" fmla="*/ 221081 h 603052"/>
                <a:gd name="connsiteX37" fmla="*/ 134075 w 608697"/>
                <a:gd name="connsiteY37" fmla="*/ 221081 h 603052"/>
                <a:gd name="connsiteX38" fmla="*/ 171828 w 608697"/>
                <a:gd name="connsiteY38" fmla="*/ 258763 h 603052"/>
                <a:gd name="connsiteX39" fmla="*/ 134075 w 608697"/>
                <a:gd name="connsiteY39" fmla="*/ 296445 h 603052"/>
                <a:gd name="connsiteX40" fmla="*/ 96322 w 608697"/>
                <a:gd name="connsiteY40" fmla="*/ 258763 h 603052"/>
                <a:gd name="connsiteX41" fmla="*/ 134075 w 608697"/>
                <a:gd name="connsiteY41" fmla="*/ 221081 h 603052"/>
                <a:gd name="connsiteX42" fmla="*/ 38046 w 608697"/>
                <a:gd name="connsiteY42" fmla="*/ 54618 h 603052"/>
                <a:gd name="connsiteX43" fmla="*/ 68930 w 608697"/>
                <a:gd name="connsiteY43" fmla="*/ 54618 h 603052"/>
                <a:gd name="connsiteX44" fmla="*/ 68930 w 608697"/>
                <a:gd name="connsiteY44" fmla="*/ 94990 h 603052"/>
                <a:gd name="connsiteX45" fmla="*/ 109363 w 608697"/>
                <a:gd name="connsiteY45" fmla="*/ 135363 h 603052"/>
                <a:gd name="connsiteX46" fmla="*/ 123611 w 608697"/>
                <a:gd name="connsiteY46" fmla="*/ 135363 h 603052"/>
                <a:gd name="connsiteX47" fmla="*/ 164044 w 608697"/>
                <a:gd name="connsiteY47" fmla="*/ 94990 h 603052"/>
                <a:gd name="connsiteX48" fmla="*/ 164044 w 608697"/>
                <a:gd name="connsiteY48" fmla="*/ 54618 h 603052"/>
                <a:gd name="connsiteX49" fmla="*/ 330549 w 608697"/>
                <a:gd name="connsiteY49" fmla="*/ 54618 h 603052"/>
                <a:gd name="connsiteX50" fmla="*/ 330549 w 608697"/>
                <a:gd name="connsiteY50" fmla="*/ 94990 h 603052"/>
                <a:gd name="connsiteX51" fmla="*/ 370907 w 608697"/>
                <a:gd name="connsiteY51" fmla="*/ 135363 h 603052"/>
                <a:gd name="connsiteX52" fmla="*/ 385231 w 608697"/>
                <a:gd name="connsiteY52" fmla="*/ 135363 h 603052"/>
                <a:gd name="connsiteX53" fmla="*/ 425663 w 608697"/>
                <a:gd name="connsiteY53" fmla="*/ 94990 h 603052"/>
                <a:gd name="connsiteX54" fmla="*/ 425663 w 608697"/>
                <a:gd name="connsiteY54" fmla="*/ 54618 h 603052"/>
                <a:gd name="connsiteX55" fmla="*/ 456547 w 608697"/>
                <a:gd name="connsiteY55" fmla="*/ 54618 h 603052"/>
                <a:gd name="connsiteX56" fmla="*/ 494593 w 608697"/>
                <a:gd name="connsiteY56" fmla="*/ 92607 h 603052"/>
                <a:gd name="connsiteX57" fmla="*/ 494593 w 608697"/>
                <a:gd name="connsiteY57" fmla="*/ 278528 h 603052"/>
                <a:gd name="connsiteX58" fmla="*/ 461322 w 608697"/>
                <a:gd name="connsiteY58" fmla="*/ 275399 h 603052"/>
                <a:gd name="connsiteX59" fmla="*/ 451773 w 608697"/>
                <a:gd name="connsiteY59" fmla="*/ 275697 h 603052"/>
                <a:gd name="connsiteX60" fmla="*/ 451773 w 608697"/>
                <a:gd name="connsiteY60" fmla="*/ 187578 h 603052"/>
                <a:gd name="connsiteX61" fmla="*/ 42820 w 608697"/>
                <a:gd name="connsiteY61" fmla="*/ 187578 h 603052"/>
                <a:gd name="connsiteX62" fmla="*/ 42820 w 608697"/>
                <a:gd name="connsiteY62" fmla="*/ 415511 h 603052"/>
                <a:gd name="connsiteX63" fmla="*/ 71317 w 608697"/>
                <a:gd name="connsiteY63" fmla="*/ 444039 h 603052"/>
                <a:gd name="connsiteX64" fmla="*/ 281015 w 608697"/>
                <a:gd name="connsiteY64" fmla="*/ 444039 h 603052"/>
                <a:gd name="connsiteX65" fmla="*/ 280568 w 608697"/>
                <a:gd name="connsiteY65" fmla="*/ 455883 h 603052"/>
                <a:gd name="connsiteX66" fmla="*/ 284149 w 608697"/>
                <a:gd name="connsiteY66" fmla="*/ 491488 h 603052"/>
                <a:gd name="connsiteX67" fmla="*/ 38046 w 608697"/>
                <a:gd name="connsiteY67" fmla="*/ 491488 h 603052"/>
                <a:gd name="connsiteX68" fmla="*/ 0 w 608697"/>
                <a:gd name="connsiteY68" fmla="*/ 453499 h 603052"/>
                <a:gd name="connsiteX69" fmla="*/ 0 w 608697"/>
                <a:gd name="connsiteY69" fmla="*/ 92607 h 603052"/>
                <a:gd name="connsiteX70" fmla="*/ 38046 w 608697"/>
                <a:gd name="connsiteY70" fmla="*/ 54618 h 603052"/>
                <a:gd name="connsiteX71" fmla="*/ 370887 w 608697"/>
                <a:gd name="connsiteY71" fmla="*/ 0 h 603052"/>
                <a:gd name="connsiteX72" fmla="*/ 385221 w 608697"/>
                <a:gd name="connsiteY72" fmla="*/ 0 h 603052"/>
                <a:gd name="connsiteX73" fmla="*/ 401870 w 608697"/>
                <a:gd name="connsiteY73" fmla="*/ 16608 h 603052"/>
                <a:gd name="connsiteX74" fmla="*/ 401870 w 608697"/>
                <a:gd name="connsiteY74" fmla="*/ 54590 h 603052"/>
                <a:gd name="connsiteX75" fmla="*/ 401870 w 608697"/>
                <a:gd name="connsiteY75" fmla="*/ 94956 h 603052"/>
                <a:gd name="connsiteX76" fmla="*/ 385221 w 608697"/>
                <a:gd name="connsiteY76" fmla="*/ 111564 h 603052"/>
                <a:gd name="connsiteX77" fmla="*/ 370887 w 608697"/>
                <a:gd name="connsiteY77" fmla="*/ 111564 h 603052"/>
                <a:gd name="connsiteX78" fmla="*/ 354238 w 608697"/>
                <a:gd name="connsiteY78" fmla="*/ 94956 h 603052"/>
                <a:gd name="connsiteX79" fmla="*/ 354238 w 608697"/>
                <a:gd name="connsiteY79" fmla="*/ 54590 h 603052"/>
                <a:gd name="connsiteX80" fmla="*/ 354238 w 608697"/>
                <a:gd name="connsiteY80" fmla="*/ 16608 h 603052"/>
                <a:gd name="connsiteX81" fmla="*/ 370887 w 608697"/>
                <a:gd name="connsiteY81" fmla="*/ 0 h 603052"/>
                <a:gd name="connsiteX82" fmla="*/ 109347 w 608697"/>
                <a:gd name="connsiteY82" fmla="*/ 0 h 603052"/>
                <a:gd name="connsiteX83" fmla="*/ 123586 w 608697"/>
                <a:gd name="connsiteY83" fmla="*/ 0 h 603052"/>
                <a:gd name="connsiteX84" fmla="*/ 140284 w 608697"/>
                <a:gd name="connsiteY84" fmla="*/ 16608 h 603052"/>
                <a:gd name="connsiteX85" fmla="*/ 140284 w 608697"/>
                <a:gd name="connsiteY85" fmla="*/ 54590 h 603052"/>
                <a:gd name="connsiteX86" fmla="*/ 140284 w 608697"/>
                <a:gd name="connsiteY86" fmla="*/ 94956 h 603052"/>
                <a:gd name="connsiteX87" fmla="*/ 123586 w 608697"/>
                <a:gd name="connsiteY87" fmla="*/ 111564 h 603052"/>
                <a:gd name="connsiteX88" fmla="*/ 109347 w 608697"/>
                <a:gd name="connsiteY88" fmla="*/ 111564 h 603052"/>
                <a:gd name="connsiteX89" fmla="*/ 92723 w 608697"/>
                <a:gd name="connsiteY89" fmla="*/ 94956 h 603052"/>
                <a:gd name="connsiteX90" fmla="*/ 92723 w 608697"/>
                <a:gd name="connsiteY90" fmla="*/ 54590 h 603052"/>
                <a:gd name="connsiteX91" fmla="*/ 92723 w 608697"/>
                <a:gd name="connsiteY91" fmla="*/ 16608 h 603052"/>
                <a:gd name="connsiteX92" fmla="*/ 109347 w 608697"/>
                <a:gd name="connsiteY92" fmla="*/ 0 h 603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608697" h="603052">
                  <a:moveTo>
                    <a:pt x="447032" y="441598"/>
                  </a:moveTo>
                  <a:lnTo>
                    <a:pt x="537426" y="441598"/>
                  </a:lnTo>
                  <a:cubicBezTo>
                    <a:pt x="537426" y="491457"/>
                    <a:pt x="496969" y="531851"/>
                    <a:pt x="447032" y="531851"/>
                  </a:cubicBezTo>
                  <a:close/>
                  <a:moveTo>
                    <a:pt x="461286" y="358489"/>
                  </a:moveTo>
                  <a:cubicBezTo>
                    <a:pt x="407424" y="358489"/>
                    <a:pt x="363783" y="402068"/>
                    <a:pt x="363783" y="455852"/>
                  </a:cubicBezTo>
                  <a:cubicBezTo>
                    <a:pt x="363783" y="509637"/>
                    <a:pt x="407424" y="553216"/>
                    <a:pt x="461286" y="553216"/>
                  </a:cubicBezTo>
                  <a:cubicBezTo>
                    <a:pt x="515148" y="553216"/>
                    <a:pt x="558789" y="509637"/>
                    <a:pt x="558789" y="455852"/>
                  </a:cubicBezTo>
                  <a:cubicBezTo>
                    <a:pt x="558789" y="402068"/>
                    <a:pt x="515148" y="358489"/>
                    <a:pt x="461286" y="358489"/>
                  </a:cubicBezTo>
                  <a:close/>
                  <a:moveTo>
                    <a:pt x="247296" y="335045"/>
                  </a:moveTo>
                  <a:cubicBezTo>
                    <a:pt x="268127" y="335045"/>
                    <a:pt x="285013" y="351916"/>
                    <a:pt x="285013" y="372727"/>
                  </a:cubicBezTo>
                  <a:cubicBezTo>
                    <a:pt x="285013" y="393538"/>
                    <a:pt x="268127" y="410409"/>
                    <a:pt x="247296" y="410409"/>
                  </a:cubicBezTo>
                  <a:cubicBezTo>
                    <a:pt x="226465" y="410409"/>
                    <a:pt x="209579" y="393538"/>
                    <a:pt x="209579" y="372727"/>
                  </a:cubicBezTo>
                  <a:cubicBezTo>
                    <a:pt x="209579" y="351916"/>
                    <a:pt x="226465" y="335045"/>
                    <a:pt x="247296" y="335045"/>
                  </a:cubicBezTo>
                  <a:close/>
                  <a:moveTo>
                    <a:pt x="134075" y="335045"/>
                  </a:moveTo>
                  <a:cubicBezTo>
                    <a:pt x="154925" y="335045"/>
                    <a:pt x="171828" y="351916"/>
                    <a:pt x="171828" y="372727"/>
                  </a:cubicBezTo>
                  <a:cubicBezTo>
                    <a:pt x="171828" y="393538"/>
                    <a:pt x="154925" y="410409"/>
                    <a:pt x="134075" y="410409"/>
                  </a:cubicBezTo>
                  <a:cubicBezTo>
                    <a:pt x="113225" y="410409"/>
                    <a:pt x="96322" y="393538"/>
                    <a:pt x="96322" y="372727"/>
                  </a:cubicBezTo>
                  <a:cubicBezTo>
                    <a:pt x="96322" y="351916"/>
                    <a:pt x="113225" y="335045"/>
                    <a:pt x="134075" y="335045"/>
                  </a:cubicBezTo>
                  <a:close/>
                  <a:moveTo>
                    <a:pt x="461286" y="308653"/>
                  </a:moveTo>
                  <a:cubicBezTo>
                    <a:pt x="472700" y="308653"/>
                    <a:pt x="483815" y="309994"/>
                    <a:pt x="494558" y="312452"/>
                  </a:cubicBezTo>
                  <a:cubicBezTo>
                    <a:pt x="559908" y="327500"/>
                    <a:pt x="608697" y="385977"/>
                    <a:pt x="608697" y="455852"/>
                  </a:cubicBezTo>
                  <a:cubicBezTo>
                    <a:pt x="608697" y="537125"/>
                    <a:pt x="542675" y="603052"/>
                    <a:pt x="461286" y="603052"/>
                  </a:cubicBezTo>
                  <a:cubicBezTo>
                    <a:pt x="392131" y="603052"/>
                    <a:pt x="334166" y="555525"/>
                    <a:pt x="318202" y="491460"/>
                  </a:cubicBezTo>
                  <a:cubicBezTo>
                    <a:pt x="315367" y="480063"/>
                    <a:pt x="313875" y="468144"/>
                    <a:pt x="313875" y="455852"/>
                  </a:cubicBezTo>
                  <a:cubicBezTo>
                    <a:pt x="313875" y="451830"/>
                    <a:pt x="314024" y="447882"/>
                    <a:pt x="314323" y="444008"/>
                  </a:cubicBezTo>
                  <a:cubicBezTo>
                    <a:pt x="320141" y="371377"/>
                    <a:pt x="378703" y="313644"/>
                    <a:pt x="451737" y="308951"/>
                  </a:cubicBezTo>
                  <a:cubicBezTo>
                    <a:pt x="454870" y="308727"/>
                    <a:pt x="458078" y="308653"/>
                    <a:pt x="461286" y="308653"/>
                  </a:cubicBezTo>
                  <a:close/>
                  <a:moveTo>
                    <a:pt x="360519" y="221081"/>
                  </a:moveTo>
                  <a:cubicBezTo>
                    <a:pt x="381369" y="221081"/>
                    <a:pt x="398272" y="237952"/>
                    <a:pt x="398272" y="258763"/>
                  </a:cubicBezTo>
                  <a:cubicBezTo>
                    <a:pt x="398272" y="279574"/>
                    <a:pt x="381369" y="296445"/>
                    <a:pt x="360519" y="296445"/>
                  </a:cubicBezTo>
                  <a:cubicBezTo>
                    <a:pt x="339669" y="296445"/>
                    <a:pt x="322766" y="279574"/>
                    <a:pt x="322766" y="258763"/>
                  </a:cubicBezTo>
                  <a:cubicBezTo>
                    <a:pt x="322766" y="237952"/>
                    <a:pt x="339669" y="221081"/>
                    <a:pt x="360519" y="221081"/>
                  </a:cubicBezTo>
                  <a:close/>
                  <a:moveTo>
                    <a:pt x="247296" y="221081"/>
                  </a:moveTo>
                  <a:cubicBezTo>
                    <a:pt x="268127" y="221081"/>
                    <a:pt x="285013" y="237952"/>
                    <a:pt x="285013" y="258763"/>
                  </a:cubicBezTo>
                  <a:cubicBezTo>
                    <a:pt x="285013" y="279574"/>
                    <a:pt x="268127" y="296445"/>
                    <a:pt x="247296" y="296445"/>
                  </a:cubicBezTo>
                  <a:cubicBezTo>
                    <a:pt x="226465" y="296445"/>
                    <a:pt x="209579" y="279574"/>
                    <a:pt x="209579" y="258763"/>
                  </a:cubicBezTo>
                  <a:cubicBezTo>
                    <a:pt x="209579" y="237952"/>
                    <a:pt x="226465" y="221081"/>
                    <a:pt x="247296" y="221081"/>
                  </a:cubicBezTo>
                  <a:close/>
                  <a:moveTo>
                    <a:pt x="134075" y="221081"/>
                  </a:moveTo>
                  <a:cubicBezTo>
                    <a:pt x="154925" y="221081"/>
                    <a:pt x="171828" y="237952"/>
                    <a:pt x="171828" y="258763"/>
                  </a:cubicBezTo>
                  <a:cubicBezTo>
                    <a:pt x="171828" y="279574"/>
                    <a:pt x="154925" y="296445"/>
                    <a:pt x="134075" y="296445"/>
                  </a:cubicBezTo>
                  <a:cubicBezTo>
                    <a:pt x="113225" y="296445"/>
                    <a:pt x="96322" y="279574"/>
                    <a:pt x="96322" y="258763"/>
                  </a:cubicBezTo>
                  <a:cubicBezTo>
                    <a:pt x="96322" y="237952"/>
                    <a:pt x="113225" y="221081"/>
                    <a:pt x="134075" y="221081"/>
                  </a:cubicBezTo>
                  <a:close/>
                  <a:moveTo>
                    <a:pt x="38046" y="54618"/>
                  </a:moveTo>
                  <a:lnTo>
                    <a:pt x="68930" y="54618"/>
                  </a:lnTo>
                  <a:lnTo>
                    <a:pt x="68930" y="94990"/>
                  </a:lnTo>
                  <a:cubicBezTo>
                    <a:pt x="68930" y="117262"/>
                    <a:pt x="87057" y="135363"/>
                    <a:pt x="109363" y="135363"/>
                  </a:cubicBezTo>
                  <a:lnTo>
                    <a:pt x="123611" y="135363"/>
                  </a:lnTo>
                  <a:cubicBezTo>
                    <a:pt x="145916" y="135363"/>
                    <a:pt x="164044" y="117262"/>
                    <a:pt x="164044" y="94990"/>
                  </a:cubicBezTo>
                  <a:lnTo>
                    <a:pt x="164044" y="54618"/>
                  </a:lnTo>
                  <a:lnTo>
                    <a:pt x="330549" y="54618"/>
                  </a:lnTo>
                  <a:lnTo>
                    <a:pt x="330549" y="94990"/>
                  </a:lnTo>
                  <a:cubicBezTo>
                    <a:pt x="330549" y="117262"/>
                    <a:pt x="348677" y="135363"/>
                    <a:pt x="370907" y="135363"/>
                  </a:cubicBezTo>
                  <a:lnTo>
                    <a:pt x="385231" y="135363"/>
                  </a:lnTo>
                  <a:cubicBezTo>
                    <a:pt x="407536" y="135363"/>
                    <a:pt x="425663" y="117262"/>
                    <a:pt x="425663" y="94990"/>
                  </a:cubicBezTo>
                  <a:lnTo>
                    <a:pt x="425663" y="54618"/>
                  </a:lnTo>
                  <a:lnTo>
                    <a:pt x="456547" y="54618"/>
                  </a:lnTo>
                  <a:cubicBezTo>
                    <a:pt x="477584" y="54618"/>
                    <a:pt x="494593" y="71601"/>
                    <a:pt x="494593" y="92607"/>
                  </a:cubicBezTo>
                  <a:lnTo>
                    <a:pt x="494593" y="278528"/>
                  </a:lnTo>
                  <a:cubicBezTo>
                    <a:pt x="483776" y="276517"/>
                    <a:pt x="472661" y="275399"/>
                    <a:pt x="461322" y="275399"/>
                  </a:cubicBezTo>
                  <a:cubicBezTo>
                    <a:pt x="458114" y="275399"/>
                    <a:pt x="454906" y="275548"/>
                    <a:pt x="451773" y="275697"/>
                  </a:cubicBezTo>
                  <a:lnTo>
                    <a:pt x="451773" y="187578"/>
                  </a:lnTo>
                  <a:lnTo>
                    <a:pt x="42820" y="187578"/>
                  </a:lnTo>
                  <a:lnTo>
                    <a:pt x="42820" y="415511"/>
                  </a:lnTo>
                  <a:cubicBezTo>
                    <a:pt x="42820" y="431228"/>
                    <a:pt x="55576" y="444039"/>
                    <a:pt x="71317" y="444039"/>
                  </a:cubicBezTo>
                  <a:lnTo>
                    <a:pt x="281015" y="444039"/>
                  </a:lnTo>
                  <a:cubicBezTo>
                    <a:pt x="280792" y="447913"/>
                    <a:pt x="280568" y="451861"/>
                    <a:pt x="280568" y="455883"/>
                  </a:cubicBezTo>
                  <a:cubicBezTo>
                    <a:pt x="280568" y="468099"/>
                    <a:pt x="281836" y="479942"/>
                    <a:pt x="284149" y="491488"/>
                  </a:cubicBezTo>
                  <a:lnTo>
                    <a:pt x="38046" y="491488"/>
                  </a:lnTo>
                  <a:cubicBezTo>
                    <a:pt x="17009" y="491488"/>
                    <a:pt x="0" y="474505"/>
                    <a:pt x="0" y="453499"/>
                  </a:cubicBezTo>
                  <a:lnTo>
                    <a:pt x="0" y="92607"/>
                  </a:lnTo>
                  <a:cubicBezTo>
                    <a:pt x="0" y="71601"/>
                    <a:pt x="17009" y="54618"/>
                    <a:pt x="38046" y="54618"/>
                  </a:cubicBezTo>
                  <a:close/>
                  <a:moveTo>
                    <a:pt x="370887" y="0"/>
                  </a:moveTo>
                  <a:lnTo>
                    <a:pt x="385221" y="0"/>
                  </a:lnTo>
                  <a:cubicBezTo>
                    <a:pt x="394404" y="0"/>
                    <a:pt x="401870" y="7448"/>
                    <a:pt x="401870" y="16608"/>
                  </a:cubicBezTo>
                  <a:lnTo>
                    <a:pt x="401870" y="54590"/>
                  </a:lnTo>
                  <a:lnTo>
                    <a:pt x="401870" y="94956"/>
                  </a:lnTo>
                  <a:cubicBezTo>
                    <a:pt x="401870" y="104116"/>
                    <a:pt x="394404" y="111564"/>
                    <a:pt x="385221" y="111564"/>
                  </a:cubicBezTo>
                  <a:lnTo>
                    <a:pt x="370887" y="111564"/>
                  </a:lnTo>
                  <a:cubicBezTo>
                    <a:pt x="361704" y="111564"/>
                    <a:pt x="354238" y="104116"/>
                    <a:pt x="354238" y="94956"/>
                  </a:cubicBezTo>
                  <a:lnTo>
                    <a:pt x="354238" y="54590"/>
                  </a:lnTo>
                  <a:lnTo>
                    <a:pt x="354238" y="16608"/>
                  </a:lnTo>
                  <a:cubicBezTo>
                    <a:pt x="354238" y="7448"/>
                    <a:pt x="361704" y="0"/>
                    <a:pt x="370887" y="0"/>
                  </a:cubicBezTo>
                  <a:close/>
                  <a:moveTo>
                    <a:pt x="109347" y="0"/>
                  </a:moveTo>
                  <a:lnTo>
                    <a:pt x="123586" y="0"/>
                  </a:lnTo>
                  <a:cubicBezTo>
                    <a:pt x="132829" y="0"/>
                    <a:pt x="140284" y="7448"/>
                    <a:pt x="140284" y="16608"/>
                  </a:cubicBezTo>
                  <a:lnTo>
                    <a:pt x="140284" y="54590"/>
                  </a:lnTo>
                  <a:lnTo>
                    <a:pt x="140284" y="94956"/>
                  </a:lnTo>
                  <a:cubicBezTo>
                    <a:pt x="140284" y="104116"/>
                    <a:pt x="132829" y="111564"/>
                    <a:pt x="123586" y="111564"/>
                  </a:cubicBezTo>
                  <a:lnTo>
                    <a:pt x="109347" y="111564"/>
                  </a:lnTo>
                  <a:cubicBezTo>
                    <a:pt x="100178" y="111564"/>
                    <a:pt x="92723" y="104116"/>
                    <a:pt x="92723" y="94956"/>
                  </a:cubicBezTo>
                  <a:lnTo>
                    <a:pt x="92723" y="54590"/>
                  </a:lnTo>
                  <a:lnTo>
                    <a:pt x="92723" y="16608"/>
                  </a:lnTo>
                  <a:cubicBezTo>
                    <a:pt x="92723" y="7448"/>
                    <a:pt x="100178" y="0"/>
                    <a:pt x="109347" y="0"/>
                  </a:cubicBezTo>
                  <a:close/>
                </a:path>
              </a:pathLst>
            </a:custGeom>
            <a:solidFill>
              <a:sysClr val="window" lastClr="FFFFFF"/>
            </a:solidFill>
            <a:ln>
              <a:noFill/>
            </a:ln>
          </p:spPr>
          <p:txBody>
            <a:bodyPr/>
            <a:lstStyle/>
            <a:p/>
          </p:txBody>
        </p:sp>
        <p:sp>
          <p:nvSpPr>
            <p:cNvPr id="8" name="矩形 7"/>
            <p:cNvSpPr/>
            <p:nvPr/>
          </p:nvSpPr>
          <p:spPr>
            <a:xfrm>
              <a:off x="2000836" y="2246105"/>
              <a:ext cx="1569660" cy="369332"/>
            </a:xfrm>
            <a:prstGeom prst="rect">
              <a:avLst/>
            </a:prstGeom>
          </p:spPr>
          <p:txBody>
            <a:bodyPr wrap="none">
              <a:spAutoFit/>
            </a:bodyPr>
            <a:lstStyle/>
            <a:p>
              <a:pPr marL="0" marR="0" lvl="0" indent="0" algn="dist" defTabSz="914400" eaLnBrk="1" fontAlgn="auto" latinLnBrk="0" hangingPunct="1">
                <a:lnSpc>
                  <a:spcPct val="100000"/>
                </a:lnSpc>
                <a:spcBef>
                  <a:spcPct val="0"/>
                </a:spcBef>
                <a:spcAft>
                  <a:spcPct val="0"/>
                </a:spcAft>
                <a:buClrTx/>
                <a:buSzTx/>
                <a:buFontTx/>
                <a:buNone/>
                <a:defRPr/>
              </a:pPr>
              <a:r>
                <a:rPr kumimoji="0" lang="zh-CN" altLang="en-US" sz="1800" b="1" i="0" u="none" strike="noStrike" kern="0" cap="none" spc="0" normalizeH="0" baseline="0" noProof="0">
                  <a:ln>
                    <a:noFill/>
                  </a:ln>
                  <a:solidFill>
                    <a:prstClr val="black">
                      <a:lumMod val="75000"/>
                      <a:lumOff val="25000"/>
                    </a:prstClr>
                  </a:solidFill>
                  <a:effectLst/>
                  <a:uLnTx/>
                  <a:uFillTx/>
                  <a:latin typeface="思源黑体 CN Bold" panose="020B0800000000000000" pitchFamily="34" charset="-122"/>
                  <a:ea typeface="思源黑体 CN Bold" panose="020B0800000000000000" pitchFamily="34" charset="-122"/>
                </a:rPr>
                <a:t>标题文字添加</a:t>
              </a:r>
              <a:endParaRPr kumimoji="0" lang="zh-CN" altLang="en-US" sz="1800" b="1" i="0" u="none" strike="noStrike" kern="0" cap="none" spc="0" normalizeH="0" baseline="0" noProof="0">
                <a:ln>
                  <a:noFill/>
                </a:ln>
                <a:solidFill>
                  <a:prstClr val="black">
                    <a:lumMod val="75000"/>
                    <a:lumOff val="25000"/>
                  </a:prstClr>
                </a:solidFill>
                <a:effectLst/>
                <a:uLnTx/>
                <a:uFillTx/>
                <a:latin typeface="思源黑体 CN Bold" panose="020B0800000000000000" pitchFamily="34" charset="-122"/>
                <a:ea typeface="思源黑体 CN Bold" panose="020B0800000000000000" pitchFamily="34" charset="-122"/>
              </a:endParaRPr>
            </a:p>
          </p:txBody>
        </p:sp>
        <p:sp>
          <p:nvSpPr>
            <p:cNvPr id="9" name="文本框 8"/>
            <p:cNvSpPr txBox="1"/>
            <p:nvPr/>
          </p:nvSpPr>
          <p:spPr>
            <a:xfrm>
              <a:off x="2000836" y="2582731"/>
              <a:ext cx="3653060" cy="778803"/>
            </a:xfrm>
            <a:prstGeom prst="rect">
              <a:avLst/>
            </a:prstGeom>
            <a:noFill/>
          </p:spPr>
          <p:txBody>
            <a:bodyPr wrap="square" rtlCol="0">
              <a:spAutoFit/>
            </a:bodyPr>
            <a:lstStyle/>
            <a:p>
              <a:pPr marL="0" marR="0" lvl="0" indent="0" defTabSz="914400" eaLnBrk="1" fontAlgn="auto" latinLnBrk="0" hangingPunct="1">
                <a:lnSpc>
                  <a:spcPct val="200000"/>
                </a:lnSpc>
                <a:spcBef>
                  <a:spcPct val="0"/>
                </a:spcBef>
                <a:spcAft>
                  <a:spcPct val="0"/>
                </a:spcAft>
                <a:buClrTx/>
                <a:buSzTx/>
                <a:buFontTx/>
                <a:buNone/>
                <a:defRPr/>
              </a:pPr>
              <a:r>
                <a:rPr kumimoji="0" lang="zh-CN" altLang="en-US" sz="1200" b="0" i="0" u="none" strike="noStrike" kern="0" cap="none" spc="0" normalizeH="0" baseline="0" noProof="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rPr>
                <a:t>在这里输入你需要的文本内容在这里输入你需要的文本内容在这里输入你需要的文本内容</a:t>
              </a:r>
              <a:endParaRPr kumimoji="0" lang="zh-CN" altLang="en-US" sz="1200" b="0" i="0" u="none" strike="noStrike" kern="0" cap="none" spc="0" normalizeH="0" baseline="0" noProof="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endParaRPr>
            </a:p>
          </p:txBody>
        </p:sp>
      </p:grpSp>
      <p:grpSp>
        <p:nvGrpSpPr>
          <p:cNvPr id="10" name="组合 9"/>
          <p:cNvGrpSpPr/>
          <p:nvPr/>
        </p:nvGrpSpPr>
        <p:grpSpPr>
          <a:xfrm>
            <a:off x="1796097" y="3898285"/>
            <a:ext cx="3989391" cy="1936437"/>
            <a:chOff x="1796097" y="3898285"/>
            <a:chExt cx="3989391" cy="1936437"/>
          </a:xfrm>
        </p:grpSpPr>
        <p:sp>
          <p:nvSpPr>
            <p:cNvPr id="11" name="圆角矩形 36"/>
            <p:cNvSpPr/>
            <p:nvPr/>
          </p:nvSpPr>
          <p:spPr>
            <a:xfrm>
              <a:off x="1796097" y="4365262"/>
              <a:ext cx="3989391" cy="1469460"/>
            </a:xfrm>
            <a:prstGeom prst="roundRect">
              <a:avLst>
                <a:gd name="adj" fmla="val 0"/>
              </a:avLst>
            </a:prstGeom>
            <a:noFill/>
            <a:ln w="12700" cap="flat" cmpd="sng" algn="ctr">
              <a:solidFill>
                <a:sysClr val="window" lastClr="FFFFFF">
                  <a:lumMod val="75000"/>
                </a:sysClr>
              </a:solid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cs typeface="+mn-cs"/>
              </a:endParaRPr>
            </a:p>
          </p:txBody>
        </p:sp>
        <p:sp>
          <p:nvSpPr>
            <p:cNvPr id="12" name="圆角矩形 37"/>
            <p:cNvSpPr/>
            <p:nvPr/>
          </p:nvSpPr>
          <p:spPr>
            <a:xfrm>
              <a:off x="2048739" y="3898285"/>
              <a:ext cx="991912" cy="687210"/>
            </a:xfrm>
            <a:prstGeom prst="roundRect">
              <a:avLst>
                <a:gd name="adj" fmla="val 0"/>
              </a:avLst>
            </a:prstGeom>
            <a:solidFill>
              <a:schemeClr val="tx1">
                <a:lumMod val="75000"/>
                <a:lumOff val="25000"/>
              </a:scheme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cs typeface="+mn-cs"/>
              </a:endParaRPr>
            </a:p>
          </p:txBody>
        </p:sp>
        <p:sp>
          <p:nvSpPr>
            <p:cNvPr id="13" name="形状"/>
            <p:cNvSpPr>
              <a:spLocks noChangeAspect="1"/>
            </p:cNvSpPr>
            <p:nvPr/>
          </p:nvSpPr>
          <p:spPr bwMode="auto">
            <a:xfrm>
              <a:off x="2330134" y="4069704"/>
              <a:ext cx="429121" cy="344371"/>
            </a:xfrm>
            <a:custGeom>
              <a:avLst/>
              <a:gdLst>
                <a:gd name="T0" fmla="*/ 469 w 474"/>
                <a:gd name="T1" fmla="*/ 155 h 381"/>
                <a:gd name="T2" fmla="*/ 451 w 474"/>
                <a:gd name="T3" fmla="*/ 165 h 381"/>
                <a:gd name="T4" fmla="*/ 441 w 474"/>
                <a:gd name="T5" fmla="*/ 162 h 381"/>
                <a:gd name="T6" fmla="*/ 237 w 474"/>
                <a:gd name="T7" fmla="*/ 44 h 381"/>
                <a:gd name="T8" fmla="*/ 33 w 474"/>
                <a:gd name="T9" fmla="*/ 162 h 381"/>
                <a:gd name="T10" fmla="*/ 6 w 474"/>
                <a:gd name="T11" fmla="*/ 155 h 381"/>
                <a:gd name="T12" fmla="*/ 13 w 474"/>
                <a:gd name="T13" fmla="*/ 127 h 381"/>
                <a:gd name="T14" fmla="*/ 227 w 474"/>
                <a:gd name="T15" fmla="*/ 4 h 381"/>
                <a:gd name="T16" fmla="*/ 247 w 474"/>
                <a:gd name="T17" fmla="*/ 4 h 381"/>
                <a:gd name="T18" fmla="*/ 461 w 474"/>
                <a:gd name="T19" fmla="*/ 127 h 381"/>
                <a:gd name="T20" fmla="*/ 469 w 474"/>
                <a:gd name="T21" fmla="*/ 155 h 381"/>
                <a:gd name="T22" fmla="*/ 418 w 474"/>
                <a:gd name="T23" fmla="*/ 176 h 381"/>
                <a:gd name="T24" fmla="*/ 418 w 474"/>
                <a:gd name="T25" fmla="*/ 361 h 381"/>
                <a:gd name="T26" fmla="*/ 398 w 474"/>
                <a:gd name="T27" fmla="*/ 381 h 381"/>
                <a:gd name="T28" fmla="*/ 317 w 474"/>
                <a:gd name="T29" fmla="*/ 381 h 381"/>
                <a:gd name="T30" fmla="*/ 297 w 474"/>
                <a:gd name="T31" fmla="*/ 361 h 381"/>
                <a:gd name="T32" fmla="*/ 297 w 474"/>
                <a:gd name="T33" fmla="*/ 302 h 381"/>
                <a:gd name="T34" fmla="*/ 237 w 474"/>
                <a:gd name="T35" fmla="*/ 242 h 381"/>
                <a:gd name="T36" fmla="*/ 177 w 474"/>
                <a:gd name="T37" fmla="*/ 302 h 381"/>
                <a:gd name="T38" fmla="*/ 177 w 474"/>
                <a:gd name="T39" fmla="*/ 361 h 381"/>
                <a:gd name="T40" fmla="*/ 157 w 474"/>
                <a:gd name="T41" fmla="*/ 381 h 381"/>
                <a:gd name="T42" fmla="*/ 76 w 474"/>
                <a:gd name="T43" fmla="*/ 381 h 381"/>
                <a:gd name="T44" fmla="*/ 56 w 474"/>
                <a:gd name="T45" fmla="*/ 361 h 381"/>
                <a:gd name="T46" fmla="*/ 56 w 474"/>
                <a:gd name="T47" fmla="*/ 176 h 381"/>
                <a:gd name="T48" fmla="*/ 66 w 474"/>
                <a:gd name="T49" fmla="*/ 158 h 381"/>
                <a:gd name="T50" fmla="*/ 227 w 474"/>
                <a:gd name="T51" fmla="*/ 65 h 381"/>
                <a:gd name="T52" fmla="*/ 247 w 474"/>
                <a:gd name="T53" fmla="*/ 65 h 381"/>
                <a:gd name="T54" fmla="*/ 408 w 474"/>
                <a:gd name="T55" fmla="*/ 158 h 381"/>
                <a:gd name="T56" fmla="*/ 418 w 474"/>
                <a:gd name="T57" fmla="*/ 176 h 381"/>
                <a:gd name="T58" fmla="*/ 378 w 474"/>
                <a:gd name="T59" fmla="*/ 187 h 381"/>
                <a:gd name="T60" fmla="*/ 237 w 474"/>
                <a:gd name="T61" fmla="*/ 106 h 381"/>
                <a:gd name="T62" fmla="*/ 96 w 474"/>
                <a:gd name="T63" fmla="*/ 187 h 381"/>
                <a:gd name="T64" fmla="*/ 96 w 474"/>
                <a:gd name="T65" fmla="*/ 341 h 381"/>
                <a:gd name="T66" fmla="*/ 137 w 474"/>
                <a:gd name="T67" fmla="*/ 341 h 381"/>
                <a:gd name="T68" fmla="*/ 137 w 474"/>
                <a:gd name="T69" fmla="*/ 302 h 381"/>
                <a:gd name="T70" fmla="*/ 237 w 474"/>
                <a:gd name="T71" fmla="*/ 202 h 381"/>
                <a:gd name="T72" fmla="*/ 337 w 474"/>
                <a:gd name="T73" fmla="*/ 302 h 381"/>
                <a:gd name="T74" fmla="*/ 337 w 474"/>
                <a:gd name="T75" fmla="*/ 341 h 381"/>
                <a:gd name="T76" fmla="*/ 378 w 474"/>
                <a:gd name="T77" fmla="*/ 341 h 381"/>
                <a:gd name="T78" fmla="*/ 378 w 474"/>
                <a:gd name="T79" fmla="*/ 187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73" h="381">
                  <a:moveTo>
                    <a:pt x="469" y="155"/>
                  </a:moveTo>
                  <a:cubicBezTo>
                    <a:pt x="465" y="161"/>
                    <a:pt x="458" y="165"/>
                    <a:pt x="451" y="165"/>
                  </a:cubicBezTo>
                  <a:cubicBezTo>
                    <a:pt x="448" y="165"/>
                    <a:pt x="444" y="164"/>
                    <a:pt x="441" y="162"/>
                  </a:cubicBezTo>
                  <a:lnTo>
                    <a:pt x="237" y="44"/>
                  </a:lnTo>
                  <a:lnTo>
                    <a:pt x="33" y="162"/>
                  </a:lnTo>
                  <a:cubicBezTo>
                    <a:pt x="23" y="168"/>
                    <a:pt x="11" y="164"/>
                    <a:pt x="6" y="155"/>
                  </a:cubicBezTo>
                  <a:cubicBezTo>
                    <a:pt x="0" y="145"/>
                    <a:pt x="3" y="133"/>
                    <a:pt x="13" y="127"/>
                  </a:cubicBezTo>
                  <a:lnTo>
                    <a:pt x="227" y="4"/>
                  </a:lnTo>
                  <a:cubicBezTo>
                    <a:pt x="233" y="0"/>
                    <a:pt x="241" y="0"/>
                    <a:pt x="247" y="4"/>
                  </a:cubicBezTo>
                  <a:lnTo>
                    <a:pt x="461" y="127"/>
                  </a:lnTo>
                  <a:cubicBezTo>
                    <a:pt x="471" y="133"/>
                    <a:pt x="474" y="145"/>
                    <a:pt x="469" y="155"/>
                  </a:cubicBezTo>
                  <a:close/>
                  <a:moveTo>
                    <a:pt x="418" y="176"/>
                  </a:moveTo>
                  <a:lnTo>
                    <a:pt x="418" y="361"/>
                  </a:lnTo>
                  <a:cubicBezTo>
                    <a:pt x="418" y="372"/>
                    <a:pt x="409" y="381"/>
                    <a:pt x="398" y="381"/>
                  </a:cubicBezTo>
                  <a:lnTo>
                    <a:pt x="317" y="381"/>
                  </a:lnTo>
                  <a:cubicBezTo>
                    <a:pt x="306" y="381"/>
                    <a:pt x="297" y="372"/>
                    <a:pt x="297" y="361"/>
                  </a:cubicBezTo>
                  <a:lnTo>
                    <a:pt x="297" y="302"/>
                  </a:lnTo>
                  <a:cubicBezTo>
                    <a:pt x="297" y="269"/>
                    <a:pt x="270" y="242"/>
                    <a:pt x="237" y="242"/>
                  </a:cubicBezTo>
                  <a:cubicBezTo>
                    <a:pt x="204" y="242"/>
                    <a:pt x="177" y="269"/>
                    <a:pt x="177" y="302"/>
                  </a:cubicBezTo>
                  <a:lnTo>
                    <a:pt x="177" y="361"/>
                  </a:lnTo>
                  <a:cubicBezTo>
                    <a:pt x="177" y="372"/>
                    <a:pt x="168" y="381"/>
                    <a:pt x="157" y="381"/>
                  </a:cubicBezTo>
                  <a:lnTo>
                    <a:pt x="76" y="381"/>
                  </a:lnTo>
                  <a:cubicBezTo>
                    <a:pt x="65" y="381"/>
                    <a:pt x="56" y="372"/>
                    <a:pt x="56" y="361"/>
                  </a:cubicBezTo>
                  <a:lnTo>
                    <a:pt x="56" y="176"/>
                  </a:lnTo>
                  <a:cubicBezTo>
                    <a:pt x="56" y="168"/>
                    <a:pt x="60" y="162"/>
                    <a:pt x="66" y="158"/>
                  </a:cubicBezTo>
                  <a:lnTo>
                    <a:pt x="227" y="65"/>
                  </a:lnTo>
                  <a:cubicBezTo>
                    <a:pt x="233" y="62"/>
                    <a:pt x="241" y="62"/>
                    <a:pt x="247" y="65"/>
                  </a:cubicBezTo>
                  <a:lnTo>
                    <a:pt x="408" y="158"/>
                  </a:lnTo>
                  <a:cubicBezTo>
                    <a:pt x="414" y="162"/>
                    <a:pt x="418" y="168"/>
                    <a:pt x="418" y="176"/>
                  </a:cubicBezTo>
                  <a:close/>
                  <a:moveTo>
                    <a:pt x="378" y="187"/>
                  </a:moveTo>
                  <a:lnTo>
                    <a:pt x="237" y="106"/>
                  </a:lnTo>
                  <a:lnTo>
                    <a:pt x="96" y="187"/>
                  </a:lnTo>
                  <a:lnTo>
                    <a:pt x="96" y="341"/>
                  </a:lnTo>
                  <a:lnTo>
                    <a:pt x="137" y="341"/>
                  </a:lnTo>
                  <a:lnTo>
                    <a:pt x="137" y="302"/>
                  </a:lnTo>
                  <a:cubicBezTo>
                    <a:pt x="137" y="247"/>
                    <a:pt x="182" y="202"/>
                    <a:pt x="237" y="202"/>
                  </a:cubicBezTo>
                  <a:cubicBezTo>
                    <a:pt x="292" y="202"/>
                    <a:pt x="337" y="247"/>
                    <a:pt x="337" y="302"/>
                  </a:cubicBezTo>
                  <a:lnTo>
                    <a:pt x="337" y="341"/>
                  </a:lnTo>
                  <a:lnTo>
                    <a:pt x="378" y="341"/>
                  </a:lnTo>
                  <a:lnTo>
                    <a:pt x="378" y="187"/>
                  </a:lnTo>
                  <a:close/>
                </a:path>
              </a:pathLst>
            </a:custGeom>
            <a:solidFill>
              <a:sysClr val="window" lastClr="FFFFFF"/>
            </a:solidFill>
            <a:ln>
              <a:noFill/>
            </a:ln>
          </p:spPr>
          <p:txBody>
            <a:bodyP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latin typeface="思源黑体 CN Heavy" panose="020B0A00000000000000" pitchFamily="34" charset="-122"/>
                <a:ea typeface="思源黑体 CN Heavy" panose="020B0A00000000000000" pitchFamily="34" charset="-122"/>
              </a:endParaRPr>
            </a:p>
          </p:txBody>
        </p:sp>
        <p:sp>
          <p:nvSpPr>
            <p:cNvPr id="14" name="矩形 13"/>
            <p:cNvSpPr/>
            <p:nvPr/>
          </p:nvSpPr>
          <p:spPr>
            <a:xfrm>
              <a:off x="2000836" y="4615117"/>
              <a:ext cx="1569660" cy="369332"/>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dist" defTabSz="914400" rtl="0" eaLnBrk="1" fontAlgn="auto" latinLnBrk="0" hangingPunct="1">
                <a:lnSpc>
                  <a:spcPct val="100000"/>
                </a:lnSpc>
                <a:spcBef>
                  <a:spcPct val="0"/>
                </a:spcBef>
                <a:spcAft>
                  <a:spcPct val="0"/>
                </a:spcAft>
                <a:buClrTx/>
                <a:buSzTx/>
                <a:buFontTx/>
                <a:buNone/>
                <a:defRPr/>
              </a:pPr>
              <a:r>
                <a:rPr kumimoji="0" lang="zh-CN" altLang="en-US" sz="1800" b="1" i="0" u="none" strike="noStrike" kern="1200" cap="none" spc="0" normalizeH="0" baseline="0" noProof="0">
                  <a:ln>
                    <a:noFill/>
                  </a:ln>
                  <a:solidFill>
                    <a:prstClr val="black">
                      <a:lumMod val="75000"/>
                      <a:lumOff val="25000"/>
                    </a:prstClr>
                  </a:solidFill>
                  <a:effectLst/>
                  <a:uLnTx/>
                  <a:uFillTx/>
                  <a:latin typeface="思源黑体 CN Bold" panose="020B0800000000000000" pitchFamily="34" charset="-122"/>
                  <a:ea typeface="思源黑体 CN Bold" panose="020B0800000000000000" pitchFamily="34" charset="-122"/>
                  <a:cs typeface="+mn-cs"/>
                </a:rPr>
                <a:t>标题文字添加</a:t>
              </a:r>
              <a:endParaRPr kumimoji="0" lang="zh-CN" altLang="en-US" sz="1800" b="1" i="0" u="none" strike="noStrike" kern="1200" cap="none" spc="0" normalizeH="0" baseline="0" noProof="0">
                <a:ln>
                  <a:noFill/>
                </a:ln>
                <a:solidFill>
                  <a:prstClr val="black">
                    <a:lumMod val="75000"/>
                    <a:lumOff val="25000"/>
                  </a:prstClr>
                </a:solidFill>
                <a:effectLst/>
                <a:uLnTx/>
                <a:uFillTx/>
                <a:latin typeface="思源黑体 CN Bold" panose="020B0800000000000000" pitchFamily="34" charset="-122"/>
                <a:ea typeface="思源黑体 CN Bold" panose="020B0800000000000000" pitchFamily="34" charset="-122"/>
                <a:cs typeface="+mn-cs"/>
              </a:endParaRPr>
            </a:p>
          </p:txBody>
        </p:sp>
        <p:sp>
          <p:nvSpPr>
            <p:cNvPr id="15" name="文本框 28"/>
            <p:cNvSpPr txBox="1"/>
            <p:nvPr/>
          </p:nvSpPr>
          <p:spPr>
            <a:xfrm>
              <a:off x="2000836" y="4951743"/>
              <a:ext cx="3653060" cy="775277"/>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200000"/>
                </a:lnSpc>
                <a:spcBef>
                  <a:spcPct val="0"/>
                </a:spcBef>
                <a:spcAft>
                  <a:spcPct val="0"/>
                </a:spcAft>
                <a:buClrTx/>
                <a:buSzTx/>
                <a:buFontTx/>
                <a:buNone/>
                <a:defRPr/>
              </a:pPr>
              <a:r>
                <a:rPr kumimoji="0" lang="zh-CN" altLang="en-US" sz="1200" b="0" i="0" u="none" strike="noStrike" kern="1200" cap="none" spc="0" normalizeH="0" baseline="0" noProof="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rPr>
                <a:t>在这里输入你需要的文本内容在这里输入你需要的文本内容在这里输入你需要的文本内容</a:t>
              </a:r>
              <a:endParaRPr kumimoji="0" lang="zh-CN" altLang="en-US" sz="1200" b="0" i="0" u="none" strike="noStrike" kern="1200" cap="none" spc="0" normalizeH="0" baseline="0" noProof="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endParaRPr>
            </a:p>
          </p:txBody>
        </p:sp>
      </p:grpSp>
      <p:grpSp>
        <p:nvGrpSpPr>
          <p:cNvPr id="16" name="组合 15"/>
          <p:cNvGrpSpPr/>
          <p:nvPr/>
        </p:nvGrpSpPr>
        <p:grpSpPr>
          <a:xfrm>
            <a:off x="6378796" y="1529273"/>
            <a:ext cx="3989391" cy="1936437"/>
            <a:chOff x="6378796" y="1529273"/>
            <a:chExt cx="3989391" cy="1936437"/>
          </a:xfrm>
        </p:grpSpPr>
        <p:sp>
          <p:nvSpPr>
            <p:cNvPr id="17" name="圆角矩形 18"/>
            <p:cNvSpPr/>
            <p:nvPr/>
          </p:nvSpPr>
          <p:spPr>
            <a:xfrm>
              <a:off x="6378796" y="1996250"/>
              <a:ext cx="3989391" cy="1469460"/>
            </a:xfrm>
            <a:prstGeom prst="roundRect">
              <a:avLst>
                <a:gd name="adj" fmla="val 0"/>
              </a:avLst>
            </a:prstGeom>
            <a:noFill/>
            <a:ln w="12700" cap="flat" cmpd="sng" algn="ctr">
              <a:solidFill>
                <a:sysClr val="window" lastClr="FFFFFF">
                  <a:lumMod val="75000"/>
                </a:sysClr>
              </a:solid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cs typeface="+mn-cs"/>
              </a:endParaRPr>
            </a:p>
          </p:txBody>
        </p:sp>
        <p:sp>
          <p:nvSpPr>
            <p:cNvPr id="18" name="圆角矩形 19"/>
            <p:cNvSpPr/>
            <p:nvPr/>
          </p:nvSpPr>
          <p:spPr>
            <a:xfrm>
              <a:off x="6631438" y="1529273"/>
              <a:ext cx="991912" cy="687210"/>
            </a:xfrm>
            <a:prstGeom prst="roundRect">
              <a:avLst>
                <a:gd name="adj" fmla="val 0"/>
              </a:avLst>
            </a:prstGeom>
            <a:solidFill>
              <a:schemeClr val="tx1">
                <a:lumMod val="75000"/>
                <a:lumOff val="25000"/>
              </a:scheme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cs typeface="+mn-cs"/>
              </a:endParaRPr>
            </a:p>
          </p:txBody>
        </p:sp>
        <p:sp>
          <p:nvSpPr>
            <p:cNvPr id="19" name="形状"/>
            <p:cNvSpPr>
              <a:spLocks noChangeAspect="1"/>
            </p:cNvSpPr>
            <p:nvPr/>
          </p:nvSpPr>
          <p:spPr bwMode="auto">
            <a:xfrm>
              <a:off x="6943651" y="1658317"/>
              <a:ext cx="367482" cy="429121"/>
            </a:xfrm>
            <a:custGeom>
              <a:avLst/>
              <a:gdLst>
                <a:gd name="connsiteX0" fmla="*/ 285752 w 517565"/>
                <a:gd name="connsiteY0" fmla="*/ 167603 h 604377"/>
                <a:gd name="connsiteX1" fmla="*/ 351625 w 517565"/>
                <a:gd name="connsiteY1" fmla="*/ 233335 h 604377"/>
                <a:gd name="connsiteX2" fmla="*/ 285752 w 517565"/>
                <a:gd name="connsiteY2" fmla="*/ 299067 h 604377"/>
                <a:gd name="connsiteX3" fmla="*/ 219879 w 517565"/>
                <a:gd name="connsiteY3" fmla="*/ 233335 h 604377"/>
                <a:gd name="connsiteX4" fmla="*/ 285752 w 517565"/>
                <a:gd name="connsiteY4" fmla="*/ 167603 h 604377"/>
                <a:gd name="connsiteX5" fmla="*/ 269947 w 517565"/>
                <a:gd name="connsiteY5" fmla="*/ 73459 h 604377"/>
                <a:gd name="connsiteX6" fmla="*/ 258620 w 517565"/>
                <a:gd name="connsiteY6" fmla="*/ 82914 h 604377"/>
                <a:gd name="connsiteX7" fmla="*/ 253606 w 517565"/>
                <a:gd name="connsiteY7" fmla="*/ 112855 h 604377"/>
                <a:gd name="connsiteX8" fmla="*/ 220553 w 517565"/>
                <a:gd name="connsiteY8" fmla="*/ 126667 h 604377"/>
                <a:gd name="connsiteX9" fmla="*/ 196041 w 517565"/>
                <a:gd name="connsiteY9" fmla="*/ 109240 h 604377"/>
                <a:gd name="connsiteX10" fmla="*/ 181186 w 517565"/>
                <a:gd name="connsiteY10" fmla="*/ 110538 h 604377"/>
                <a:gd name="connsiteX11" fmla="*/ 170508 w 517565"/>
                <a:gd name="connsiteY11" fmla="*/ 121105 h 604377"/>
                <a:gd name="connsiteX12" fmla="*/ 159831 w 517565"/>
                <a:gd name="connsiteY12" fmla="*/ 131765 h 604377"/>
                <a:gd name="connsiteX13" fmla="*/ 158624 w 517565"/>
                <a:gd name="connsiteY13" fmla="*/ 146596 h 604377"/>
                <a:gd name="connsiteX14" fmla="*/ 176358 w 517565"/>
                <a:gd name="connsiteY14" fmla="*/ 171531 h 604377"/>
                <a:gd name="connsiteX15" fmla="*/ 163173 w 517565"/>
                <a:gd name="connsiteY15" fmla="*/ 203789 h 604377"/>
                <a:gd name="connsiteX16" fmla="*/ 133463 w 517565"/>
                <a:gd name="connsiteY16" fmla="*/ 208517 h 604377"/>
                <a:gd name="connsiteX17" fmla="*/ 123992 w 517565"/>
                <a:gd name="connsiteY17" fmla="*/ 219733 h 604377"/>
                <a:gd name="connsiteX18" fmla="*/ 123992 w 517565"/>
                <a:gd name="connsiteY18" fmla="*/ 234749 h 604377"/>
                <a:gd name="connsiteX19" fmla="*/ 123992 w 517565"/>
                <a:gd name="connsiteY19" fmla="*/ 249673 h 604377"/>
                <a:gd name="connsiteX20" fmla="*/ 133463 w 517565"/>
                <a:gd name="connsiteY20" fmla="*/ 260890 h 604377"/>
                <a:gd name="connsiteX21" fmla="*/ 163730 w 517565"/>
                <a:gd name="connsiteY21" fmla="*/ 265988 h 604377"/>
                <a:gd name="connsiteX22" fmla="*/ 177286 w 517565"/>
                <a:gd name="connsiteY22" fmla="*/ 298153 h 604377"/>
                <a:gd name="connsiteX23" fmla="*/ 159831 w 517565"/>
                <a:gd name="connsiteY23" fmla="*/ 322625 h 604377"/>
                <a:gd name="connsiteX24" fmla="*/ 161131 w 517565"/>
                <a:gd name="connsiteY24" fmla="*/ 337456 h 604377"/>
                <a:gd name="connsiteX25" fmla="*/ 171715 w 517565"/>
                <a:gd name="connsiteY25" fmla="*/ 348023 h 604377"/>
                <a:gd name="connsiteX26" fmla="*/ 182393 w 517565"/>
                <a:gd name="connsiteY26" fmla="*/ 358683 h 604377"/>
                <a:gd name="connsiteX27" fmla="*/ 197248 w 517565"/>
                <a:gd name="connsiteY27" fmla="*/ 359888 h 604377"/>
                <a:gd name="connsiteX28" fmla="*/ 222224 w 517565"/>
                <a:gd name="connsiteY28" fmla="*/ 342276 h 604377"/>
                <a:gd name="connsiteX29" fmla="*/ 254534 w 517565"/>
                <a:gd name="connsiteY29" fmla="*/ 355346 h 604377"/>
                <a:gd name="connsiteX30" fmla="*/ 259548 w 517565"/>
                <a:gd name="connsiteY30" fmla="*/ 385009 h 604377"/>
                <a:gd name="connsiteX31" fmla="*/ 270783 w 517565"/>
                <a:gd name="connsiteY31" fmla="*/ 394556 h 604377"/>
                <a:gd name="connsiteX32" fmla="*/ 285731 w 517565"/>
                <a:gd name="connsiteY32" fmla="*/ 394556 h 604377"/>
                <a:gd name="connsiteX33" fmla="*/ 300772 w 517565"/>
                <a:gd name="connsiteY33" fmla="*/ 394556 h 604377"/>
                <a:gd name="connsiteX34" fmla="*/ 312006 w 517565"/>
                <a:gd name="connsiteY34" fmla="*/ 385009 h 604377"/>
                <a:gd name="connsiteX35" fmla="*/ 316834 w 517565"/>
                <a:gd name="connsiteY35" fmla="*/ 354883 h 604377"/>
                <a:gd name="connsiteX36" fmla="*/ 348309 w 517565"/>
                <a:gd name="connsiteY36" fmla="*/ 341720 h 604377"/>
                <a:gd name="connsiteX37" fmla="*/ 373007 w 517565"/>
                <a:gd name="connsiteY37" fmla="*/ 359332 h 604377"/>
                <a:gd name="connsiteX38" fmla="*/ 387862 w 517565"/>
                <a:gd name="connsiteY38" fmla="*/ 358034 h 604377"/>
                <a:gd name="connsiteX39" fmla="*/ 398539 w 517565"/>
                <a:gd name="connsiteY39" fmla="*/ 347467 h 604377"/>
                <a:gd name="connsiteX40" fmla="*/ 409217 w 517565"/>
                <a:gd name="connsiteY40" fmla="*/ 336807 h 604377"/>
                <a:gd name="connsiteX41" fmla="*/ 410424 w 517565"/>
                <a:gd name="connsiteY41" fmla="*/ 321976 h 604377"/>
                <a:gd name="connsiteX42" fmla="*/ 392876 w 517565"/>
                <a:gd name="connsiteY42" fmla="*/ 297412 h 604377"/>
                <a:gd name="connsiteX43" fmla="*/ 406246 w 517565"/>
                <a:gd name="connsiteY43" fmla="*/ 265154 h 604377"/>
                <a:gd name="connsiteX44" fmla="*/ 436142 w 517565"/>
                <a:gd name="connsiteY44" fmla="*/ 260055 h 604377"/>
                <a:gd name="connsiteX45" fmla="*/ 445705 w 517565"/>
                <a:gd name="connsiteY45" fmla="*/ 248932 h 604377"/>
                <a:gd name="connsiteX46" fmla="*/ 445705 w 517565"/>
                <a:gd name="connsiteY46" fmla="*/ 234008 h 604377"/>
                <a:gd name="connsiteX47" fmla="*/ 445705 w 517565"/>
                <a:gd name="connsiteY47" fmla="*/ 218991 h 604377"/>
                <a:gd name="connsiteX48" fmla="*/ 436142 w 517565"/>
                <a:gd name="connsiteY48" fmla="*/ 207775 h 604377"/>
                <a:gd name="connsiteX49" fmla="*/ 406246 w 517565"/>
                <a:gd name="connsiteY49" fmla="*/ 202677 h 604377"/>
                <a:gd name="connsiteX50" fmla="*/ 392876 w 517565"/>
                <a:gd name="connsiteY50" fmla="*/ 170419 h 604377"/>
                <a:gd name="connsiteX51" fmla="*/ 410424 w 517565"/>
                <a:gd name="connsiteY51" fmla="*/ 145762 h 604377"/>
                <a:gd name="connsiteX52" fmla="*/ 409217 w 517565"/>
                <a:gd name="connsiteY52" fmla="*/ 130931 h 604377"/>
                <a:gd name="connsiteX53" fmla="*/ 398539 w 517565"/>
                <a:gd name="connsiteY53" fmla="*/ 120271 h 604377"/>
                <a:gd name="connsiteX54" fmla="*/ 387862 w 517565"/>
                <a:gd name="connsiteY54" fmla="*/ 109611 h 604377"/>
                <a:gd name="connsiteX55" fmla="*/ 373192 w 517565"/>
                <a:gd name="connsiteY55" fmla="*/ 108684 h 604377"/>
                <a:gd name="connsiteX56" fmla="*/ 348495 w 517565"/>
                <a:gd name="connsiteY56" fmla="*/ 126203 h 604377"/>
                <a:gd name="connsiteX57" fmla="*/ 316185 w 517565"/>
                <a:gd name="connsiteY57" fmla="*/ 112855 h 604377"/>
                <a:gd name="connsiteX58" fmla="*/ 311171 w 517565"/>
                <a:gd name="connsiteY58" fmla="*/ 82914 h 604377"/>
                <a:gd name="connsiteX59" fmla="*/ 299844 w 517565"/>
                <a:gd name="connsiteY59" fmla="*/ 73459 h 604377"/>
                <a:gd name="connsiteX60" fmla="*/ 284895 w 517565"/>
                <a:gd name="connsiteY60" fmla="*/ 73459 h 604377"/>
                <a:gd name="connsiteX61" fmla="*/ 301236 w 517565"/>
                <a:gd name="connsiteY61" fmla="*/ 601 h 604377"/>
                <a:gd name="connsiteX62" fmla="*/ 517476 w 517565"/>
                <a:gd name="connsiteY62" fmla="*/ 226592 h 604377"/>
                <a:gd name="connsiteX63" fmla="*/ 460654 w 517565"/>
                <a:gd name="connsiteY63" fmla="*/ 385287 h 604377"/>
                <a:gd name="connsiteX64" fmla="*/ 460654 w 517565"/>
                <a:gd name="connsiteY64" fmla="*/ 490218 h 604377"/>
                <a:gd name="connsiteX65" fmla="*/ 444963 w 517565"/>
                <a:gd name="connsiteY65" fmla="*/ 512094 h 604377"/>
                <a:gd name="connsiteX66" fmla="*/ 176172 w 517565"/>
                <a:gd name="connsiteY66" fmla="*/ 603492 h 604377"/>
                <a:gd name="connsiteX67" fmla="*/ 155653 w 517565"/>
                <a:gd name="connsiteY67" fmla="*/ 588939 h 604377"/>
                <a:gd name="connsiteX68" fmla="*/ 155653 w 517565"/>
                <a:gd name="connsiteY68" fmla="*/ 532858 h 604377"/>
                <a:gd name="connsiteX69" fmla="*/ 91774 w 517565"/>
                <a:gd name="connsiteY69" fmla="*/ 532858 h 604377"/>
                <a:gd name="connsiteX70" fmla="*/ 50829 w 517565"/>
                <a:gd name="connsiteY70" fmla="*/ 491887 h 604377"/>
                <a:gd name="connsiteX71" fmla="*/ 50829 w 517565"/>
                <a:gd name="connsiteY71" fmla="*/ 380096 h 604377"/>
                <a:gd name="connsiteX72" fmla="*/ 20190 w 517565"/>
                <a:gd name="connsiteY72" fmla="*/ 380096 h 604377"/>
                <a:gd name="connsiteX73" fmla="*/ 3292 w 517565"/>
                <a:gd name="connsiteY73" fmla="*/ 349043 h 604377"/>
                <a:gd name="connsiteX74" fmla="*/ 33095 w 517565"/>
                <a:gd name="connsiteY74" fmla="*/ 296485 h 604377"/>
                <a:gd name="connsiteX75" fmla="*/ 50829 w 517565"/>
                <a:gd name="connsiteY75" fmla="*/ 223811 h 604377"/>
                <a:gd name="connsiteX76" fmla="*/ 50829 w 517565"/>
                <a:gd name="connsiteY76" fmla="*/ 217415 h 604377"/>
                <a:gd name="connsiteX77" fmla="*/ 51386 w 517565"/>
                <a:gd name="connsiteY77" fmla="*/ 217415 h 604377"/>
                <a:gd name="connsiteX78" fmla="*/ 301236 w 517565"/>
                <a:gd name="connsiteY78" fmla="*/ 601 h 604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517565" h="604377">
                  <a:moveTo>
                    <a:pt x="285752" y="167603"/>
                  </a:moveTo>
                  <a:cubicBezTo>
                    <a:pt x="322133" y="167603"/>
                    <a:pt x="351625" y="197032"/>
                    <a:pt x="351625" y="233335"/>
                  </a:cubicBezTo>
                  <a:cubicBezTo>
                    <a:pt x="351625" y="269638"/>
                    <a:pt x="322133" y="299067"/>
                    <a:pt x="285752" y="299067"/>
                  </a:cubicBezTo>
                  <a:cubicBezTo>
                    <a:pt x="249371" y="299067"/>
                    <a:pt x="219879" y="269638"/>
                    <a:pt x="219879" y="233335"/>
                  </a:cubicBezTo>
                  <a:cubicBezTo>
                    <a:pt x="219879" y="197032"/>
                    <a:pt x="249371" y="167603"/>
                    <a:pt x="285752" y="167603"/>
                  </a:cubicBezTo>
                  <a:close/>
                  <a:moveTo>
                    <a:pt x="269947" y="73459"/>
                  </a:moveTo>
                  <a:cubicBezTo>
                    <a:pt x="264376" y="73459"/>
                    <a:pt x="259641" y="77353"/>
                    <a:pt x="258620" y="82914"/>
                  </a:cubicBezTo>
                  <a:lnTo>
                    <a:pt x="253606" y="112855"/>
                  </a:lnTo>
                  <a:cubicBezTo>
                    <a:pt x="242093" y="115729"/>
                    <a:pt x="230951" y="120271"/>
                    <a:pt x="220553" y="126667"/>
                  </a:cubicBezTo>
                  <a:lnTo>
                    <a:pt x="196041" y="109240"/>
                  </a:lnTo>
                  <a:cubicBezTo>
                    <a:pt x="191399" y="106088"/>
                    <a:pt x="185085" y="106552"/>
                    <a:pt x="181186" y="110538"/>
                  </a:cubicBezTo>
                  <a:lnTo>
                    <a:pt x="170508" y="121105"/>
                  </a:lnTo>
                  <a:lnTo>
                    <a:pt x="159831" y="131765"/>
                  </a:lnTo>
                  <a:cubicBezTo>
                    <a:pt x="155931" y="135751"/>
                    <a:pt x="155374" y="142054"/>
                    <a:pt x="158624" y="146596"/>
                  </a:cubicBezTo>
                  <a:lnTo>
                    <a:pt x="176358" y="171531"/>
                  </a:lnTo>
                  <a:cubicBezTo>
                    <a:pt x="170415" y="181728"/>
                    <a:pt x="166052" y="192666"/>
                    <a:pt x="163173" y="203789"/>
                  </a:cubicBezTo>
                  <a:lnTo>
                    <a:pt x="133463" y="208517"/>
                  </a:lnTo>
                  <a:cubicBezTo>
                    <a:pt x="127892" y="209351"/>
                    <a:pt x="123992" y="214171"/>
                    <a:pt x="123992" y="219733"/>
                  </a:cubicBezTo>
                  <a:lnTo>
                    <a:pt x="123992" y="234749"/>
                  </a:lnTo>
                  <a:lnTo>
                    <a:pt x="123992" y="249673"/>
                  </a:lnTo>
                  <a:cubicBezTo>
                    <a:pt x="123992" y="255235"/>
                    <a:pt x="127892" y="259963"/>
                    <a:pt x="133463" y="260890"/>
                  </a:cubicBezTo>
                  <a:lnTo>
                    <a:pt x="163730" y="265988"/>
                  </a:lnTo>
                  <a:cubicBezTo>
                    <a:pt x="166702" y="277204"/>
                    <a:pt x="171158" y="287957"/>
                    <a:pt x="177286" y="298153"/>
                  </a:cubicBezTo>
                  <a:lnTo>
                    <a:pt x="159831" y="322625"/>
                  </a:lnTo>
                  <a:cubicBezTo>
                    <a:pt x="156674" y="327167"/>
                    <a:pt x="157138" y="333470"/>
                    <a:pt x="161131" y="337456"/>
                  </a:cubicBezTo>
                  <a:lnTo>
                    <a:pt x="171715" y="348023"/>
                  </a:lnTo>
                  <a:lnTo>
                    <a:pt x="182393" y="358683"/>
                  </a:lnTo>
                  <a:cubicBezTo>
                    <a:pt x="186385" y="362669"/>
                    <a:pt x="192699" y="363133"/>
                    <a:pt x="197248" y="359888"/>
                  </a:cubicBezTo>
                  <a:lnTo>
                    <a:pt x="222224" y="342276"/>
                  </a:lnTo>
                  <a:cubicBezTo>
                    <a:pt x="232437" y="348209"/>
                    <a:pt x="243393" y="352473"/>
                    <a:pt x="254534" y="355346"/>
                  </a:cubicBezTo>
                  <a:lnTo>
                    <a:pt x="259548" y="385009"/>
                  </a:lnTo>
                  <a:cubicBezTo>
                    <a:pt x="260477" y="390570"/>
                    <a:pt x="265212" y="394556"/>
                    <a:pt x="270783" y="394556"/>
                  </a:cubicBezTo>
                  <a:lnTo>
                    <a:pt x="285731" y="394556"/>
                  </a:lnTo>
                  <a:lnTo>
                    <a:pt x="300772" y="394556"/>
                  </a:lnTo>
                  <a:cubicBezTo>
                    <a:pt x="306343" y="394556"/>
                    <a:pt x="310985" y="390570"/>
                    <a:pt x="312006" y="385009"/>
                  </a:cubicBezTo>
                  <a:lnTo>
                    <a:pt x="316834" y="354883"/>
                  </a:lnTo>
                  <a:cubicBezTo>
                    <a:pt x="327697" y="352009"/>
                    <a:pt x="338375" y="347560"/>
                    <a:pt x="348309" y="341720"/>
                  </a:cubicBezTo>
                  <a:lnTo>
                    <a:pt x="373007" y="359332"/>
                  </a:lnTo>
                  <a:cubicBezTo>
                    <a:pt x="377649" y="362484"/>
                    <a:pt x="383963" y="362020"/>
                    <a:pt x="387862" y="358034"/>
                  </a:cubicBezTo>
                  <a:lnTo>
                    <a:pt x="398539" y="347467"/>
                  </a:lnTo>
                  <a:lnTo>
                    <a:pt x="409217" y="336807"/>
                  </a:lnTo>
                  <a:cubicBezTo>
                    <a:pt x="413116" y="332821"/>
                    <a:pt x="413673" y="326518"/>
                    <a:pt x="410424" y="321976"/>
                  </a:cubicBezTo>
                  <a:lnTo>
                    <a:pt x="392876" y="297412"/>
                  </a:lnTo>
                  <a:cubicBezTo>
                    <a:pt x="398911" y="287215"/>
                    <a:pt x="403367" y="276370"/>
                    <a:pt x="406246" y="265154"/>
                  </a:cubicBezTo>
                  <a:lnTo>
                    <a:pt x="436142" y="260055"/>
                  </a:lnTo>
                  <a:cubicBezTo>
                    <a:pt x="441713" y="259036"/>
                    <a:pt x="445705" y="254215"/>
                    <a:pt x="445705" y="248932"/>
                  </a:cubicBezTo>
                  <a:lnTo>
                    <a:pt x="445705" y="234008"/>
                  </a:lnTo>
                  <a:lnTo>
                    <a:pt x="445705" y="218991"/>
                  </a:lnTo>
                  <a:cubicBezTo>
                    <a:pt x="445705" y="213429"/>
                    <a:pt x="441713" y="208795"/>
                    <a:pt x="436142" y="207775"/>
                  </a:cubicBezTo>
                  <a:lnTo>
                    <a:pt x="406246" y="202677"/>
                  </a:lnTo>
                  <a:cubicBezTo>
                    <a:pt x="403367" y="191461"/>
                    <a:pt x="398911" y="180708"/>
                    <a:pt x="392876" y="170419"/>
                  </a:cubicBezTo>
                  <a:lnTo>
                    <a:pt x="410424" y="145762"/>
                  </a:lnTo>
                  <a:cubicBezTo>
                    <a:pt x="413673" y="141127"/>
                    <a:pt x="413116" y="134824"/>
                    <a:pt x="409217" y="130931"/>
                  </a:cubicBezTo>
                  <a:lnTo>
                    <a:pt x="398539" y="120271"/>
                  </a:lnTo>
                  <a:lnTo>
                    <a:pt x="387862" y="109611"/>
                  </a:lnTo>
                  <a:cubicBezTo>
                    <a:pt x="383963" y="105903"/>
                    <a:pt x="377649" y="105439"/>
                    <a:pt x="373192" y="108684"/>
                  </a:cubicBezTo>
                  <a:lnTo>
                    <a:pt x="348495" y="126203"/>
                  </a:lnTo>
                  <a:cubicBezTo>
                    <a:pt x="338375" y="120178"/>
                    <a:pt x="327512" y="115729"/>
                    <a:pt x="316185" y="112855"/>
                  </a:cubicBezTo>
                  <a:lnTo>
                    <a:pt x="311171" y="82914"/>
                  </a:lnTo>
                  <a:cubicBezTo>
                    <a:pt x="310242" y="77353"/>
                    <a:pt x="305414" y="73459"/>
                    <a:pt x="299844" y="73459"/>
                  </a:cubicBezTo>
                  <a:lnTo>
                    <a:pt x="284895" y="73459"/>
                  </a:lnTo>
                  <a:close/>
                  <a:moveTo>
                    <a:pt x="301236" y="601"/>
                  </a:moveTo>
                  <a:cubicBezTo>
                    <a:pt x="419616" y="8943"/>
                    <a:pt x="514319" y="108035"/>
                    <a:pt x="517476" y="226592"/>
                  </a:cubicBezTo>
                  <a:cubicBezTo>
                    <a:pt x="519147" y="287400"/>
                    <a:pt x="497328" y="343110"/>
                    <a:pt x="460654" y="385287"/>
                  </a:cubicBezTo>
                  <a:lnTo>
                    <a:pt x="460654" y="490218"/>
                  </a:lnTo>
                  <a:cubicBezTo>
                    <a:pt x="460654" y="500044"/>
                    <a:pt x="454340" y="508850"/>
                    <a:pt x="444963" y="512094"/>
                  </a:cubicBezTo>
                  <a:lnTo>
                    <a:pt x="176172" y="603492"/>
                  </a:lnTo>
                  <a:cubicBezTo>
                    <a:pt x="166052" y="607014"/>
                    <a:pt x="155653" y="599599"/>
                    <a:pt x="155653" y="588939"/>
                  </a:cubicBezTo>
                  <a:lnTo>
                    <a:pt x="155653" y="532858"/>
                  </a:lnTo>
                  <a:lnTo>
                    <a:pt x="91774" y="532858"/>
                  </a:lnTo>
                  <a:cubicBezTo>
                    <a:pt x="69120" y="532858"/>
                    <a:pt x="50829" y="514504"/>
                    <a:pt x="50829" y="491887"/>
                  </a:cubicBezTo>
                  <a:lnTo>
                    <a:pt x="50829" y="380096"/>
                  </a:lnTo>
                  <a:lnTo>
                    <a:pt x="20190" y="380096"/>
                  </a:lnTo>
                  <a:cubicBezTo>
                    <a:pt x="4220" y="380096"/>
                    <a:pt x="-5436" y="362484"/>
                    <a:pt x="3292" y="349043"/>
                  </a:cubicBezTo>
                  <a:cubicBezTo>
                    <a:pt x="12019" y="335417"/>
                    <a:pt x="22789" y="316136"/>
                    <a:pt x="33095" y="296485"/>
                  </a:cubicBezTo>
                  <a:cubicBezTo>
                    <a:pt x="42844" y="277760"/>
                    <a:pt x="50829" y="244946"/>
                    <a:pt x="50829" y="223811"/>
                  </a:cubicBezTo>
                  <a:lnTo>
                    <a:pt x="50829" y="217415"/>
                  </a:lnTo>
                  <a:lnTo>
                    <a:pt x="51386" y="217415"/>
                  </a:lnTo>
                  <a:cubicBezTo>
                    <a:pt x="59835" y="90515"/>
                    <a:pt x="170044" y="-8669"/>
                    <a:pt x="301236" y="601"/>
                  </a:cubicBezTo>
                  <a:close/>
                </a:path>
              </a:pathLst>
            </a:custGeom>
            <a:solidFill>
              <a:sysClr val="window" lastClr="FFFFFF"/>
            </a:solidFill>
            <a:ln>
              <a:noFill/>
            </a:ln>
          </p:spPr>
          <p:txBody>
            <a:bodyP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latin typeface="思源黑体 CN Heavy" panose="020B0A00000000000000" pitchFamily="34" charset="-122"/>
                <a:ea typeface="思源黑体 CN Heavy" panose="020B0A00000000000000" pitchFamily="34" charset="-122"/>
              </a:endParaRPr>
            </a:p>
          </p:txBody>
        </p:sp>
        <p:sp>
          <p:nvSpPr>
            <p:cNvPr id="20" name="矩形 19"/>
            <p:cNvSpPr/>
            <p:nvPr/>
          </p:nvSpPr>
          <p:spPr>
            <a:xfrm>
              <a:off x="6583535" y="2246105"/>
              <a:ext cx="1569660" cy="369332"/>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dist" defTabSz="914400" rtl="0" eaLnBrk="1" fontAlgn="auto" latinLnBrk="0" hangingPunct="1">
                <a:lnSpc>
                  <a:spcPct val="100000"/>
                </a:lnSpc>
                <a:spcBef>
                  <a:spcPct val="0"/>
                </a:spcBef>
                <a:spcAft>
                  <a:spcPct val="0"/>
                </a:spcAft>
                <a:buClrTx/>
                <a:buSzTx/>
                <a:buFontTx/>
                <a:buNone/>
                <a:defRPr/>
              </a:pPr>
              <a:r>
                <a:rPr kumimoji="0" lang="zh-CN" altLang="en-US" sz="1800" b="1" i="0" u="none" strike="noStrike" kern="1200" cap="none" spc="0" normalizeH="0" baseline="0" noProof="0">
                  <a:ln>
                    <a:noFill/>
                  </a:ln>
                  <a:solidFill>
                    <a:prstClr val="black">
                      <a:lumMod val="75000"/>
                      <a:lumOff val="25000"/>
                    </a:prstClr>
                  </a:solidFill>
                  <a:effectLst/>
                  <a:uLnTx/>
                  <a:uFillTx/>
                  <a:latin typeface="思源黑体 CN Bold" panose="020B0800000000000000" pitchFamily="34" charset="-122"/>
                  <a:ea typeface="思源黑体 CN Bold" panose="020B0800000000000000" pitchFamily="34" charset="-122"/>
                  <a:cs typeface="+mn-cs"/>
                </a:rPr>
                <a:t>标题文字添加</a:t>
              </a:r>
              <a:endParaRPr kumimoji="0" lang="zh-CN" altLang="en-US" sz="1800" b="1" i="0" u="none" strike="noStrike" kern="1200" cap="none" spc="0" normalizeH="0" baseline="0" noProof="0">
                <a:ln>
                  <a:noFill/>
                </a:ln>
                <a:solidFill>
                  <a:prstClr val="black">
                    <a:lumMod val="75000"/>
                    <a:lumOff val="25000"/>
                  </a:prstClr>
                </a:solidFill>
                <a:effectLst/>
                <a:uLnTx/>
                <a:uFillTx/>
                <a:latin typeface="思源黑体 CN Bold" panose="020B0800000000000000" pitchFamily="34" charset="-122"/>
                <a:ea typeface="思源黑体 CN Bold" panose="020B0800000000000000" pitchFamily="34" charset="-122"/>
                <a:cs typeface="+mn-cs"/>
              </a:endParaRPr>
            </a:p>
          </p:txBody>
        </p:sp>
        <p:sp>
          <p:nvSpPr>
            <p:cNvPr id="21" name="文本框 16"/>
            <p:cNvSpPr txBox="1"/>
            <p:nvPr/>
          </p:nvSpPr>
          <p:spPr>
            <a:xfrm>
              <a:off x="6583535" y="2582731"/>
              <a:ext cx="3653060" cy="775277"/>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200000"/>
                </a:lnSpc>
                <a:spcBef>
                  <a:spcPct val="0"/>
                </a:spcBef>
                <a:spcAft>
                  <a:spcPct val="0"/>
                </a:spcAft>
                <a:buClrTx/>
                <a:buSzTx/>
                <a:buFontTx/>
                <a:buNone/>
                <a:defRPr/>
              </a:pPr>
              <a:r>
                <a:rPr kumimoji="0" lang="zh-CN" altLang="en-US" sz="1200" b="0" i="0" u="none" strike="noStrike" kern="1200" cap="none" spc="0" normalizeH="0" baseline="0" noProof="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rPr>
                <a:t>在这里输入你需要的文本内容在这里输入你需要的文本内容在这里输入你需要的文本内容</a:t>
              </a:r>
              <a:endParaRPr kumimoji="0" lang="zh-CN" altLang="en-US" sz="1200" b="0" i="0" u="none" strike="noStrike" kern="1200" cap="none" spc="0" normalizeH="0" baseline="0" noProof="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endParaRPr>
            </a:p>
          </p:txBody>
        </p:sp>
      </p:grpSp>
      <p:grpSp>
        <p:nvGrpSpPr>
          <p:cNvPr id="22" name="组合 21"/>
          <p:cNvGrpSpPr/>
          <p:nvPr/>
        </p:nvGrpSpPr>
        <p:grpSpPr>
          <a:xfrm>
            <a:off x="6378796" y="3898285"/>
            <a:ext cx="3989391" cy="1936437"/>
            <a:chOff x="6378796" y="3898285"/>
            <a:chExt cx="3989391" cy="1936437"/>
          </a:xfrm>
        </p:grpSpPr>
        <p:sp>
          <p:nvSpPr>
            <p:cNvPr id="23" name="圆角矩形 42"/>
            <p:cNvSpPr/>
            <p:nvPr/>
          </p:nvSpPr>
          <p:spPr>
            <a:xfrm>
              <a:off x="6378796" y="4365262"/>
              <a:ext cx="3989391" cy="1469460"/>
            </a:xfrm>
            <a:prstGeom prst="roundRect">
              <a:avLst>
                <a:gd name="adj" fmla="val 0"/>
              </a:avLst>
            </a:prstGeom>
            <a:noFill/>
            <a:ln w="12700" cap="flat" cmpd="sng" algn="ctr">
              <a:solidFill>
                <a:sysClr val="window" lastClr="FFFFFF">
                  <a:lumMod val="75000"/>
                </a:sysClr>
              </a:solid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cs typeface="+mn-cs"/>
              </a:endParaRPr>
            </a:p>
          </p:txBody>
        </p:sp>
        <p:sp>
          <p:nvSpPr>
            <p:cNvPr id="24" name="圆角矩形 43"/>
            <p:cNvSpPr/>
            <p:nvPr/>
          </p:nvSpPr>
          <p:spPr>
            <a:xfrm>
              <a:off x="6631438" y="3898285"/>
              <a:ext cx="991912" cy="687210"/>
            </a:xfrm>
            <a:prstGeom prst="roundRect">
              <a:avLst>
                <a:gd name="adj" fmla="val 0"/>
              </a:avLst>
            </a:prstGeom>
            <a:gradFill flip="none" rotWithShape="1">
              <a:gsLst>
                <a:gs pos="0">
                  <a:srgbClr val="277F28"/>
                </a:gs>
                <a:gs pos="100000">
                  <a:srgbClr val="63C77B"/>
                </a:gs>
              </a:gsLst>
              <a:lin ang="13500000" scaled="1"/>
            </a:gra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cs typeface="+mn-cs"/>
              </a:endParaRPr>
            </a:p>
          </p:txBody>
        </p:sp>
        <p:sp>
          <p:nvSpPr>
            <p:cNvPr id="25" name="形状"/>
            <p:cNvSpPr>
              <a:spLocks noChangeAspect="1"/>
            </p:cNvSpPr>
            <p:nvPr/>
          </p:nvSpPr>
          <p:spPr bwMode="auto">
            <a:xfrm>
              <a:off x="6912832" y="4035624"/>
              <a:ext cx="429121" cy="412529"/>
            </a:xfrm>
            <a:custGeom>
              <a:avLst/>
              <a:gdLst>
                <a:gd name="T0" fmla="*/ 5605 w 5814"/>
                <a:gd name="T1" fmla="*/ 2151 h 5598"/>
                <a:gd name="T2" fmla="*/ 415 w 5814"/>
                <a:gd name="T3" fmla="*/ 62 h 5598"/>
                <a:gd name="T4" fmla="*/ 136 w 5814"/>
                <a:gd name="T5" fmla="*/ 200 h 5598"/>
                <a:gd name="T6" fmla="*/ 86 w 5814"/>
                <a:gd name="T7" fmla="*/ 470 h 5598"/>
                <a:gd name="T8" fmla="*/ 91 w 5814"/>
                <a:gd name="T9" fmla="*/ 475 h 5598"/>
                <a:gd name="T10" fmla="*/ 410 w 5814"/>
                <a:gd name="T11" fmla="*/ 1188 h 5598"/>
                <a:gd name="T12" fmla="*/ 722 w 5814"/>
                <a:gd name="T13" fmla="*/ 1831 h 5598"/>
                <a:gd name="T14" fmla="*/ 1893 w 5814"/>
                <a:gd name="T15" fmla="*/ 5251 h 5598"/>
                <a:gd name="T16" fmla="*/ 2257 w 5814"/>
                <a:gd name="T17" fmla="*/ 5347 h 5598"/>
                <a:gd name="T18" fmla="*/ 2931 w 5814"/>
                <a:gd name="T19" fmla="*/ 4665 h 5598"/>
                <a:gd name="T20" fmla="*/ 3786 w 5814"/>
                <a:gd name="T21" fmla="*/ 5293 h 5598"/>
                <a:gd name="T22" fmla="*/ 3876 w 5814"/>
                <a:gd name="T23" fmla="*/ 5432 h 5598"/>
                <a:gd name="T24" fmla="*/ 4247 w 5814"/>
                <a:gd name="T25" fmla="*/ 5432 h 5598"/>
                <a:gd name="T26" fmla="*/ 4576 w 5814"/>
                <a:gd name="T27" fmla="*/ 3265 h 5598"/>
                <a:gd name="T28" fmla="*/ 5656 w 5814"/>
                <a:gd name="T29" fmla="*/ 2545 h 5598"/>
                <a:gd name="T30" fmla="*/ 5605 w 5814"/>
                <a:gd name="T31" fmla="*/ 2151 h 5598"/>
                <a:gd name="T32" fmla="*/ 4145 w 5814"/>
                <a:gd name="T33" fmla="*/ 4175 h 5598"/>
                <a:gd name="T34" fmla="*/ 3988 w 5814"/>
                <a:gd name="T35" fmla="*/ 4868 h 5598"/>
                <a:gd name="T36" fmla="*/ 3545 w 5814"/>
                <a:gd name="T37" fmla="*/ 4114 h 5598"/>
                <a:gd name="T38" fmla="*/ 3631 w 5814"/>
                <a:gd name="T39" fmla="*/ 4039 h 5598"/>
                <a:gd name="T40" fmla="*/ 3631 w 5814"/>
                <a:gd name="T41" fmla="*/ 3723 h 5598"/>
                <a:gd name="T42" fmla="*/ 1052 w 5814"/>
                <a:gd name="T43" fmla="*/ 997 h 5598"/>
                <a:gd name="T44" fmla="*/ 2027 w 5814"/>
                <a:gd name="T45" fmla="*/ 1616 h 5598"/>
                <a:gd name="T46" fmla="*/ 4030 w 5814"/>
                <a:gd name="T47" fmla="*/ 3192 h 5598"/>
                <a:gd name="T48" fmla="*/ 4183 w 5814"/>
                <a:gd name="T49" fmla="*/ 3252 h 5598"/>
                <a:gd name="T50" fmla="*/ 4145 w 5814"/>
                <a:gd name="T51" fmla="*/ 4175 h 55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814" h="5598">
                  <a:moveTo>
                    <a:pt x="5605" y="2151"/>
                  </a:moveTo>
                  <a:cubicBezTo>
                    <a:pt x="3810" y="1594"/>
                    <a:pt x="2113" y="862"/>
                    <a:pt x="415" y="62"/>
                  </a:cubicBezTo>
                  <a:cubicBezTo>
                    <a:pt x="281" y="0"/>
                    <a:pt x="160" y="92"/>
                    <a:pt x="136" y="200"/>
                  </a:cubicBezTo>
                  <a:cubicBezTo>
                    <a:pt x="45" y="245"/>
                    <a:pt x="0" y="368"/>
                    <a:pt x="86" y="470"/>
                  </a:cubicBezTo>
                  <a:cubicBezTo>
                    <a:pt x="88" y="472"/>
                    <a:pt x="89" y="473"/>
                    <a:pt x="91" y="475"/>
                  </a:cubicBezTo>
                  <a:cubicBezTo>
                    <a:pt x="109" y="703"/>
                    <a:pt x="331" y="1028"/>
                    <a:pt x="410" y="1188"/>
                  </a:cubicBezTo>
                  <a:cubicBezTo>
                    <a:pt x="514" y="1397"/>
                    <a:pt x="613" y="1617"/>
                    <a:pt x="722" y="1831"/>
                  </a:cubicBezTo>
                  <a:cubicBezTo>
                    <a:pt x="1109" y="2972"/>
                    <a:pt x="1511" y="4108"/>
                    <a:pt x="1893" y="5251"/>
                  </a:cubicBezTo>
                  <a:cubicBezTo>
                    <a:pt x="1942" y="5396"/>
                    <a:pt x="2142" y="5476"/>
                    <a:pt x="2257" y="5347"/>
                  </a:cubicBezTo>
                  <a:cubicBezTo>
                    <a:pt x="2471" y="5104"/>
                    <a:pt x="2698" y="4882"/>
                    <a:pt x="2931" y="4665"/>
                  </a:cubicBezTo>
                  <a:cubicBezTo>
                    <a:pt x="3191" y="4896"/>
                    <a:pt x="3477" y="5124"/>
                    <a:pt x="3786" y="5293"/>
                  </a:cubicBezTo>
                  <a:cubicBezTo>
                    <a:pt x="3818" y="5339"/>
                    <a:pt x="3842" y="5387"/>
                    <a:pt x="3876" y="5432"/>
                  </a:cubicBezTo>
                  <a:cubicBezTo>
                    <a:pt x="3960" y="5543"/>
                    <a:pt x="4176" y="5598"/>
                    <a:pt x="4247" y="5432"/>
                  </a:cubicBezTo>
                  <a:cubicBezTo>
                    <a:pt x="4506" y="4823"/>
                    <a:pt x="4762" y="3943"/>
                    <a:pt x="4576" y="3265"/>
                  </a:cubicBezTo>
                  <a:cubicBezTo>
                    <a:pt x="4947" y="3166"/>
                    <a:pt x="5272" y="2791"/>
                    <a:pt x="5656" y="2545"/>
                  </a:cubicBezTo>
                  <a:cubicBezTo>
                    <a:pt x="5814" y="2444"/>
                    <a:pt x="5785" y="2207"/>
                    <a:pt x="5605" y="2151"/>
                  </a:cubicBezTo>
                  <a:close/>
                  <a:moveTo>
                    <a:pt x="4145" y="4175"/>
                  </a:moveTo>
                  <a:cubicBezTo>
                    <a:pt x="4115" y="4412"/>
                    <a:pt x="4057" y="4641"/>
                    <a:pt x="3988" y="4868"/>
                  </a:cubicBezTo>
                  <a:cubicBezTo>
                    <a:pt x="3823" y="4627"/>
                    <a:pt x="3679" y="4374"/>
                    <a:pt x="3545" y="4114"/>
                  </a:cubicBezTo>
                  <a:cubicBezTo>
                    <a:pt x="3575" y="4089"/>
                    <a:pt x="3601" y="4063"/>
                    <a:pt x="3631" y="4039"/>
                  </a:cubicBezTo>
                  <a:cubicBezTo>
                    <a:pt x="3726" y="3962"/>
                    <a:pt x="3708" y="3802"/>
                    <a:pt x="3631" y="3723"/>
                  </a:cubicBezTo>
                  <a:cubicBezTo>
                    <a:pt x="2759" y="2826"/>
                    <a:pt x="1908" y="1909"/>
                    <a:pt x="1052" y="997"/>
                  </a:cubicBezTo>
                  <a:cubicBezTo>
                    <a:pt x="1384" y="1191"/>
                    <a:pt x="1709" y="1396"/>
                    <a:pt x="2027" y="1616"/>
                  </a:cubicBezTo>
                  <a:cubicBezTo>
                    <a:pt x="2705" y="2085"/>
                    <a:pt x="3318" y="2793"/>
                    <a:pt x="4030" y="3192"/>
                  </a:cubicBezTo>
                  <a:cubicBezTo>
                    <a:pt x="4083" y="3222"/>
                    <a:pt x="4132" y="3235"/>
                    <a:pt x="4183" y="3252"/>
                  </a:cubicBezTo>
                  <a:cubicBezTo>
                    <a:pt x="4153" y="3558"/>
                    <a:pt x="4183" y="3867"/>
                    <a:pt x="4145" y="4175"/>
                  </a:cubicBezTo>
                  <a:close/>
                </a:path>
              </a:pathLst>
            </a:custGeom>
            <a:solidFill>
              <a:sysClr val="window" lastClr="FFFFFF"/>
            </a:solidFill>
            <a:ln>
              <a:noFill/>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思源黑体 CN Heavy" panose="020B0A00000000000000" pitchFamily="34" charset="-122"/>
                <a:ea typeface="思源黑体 CN Heavy" panose="020B0A00000000000000" pitchFamily="34" charset="-122"/>
                <a:cs typeface="+mn-cs"/>
              </a:endParaRPr>
            </a:p>
          </p:txBody>
        </p:sp>
        <p:sp>
          <p:nvSpPr>
            <p:cNvPr id="26" name="矩形 25"/>
            <p:cNvSpPr/>
            <p:nvPr/>
          </p:nvSpPr>
          <p:spPr>
            <a:xfrm>
              <a:off x="6583535" y="4615117"/>
              <a:ext cx="1569660" cy="369332"/>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dist" defTabSz="914400" rtl="0" eaLnBrk="1" fontAlgn="auto" latinLnBrk="0" hangingPunct="1">
                <a:lnSpc>
                  <a:spcPct val="100000"/>
                </a:lnSpc>
                <a:spcBef>
                  <a:spcPct val="0"/>
                </a:spcBef>
                <a:spcAft>
                  <a:spcPct val="0"/>
                </a:spcAft>
                <a:buClrTx/>
                <a:buSzTx/>
                <a:buFontTx/>
                <a:buNone/>
                <a:defRPr/>
              </a:pPr>
              <a:r>
                <a:rPr kumimoji="0" lang="zh-CN" altLang="en-US" sz="1800" b="1" i="0" u="none" strike="noStrike" kern="1200" cap="none" spc="0" normalizeH="0" baseline="0" noProof="0">
                  <a:ln>
                    <a:noFill/>
                  </a:ln>
                  <a:solidFill>
                    <a:prstClr val="black">
                      <a:lumMod val="75000"/>
                      <a:lumOff val="25000"/>
                    </a:prstClr>
                  </a:solidFill>
                  <a:effectLst/>
                  <a:uLnTx/>
                  <a:uFillTx/>
                  <a:latin typeface="思源黑体 CN Bold" panose="020B0800000000000000" pitchFamily="34" charset="-122"/>
                  <a:ea typeface="思源黑体 CN Bold" panose="020B0800000000000000" pitchFamily="34" charset="-122"/>
                  <a:cs typeface="+mn-cs"/>
                </a:rPr>
                <a:t>标题文字添加</a:t>
              </a:r>
              <a:endParaRPr kumimoji="0" lang="zh-CN" altLang="en-US" sz="1800" b="1" i="0" u="none" strike="noStrike" kern="1200" cap="none" spc="0" normalizeH="0" baseline="0" noProof="0">
                <a:ln>
                  <a:noFill/>
                </a:ln>
                <a:solidFill>
                  <a:prstClr val="black">
                    <a:lumMod val="75000"/>
                    <a:lumOff val="25000"/>
                  </a:prstClr>
                </a:solidFill>
                <a:effectLst/>
                <a:uLnTx/>
                <a:uFillTx/>
                <a:latin typeface="思源黑体 CN Bold" panose="020B0800000000000000" pitchFamily="34" charset="-122"/>
                <a:ea typeface="思源黑体 CN Bold" panose="020B0800000000000000" pitchFamily="34" charset="-122"/>
                <a:cs typeface="+mn-cs"/>
              </a:endParaRPr>
            </a:p>
          </p:txBody>
        </p:sp>
        <p:sp>
          <p:nvSpPr>
            <p:cNvPr id="27" name="文本框 16"/>
            <p:cNvSpPr txBox="1"/>
            <p:nvPr/>
          </p:nvSpPr>
          <p:spPr>
            <a:xfrm>
              <a:off x="6583535" y="4951743"/>
              <a:ext cx="3653060" cy="775277"/>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200000"/>
                </a:lnSpc>
                <a:spcBef>
                  <a:spcPct val="0"/>
                </a:spcBef>
                <a:spcAft>
                  <a:spcPct val="0"/>
                </a:spcAft>
                <a:buClrTx/>
                <a:buSzTx/>
                <a:buFontTx/>
                <a:buNone/>
                <a:defRPr/>
              </a:pPr>
              <a:r>
                <a:rPr kumimoji="0" lang="zh-CN" altLang="en-US" sz="1200" b="0" i="0" u="none" strike="noStrike" kern="1200" cap="none" spc="0" normalizeH="0" baseline="0" noProof="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rPr>
                <a:t>在这里输入你需要的文本内容在这里输入你需要的文本内容在这里输入你需要的文本内容</a:t>
              </a:r>
              <a:endParaRPr kumimoji="0" lang="zh-CN" altLang="en-US" sz="1200" b="0" i="0" u="none" strike="noStrike" kern="1200" cap="none" spc="0" normalizeH="0" baseline="0" noProof="0">
                <a:ln>
                  <a:noFill/>
                </a:ln>
                <a:solidFill>
                  <a:prstClr val="black">
                    <a:lumMod val="75000"/>
                    <a:lumOff val="25000"/>
                  </a:prstClr>
                </a:solidFill>
                <a:effectLst/>
                <a:uLnTx/>
                <a:uFillTx/>
                <a:latin typeface="思源黑体 CN Light" panose="020B0300000000000000" pitchFamily="34" charset="-122"/>
                <a:ea typeface="思源黑体 CN Light" panose="020B0300000000000000" pitchFamily="34" charset="-122"/>
              </a:endParaRPr>
            </a:p>
          </p:txBody>
        </p:sp>
      </p:grpSp>
      <p:grpSp>
        <p:nvGrpSpPr>
          <p:cNvPr id="2" name="组合 1"/>
          <p:cNvGrpSpPr/>
          <p:nvPr/>
        </p:nvGrpSpPr>
        <p:grpSpPr>
          <a:xfrm>
            <a:off x="5318" y="0"/>
            <a:ext cx="4280448" cy="815929"/>
            <a:chOff x="5318" y="0"/>
            <a:chExt cx="4280448" cy="815929"/>
          </a:xfrm>
        </p:grpSpPr>
        <p:grpSp>
          <p:nvGrpSpPr>
            <p:cNvPr id="36" name="组合 35"/>
            <p:cNvGrpSpPr/>
            <p:nvPr/>
          </p:nvGrpSpPr>
          <p:grpSpPr>
            <a:xfrm>
              <a:off x="542338" y="292709"/>
              <a:ext cx="3743428" cy="523220"/>
              <a:chOff x="6978848" y="2201123"/>
              <a:chExt cx="3743428" cy="523220"/>
            </a:xfrm>
          </p:grpSpPr>
          <p:sp>
            <p:nvSpPr>
              <p:cNvPr id="37" name="文本框 36"/>
              <p:cNvSpPr txBox="1"/>
              <p:nvPr/>
            </p:nvSpPr>
            <p:spPr>
              <a:xfrm>
                <a:off x="6978848" y="2201123"/>
                <a:ext cx="743116" cy="523220"/>
              </a:xfrm>
              <a:prstGeom prst="rect">
                <a:avLst/>
              </a:prstGeom>
              <a:noFill/>
            </p:spPr>
            <p:txBody>
              <a:bodyPr wrap="square" rtlCol="0">
                <a:spAutoFit/>
              </a:bodyPr>
              <a:lstStyle/>
              <a:p>
                <a:pPr algn="dist"/>
                <a:r>
                  <a:rPr lang="en-US" altLang="zh-CN" sz="2800">
                    <a:latin typeface="胡晓波男神体" panose="02010600030101010101" pitchFamily="2" charset="-122"/>
                    <a:ea typeface="胡晓波男神体" panose="02010600030101010101" pitchFamily="2" charset="-122"/>
                    <a:cs typeface="胡晓波男神体" panose="02010600030101010101" pitchFamily="2" charset="-122"/>
                  </a:rPr>
                  <a:t>03</a:t>
                </a:r>
                <a:endParaRPr lang="zh-CN" altLang="en-US" sz="28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38" name="文本框 37"/>
              <p:cNvSpPr txBox="1"/>
              <p:nvPr/>
            </p:nvSpPr>
            <p:spPr>
              <a:xfrm>
                <a:off x="7660253" y="2217387"/>
                <a:ext cx="1454718" cy="461665"/>
              </a:xfrm>
              <a:prstGeom prst="rect">
                <a:avLst/>
              </a:prstGeom>
              <a:noFill/>
            </p:spPr>
            <p:txBody>
              <a:bodyPr wrap="square" rtlCol="0">
                <a:spAutoFit/>
              </a:bodyPr>
              <a:lstStyle/>
              <a:p>
                <a:pPr algn="dist"/>
                <a:r>
                  <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rPr>
                  <a:t>活动须知</a:t>
                </a:r>
                <a:endPar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39" name="文本框 38"/>
              <p:cNvSpPr txBox="1"/>
              <p:nvPr/>
            </p:nvSpPr>
            <p:spPr>
              <a:xfrm>
                <a:off x="9013242" y="2294331"/>
                <a:ext cx="1709034" cy="307777"/>
              </a:xfrm>
              <a:prstGeom prst="rect">
                <a:avLst/>
              </a:prstGeom>
              <a:noFill/>
            </p:spPr>
            <p:txBody>
              <a:bodyPr wrap="square" rtlCol="0">
                <a:spAutoFit/>
              </a:bodyPr>
              <a:lstStyle/>
              <a:p>
                <a:pPr algn="dist"/>
                <a:r>
                  <a:rPr lang="en-US" altLang="zh-CN" sz="1400">
                    <a:latin typeface="思源黑体 CN Light" panose="020B0300000000000000" pitchFamily="34" charset="-122"/>
                    <a:ea typeface="思源黑体 CN Light" panose="020B0300000000000000" pitchFamily="34" charset="-122"/>
                    <a:cs typeface="胡晓波男神体" panose="02010600030101010101" pitchFamily="2" charset="-122"/>
                  </a:rPr>
                  <a:t>HUO DONG XU ZHI</a:t>
                </a:r>
                <a:endParaRPr lang="zh-CN" altLang="en-US" sz="1400">
                  <a:latin typeface="思源黑体 CN Light" panose="020B0300000000000000" pitchFamily="34" charset="-122"/>
                  <a:ea typeface="思源黑体 CN Light" panose="020B0300000000000000" pitchFamily="34" charset="-122"/>
                  <a:cs typeface="胡晓波男神体" panose="02010600030101010101" pitchFamily="2" charset="-122"/>
                </a:endParaRPr>
              </a:p>
            </p:txBody>
          </p:sp>
        </p:grpSp>
        <p:grpSp>
          <p:nvGrpSpPr>
            <p:cNvPr id="30" name="组合 29"/>
            <p:cNvGrpSpPr/>
            <p:nvPr/>
          </p:nvGrpSpPr>
          <p:grpSpPr>
            <a:xfrm>
              <a:off x="5318" y="0"/>
              <a:ext cx="537020" cy="480848"/>
              <a:chOff x="0" y="-1622"/>
              <a:chExt cx="537020" cy="480848"/>
            </a:xfrm>
          </p:grpSpPr>
          <p:sp>
            <p:nvSpPr>
              <p:cNvPr id="31" name="矩形 30"/>
              <p:cNvSpPr/>
              <p:nvPr/>
            </p:nvSpPr>
            <p:spPr>
              <a:xfrm flipH="1">
                <a:off x="0" y="-1622"/>
                <a:ext cx="395464" cy="383139"/>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32" name="矩形 31"/>
              <p:cNvSpPr/>
              <p:nvPr/>
            </p:nvSpPr>
            <p:spPr>
              <a:xfrm flipH="1">
                <a:off x="253907" y="196113"/>
                <a:ext cx="283113" cy="283113"/>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anim calcmode="lin" valueType="num">
                                      <p:cBhvr>
                                        <p:cTn id="14" dur="500" fill="hold"/>
                                        <p:tgtEl>
                                          <p:spTgt spid="16"/>
                                        </p:tgtEl>
                                        <p:attrNameLst>
                                          <p:attrName>ppt_x</p:attrName>
                                        </p:attrNameLst>
                                      </p:cBhvr>
                                      <p:tavLst>
                                        <p:tav tm="0">
                                          <p:val>
                                            <p:strVal val="#ppt_x"/>
                                          </p:val>
                                        </p:tav>
                                        <p:tav tm="100000">
                                          <p:val>
                                            <p:strVal val="#ppt_x"/>
                                          </p:val>
                                        </p:tav>
                                      </p:tavLst>
                                    </p:anim>
                                    <p:anim calcmode="lin" valueType="num">
                                      <p:cBhvr>
                                        <p:cTn id="15" dur="500" fill="hold"/>
                                        <p:tgtEl>
                                          <p:spTgt spid="16"/>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anim calcmode="lin" valueType="num">
                                      <p:cBhvr>
                                        <p:cTn id="20" dur="500" fill="hold"/>
                                        <p:tgtEl>
                                          <p:spTgt spid="10"/>
                                        </p:tgtEl>
                                        <p:attrNameLst>
                                          <p:attrName>ppt_x</p:attrName>
                                        </p:attrNameLst>
                                      </p:cBhvr>
                                      <p:tavLst>
                                        <p:tav tm="0">
                                          <p:val>
                                            <p:strVal val="#ppt_x"/>
                                          </p:val>
                                        </p:tav>
                                        <p:tav tm="100000">
                                          <p:val>
                                            <p:strVal val="#ppt_x"/>
                                          </p:val>
                                        </p:tav>
                                      </p:tavLst>
                                    </p:anim>
                                    <p:anim calcmode="lin" valueType="num">
                                      <p:cBhvr>
                                        <p:cTn id="21" dur="500" fill="hold"/>
                                        <p:tgtEl>
                                          <p:spTgt spid="10"/>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fade">
                                      <p:cBhvr>
                                        <p:cTn id="25" dur="500"/>
                                        <p:tgtEl>
                                          <p:spTgt spid="22"/>
                                        </p:tgtEl>
                                      </p:cBhvr>
                                    </p:animEffect>
                                    <p:anim calcmode="lin" valueType="num">
                                      <p:cBhvr>
                                        <p:cTn id="26" dur="500" fill="hold"/>
                                        <p:tgtEl>
                                          <p:spTgt spid="22"/>
                                        </p:tgtEl>
                                        <p:attrNameLst>
                                          <p:attrName>ppt_x</p:attrName>
                                        </p:attrNameLst>
                                      </p:cBhvr>
                                      <p:tavLst>
                                        <p:tav tm="0">
                                          <p:val>
                                            <p:strVal val="#ppt_x"/>
                                          </p:val>
                                        </p:tav>
                                        <p:tav tm="100000">
                                          <p:val>
                                            <p:strVal val="#ppt_x"/>
                                          </p:val>
                                        </p:tav>
                                      </p:tavLst>
                                    </p:anim>
                                    <p:anim calcmode="lin" valueType="num">
                                      <p:cBhvr>
                                        <p:cTn id="27" dur="5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0" y="149731"/>
            <a:ext cx="2095500" cy="369332"/>
          </a:xfrm>
          <a:prstGeom prst="rect">
            <a:avLst/>
          </a:prstGeom>
          <a:noFill/>
        </p:spPr>
        <p:txBody>
          <a:bodyPr wrap="square" rtlCol="0">
            <a:spAutoFit/>
          </a:bodyPr>
          <a:lstStyle/>
          <a:p>
            <a:pPr algn="ctr"/>
            <a:r>
              <a:rPr lang="en-US" altLang="zh-CN">
                <a:noFill/>
                <a:latin typeface="思源黑体 CN Heavy" panose="020B0A00000000000000" pitchFamily="34" charset="-122"/>
                <a:ea typeface="思源黑体 CN Heavy" panose="020B0A00000000000000" pitchFamily="34" charset="-122"/>
              </a:rPr>
              <a:t>BY YUSHEN</a:t>
            </a:r>
            <a:endParaRPr lang="zh-CN" altLang="en-US">
              <a:noFill/>
              <a:latin typeface="思源黑体 CN Heavy" panose="020B0A00000000000000" pitchFamily="34" charset="-122"/>
              <a:ea typeface="思源黑体 CN Heavy" panose="020B0A00000000000000" pitchFamily="34" charset="-122"/>
            </a:endParaRPr>
          </a:p>
        </p:txBody>
      </p:sp>
      <p:grpSp>
        <p:nvGrpSpPr>
          <p:cNvPr id="3" name="组合 2"/>
          <p:cNvGrpSpPr/>
          <p:nvPr/>
        </p:nvGrpSpPr>
        <p:grpSpPr>
          <a:xfrm>
            <a:off x="958466" y="2221137"/>
            <a:ext cx="1703991" cy="3308988"/>
            <a:chOff x="958466" y="2221137"/>
            <a:chExt cx="1703991" cy="3308988"/>
          </a:xfrm>
        </p:grpSpPr>
        <p:sp>
          <p:nvSpPr>
            <p:cNvPr id="5" name="矩形 4"/>
            <p:cNvSpPr/>
            <p:nvPr/>
          </p:nvSpPr>
          <p:spPr>
            <a:xfrm>
              <a:off x="1034174" y="2221137"/>
              <a:ext cx="1552575" cy="1552575"/>
            </a:xfrm>
            <a:prstGeom prst="rect">
              <a:avLst/>
            </a:prstGeom>
            <a:gradFill>
              <a:gsLst>
                <a:gs pos="0">
                  <a:srgbClr val="277F28"/>
                </a:gs>
                <a:gs pos="100000">
                  <a:srgbClr val="63C77B"/>
                </a:gs>
              </a:gsLst>
              <a:lin ang="13500000" scaled="1"/>
            </a:gradFill>
            <a:ln>
              <a:noFill/>
            </a:ln>
            <a:effectLst>
              <a:outerShdw blurRad="127000" dist="38100" sx="103000" sy="103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nvGrpSpPr>
            <p:cNvPr id="6" name="组合 5"/>
            <p:cNvGrpSpPr/>
            <p:nvPr/>
          </p:nvGrpSpPr>
          <p:grpSpPr>
            <a:xfrm>
              <a:off x="958466" y="4238670"/>
              <a:ext cx="1703991" cy="1291455"/>
              <a:chOff x="1192778" y="1856286"/>
              <a:chExt cx="1703991" cy="1291455"/>
            </a:xfrm>
          </p:grpSpPr>
          <p:sp>
            <p:nvSpPr>
              <p:cNvPr id="8" name="矩形 47"/>
              <p:cNvSpPr>
                <a:spLocks noChangeArrowheads="1"/>
              </p:cNvSpPr>
              <p:nvPr/>
            </p:nvSpPr>
            <p:spPr bwMode="auto">
              <a:xfrm>
                <a:off x="1359902" y="2253145"/>
                <a:ext cx="1369742" cy="894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lvl="0" algn="ctr" defTabSz="457200">
                  <a:lnSpc>
                    <a:spcPct val="150000"/>
                  </a:lnSpc>
                  <a:spcBef>
                    <a:spcPct val="0"/>
                  </a:spcBef>
                  <a:buNone/>
                </a:pPr>
                <a:r>
                  <a:rPr lang="zh-CN" altLang="en-US" sz="1200">
                    <a:solidFill>
                      <a:schemeClr val="tx1">
                        <a:lumMod val="75000"/>
                        <a:lumOff val="25000"/>
                      </a:schemeClr>
                    </a:solidFill>
                    <a:latin typeface="思源黑体 CN Light" panose="020B0300000000000000" pitchFamily="34" charset="-122"/>
                    <a:ea typeface="思源黑体 CN Light" panose="020B0300000000000000" pitchFamily="34" charset="-122"/>
                  </a:rPr>
                  <a:t>点击此处添加文本内容如关键词部分简单介绍等</a:t>
                </a:r>
                <a:endParaRPr lang="zh-CN" altLang="zh-CN" sz="1200">
                  <a:solidFill>
                    <a:schemeClr val="tx1">
                      <a:lumMod val="75000"/>
                      <a:lumOff val="25000"/>
                    </a:schemeClr>
                  </a:solidFill>
                  <a:latin typeface="思源黑体 CN Light" panose="020B0300000000000000" pitchFamily="34" charset="-122"/>
                  <a:ea typeface="思源黑体 CN Light" panose="020B0300000000000000" pitchFamily="34" charset="-122"/>
                </a:endParaRPr>
              </a:p>
            </p:txBody>
          </p:sp>
          <p:sp>
            <p:nvSpPr>
              <p:cNvPr id="9" name="矩形 47"/>
              <p:cNvSpPr>
                <a:spLocks noChangeArrowheads="1"/>
              </p:cNvSpPr>
              <p:nvPr/>
            </p:nvSpPr>
            <p:spPr bwMode="auto">
              <a:xfrm>
                <a:off x="1192778" y="1856286"/>
                <a:ext cx="1703991" cy="369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lvl="0" algn="ctr">
                  <a:buNone/>
                </a:pPr>
                <a:r>
                  <a:rPr lang="zh-CN" altLang="en-US" sz="1800">
                    <a:gradFill>
                      <a:gsLst>
                        <a:gs pos="0">
                          <a:srgbClr val="277F28"/>
                        </a:gs>
                        <a:gs pos="100000">
                          <a:srgbClr val="63C77B"/>
                        </a:gs>
                      </a:gsLst>
                      <a:lin ang="13500000" scaled="1"/>
                    </a:gradFill>
                    <a:latin typeface="思源黑体 CN Bold" panose="020B0800000000000000" pitchFamily="34" charset="-122"/>
                    <a:ea typeface="思源黑体 CN Bold" panose="020B0800000000000000" pitchFamily="34" charset="-122"/>
                  </a:rPr>
                  <a:t>标题文字添加</a:t>
                </a:r>
                <a:endParaRPr lang="zh-CN" altLang="en-US" sz="1800">
                  <a:gradFill>
                    <a:gsLst>
                      <a:gs pos="0">
                        <a:srgbClr val="277F28"/>
                      </a:gs>
                      <a:gs pos="100000">
                        <a:srgbClr val="63C77B"/>
                      </a:gs>
                    </a:gsLst>
                    <a:lin ang="13500000" scaled="1"/>
                  </a:gradFill>
                  <a:latin typeface="思源黑体 CN Bold" panose="020B0800000000000000" pitchFamily="34" charset="-122"/>
                  <a:ea typeface="思源黑体 CN Bold" panose="020B0800000000000000" pitchFamily="34" charset="-122"/>
                </a:endParaRPr>
              </a:p>
            </p:txBody>
          </p:sp>
        </p:grpSp>
        <p:sp>
          <p:nvSpPr>
            <p:cNvPr id="7" name="形状"/>
            <p:cNvSpPr>
              <a:spLocks noChangeAspect="1"/>
            </p:cNvSpPr>
            <p:nvPr/>
          </p:nvSpPr>
          <p:spPr bwMode="auto">
            <a:xfrm>
              <a:off x="1505619" y="2693010"/>
              <a:ext cx="609685" cy="608827"/>
            </a:xfrm>
            <a:custGeom>
              <a:avLst/>
              <a:gdLst>
                <a:gd name="T0" fmla="*/ 2272 w 10361"/>
                <a:gd name="T1" fmla="*/ 2617 h 10345"/>
                <a:gd name="T2" fmla="*/ 4895 w 10361"/>
                <a:gd name="T3" fmla="*/ 5234 h 10345"/>
                <a:gd name="T4" fmla="*/ 7518 w 10361"/>
                <a:gd name="T5" fmla="*/ 2617 h 10345"/>
                <a:gd name="T6" fmla="*/ 4895 w 10361"/>
                <a:gd name="T7" fmla="*/ 0 h 10345"/>
                <a:gd name="T8" fmla="*/ 2272 w 10361"/>
                <a:gd name="T9" fmla="*/ 2617 h 10345"/>
                <a:gd name="T10" fmla="*/ 5155 w 10361"/>
                <a:gd name="T11" fmla="*/ 6356 h 10345"/>
                <a:gd name="T12" fmla="*/ 6461 w 10361"/>
                <a:gd name="T13" fmla="*/ 6356 h 10345"/>
                <a:gd name="T14" fmla="*/ 6461 w 10361"/>
                <a:gd name="T15" fmla="*/ 5717 h 10345"/>
                <a:gd name="T16" fmla="*/ 4896 w 10361"/>
                <a:gd name="T17" fmla="*/ 5448 h 10345"/>
                <a:gd name="T18" fmla="*/ 0 w 10361"/>
                <a:gd name="T19" fmla="*/ 10345 h 10345"/>
                <a:gd name="T20" fmla="*/ 6418 w 10361"/>
                <a:gd name="T21" fmla="*/ 10345 h 10345"/>
                <a:gd name="T22" fmla="*/ 6418 w 10361"/>
                <a:gd name="T23" fmla="*/ 9396 h 10345"/>
                <a:gd name="T24" fmla="*/ 5155 w 10361"/>
                <a:gd name="T25" fmla="*/ 9396 h 10345"/>
                <a:gd name="T26" fmla="*/ 5155 w 10361"/>
                <a:gd name="T27" fmla="*/ 6356 h 10345"/>
                <a:gd name="T28" fmla="*/ 10361 w 10361"/>
                <a:gd name="T29" fmla="*/ 7700 h 10345"/>
                <a:gd name="T30" fmla="*/ 10361 w 10361"/>
                <a:gd name="T31" fmla="*/ 6727 h 10345"/>
                <a:gd name="T32" fmla="*/ 9315 w 10361"/>
                <a:gd name="T33" fmla="*/ 6727 h 10345"/>
                <a:gd name="T34" fmla="*/ 9315 w 10361"/>
                <a:gd name="T35" fmla="*/ 5481 h 10345"/>
                <a:gd name="T36" fmla="*/ 8343 w 10361"/>
                <a:gd name="T37" fmla="*/ 5481 h 10345"/>
                <a:gd name="T38" fmla="*/ 8343 w 10361"/>
                <a:gd name="T39" fmla="*/ 6727 h 10345"/>
                <a:gd name="T40" fmla="*/ 7916 w 10361"/>
                <a:gd name="T41" fmla="*/ 6727 h 10345"/>
                <a:gd name="T42" fmla="*/ 7916 w 10361"/>
                <a:gd name="T43" fmla="*/ 5481 h 10345"/>
                <a:gd name="T44" fmla="*/ 6943 w 10361"/>
                <a:gd name="T45" fmla="*/ 5481 h 10345"/>
                <a:gd name="T46" fmla="*/ 6943 w 10361"/>
                <a:gd name="T47" fmla="*/ 6727 h 10345"/>
                <a:gd name="T48" fmla="*/ 5496 w 10361"/>
                <a:gd name="T49" fmla="*/ 6727 h 10345"/>
                <a:gd name="T50" fmla="*/ 5496 w 10361"/>
                <a:gd name="T51" fmla="*/ 7700 h 10345"/>
                <a:gd name="T52" fmla="*/ 6943 w 10361"/>
                <a:gd name="T53" fmla="*/ 7700 h 10345"/>
                <a:gd name="T54" fmla="*/ 6943 w 10361"/>
                <a:gd name="T55" fmla="*/ 8126 h 10345"/>
                <a:gd name="T56" fmla="*/ 5496 w 10361"/>
                <a:gd name="T57" fmla="*/ 8126 h 10345"/>
                <a:gd name="T58" fmla="*/ 5496 w 10361"/>
                <a:gd name="T59" fmla="*/ 9098 h 10345"/>
                <a:gd name="T60" fmla="*/ 6943 w 10361"/>
                <a:gd name="T61" fmla="*/ 9098 h 10345"/>
                <a:gd name="T62" fmla="*/ 6943 w 10361"/>
                <a:gd name="T63" fmla="*/ 10345 h 10345"/>
                <a:gd name="T64" fmla="*/ 7915 w 10361"/>
                <a:gd name="T65" fmla="*/ 10345 h 10345"/>
                <a:gd name="T66" fmla="*/ 7915 w 10361"/>
                <a:gd name="T67" fmla="*/ 9098 h 10345"/>
                <a:gd name="T68" fmla="*/ 8341 w 10361"/>
                <a:gd name="T69" fmla="*/ 9098 h 10345"/>
                <a:gd name="T70" fmla="*/ 8341 w 10361"/>
                <a:gd name="T71" fmla="*/ 10345 h 10345"/>
                <a:gd name="T72" fmla="*/ 9314 w 10361"/>
                <a:gd name="T73" fmla="*/ 10345 h 10345"/>
                <a:gd name="T74" fmla="*/ 9314 w 10361"/>
                <a:gd name="T75" fmla="*/ 9098 h 10345"/>
                <a:gd name="T76" fmla="*/ 10360 w 10361"/>
                <a:gd name="T77" fmla="*/ 9098 h 10345"/>
                <a:gd name="T78" fmla="*/ 10360 w 10361"/>
                <a:gd name="T79" fmla="*/ 8126 h 10345"/>
                <a:gd name="T80" fmla="*/ 9314 w 10361"/>
                <a:gd name="T81" fmla="*/ 8126 h 10345"/>
                <a:gd name="T82" fmla="*/ 9314 w 10361"/>
                <a:gd name="T83" fmla="*/ 7700 h 10345"/>
                <a:gd name="T84" fmla="*/ 10361 w 10361"/>
                <a:gd name="T85" fmla="*/ 7700 h 10345"/>
                <a:gd name="T86" fmla="*/ 8341 w 10361"/>
                <a:gd name="T87" fmla="*/ 8125 h 10345"/>
                <a:gd name="T88" fmla="*/ 7915 w 10361"/>
                <a:gd name="T89" fmla="*/ 8125 h 10345"/>
                <a:gd name="T90" fmla="*/ 7915 w 10361"/>
                <a:gd name="T91" fmla="*/ 7698 h 10345"/>
                <a:gd name="T92" fmla="*/ 8341 w 10361"/>
                <a:gd name="T93" fmla="*/ 7698 h 10345"/>
                <a:gd name="T94" fmla="*/ 8341 w 10361"/>
                <a:gd name="T95" fmla="*/ 8125 h 10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361" h="10345">
                  <a:moveTo>
                    <a:pt x="2272" y="2617"/>
                  </a:moveTo>
                  <a:cubicBezTo>
                    <a:pt x="2272" y="4063"/>
                    <a:pt x="3447" y="5234"/>
                    <a:pt x="4895" y="5234"/>
                  </a:cubicBezTo>
                  <a:cubicBezTo>
                    <a:pt x="6343" y="5234"/>
                    <a:pt x="7518" y="4063"/>
                    <a:pt x="7518" y="2617"/>
                  </a:cubicBezTo>
                  <a:cubicBezTo>
                    <a:pt x="7518" y="1171"/>
                    <a:pt x="6343" y="0"/>
                    <a:pt x="4895" y="0"/>
                  </a:cubicBezTo>
                  <a:cubicBezTo>
                    <a:pt x="3447" y="0"/>
                    <a:pt x="2272" y="1171"/>
                    <a:pt x="2272" y="2617"/>
                  </a:cubicBezTo>
                  <a:close/>
                  <a:moveTo>
                    <a:pt x="5155" y="6356"/>
                  </a:moveTo>
                  <a:lnTo>
                    <a:pt x="6461" y="6356"/>
                  </a:lnTo>
                  <a:lnTo>
                    <a:pt x="6461" y="5717"/>
                  </a:lnTo>
                  <a:cubicBezTo>
                    <a:pt x="5958" y="5546"/>
                    <a:pt x="5429" y="5455"/>
                    <a:pt x="4896" y="5448"/>
                  </a:cubicBezTo>
                  <a:cubicBezTo>
                    <a:pt x="2193" y="5448"/>
                    <a:pt x="0" y="7641"/>
                    <a:pt x="0" y="10345"/>
                  </a:cubicBezTo>
                  <a:lnTo>
                    <a:pt x="6418" y="10345"/>
                  </a:lnTo>
                  <a:lnTo>
                    <a:pt x="6418" y="9396"/>
                  </a:lnTo>
                  <a:lnTo>
                    <a:pt x="5155" y="9396"/>
                  </a:lnTo>
                  <a:lnTo>
                    <a:pt x="5155" y="6356"/>
                  </a:lnTo>
                  <a:close/>
                  <a:moveTo>
                    <a:pt x="10361" y="7700"/>
                  </a:moveTo>
                  <a:lnTo>
                    <a:pt x="10361" y="6727"/>
                  </a:lnTo>
                  <a:lnTo>
                    <a:pt x="9315" y="6727"/>
                  </a:lnTo>
                  <a:lnTo>
                    <a:pt x="9315" y="5481"/>
                  </a:lnTo>
                  <a:lnTo>
                    <a:pt x="8343" y="5481"/>
                  </a:lnTo>
                  <a:lnTo>
                    <a:pt x="8343" y="6727"/>
                  </a:lnTo>
                  <a:lnTo>
                    <a:pt x="7916" y="6727"/>
                  </a:lnTo>
                  <a:lnTo>
                    <a:pt x="7916" y="5481"/>
                  </a:lnTo>
                  <a:lnTo>
                    <a:pt x="6943" y="5481"/>
                  </a:lnTo>
                  <a:lnTo>
                    <a:pt x="6943" y="6727"/>
                  </a:lnTo>
                  <a:lnTo>
                    <a:pt x="5496" y="6727"/>
                  </a:lnTo>
                  <a:lnTo>
                    <a:pt x="5496" y="7700"/>
                  </a:lnTo>
                  <a:lnTo>
                    <a:pt x="6943" y="7700"/>
                  </a:lnTo>
                  <a:lnTo>
                    <a:pt x="6943" y="8126"/>
                  </a:lnTo>
                  <a:lnTo>
                    <a:pt x="5496" y="8126"/>
                  </a:lnTo>
                  <a:lnTo>
                    <a:pt x="5496" y="9098"/>
                  </a:lnTo>
                  <a:lnTo>
                    <a:pt x="6943" y="9098"/>
                  </a:lnTo>
                  <a:lnTo>
                    <a:pt x="6943" y="10345"/>
                  </a:lnTo>
                  <a:lnTo>
                    <a:pt x="7915" y="10345"/>
                  </a:lnTo>
                  <a:lnTo>
                    <a:pt x="7915" y="9098"/>
                  </a:lnTo>
                  <a:lnTo>
                    <a:pt x="8341" y="9098"/>
                  </a:lnTo>
                  <a:lnTo>
                    <a:pt x="8341" y="10345"/>
                  </a:lnTo>
                  <a:lnTo>
                    <a:pt x="9314" y="10345"/>
                  </a:lnTo>
                  <a:lnTo>
                    <a:pt x="9314" y="9098"/>
                  </a:lnTo>
                  <a:lnTo>
                    <a:pt x="10360" y="9098"/>
                  </a:lnTo>
                  <a:lnTo>
                    <a:pt x="10360" y="8126"/>
                  </a:lnTo>
                  <a:lnTo>
                    <a:pt x="9314" y="8126"/>
                  </a:lnTo>
                  <a:lnTo>
                    <a:pt x="9314" y="7700"/>
                  </a:lnTo>
                  <a:lnTo>
                    <a:pt x="10361" y="7700"/>
                  </a:lnTo>
                  <a:close/>
                  <a:moveTo>
                    <a:pt x="8341" y="8125"/>
                  </a:moveTo>
                  <a:lnTo>
                    <a:pt x="7915" y="8125"/>
                  </a:lnTo>
                  <a:lnTo>
                    <a:pt x="7915" y="7698"/>
                  </a:lnTo>
                  <a:lnTo>
                    <a:pt x="8341" y="7698"/>
                  </a:lnTo>
                  <a:lnTo>
                    <a:pt x="8341" y="8125"/>
                  </a:lnTo>
                  <a:close/>
                </a:path>
              </a:pathLst>
            </a:custGeom>
            <a:solidFill>
              <a:schemeClr val="bg1"/>
            </a:solidFill>
            <a:ln>
              <a:noFill/>
            </a:ln>
          </p:spPr>
          <p:txBody>
            <a:bodyPr/>
            <a:lstStyle/>
            <a:p/>
          </p:txBody>
        </p:sp>
      </p:grpSp>
      <p:grpSp>
        <p:nvGrpSpPr>
          <p:cNvPr id="10" name="组合 9"/>
          <p:cNvGrpSpPr/>
          <p:nvPr/>
        </p:nvGrpSpPr>
        <p:grpSpPr>
          <a:xfrm>
            <a:off x="3855536" y="2221137"/>
            <a:ext cx="1703991" cy="3308988"/>
            <a:chOff x="3854102" y="2221137"/>
            <a:chExt cx="1703991" cy="3308988"/>
          </a:xfrm>
        </p:grpSpPr>
        <p:sp>
          <p:nvSpPr>
            <p:cNvPr id="11" name="矩形 10"/>
            <p:cNvSpPr/>
            <p:nvPr/>
          </p:nvSpPr>
          <p:spPr>
            <a:xfrm>
              <a:off x="3929810" y="2221137"/>
              <a:ext cx="1552575" cy="1552575"/>
            </a:xfrm>
            <a:prstGeom prst="rect">
              <a:avLst/>
            </a:prstGeom>
            <a:solidFill>
              <a:schemeClr val="tx1">
                <a:lumMod val="75000"/>
                <a:lumOff val="25000"/>
              </a:schemeClr>
            </a:solidFill>
            <a:ln>
              <a:noFill/>
            </a:ln>
            <a:effectLst>
              <a:outerShdw blurRad="127000" dist="38100" sx="103000" sy="103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nvGrpSpPr>
            <p:cNvPr id="12" name="组合 11"/>
            <p:cNvGrpSpPr/>
            <p:nvPr/>
          </p:nvGrpSpPr>
          <p:grpSpPr>
            <a:xfrm>
              <a:off x="3854102" y="4238670"/>
              <a:ext cx="1703991" cy="1291455"/>
              <a:chOff x="1192778" y="1856286"/>
              <a:chExt cx="1703991" cy="1291455"/>
            </a:xfrm>
          </p:grpSpPr>
          <p:sp>
            <p:nvSpPr>
              <p:cNvPr id="14" name="矩形 47"/>
              <p:cNvSpPr>
                <a:spLocks noChangeArrowheads="1"/>
              </p:cNvSpPr>
              <p:nvPr/>
            </p:nvSpPr>
            <p:spPr bwMode="auto">
              <a:xfrm>
                <a:off x="1359902" y="2253145"/>
                <a:ext cx="1369742" cy="894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lvl="0" algn="ctr" defTabSz="457200">
                  <a:lnSpc>
                    <a:spcPct val="150000"/>
                  </a:lnSpc>
                  <a:spcBef>
                    <a:spcPct val="0"/>
                  </a:spcBef>
                  <a:buNone/>
                </a:pPr>
                <a:r>
                  <a:rPr lang="zh-CN" altLang="en-US" sz="1200">
                    <a:solidFill>
                      <a:schemeClr val="tx1">
                        <a:lumMod val="75000"/>
                        <a:lumOff val="25000"/>
                      </a:schemeClr>
                    </a:solidFill>
                    <a:latin typeface="思源黑体 CN Light" panose="020B0300000000000000" pitchFamily="34" charset="-122"/>
                    <a:ea typeface="思源黑体 CN Light" panose="020B0300000000000000" pitchFamily="34" charset="-122"/>
                  </a:rPr>
                  <a:t>点击此处添加文本内容如关键词部分简单介绍等</a:t>
                </a:r>
                <a:endParaRPr lang="zh-CN" altLang="zh-CN" sz="1200">
                  <a:solidFill>
                    <a:schemeClr val="tx1">
                      <a:lumMod val="75000"/>
                      <a:lumOff val="25000"/>
                    </a:schemeClr>
                  </a:solidFill>
                  <a:latin typeface="思源黑体 CN Light" panose="020B0300000000000000" pitchFamily="34" charset="-122"/>
                  <a:ea typeface="思源黑体 CN Light" panose="020B0300000000000000" pitchFamily="34" charset="-122"/>
                </a:endParaRPr>
              </a:p>
            </p:txBody>
          </p:sp>
          <p:sp>
            <p:nvSpPr>
              <p:cNvPr id="15" name="矩形 47"/>
              <p:cNvSpPr>
                <a:spLocks noChangeArrowheads="1"/>
              </p:cNvSpPr>
              <p:nvPr/>
            </p:nvSpPr>
            <p:spPr bwMode="auto">
              <a:xfrm>
                <a:off x="1192778" y="1856286"/>
                <a:ext cx="1703991" cy="369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lvl="0" algn="ctr">
                  <a:buNone/>
                </a:pPr>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标题文字添加</a:t>
                </a:r>
                <a:endPar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endParaRPr>
              </a:p>
            </p:txBody>
          </p:sp>
        </p:grpSp>
        <p:sp>
          <p:nvSpPr>
            <p:cNvPr id="13" name="形状"/>
            <p:cNvSpPr>
              <a:spLocks noChangeAspect="1"/>
            </p:cNvSpPr>
            <p:nvPr/>
          </p:nvSpPr>
          <p:spPr bwMode="auto">
            <a:xfrm>
              <a:off x="4401255" y="2696067"/>
              <a:ext cx="609685" cy="602714"/>
            </a:xfrm>
            <a:custGeom>
              <a:avLst/>
              <a:gdLst>
                <a:gd name="T0" fmla="*/ 5194 w 10385"/>
                <a:gd name="T1" fmla="*/ 1501 h 10266"/>
                <a:gd name="T2" fmla="*/ 9529 w 10385"/>
                <a:gd name="T3" fmla="*/ 6358 h 10266"/>
                <a:gd name="T4" fmla="*/ 9705 w 10385"/>
                <a:gd name="T5" fmla="*/ 6368 h 10266"/>
                <a:gd name="T6" fmla="*/ 10287 w 10385"/>
                <a:gd name="T7" fmla="*/ 5847 h 10266"/>
                <a:gd name="T8" fmla="*/ 10297 w 10385"/>
                <a:gd name="T9" fmla="*/ 5671 h 10266"/>
                <a:gd name="T10" fmla="*/ 5286 w 10385"/>
                <a:gd name="T11" fmla="*/ 56 h 10266"/>
                <a:gd name="T12" fmla="*/ 5100 w 10385"/>
                <a:gd name="T13" fmla="*/ 56 h 10266"/>
                <a:gd name="T14" fmla="*/ 2100 w 10385"/>
                <a:gd name="T15" fmla="*/ 3419 h 10266"/>
                <a:gd name="T16" fmla="*/ 2100 w 10385"/>
                <a:gd name="T17" fmla="*/ 1734 h 10266"/>
                <a:gd name="T18" fmla="*/ 1975 w 10385"/>
                <a:gd name="T19" fmla="*/ 1609 h 10266"/>
                <a:gd name="T20" fmla="*/ 1192 w 10385"/>
                <a:gd name="T21" fmla="*/ 1609 h 10266"/>
                <a:gd name="T22" fmla="*/ 1067 w 10385"/>
                <a:gd name="T23" fmla="*/ 1734 h 10266"/>
                <a:gd name="T24" fmla="*/ 1067 w 10385"/>
                <a:gd name="T25" fmla="*/ 4575 h 10266"/>
                <a:gd name="T26" fmla="*/ 89 w 10385"/>
                <a:gd name="T27" fmla="*/ 5671 h 10266"/>
                <a:gd name="T28" fmla="*/ 99 w 10385"/>
                <a:gd name="T29" fmla="*/ 5848 h 10266"/>
                <a:gd name="T30" fmla="*/ 681 w 10385"/>
                <a:gd name="T31" fmla="*/ 6368 h 10266"/>
                <a:gd name="T32" fmla="*/ 857 w 10385"/>
                <a:gd name="T33" fmla="*/ 6358 h 10266"/>
                <a:gd name="T34" fmla="*/ 5194 w 10385"/>
                <a:gd name="T35" fmla="*/ 1501 h 10266"/>
                <a:gd name="T36" fmla="*/ 4804 w 10385"/>
                <a:gd name="T37" fmla="*/ 8203 h 10266"/>
                <a:gd name="T38" fmla="*/ 5586 w 10385"/>
                <a:gd name="T39" fmla="*/ 8203 h 10266"/>
                <a:gd name="T40" fmla="*/ 5711 w 10385"/>
                <a:gd name="T41" fmla="*/ 8328 h 10266"/>
                <a:gd name="T42" fmla="*/ 5711 w 10385"/>
                <a:gd name="T43" fmla="*/ 10139 h 10266"/>
                <a:gd name="T44" fmla="*/ 5586 w 10385"/>
                <a:gd name="T45" fmla="*/ 10264 h 10266"/>
                <a:gd name="T46" fmla="*/ 4803 w 10385"/>
                <a:gd name="T47" fmla="*/ 10264 h 10266"/>
                <a:gd name="T48" fmla="*/ 4678 w 10385"/>
                <a:gd name="T49" fmla="*/ 10139 h 10266"/>
                <a:gd name="T50" fmla="*/ 4678 w 10385"/>
                <a:gd name="T51" fmla="*/ 8328 h 10266"/>
                <a:gd name="T52" fmla="*/ 4804 w 10385"/>
                <a:gd name="T53" fmla="*/ 8203 h 10266"/>
                <a:gd name="T54" fmla="*/ 10124 w 10385"/>
                <a:gd name="T55" fmla="*/ 9766 h 10266"/>
                <a:gd name="T56" fmla="*/ 9319 w 10385"/>
                <a:gd name="T57" fmla="*/ 9766 h 10266"/>
                <a:gd name="T58" fmla="*/ 9319 w 10385"/>
                <a:gd name="T59" fmla="*/ 7236 h 10266"/>
                <a:gd name="T60" fmla="*/ 5274 w 10385"/>
                <a:gd name="T61" fmla="*/ 2629 h 10266"/>
                <a:gd name="T62" fmla="*/ 5085 w 10385"/>
                <a:gd name="T63" fmla="*/ 2629 h 10266"/>
                <a:gd name="T64" fmla="*/ 1067 w 10385"/>
                <a:gd name="T65" fmla="*/ 7236 h 10266"/>
                <a:gd name="T66" fmla="*/ 1067 w 10385"/>
                <a:gd name="T67" fmla="*/ 9766 h 10266"/>
                <a:gd name="T68" fmla="*/ 261 w 10385"/>
                <a:gd name="T69" fmla="*/ 9766 h 10266"/>
                <a:gd name="T70" fmla="*/ 5 w 10385"/>
                <a:gd name="T71" fmla="*/ 10007 h 10266"/>
                <a:gd name="T72" fmla="*/ 255 w 10385"/>
                <a:gd name="T73" fmla="*/ 10266 h 10266"/>
                <a:gd name="T74" fmla="*/ 3646 w 10385"/>
                <a:gd name="T75" fmla="*/ 10266 h 10266"/>
                <a:gd name="T76" fmla="*/ 3646 w 10385"/>
                <a:gd name="T77" fmla="*/ 7170 h 10266"/>
                <a:gd name="T78" fmla="*/ 6740 w 10385"/>
                <a:gd name="T79" fmla="*/ 7170 h 10266"/>
                <a:gd name="T80" fmla="*/ 6740 w 10385"/>
                <a:gd name="T81" fmla="*/ 9766 h 10266"/>
                <a:gd name="T82" fmla="*/ 6737 w 10385"/>
                <a:gd name="T83" fmla="*/ 9766 h 10266"/>
                <a:gd name="T84" fmla="*/ 6737 w 10385"/>
                <a:gd name="T85" fmla="*/ 10266 h 10266"/>
                <a:gd name="T86" fmla="*/ 10130 w 10385"/>
                <a:gd name="T87" fmla="*/ 10266 h 10266"/>
                <a:gd name="T88" fmla="*/ 10380 w 10385"/>
                <a:gd name="T89" fmla="*/ 10007 h 10266"/>
                <a:gd name="T90" fmla="*/ 10124 w 10385"/>
                <a:gd name="T91" fmla="*/ 9766 h 10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0385" h="10266">
                  <a:moveTo>
                    <a:pt x="5194" y="1501"/>
                  </a:moveTo>
                  <a:lnTo>
                    <a:pt x="9529" y="6358"/>
                  </a:lnTo>
                  <a:cubicBezTo>
                    <a:pt x="9575" y="6409"/>
                    <a:pt x="9654" y="6414"/>
                    <a:pt x="9705" y="6368"/>
                  </a:cubicBezTo>
                  <a:lnTo>
                    <a:pt x="10287" y="5847"/>
                  </a:lnTo>
                  <a:cubicBezTo>
                    <a:pt x="10339" y="5801"/>
                    <a:pt x="10344" y="5722"/>
                    <a:pt x="10297" y="5671"/>
                  </a:cubicBezTo>
                  <a:lnTo>
                    <a:pt x="5286" y="56"/>
                  </a:lnTo>
                  <a:cubicBezTo>
                    <a:pt x="5236" y="0"/>
                    <a:pt x="5150" y="0"/>
                    <a:pt x="5100" y="56"/>
                  </a:cubicBezTo>
                  <a:lnTo>
                    <a:pt x="2100" y="3419"/>
                  </a:lnTo>
                  <a:lnTo>
                    <a:pt x="2100" y="1734"/>
                  </a:lnTo>
                  <a:cubicBezTo>
                    <a:pt x="2100" y="1665"/>
                    <a:pt x="2044" y="1609"/>
                    <a:pt x="1975" y="1609"/>
                  </a:cubicBezTo>
                  <a:lnTo>
                    <a:pt x="1192" y="1609"/>
                  </a:lnTo>
                  <a:cubicBezTo>
                    <a:pt x="1124" y="1609"/>
                    <a:pt x="1067" y="1665"/>
                    <a:pt x="1067" y="1734"/>
                  </a:cubicBezTo>
                  <a:lnTo>
                    <a:pt x="1067" y="4575"/>
                  </a:lnTo>
                  <a:lnTo>
                    <a:pt x="89" y="5671"/>
                  </a:lnTo>
                  <a:cubicBezTo>
                    <a:pt x="42" y="5723"/>
                    <a:pt x="47" y="5801"/>
                    <a:pt x="99" y="5848"/>
                  </a:cubicBezTo>
                  <a:lnTo>
                    <a:pt x="681" y="6368"/>
                  </a:lnTo>
                  <a:cubicBezTo>
                    <a:pt x="732" y="6414"/>
                    <a:pt x="811" y="6409"/>
                    <a:pt x="857" y="6358"/>
                  </a:cubicBezTo>
                  <a:lnTo>
                    <a:pt x="5194" y="1501"/>
                  </a:lnTo>
                  <a:close/>
                  <a:moveTo>
                    <a:pt x="4804" y="8203"/>
                  </a:moveTo>
                  <a:lnTo>
                    <a:pt x="5586" y="8203"/>
                  </a:lnTo>
                  <a:cubicBezTo>
                    <a:pt x="5655" y="8203"/>
                    <a:pt x="5711" y="8259"/>
                    <a:pt x="5711" y="8328"/>
                  </a:cubicBezTo>
                  <a:lnTo>
                    <a:pt x="5711" y="10139"/>
                  </a:lnTo>
                  <a:cubicBezTo>
                    <a:pt x="5711" y="10208"/>
                    <a:pt x="5655" y="10264"/>
                    <a:pt x="5586" y="10264"/>
                  </a:cubicBezTo>
                  <a:lnTo>
                    <a:pt x="4803" y="10264"/>
                  </a:lnTo>
                  <a:cubicBezTo>
                    <a:pt x="4735" y="10264"/>
                    <a:pt x="4678" y="10208"/>
                    <a:pt x="4678" y="10139"/>
                  </a:cubicBezTo>
                  <a:lnTo>
                    <a:pt x="4678" y="8328"/>
                  </a:lnTo>
                  <a:cubicBezTo>
                    <a:pt x="4678" y="8258"/>
                    <a:pt x="4735" y="8203"/>
                    <a:pt x="4804" y="8203"/>
                  </a:cubicBezTo>
                  <a:close/>
                  <a:moveTo>
                    <a:pt x="10124" y="9766"/>
                  </a:moveTo>
                  <a:lnTo>
                    <a:pt x="9319" y="9766"/>
                  </a:lnTo>
                  <a:lnTo>
                    <a:pt x="9319" y="7236"/>
                  </a:lnTo>
                  <a:lnTo>
                    <a:pt x="5274" y="2629"/>
                  </a:lnTo>
                  <a:cubicBezTo>
                    <a:pt x="5224" y="2573"/>
                    <a:pt x="5135" y="2573"/>
                    <a:pt x="5085" y="2629"/>
                  </a:cubicBezTo>
                  <a:lnTo>
                    <a:pt x="1067" y="7236"/>
                  </a:lnTo>
                  <a:lnTo>
                    <a:pt x="1067" y="9766"/>
                  </a:lnTo>
                  <a:lnTo>
                    <a:pt x="261" y="9766"/>
                  </a:lnTo>
                  <a:cubicBezTo>
                    <a:pt x="126" y="9766"/>
                    <a:pt x="10" y="9871"/>
                    <a:pt x="5" y="10007"/>
                  </a:cubicBezTo>
                  <a:cubicBezTo>
                    <a:pt x="0" y="10150"/>
                    <a:pt x="114" y="10266"/>
                    <a:pt x="255" y="10266"/>
                  </a:cubicBezTo>
                  <a:lnTo>
                    <a:pt x="3646" y="10266"/>
                  </a:lnTo>
                  <a:lnTo>
                    <a:pt x="3646" y="7170"/>
                  </a:lnTo>
                  <a:lnTo>
                    <a:pt x="6740" y="7170"/>
                  </a:lnTo>
                  <a:lnTo>
                    <a:pt x="6740" y="9766"/>
                  </a:lnTo>
                  <a:lnTo>
                    <a:pt x="6737" y="9766"/>
                  </a:lnTo>
                  <a:lnTo>
                    <a:pt x="6737" y="10266"/>
                  </a:lnTo>
                  <a:lnTo>
                    <a:pt x="10130" y="10266"/>
                  </a:lnTo>
                  <a:cubicBezTo>
                    <a:pt x="10271" y="10266"/>
                    <a:pt x="10385" y="10149"/>
                    <a:pt x="10380" y="10007"/>
                  </a:cubicBezTo>
                  <a:cubicBezTo>
                    <a:pt x="10375" y="9871"/>
                    <a:pt x="10259" y="9766"/>
                    <a:pt x="10124" y="9766"/>
                  </a:cubicBezTo>
                  <a:close/>
                </a:path>
              </a:pathLst>
            </a:custGeom>
            <a:solidFill>
              <a:schemeClr val="bg1"/>
            </a:solidFill>
            <a:ln>
              <a:noFill/>
            </a:ln>
          </p:spPr>
          <p:txBody>
            <a:bodyPr/>
            <a:lstStyle/>
            <a:p>
              <a:endParaRPr lang="zh-CN" altLang="en-US">
                <a:latin typeface="思源黑体 CN Heavy" panose="020B0A00000000000000" pitchFamily="34" charset="-122"/>
                <a:ea typeface="思源黑体 CN Heavy" panose="020B0A00000000000000" pitchFamily="34" charset="-122"/>
              </a:endParaRPr>
            </a:p>
          </p:txBody>
        </p:sp>
      </p:grpSp>
      <p:grpSp>
        <p:nvGrpSpPr>
          <p:cNvPr id="16" name="组合 15"/>
          <p:cNvGrpSpPr/>
          <p:nvPr/>
        </p:nvGrpSpPr>
        <p:grpSpPr>
          <a:xfrm>
            <a:off x="6752606" y="2221137"/>
            <a:ext cx="1703991" cy="3308988"/>
            <a:chOff x="6735779" y="2221137"/>
            <a:chExt cx="1703991" cy="3308988"/>
          </a:xfrm>
        </p:grpSpPr>
        <p:sp>
          <p:nvSpPr>
            <p:cNvPr id="17" name="矩形 16"/>
            <p:cNvSpPr/>
            <p:nvPr/>
          </p:nvSpPr>
          <p:spPr>
            <a:xfrm>
              <a:off x="6811487" y="2221137"/>
              <a:ext cx="1552575" cy="1552575"/>
            </a:xfrm>
            <a:prstGeom prst="rect">
              <a:avLst/>
            </a:prstGeom>
            <a:gradFill>
              <a:gsLst>
                <a:gs pos="0">
                  <a:srgbClr val="277F28"/>
                </a:gs>
                <a:gs pos="100000">
                  <a:srgbClr val="63C77B"/>
                </a:gs>
              </a:gsLst>
              <a:lin ang="13500000" scaled="1"/>
            </a:gradFill>
            <a:ln>
              <a:noFill/>
            </a:ln>
            <a:effectLst>
              <a:outerShdw blurRad="127000" dist="38100" sx="103000" sy="103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nvGrpSpPr>
            <p:cNvPr id="18" name="组合 17"/>
            <p:cNvGrpSpPr/>
            <p:nvPr/>
          </p:nvGrpSpPr>
          <p:grpSpPr>
            <a:xfrm>
              <a:off x="6735779" y="4238670"/>
              <a:ext cx="1703991" cy="1291455"/>
              <a:chOff x="1192778" y="1856286"/>
              <a:chExt cx="1703991" cy="1291455"/>
            </a:xfrm>
          </p:grpSpPr>
          <p:sp>
            <p:nvSpPr>
              <p:cNvPr id="20" name="矩形 47"/>
              <p:cNvSpPr>
                <a:spLocks noChangeArrowheads="1"/>
              </p:cNvSpPr>
              <p:nvPr/>
            </p:nvSpPr>
            <p:spPr bwMode="auto">
              <a:xfrm>
                <a:off x="1359902" y="2253145"/>
                <a:ext cx="1369742" cy="894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lvl="0" algn="ctr" defTabSz="457200">
                  <a:lnSpc>
                    <a:spcPct val="150000"/>
                  </a:lnSpc>
                  <a:spcBef>
                    <a:spcPct val="0"/>
                  </a:spcBef>
                  <a:buNone/>
                </a:pPr>
                <a:r>
                  <a:rPr lang="zh-CN" altLang="en-US" sz="1200">
                    <a:solidFill>
                      <a:schemeClr val="tx1">
                        <a:lumMod val="75000"/>
                        <a:lumOff val="25000"/>
                      </a:schemeClr>
                    </a:solidFill>
                    <a:latin typeface="思源黑体 CN Light" panose="020B0300000000000000" pitchFamily="34" charset="-122"/>
                    <a:ea typeface="思源黑体 CN Light" panose="020B0300000000000000" pitchFamily="34" charset="-122"/>
                  </a:rPr>
                  <a:t>点击此处添加文本内容如关键词部分简单介绍等</a:t>
                </a:r>
                <a:endParaRPr lang="zh-CN" altLang="zh-CN" sz="1200">
                  <a:solidFill>
                    <a:schemeClr val="tx1">
                      <a:lumMod val="75000"/>
                      <a:lumOff val="25000"/>
                    </a:schemeClr>
                  </a:solidFill>
                  <a:latin typeface="思源黑体 CN Light" panose="020B0300000000000000" pitchFamily="34" charset="-122"/>
                  <a:ea typeface="思源黑体 CN Light" panose="020B0300000000000000" pitchFamily="34" charset="-122"/>
                </a:endParaRPr>
              </a:p>
            </p:txBody>
          </p:sp>
          <p:sp>
            <p:nvSpPr>
              <p:cNvPr id="21" name="矩形 47"/>
              <p:cNvSpPr>
                <a:spLocks noChangeArrowheads="1"/>
              </p:cNvSpPr>
              <p:nvPr/>
            </p:nvSpPr>
            <p:spPr bwMode="auto">
              <a:xfrm>
                <a:off x="1192778" y="1856286"/>
                <a:ext cx="1703991" cy="369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lvl="0" algn="ctr">
                  <a:buNone/>
                </a:pPr>
                <a:r>
                  <a:rPr lang="zh-CN" altLang="en-US" sz="1800">
                    <a:gradFill>
                      <a:gsLst>
                        <a:gs pos="0">
                          <a:srgbClr val="277F28"/>
                        </a:gs>
                        <a:gs pos="100000">
                          <a:srgbClr val="63C77B"/>
                        </a:gs>
                      </a:gsLst>
                      <a:lin ang="13500000" scaled="1"/>
                    </a:gradFill>
                    <a:latin typeface="思源黑体 CN Bold" panose="020B0800000000000000" pitchFamily="34" charset="-122"/>
                    <a:ea typeface="思源黑体 CN Bold" panose="020B0800000000000000" pitchFamily="34" charset="-122"/>
                  </a:rPr>
                  <a:t>标题文字添加</a:t>
                </a:r>
                <a:endParaRPr lang="zh-CN" altLang="en-US" sz="1800">
                  <a:gradFill>
                    <a:gsLst>
                      <a:gs pos="0">
                        <a:srgbClr val="277F28"/>
                      </a:gs>
                      <a:gs pos="100000">
                        <a:srgbClr val="63C77B"/>
                      </a:gs>
                    </a:gsLst>
                    <a:lin ang="13500000" scaled="1"/>
                  </a:gradFill>
                  <a:latin typeface="思源黑体 CN Bold" panose="020B0800000000000000" pitchFamily="34" charset="-122"/>
                  <a:ea typeface="思源黑体 CN Bold" panose="020B0800000000000000" pitchFamily="34" charset="-122"/>
                </a:endParaRPr>
              </a:p>
            </p:txBody>
          </p:sp>
        </p:grpSp>
        <p:sp>
          <p:nvSpPr>
            <p:cNvPr id="19" name="形状"/>
            <p:cNvSpPr>
              <a:spLocks noChangeAspect="1"/>
            </p:cNvSpPr>
            <p:nvPr/>
          </p:nvSpPr>
          <p:spPr bwMode="auto">
            <a:xfrm>
              <a:off x="7282993" y="2692582"/>
              <a:ext cx="609563" cy="609685"/>
            </a:xfrm>
            <a:custGeom>
              <a:avLst/>
              <a:gdLst>
                <a:gd name="T0" fmla="*/ 1781 w 10362"/>
                <a:gd name="T1" fmla="*/ 0 h 10362"/>
                <a:gd name="T2" fmla="*/ 1133 w 10362"/>
                <a:gd name="T3" fmla="*/ 324 h 10362"/>
                <a:gd name="T4" fmla="*/ 2105 w 10362"/>
                <a:gd name="T5" fmla="*/ 1204 h 10362"/>
                <a:gd name="T6" fmla="*/ 1134 w 10362"/>
                <a:gd name="T7" fmla="*/ 10039 h 10362"/>
                <a:gd name="T8" fmla="*/ 1781 w 10362"/>
                <a:gd name="T9" fmla="*/ 10362 h 10362"/>
                <a:gd name="T10" fmla="*/ 2105 w 10362"/>
                <a:gd name="T11" fmla="*/ 3795 h 10362"/>
                <a:gd name="T12" fmla="*/ 1134 w 10362"/>
                <a:gd name="T13" fmla="*/ 10039 h 10362"/>
                <a:gd name="T14" fmla="*/ 647 w 10362"/>
                <a:gd name="T15" fmla="*/ 1527 h 10362"/>
                <a:gd name="T16" fmla="*/ 0 w 10362"/>
                <a:gd name="T17" fmla="*/ 2822 h 10362"/>
                <a:gd name="T18" fmla="*/ 2590 w 10362"/>
                <a:gd name="T19" fmla="*/ 3470 h 10362"/>
                <a:gd name="T20" fmla="*/ 3237 w 10362"/>
                <a:gd name="T21" fmla="*/ 2175 h 10362"/>
                <a:gd name="T22" fmla="*/ 5667 w 10362"/>
                <a:gd name="T23" fmla="*/ 324 h 10362"/>
                <a:gd name="T24" fmla="*/ 5019 w 10362"/>
                <a:gd name="T25" fmla="*/ 0 h 10362"/>
                <a:gd name="T26" fmla="*/ 4695 w 10362"/>
                <a:gd name="T27" fmla="*/ 6007 h 10362"/>
                <a:gd name="T28" fmla="*/ 5666 w 10362"/>
                <a:gd name="T29" fmla="*/ 324 h 10362"/>
                <a:gd name="T30" fmla="*/ 4695 w 10362"/>
                <a:gd name="T31" fmla="*/ 10039 h 10362"/>
                <a:gd name="T32" fmla="*/ 5344 w 10362"/>
                <a:gd name="T33" fmla="*/ 10362 h 10362"/>
                <a:gd name="T34" fmla="*/ 5667 w 10362"/>
                <a:gd name="T35" fmla="*/ 8599 h 10362"/>
                <a:gd name="T36" fmla="*/ 4696 w 10362"/>
                <a:gd name="T37" fmla="*/ 10039 h 10362"/>
                <a:gd name="T38" fmla="*/ 6152 w 10362"/>
                <a:gd name="T39" fmla="*/ 6331 h 10362"/>
                <a:gd name="T40" fmla="*/ 3562 w 10362"/>
                <a:gd name="T41" fmla="*/ 6979 h 10362"/>
                <a:gd name="T42" fmla="*/ 4210 w 10362"/>
                <a:gd name="T43" fmla="*/ 8273 h 10362"/>
                <a:gd name="T44" fmla="*/ 6800 w 10362"/>
                <a:gd name="T45" fmla="*/ 7626 h 10362"/>
                <a:gd name="T46" fmla="*/ 6152 w 10362"/>
                <a:gd name="T47" fmla="*/ 6331 h 10362"/>
                <a:gd name="T48" fmla="*/ 8905 w 10362"/>
                <a:gd name="T49" fmla="*/ 0 h 10362"/>
                <a:gd name="T50" fmla="*/ 8257 w 10362"/>
                <a:gd name="T51" fmla="*/ 324 h 10362"/>
                <a:gd name="T52" fmla="*/ 9229 w 10362"/>
                <a:gd name="T53" fmla="*/ 2823 h 10362"/>
                <a:gd name="T54" fmla="*/ 8257 w 10362"/>
                <a:gd name="T55" fmla="*/ 10039 h 10362"/>
                <a:gd name="T56" fmla="*/ 8905 w 10362"/>
                <a:gd name="T57" fmla="*/ 10362 h 10362"/>
                <a:gd name="T58" fmla="*/ 9229 w 10362"/>
                <a:gd name="T59" fmla="*/ 5414 h 10362"/>
                <a:gd name="T60" fmla="*/ 8257 w 10362"/>
                <a:gd name="T61" fmla="*/ 10039 h 10362"/>
                <a:gd name="T62" fmla="*/ 7771 w 10362"/>
                <a:gd name="T63" fmla="*/ 3147 h 10362"/>
                <a:gd name="T64" fmla="*/ 7124 w 10362"/>
                <a:gd name="T65" fmla="*/ 4442 h 10362"/>
                <a:gd name="T66" fmla="*/ 9714 w 10362"/>
                <a:gd name="T67" fmla="*/ 5090 h 10362"/>
                <a:gd name="T68" fmla="*/ 10361 w 10362"/>
                <a:gd name="T69" fmla="*/ 3795 h 10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362" h="10362">
                  <a:moveTo>
                    <a:pt x="2105" y="324"/>
                  </a:moveTo>
                  <a:cubicBezTo>
                    <a:pt x="2105" y="145"/>
                    <a:pt x="1960" y="0"/>
                    <a:pt x="1781" y="0"/>
                  </a:cubicBezTo>
                  <a:lnTo>
                    <a:pt x="1457" y="0"/>
                  </a:lnTo>
                  <a:cubicBezTo>
                    <a:pt x="1278" y="0"/>
                    <a:pt x="1133" y="145"/>
                    <a:pt x="1133" y="324"/>
                  </a:cubicBezTo>
                  <a:lnTo>
                    <a:pt x="1133" y="1204"/>
                  </a:lnTo>
                  <a:lnTo>
                    <a:pt x="2105" y="1204"/>
                  </a:lnTo>
                  <a:lnTo>
                    <a:pt x="2105" y="324"/>
                  </a:lnTo>
                  <a:close/>
                  <a:moveTo>
                    <a:pt x="1134" y="10039"/>
                  </a:moveTo>
                  <a:cubicBezTo>
                    <a:pt x="1134" y="10217"/>
                    <a:pt x="1279" y="10362"/>
                    <a:pt x="1457" y="10362"/>
                  </a:cubicBezTo>
                  <a:lnTo>
                    <a:pt x="1781" y="10362"/>
                  </a:lnTo>
                  <a:cubicBezTo>
                    <a:pt x="1960" y="10362"/>
                    <a:pt x="2105" y="10217"/>
                    <a:pt x="2105" y="10039"/>
                  </a:cubicBezTo>
                  <a:lnTo>
                    <a:pt x="2105" y="3795"/>
                  </a:lnTo>
                  <a:lnTo>
                    <a:pt x="1134" y="3795"/>
                  </a:lnTo>
                  <a:lnTo>
                    <a:pt x="1134" y="10039"/>
                  </a:lnTo>
                  <a:close/>
                  <a:moveTo>
                    <a:pt x="2591" y="1527"/>
                  </a:moveTo>
                  <a:lnTo>
                    <a:pt x="647" y="1527"/>
                  </a:lnTo>
                  <a:cubicBezTo>
                    <a:pt x="290" y="1527"/>
                    <a:pt x="0" y="1817"/>
                    <a:pt x="0" y="2175"/>
                  </a:cubicBezTo>
                  <a:lnTo>
                    <a:pt x="0" y="2822"/>
                  </a:lnTo>
                  <a:cubicBezTo>
                    <a:pt x="0" y="3180"/>
                    <a:pt x="290" y="3470"/>
                    <a:pt x="647" y="3470"/>
                  </a:cubicBezTo>
                  <a:lnTo>
                    <a:pt x="2590" y="3470"/>
                  </a:lnTo>
                  <a:cubicBezTo>
                    <a:pt x="2947" y="3470"/>
                    <a:pt x="3237" y="3180"/>
                    <a:pt x="3237" y="2822"/>
                  </a:cubicBezTo>
                  <a:lnTo>
                    <a:pt x="3237" y="2175"/>
                  </a:lnTo>
                  <a:cubicBezTo>
                    <a:pt x="3239" y="1817"/>
                    <a:pt x="2949" y="1527"/>
                    <a:pt x="2591" y="1527"/>
                  </a:cubicBezTo>
                  <a:close/>
                  <a:moveTo>
                    <a:pt x="5667" y="324"/>
                  </a:moveTo>
                  <a:cubicBezTo>
                    <a:pt x="5667" y="145"/>
                    <a:pt x="5522" y="0"/>
                    <a:pt x="5344" y="0"/>
                  </a:cubicBezTo>
                  <a:lnTo>
                    <a:pt x="5019" y="0"/>
                  </a:lnTo>
                  <a:cubicBezTo>
                    <a:pt x="4840" y="0"/>
                    <a:pt x="4695" y="145"/>
                    <a:pt x="4695" y="324"/>
                  </a:cubicBezTo>
                  <a:lnTo>
                    <a:pt x="4695" y="6007"/>
                  </a:lnTo>
                  <a:lnTo>
                    <a:pt x="5666" y="6007"/>
                  </a:lnTo>
                  <a:lnTo>
                    <a:pt x="5666" y="324"/>
                  </a:lnTo>
                  <a:lnTo>
                    <a:pt x="5667" y="324"/>
                  </a:lnTo>
                  <a:close/>
                  <a:moveTo>
                    <a:pt x="4695" y="10039"/>
                  </a:moveTo>
                  <a:cubicBezTo>
                    <a:pt x="4695" y="10217"/>
                    <a:pt x="4840" y="10362"/>
                    <a:pt x="5019" y="10362"/>
                  </a:cubicBezTo>
                  <a:lnTo>
                    <a:pt x="5344" y="10362"/>
                  </a:lnTo>
                  <a:cubicBezTo>
                    <a:pt x="5522" y="10362"/>
                    <a:pt x="5667" y="10217"/>
                    <a:pt x="5667" y="10039"/>
                  </a:cubicBezTo>
                  <a:lnTo>
                    <a:pt x="5667" y="8599"/>
                  </a:lnTo>
                  <a:lnTo>
                    <a:pt x="4696" y="8599"/>
                  </a:lnTo>
                  <a:lnTo>
                    <a:pt x="4696" y="10039"/>
                  </a:lnTo>
                  <a:lnTo>
                    <a:pt x="4695" y="10039"/>
                  </a:lnTo>
                  <a:close/>
                  <a:moveTo>
                    <a:pt x="6152" y="6331"/>
                  </a:moveTo>
                  <a:lnTo>
                    <a:pt x="4210" y="6331"/>
                  </a:lnTo>
                  <a:cubicBezTo>
                    <a:pt x="3852" y="6331"/>
                    <a:pt x="3562" y="6621"/>
                    <a:pt x="3562" y="6979"/>
                  </a:cubicBezTo>
                  <a:lnTo>
                    <a:pt x="3562" y="7626"/>
                  </a:lnTo>
                  <a:cubicBezTo>
                    <a:pt x="3562" y="7984"/>
                    <a:pt x="3852" y="8273"/>
                    <a:pt x="4210" y="8273"/>
                  </a:cubicBezTo>
                  <a:lnTo>
                    <a:pt x="6152" y="8273"/>
                  </a:lnTo>
                  <a:cubicBezTo>
                    <a:pt x="6510" y="8273"/>
                    <a:pt x="6800" y="7983"/>
                    <a:pt x="6800" y="7626"/>
                  </a:cubicBezTo>
                  <a:lnTo>
                    <a:pt x="6800" y="6979"/>
                  </a:lnTo>
                  <a:cubicBezTo>
                    <a:pt x="6800" y="6621"/>
                    <a:pt x="6510" y="6331"/>
                    <a:pt x="6152" y="6331"/>
                  </a:cubicBezTo>
                  <a:close/>
                  <a:moveTo>
                    <a:pt x="9229" y="324"/>
                  </a:moveTo>
                  <a:cubicBezTo>
                    <a:pt x="9229" y="145"/>
                    <a:pt x="9084" y="0"/>
                    <a:pt x="8905" y="0"/>
                  </a:cubicBezTo>
                  <a:lnTo>
                    <a:pt x="8581" y="0"/>
                  </a:lnTo>
                  <a:cubicBezTo>
                    <a:pt x="8402" y="0"/>
                    <a:pt x="8257" y="145"/>
                    <a:pt x="8257" y="324"/>
                  </a:cubicBezTo>
                  <a:lnTo>
                    <a:pt x="8257" y="2823"/>
                  </a:lnTo>
                  <a:lnTo>
                    <a:pt x="9229" y="2823"/>
                  </a:lnTo>
                  <a:lnTo>
                    <a:pt x="9229" y="324"/>
                  </a:lnTo>
                  <a:close/>
                  <a:moveTo>
                    <a:pt x="8257" y="10039"/>
                  </a:moveTo>
                  <a:cubicBezTo>
                    <a:pt x="8257" y="10217"/>
                    <a:pt x="8402" y="10362"/>
                    <a:pt x="8581" y="10362"/>
                  </a:cubicBezTo>
                  <a:lnTo>
                    <a:pt x="8905" y="10362"/>
                  </a:lnTo>
                  <a:cubicBezTo>
                    <a:pt x="9084" y="10362"/>
                    <a:pt x="9229" y="10217"/>
                    <a:pt x="9229" y="10039"/>
                  </a:cubicBezTo>
                  <a:lnTo>
                    <a:pt x="9229" y="5414"/>
                  </a:lnTo>
                  <a:lnTo>
                    <a:pt x="8257" y="5414"/>
                  </a:lnTo>
                  <a:lnTo>
                    <a:pt x="8257" y="10039"/>
                  </a:lnTo>
                  <a:close/>
                  <a:moveTo>
                    <a:pt x="9715" y="3147"/>
                  </a:moveTo>
                  <a:lnTo>
                    <a:pt x="7771" y="3147"/>
                  </a:lnTo>
                  <a:cubicBezTo>
                    <a:pt x="7414" y="3147"/>
                    <a:pt x="7124" y="3437"/>
                    <a:pt x="7124" y="3795"/>
                  </a:cubicBezTo>
                  <a:lnTo>
                    <a:pt x="7124" y="4442"/>
                  </a:lnTo>
                  <a:cubicBezTo>
                    <a:pt x="7124" y="4800"/>
                    <a:pt x="7414" y="5090"/>
                    <a:pt x="7771" y="5090"/>
                  </a:cubicBezTo>
                  <a:lnTo>
                    <a:pt x="9714" y="5090"/>
                  </a:lnTo>
                  <a:cubicBezTo>
                    <a:pt x="10071" y="5090"/>
                    <a:pt x="10361" y="4800"/>
                    <a:pt x="10361" y="4442"/>
                  </a:cubicBezTo>
                  <a:lnTo>
                    <a:pt x="10361" y="3795"/>
                  </a:lnTo>
                  <a:cubicBezTo>
                    <a:pt x="10362" y="3437"/>
                    <a:pt x="10072" y="3147"/>
                    <a:pt x="9715" y="3147"/>
                  </a:cubicBezTo>
                  <a:close/>
                </a:path>
              </a:pathLst>
            </a:custGeom>
            <a:solidFill>
              <a:schemeClr val="bg1"/>
            </a:solidFill>
            <a:ln>
              <a:noFill/>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思源黑体 CN Heavy" panose="020B0A00000000000000" pitchFamily="34" charset="-122"/>
                <a:ea typeface="思源黑体 CN Heavy" panose="020B0A00000000000000" pitchFamily="34" charset="-122"/>
              </a:endParaRPr>
            </a:p>
          </p:txBody>
        </p:sp>
      </p:grpSp>
      <p:grpSp>
        <p:nvGrpSpPr>
          <p:cNvPr id="22" name="组合 21"/>
          <p:cNvGrpSpPr/>
          <p:nvPr/>
        </p:nvGrpSpPr>
        <p:grpSpPr>
          <a:xfrm>
            <a:off x="9649675" y="2221137"/>
            <a:ext cx="1703991" cy="3308988"/>
            <a:chOff x="9649675" y="2221137"/>
            <a:chExt cx="1703991" cy="3308988"/>
          </a:xfrm>
        </p:grpSpPr>
        <p:sp>
          <p:nvSpPr>
            <p:cNvPr id="23" name="矩形 22"/>
            <p:cNvSpPr/>
            <p:nvPr/>
          </p:nvSpPr>
          <p:spPr>
            <a:xfrm>
              <a:off x="9725383" y="2221137"/>
              <a:ext cx="1552575" cy="1552575"/>
            </a:xfrm>
            <a:prstGeom prst="rect">
              <a:avLst/>
            </a:prstGeom>
            <a:solidFill>
              <a:schemeClr val="tx1">
                <a:lumMod val="75000"/>
                <a:lumOff val="25000"/>
              </a:schemeClr>
            </a:solidFill>
            <a:ln>
              <a:noFill/>
            </a:ln>
            <a:effectLst>
              <a:outerShdw blurRad="127000" dist="38100" sx="103000" sy="103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nvGrpSpPr>
            <p:cNvPr id="24" name="组合 23"/>
            <p:cNvGrpSpPr/>
            <p:nvPr/>
          </p:nvGrpSpPr>
          <p:grpSpPr>
            <a:xfrm>
              <a:off x="9649675" y="4238670"/>
              <a:ext cx="1703991" cy="1291455"/>
              <a:chOff x="1192778" y="1856286"/>
              <a:chExt cx="1703991" cy="1291455"/>
            </a:xfrm>
          </p:grpSpPr>
          <p:sp>
            <p:nvSpPr>
              <p:cNvPr id="26" name="矩形 47"/>
              <p:cNvSpPr>
                <a:spLocks noChangeArrowheads="1"/>
              </p:cNvSpPr>
              <p:nvPr/>
            </p:nvSpPr>
            <p:spPr bwMode="auto">
              <a:xfrm>
                <a:off x="1359902" y="2253145"/>
                <a:ext cx="1369742" cy="894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lvl="0" algn="ctr" defTabSz="457200">
                  <a:lnSpc>
                    <a:spcPct val="150000"/>
                  </a:lnSpc>
                  <a:spcBef>
                    <a:spcPct val="0"/>
                  </a:spcBef>
                  <a:buNone/>
                </a:pPr>
                <a:r>
                  <a:rPr lang="zh-CN" altLang="en-US" sz="1200">
                    <a:solidFill>
                      <a:schemeClr val="tx1">
                        <a:lumMod val="75000"/>
                        <a:lumOff val="25000"/>
                      </a:schemeClr>
                    </a:solidFill>
                    <a:latin typeface="思源黑体 CN Light" panose="020B0300000000000000" pitchFamily="34" charset="-122"/>
                    <a:ea typeface="思源黑体 CN Light" panose="020B0300000000000000" pitchFamily="34" charset="-122"/>
                  </a:rPr>
                  <a:t>点击此处添加文本内容如关键词部分简单介绍等</a:t>
                </a:r>
                <a:endParaRPr lang="zh-CN" altLang="zh-CN" sz="1200">
                  <a:solidFill>
                    <a:schemeClr val="tx1">
                      <a:lumMod val="75000"/>
                      <a:lumOff val="25000"/>
                    </a:schemeClr>
                  </a:solidFill>
                  <a:latin typeface="思源黑体 CN Light" panose="020B0300000000000000" pitchFamily="34" charset="-122"/>
                  <a:ea typeface="思源黑体 CN Light" panose="020B0300000000000000" pitchFamily="34" charset="-122"/>
                </a:endParaRPr>
              </a:p>
            </p:txBody>
          </p:sp>
          <p:sp>
            <p:nvSpPr>
              <p:cNvPr id="27" name="矩形 47"/>
              <p:cNvSpPr>
                <a:spLocks noChangeArrowheads="1"/>
              </p:cNvSpPr>
              <p:nvPr/>
            </p:nvSpPr>
            <p:spPr bwMode="auto">
              <a:xfrm>
                <a:off x="1192778" y="1856286"/>
                <a:ext cx="1703991" cy="369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lvl="0" algn="ctr">
                  <a:buNone/>
                </a:pPr>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标题文字添加</a:t>
                </a:r>
                <a:endPar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endParaRPr>
              </a:p>
            </p:txBody>
          </p:sp>
        </p:grpSp>
        <p:sp>
          <p:nvSpPr>
            <p:cNvPr id="25" name="形状"/>
            <p:cNvSpPr>
              <a:spLocks noChangeAspect="1"/>
            </p:cNvSpPr>
            <p:nvPr/>
          </p:nvSpPr>
          <p:spPr bwMode="auto">
            <a:xfrm>
              <a:off x="10230510" y="2692582"/>
              <a:ext cx="542321" cy="609685"/>
            </a:xfrm>
            <a:custGeom>
              <a:avLst/>
              <a:gdLst>
                <a:gd name="connsiteX0" fmla="*/ 220223 w 440846"/>
                <a:gd name="connsiteY0" fmla="*/ 268238 h 495605"/>
                <a:gd name="connsiteX1" fmla="*/ 239268 w 440846"/>
                <a:gd name="connsiteY1" fmla="*/ 287286 h 495605"/>
                <a:gd name="connsiteX2" fmla="*/ 253742 w 440846"/>
                <a:gd name="connsiteY2" fmla="*/ 342907 h 495605"/>
                <a:gd name="connsiteX3" fmla="*/ 296783 w 440846"/>
                <a:gd name="connsiteY3" fmla="*/ 386718 h 495605"/>
                <a:gd name="connsiteX4" fmla="*/ 354299 w 440846"/>
                <a:gd name="connsiteY4" fmla="*/ 401957 h 495605"/>
                <a:gd name="connsiteX5" fmla="*/ 368773 w 440846"/>
                <a:gd name="connsiteY5" fmla="*/ 401195 h 495605"/>
                <a:gd name="connsiteX6" fmla="*/ 389722 w 440846"/>
                <a:gd name="connsiteY6" fmla="*/ 417576 h 495605"/>
                <a:gd name="connsiteX7" fmla="*/ 373344 w 440846"/>
                <a:gd name="connsiteY7" fmla="*/ 438910 h 495605"/>
                <a:gd name="connsiteX8" fmla="*/ 354299 w 440846"/>
                <a:gd name="connsiteY8" fmla="*/ 440053 h 495605"/>
                <a:gd name="connsiteX9" fmla="*/ 277738 w 440846"/>
                <a:gd name="connsiteY9" fmla="*/ 419481 h 495605"/>
                <a:gd name="connsiteX10" fmla="*/ 220223 w 440846"/>
                <a:gd name="connsiteY10" fmla="*/ 361193 h 495605"/>
                <a:gd name="connsiteX11" fmla="*/ 201178 w 440846"/>
                <a:gd name="connsiteY11" fmla="*/ 287286 h 495605"/>
                <a:gd name="connsiteX12" fmla="*/ 220223 w 440846"/>
                <a:gd name="connsiteY12" fmla="*/ 268238 h 495605"/>
                <a:gd name="connsiteX13" fmla="*/ 220596 w 440846"/>
                <a:gd name="connsiteY13" fmla="*/ 133709 h 495605"/>
                <a:gd name="connsiteX14" fmla="*/ 297170 w 440846"/>
                <a:gd name="connsiteY14" fmla="*/ 154279 h 495605"/>
                <a:gd name="connsiteX15" fmla="*/ 354695 w 440846"/>
                <a:gd name="connsiteY15" fmla="*/ 212943 h 495605"/>
                <a:gd name="connsiteX16" fmla="*/ 373743 w 440846"/>
                <a:gd name="connsiteY16" fmla="*/ 286845 h 495605"/>
                <a:gd name="connsiteX17" fmla="*/ 354695 w 440846"/>
                <a:gd name="connsiteY17" fmla="*/ 305892 h 495605"/>
                <a:gd name="connsiteX18" fmla="*/ 335647 w 440846"/>
                <a:gd name="connsiteY18" fmla="*/ 286845 h 495605"/>
                <a:gd name="connsiteX19" fmla="*/ 321170 w 440846"/>
                <a:gd name="connsiteY19" fmla="*/ 231228 h 495605"/>
                <a:gd name="connsiteX20" fmla="*/ 278121 w 440846"/>
                <a:gd name="connsiteY20" fmla="*/ 187421 h 495605"/>
                <a:gd name="connsiteX21" fmla="*/ 220596 w 440846"/>
                <a:gd name="connsiteY21" fmla="*/ 172183 h 495605"/>
                <a:gd name="connsiteX22" fmla="*/ 206119 w 440846"/>
                <a:gd name="connsiteY22" fmla="*/ 172945 h 495605"/>
                <a:gd name="connsiteX23" fmla="*/ 105545 w 440846"/>
                <a:gd name="connsiteY23" fmla="*/ 286845 h 495605"/>
                <a:gd name="connsiteX24" fmla="*/ 140594 w 440846"/>
                <a:gd name="connsiteY24" fmla="*/ 414078 h 495605"/>
                <a:gd name="connsiteX25" fmla="*/ 134118 w 440846"/>
                <a:gd name="connsiteY25" fmla="*/ 440362 h 495605"/>
                <a:gd name="connsiteX26" fmla="*/ 124213 w 440846"/>
                <a:gd name="connsiteY26" fmla="*/ 443029 h 495605"/>
                <a:gd name="connsiteX27" fmla="*/ 107831 w 440846"/>
                <a:gd name="connsiteY27" fmla="*/ 433887 h 495605"/>
                <a:gd name="connsiteX28" fmla="*/ 67449 w 440846"/>
                <a:gd name="connsiteY28" fmla="*/ 286845 h 495605"/>
                <a:gd name="connsiteX29" fmla="*/ 201548 w 440846"/>
                <a:gd name="connsiteY29" fmla="*/ 134851 h 495605"/>
                <a:gd name="connsiteX30" fmla="*/ 220596 w 440846"/>
                <a:gd name="connsiteY30" fmla="*/ 133709 h 495605"/>
                <a:gd name="connsiteX31" fmla="*/ 220232 w 440846"/>
                <a:gd name="connsiteY31" fmla="*/ 66663 h 495605"/>
                <a:gd name="connsiteX32" fmla="*/ 293770 w 440846"/>
                <a:gd name="connsiteY32" fmla="*/ 79234 h 495605"/>
                <a:gd name="connsiteX33" fmla="*/ 385597 w 440846"/>
                <a:gd name="connsiteY33" fmla="*/ 141328 h 495605"/>
                <a:gd name="connsiteX34" fmla="*/ 440846 w 440846"/>
                <a:gd name="connsiteY34" fmla="*/ 287229 h 495605"/>
                <a:gd name="connsiteX35" fmla="*/ 354734 w 440846"/>
                <a:gd name="connsiteY35" fmla="*/ 373322 h 495605"/>
                <a:gd name="connsiteX36" fmla="*/ 333397 w 440846"/>
                <a:gd name="connsiteY36" fmla="*/ 370656 h 495605"/>
                <a:gd name="connsiteX37" fmla="*/ 268623 w 440846"/>
                <a:gd name="connsiteY37" fmla="*/ 287229 h 495605"/>
                <a:gd name="connsiteX38" fmla="*/ 232806 w 440846"/>
                <a:gd name="connsiteY38" fmla="*/ 240754 h 495605"/>
                <a:gd name="connsiteX39" fmla="*/ 220995 w 440846"/>
                <a:gd name="connsiteY39" fmla="*/ 239230 h 495605"/>
                <a:gd name="connsiteX40" fmla="*/ 172985 w 440846"/>
                <a:gd name="connsiteY40" fmla="*/ 287229 h 495605"/>
                <a:gd name="connsiteX41" fmla="*/ 218708 w 440846"/>
                <a:gd name="connsiteY41" fmla="*/ 407607 h 495605"/>
                <a:gd name="connsiteX42" fmla="*/ 294532 w 440846"/>
                <a:gd name="connsiteY42" fmla="*/ 458653 h 495605"/>
                <a:gd name="connsiteX43" fmla="*/ 305963 w 440846"/>
                <a:gd name="connsiteY43" fmla="*/ 483034 h 495605"/>
                <a:gd name="connsiteX44" fmla="*/ 288055 w 440846"/>
                <a:gd name="connsiteY44" fmla="*/ 495605 h 495605"/>
                <a:gd name="connsiteX45" fmla="*/ 281578 w 440846"/>
                <a:gd name="connsiteY45" fmla="*/ 494462 h 495605"/>
                <a:gd name="connsiteX46" fmla="*/ 189750 w 440846"/>
                <a:gd name="connsiteY46" fmla="*/ 432368 h 495605"/>
                <a:gd name="connsiteX47" fmla="*/ 134502 w 440846"/>
                <a:gd name="connsiteY47" fmla="*/ 286848 h 495605"/>
                <a:gd name="connsiteX48" fmla="*/ 220614 w 440846"/>
                <a:gd name="connsiteY48" fmla="*/ 200755 h 495605"/>
                <a:gd name="connsiteX49" fmla="*/ 241951 w 440846"/>
                <a:gd name="connsiteY49" fmla="*/ 203422 h 495605"/>
                <a:gd name="connsiteX50" fmla="*/ 306725 w 440846"/>
                <a:gd name="connsiteY50" fmla="*/ 286848 h 495605"/>
                <a:gd name="connsiteX51" fmla="*/ 342542 w 440846"/>
                <a:gd name="connsiteY51" fmla="*/ 333323 h 495605"/>
                <a:gd name="connsiteX52" fmla="*/ 354353 w 440846"/>
                <a:gd name="connsiteY52" fmla="*/ 334847 h 495605"/>
                <a:gd name="connsiteX53" fmla="*/ 402362 w 440846"/>
                <a:gd name="connsiteY53" fmla="*/ 286848 h 495605"/>
                <a:gd name="connsiteX54" fmla="*/ 356639 w 440846"/>
                <a:gd name="connsiteY54" fmla="*/ 166470 h 495605"/>
                <a:gd name="connsiteX55" fmla="*/ 280815 w 440846"/>
                <a:gd name="connsiteY55" fmla="*/ 115043 h 495605"/>
                <a:gd name="connsiteX56" fmla="*/ 220232 w 440846"/>
                <a:gd name="connsiteY56" fmla="*/ 104757 h 495605"/>
                <a:gd name="connsiteX57" fmla="*/ 174891 w 440846"/>
                <a:gd name="connsiteY57" fmla="*/ 110471 h 495605"/>
                <a:gd name="connsiteX58" fmla="*/ 38103 w 440846"/>
                <a:gd name="connsiteY58" fmla="*/ 286848 h 495605"/>
                <a:gd name="connsiteX59" fmla="*/ 45342 w 440846"/>
                <a:gd name="connsiteY59" fmla="*/ 338275 h 495605"/>
                <a:gd name="connsiteX60" fmla="*/ 32387 w 440846"/>
                <a:gd name="connsiteY60" fmla="*/ 361894 h 495605"/>
                <a:gd name="connsiteX61" fmla="*/ 27053 w 440846"/>
                <a:gd name="connsiteY61" fmla="*/ 362656 h 495605"/>
                <a:gd name="connsiteX62" fmla="*/ 8764 w 440846"/>
                <a:gd name="connsiteY62" fmla="*/ 348942 h 495605"/>
                <a:gd name="connsiteX63" fmla="*/ 0 w 440846"/>
                <a:gd name="connsiteY63" fmla="*/ 286848 h 495605"/>
                <a:gd name="connsiteX64" fmla="*/ 165365 w 440846"/>
                <a:gd name="connsiteY64" fmla="*/ 73520 h 495605"/>
                <a:gd name="connsiteX65" fmla="*/ 220232 w 440846"/>
                <a:gd name="connsiteY65" fmla="*/ 66663 h 495605"/>
                <a:gd name="connsiteX66" fmla="*/ 220215 w 440846"/>
                <a:gd name="connsiteY66" fmla="*/ 0 h 495605"/>
                <a:gd name="connsiteX67" fmla="*/ 291836 w 440846"/>
                <a:gd name="connsiteY67" fmla="*/ 9142 h 495605"/>
                <a:gd name="connsiteX68" fmla="*/ 417173 w 440846"/>
                <a:gd name="connsiteY68" fmla="*/ 78473 h 495605"/>
                <a:gd name="connsiteX69" fmla="*/ 417935 w 440846"/>
                <a:gd name="connsiteY69" fmla="*/ 105519 h 495605"/>
                <a:gd name="connsiteX70" fmla="*/ 404220 w 440846"/>
                <a:gd name="connsiteY70" fmla="*/ 111614 h 495605"/>
                <a:gd name="connsiteX71" fmla="*/ 391267 w 440846"/>
                <a:gd name="connsiteY71" fmla="*/ 106281 h 495605"/>
                <a:gd name="connsiteX72" fmla="*/ 282693 w 440846"/>
                <a:gd name="connsiteY72" fmla="*/ 46093 h 495605"/>
                <a:gd name="connsiteX73" fmla="*/ 220596 w 440846"/>
                <a:gd name="connsiteY73" fmla="*/ 38094 h 495605"/>
                <a:gd name="connsiteX74" fmla="*/ 51068 w 440846"/>
                <a:gd name="connsiteY74" fmla="*/ 104377 h 495605"/>
                <a:gd name="connsiteX75" fmla="*/ 38115 w 440846"/>
                <a:gd name="connsiteY75" fmla="*/ 109329 h 495605"/>
                <a:gd name="connsiteX76" fmla="*/ 24019 w 440846"/>
                <a:gd name="connsiteY76" fmla="*/ 103234 h 495605"/>
                <a:gd name="connsiteX77" fmla="*/ 25162 w 440846"/>
                <a:gd name="connsiteY77" fmla="*/ 76187 h 495605"/>
                <a:gd name="connsiteX78" fmla="*/ 220215 w 440846"/>
                <a:gd name="connsiteY78" fmla="*/ 0 h 495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440846" h="495605">
                  <a:moveTo>
                    <a:pt x="220223" y="268238"/>
                  </a:moveTo>
                  <a:cubicBezTo>
                    <a:pt x="230888" y="268238"/>
                    <a:pt x="239268" y="276619"/>
                    <a:pt x="239268" y="287286"/>
                  </a:cubicBezTo>
                  <a:cubicBezTo>
                    <a:pt x="239268" y="306715"/>
                    <a:pt x="244219" y="326145"/>
                    <a:pt x="253742" y="342907"/>
                  </a:cubicBezTo>
                  <a:cubicBezTo>
                    <a:pt x="263645" y="361193"/>
                    <a:pt x="278500" y="376051"/>
                    <a:pt x="296783" y="386718"/>
                  </a:cubicBezTo>
                  <a:cubicBezTo>
                    <a:pt x="314305" y="396623"/>
                    <a:pt x="334111" y="401957"/>
                    <a:pt x="354299" y="401957"/>
                  </a:cubicBezTo>
                  <a:cubicBezTo>
                    <a:pt x="359251" y="401957"/>
                    <a:pt x="363821" y="401957"/>
                    <a:pt x="368773" y="401195"/>
                  </a:cubicBezTo>
                  <a:cubicBezTo>
                    <a:pt x="379057" y="399671"/>
                    <a:pt x="388199" y="406909"/>
                    <a:pt x="389722" y="417576"/>
                  </a:cubicBezTo>
                  <a:cubicBezTo>
                    <a:pt x="391246" y="428243"/>
                    <a:pt x="383628" y="437767"/>
                    <a:pt x="373344" y="438910"/>
                  </a:cubicBezTo>
                  <a:cubicBezTo>
                    <a:pt x="366869" y="439672"/>
                    <a:pt x="360393" y="440053"/>
                    <a:pt x="354299" y="440053"/>
                  </a:cubicBezTo>
                  <a:cubicBezTo>
                    <a:pt x="327255" y="440053"/>
                    <a:pt x="300973" y="432815"/>
                    <a:pt x="277738" y="419481"/>
                  </a:cubicBezTo>
                  <a:cubicBezTo>
                    <a:pt x="253361" y="405766"/>
                    <a:pt x="233554" y="385575"/>
                    <a:pt x="220223" y="361193"/>
                  </a:cubicBezTo>
                  <a:cubicBezTo>
                    <a:pt x="207653" y="338716"/>
                    <a:pt x="201178" y="313192"/>
                    <a:pt x="201178" y="287286"/>
                  </a:cubicBezTo>
                  <a:cubicBezTo>
                    <a:pt x="201178" y="276619"/>
                    <a:pt x="209558" y="268238"/>
                    <a:pt x="220223" y="268238"/>
                  </a:cubicBezTo>
                  <a:close/>
                  <a:moveTo>
                    <a:pt x="220596" y="133709"/>
                  </a:moveTo>
                  <a:cubicBezTo>
                    <a:pt x="247644" y="133709"/>
                    <a:pt x="273931" y="140946"/>
                    <a:pt x="297170" y="154279"/>
                  </a:cubicBezTo>
                  <a:cubicBezTo>
                    <a:pt x="321551" y="168374"/>
                    <a:pt x="341361" y="188563"/>
                    <a:pt x="354695" y="212943"/>
                  </a:cubicBezTo>
                  <a:cubicBezTo>
                    <a:pt x="367267" y="235419"/>
                    <a:pt x="373743" y="260941"/>
                    <a:pt x="373743" y="286845"/>
                  </a:cubicBezTo>
                  <a:cubicBezTo>
                    <a:pt x="373743" y="297511"/>
                    <a:pt x="365362" y="305892"/>
                    <a:pt x="354695" y="305892"/>
                  </a:cubicBezTo>
                  <a:cubicBezTo>
                    <a:pt x="344028" y="305892"/>
                    <a:pt x="335647" y="297511"/>
                    <a:pt x="335647" y="286845"/>
                  </a:cubicBezTo>
                  <a:cubicBezTo>
                    <a:pt x="335647" y="267417"/>
                    <a:pt x="330694" y="247990"/>
                    <a:pt x="321170" y="231228"/>
                  </a:cubicBezTo>
                  <a:cubicBezTo>
                    <a:pt x="311265" y="212943"/>
                    <a:pt x="296408" y="198087"/>
                    <a:pt x="278121" y="187421"/>
                  </a:cubicBezTo>
                  <a:cubicBezTo>
                    <a:pt x="260597" y="177516"/>
                    <a:pt x="240787" y="172183"/>
                    <a:pt x="220596" y="172183"/>
                  </a:cubicBezTo>
                  <a:cubicBezTo>
                    <a:pt x="215644" y="172183"/>
                    <a:pt x="211072" y="172183"/>
                    <a:pt x="206119" y="172945"/>
                  </a:cubicBezTo>
                  <a:cubicBezTo>
                    <a:pt x="148975" y="179802"/>
                    <a:pt x="105545" y="228943"/>
                    <a:pt x="105545" y="286845"/>
                  </a:cubicBezTo>
                  <a:cubicBezTo>
                    <a:pt x="105545" y="331796"/>
                    <a:pt x="117736" y="375984"/>
                    <a:pt x="140594" y="414078"/>
                  </a:cubicBezTo>
                  <a:cubicBezTo>
                    <a:pt x="145927" y="423220"/>
                    <a:pt x="143261" y="435029"/>
                    <a:pt x="134118" y="440362"/>
                  </a:cubicBezTo>
                  <a:cubicBezTo>
                    <a:pt x="131070" y="442267"/>
                    <a:pt x="127641" y="443029"/>
                    <a:pt x="124213" y="443029"/>
                  </a:cubicBezTo>
                  <a:cubicBezTo>
                    <a:pt x="117736" y="443029"/>
                    <a:pt x="111260" y="439981"/>
                    <a:pt x="107831" y="433887"/>
                  </a:cubicBezTo>
                  <a:cubicBezTo>
                    <a:pt x="81545" y="389317"/>
                    <a:pt x="67449" y="338652"/>
                    <a:pt x="67449" y="286845"/>
                  </a:cubicBezTo>
                  <a:cubicBezTo>
                    <a:pt x="67449" y="209515"/>
                    <a:pt x="124974" y="144375"/>
                    <a:pt x="201548" y="134851"/>
                  </a:cubicBezTo>
                  <a:cubicBezTo>
                    <a:pt x="208024" y="134090"/>
                    <a:pt x="214501" y="133709"/>
                    <a:pt x="220596" y="133709"/>
                  </a:cubicBezTo>
                  <a:close/>
                  <a:moveTo>
                    <a:pt x="220232" y="66663"/>
                  </a:moveTo>
                  <a:cubicBezTo>
                    <a:pt x="245380" y="66663"/>
                    <a:pt x="270147" y="70853"/>
                    <a:pt x="293770" y="79234"/>
                  </a:cubicBezTo>
                  <a:cubicBezTo>
                    <a:pt x="329206" y="91805"/>
                    <a:pt x="360831" y="113138"/>
                    <a:pt x="385597" y="141328"/>
                  </a:cubicBezTo>
                  <a:cubicBezTo>
                    <a:pt x="421033" y="181708"/>
                    <a:pt x="440465" y="233516"/>
                    <a:pt x="440846" y="287229"/>
                  </a:cubicBezTo>
                  <a:cubicBezTo>
                    <a:pt x="440846" y="334847"/>
                    <a:pt x="402362" y="373322"/>
                    <a:pt x="354734" y="373322"/>
                  </a:cubicBezTo>
                  <a:cubicBezTo>
                    <a:pt x="347876" y="373322"/>
                    <a:pt x="340636" y="372560"/>
                    <a:pt x="333397" y="370656"/>
                  </a:cubicBezTo>
                  <a:cubicBezTo>
                    <a:pt x="295294" y="360751"/>
                    <a:pt x="268623" y="326466"/>
                    <a:pt x="268623" y="287229"/>
                  </a:cubicBezTo>
                  <a:cubicBezTo>
                    <a:pt x="268623" y="265134"/>
                    <a:pt x="254144" y="246087"/>
                    <a:pt x="232806" y="240754"/>
                  </a:cubicBezTo>
                  <a:cubicBezTo>
                    <a:pt x="228996" y="239611"/>
                    <a:pt x="224805" y="239230"/>
                    <a:pt x="220995" y="239230"/>
                  </a:cubicBezTo>
                  <a:cubicBezTo>
                    <a:pt x="194323" y="239230"/>
                    <a:pt x="172985" y="260944"/>
                    <a:pt x="172985" y="287229"/>
                  </a:cubicBezTo>
                  <a:cubicBezTo>
                    <a:pt x="172985" y="331419"/>
                    <a:pt x="189369" y="374465"/>
                    <a:pt x="218708" y="407607"/>
                  </a:cubicBezTo>
                  <a:cubicBezTo>
                    <a:pt x="239284" y="430845"/>
                    <a:pt x="265574" y="448368"/>
                    <a:pt x="294532" y="458653"/>
                  </a:cubicBezTo>
                  <a:cubicBezTo>
                    <a:pt x="304439" y="462082"/>
                    <a:pt x="309392" y="473129"/>
                    <a:pt x="305963" y="483034"/>
                  </a:cubicBezTo>
                  <a:cubicBezTo>
                    <a:pt x="303296" y="490653"/>
                    <a:pt x="296056" y="495605"/>
                    <a:pt x="288055" y="495605"/>
                  </a:cubicBezTo>
                  <a:cubicBezTo>
                    <a:pt x="285769" y="495605"/>
                    <a:pt x="283864" y="495224"/>
                    <a:pt x="281578" y="494462"/>
                  </a:cubicBezTo>
                  <a:cubicBezTo>
                    <a:pt x="246142" y="481891"/>
                    <a:pt x="214517" y="460558"/>
                    <a:pt x="189750" y="432368"/>
                  </a:cubicBezTo>
                  <a:cubicBezTo>
                    <a:pt x="153934" y="391988"/>
                    <a:pt x="134502" y="340561"/>
                    <a:pt x="134502" y="286848"/>
                  </a:cubicBezTo>
                  <a:cubicBezTo>
                    <a:pt x="134502" y="239230"/>
                    <a:pt x="172985" y="200755"/>
                    <a:pt x="220614" y="200755"/>
                  </a:cubicBezTo>
                  <a:cubicBezTo>
                    <a:pt x="227472" y="200755"/>
                    <a:pt x="234711" y="201517"/>
                    <a:pt x="241951" y="203422"/>
                  </a:cubicBezTo>
                  <a:cubicBezTo>
                    <a:pt x="280053" y="213326"/>
                    <a:pt x="306725" y="247611"/>
                    <a:pt x="306725" y="286848"/>
                  </a:cubicBezTo>
                  <a:cubicBezTo>
                    <a:pt x="306725" y="308943"/>
                    <a:pt x="321204" y="327990"/>
                    <a:pt x="342542" y="333323"/>
                  </a:cubicBezTo>
                  <a:cubicBezTo>
                    <a:pt x="346352" y="334466"/>
                    <a:pt x="350543" y="334847"/>
                    <a:pt x="354353" y="334847"/>
                  </a:cubicBezTo>
                  <a:cubicBezTo>
                    <a:pt x="381025" y="334847"/>
                    <a:pt x="402362" y="313133"/>
                    <a:pt x="402362" y="286848"/>
                  </a:cubicBezTo>
                  <a:cubicBezTo>
                    <a:pt x="402362" y="242659"/>
                    <a:pt x="385978" y="199612"/>
                    <a:pt x="356639" y="166470"/>
                  </a:cubicBezTo>
                  <a:cubicBezTo>
                    <a:pt x="336064" y="142852"/>
                    <a:pt x="309773" y="125328"/>
                    <a:pt x="280815" y="115043"/>
                  </a:cubicBezTo>
                  <a:cubicBezTo>
                    <a:pt x="261383" y="108186"/>
                    <a:pt x="240808" y="104757"/>
                    <a:pt x="220232" y="104757"/>
                  </a:cubicBezTo>
                  <a:cubicBezTo>
                    <a:pt x="204991" y="104757"/>
                    <a:pt x="189750" y="106662"/>
                    <a:pt x="174891" y="110471"/>
                  </a:cubicBezTo>
                  <a:cubicBezTo>
                    <a:pt x="94494" y="131042"/>
                    <a:pt x="38103" y="203803"/>
                    <a:pt x="38103" y="286848"/>
                  </a:cubicBezTo>
                  <a:cubicBezTo>
                    <a:pt x="38103" y="304372"/>
                    <a:pt x="40389" y="321514"/>
                    <a:pt x="45342" y="338275"/>
                  </a:cubicBezTo>
                  <a:cubicBezTo>
                    <a:pt x="48390" y="348180"/>
                    <a:pt x="42294" y="358846"/>
                    <a:pt x="32387" y="361894"/>
                  </a:cubicBezTo>
                  <a:cubicBezTo>
                    <a:pt x="30482" y="362275"/>
                    <a:pt x="28958" y="362656"/>
                    <a:pt x="27053" y="362656"/>
                  </a:cubicBezTo>
                  <a:cubicBezTo>
                    <a:pt x="18670" y="362656"/>
                    <a:pt x="11050" y="357323"/>
                    <a:pt x="8764" y="348942"/>
                  </a:cubicBezTo>
                  <a:cubicBezTo>
                    <a:pt x="3048" y="328752"/>
                    <a:pt x="0" y="307800"/>
                    <a:pt x="0" y="286848"/>
                  </a:cubicBezTo>
                  <a:cubicBezTo>
                    <a:pt x="0" y="186279"/>
                    <a:pt x="68203" y="98281"/>
                    <a:pt x="165365" y="73520"/>
                  </a:cubicBezTo>
                  <a:cubicBezTo>
                    <a:pt x="183273" y="68949"/>
                    <a:pt x="201562" y="66663"/>
                    <a:pt x="220232" y="66663"/>
                  </a:cubicBezTo>
                  <a:close/>
                  <a:moveTo>
                    <a:pt x="220215" y="0"/>
                  </a:moveTo>
                  <a:cubicBezTo>
                    <a:pt x="244216" y="0"/>
                    <a:pt x="268597" y="3047"/>
                    <a:pt x="291836" y="9142"/>
                  </a:cubicBezTo>
                  <a:cubicBezTo>
                    <a:pt x="338313" y="20951"/>
                    <a:pt x="381743" y="44950"/>
                    <a:pt x="417173" y="78473"/>
                  </a:cubicBezTo>
                  <a:cubicBezTo>
                    <a:pt x="424792" y="85711"/>
                    <a:pt x="425173" y="97901"/>
                    <a:pt x="417935" y="105519"/>
                  </a:cubicBezTo>
                  <a:cubicBezTo>
                    <a:pt x="414506" y="109710"/>
                    <a:pt x="409173" y="111614"/>
                    <a:pt x="404220" y="111614"/>
                  </a:cubicBezTo>
                  <a:cubicBezTo>
                    <a:pt x="399649" y="111614"/>
                    <a:pt x="395077" y="109710"/>
                    <a:pt x="391267" y="106281"/>
                  </a:cubicBezTo>
                  <a:cubicBezTo>
                    <a:pt x="360790" y="77330"/>
                    <a:pt x="323075" y="56379"/>
                    <a:pt x="282693" y="46093"/>
                  </a:cubicBezTo>
                  <a:cubicBezTo>
                    <a:pt x="262502" y="40760"/>
                    <a:pt x="241549" y="38094"/>
                    <a:pt x="220596" y="38094"/>
                  </a:cubicBezTo>
                  <a:cubicBezTo>
                    <a:pt x="157356" y="38094"/>
                    <a:pt x="97545" y="61712"/>
                    <a:pt x="51068" y="104377"/>
                  </a:cubicBezTo>
                  <a:cubicBezTo>
                    <a:pt x="47258" y="107805"/>
                    <a:pt x="42686" y="109329"/>
                    <a:pt x="38115" y="109329"/>
                  </a:cubicBezTo>
                  <a:cubicBezTo>
                    <a:pt x="33162" y="109329"/>
                    <a:pt x="28210" y="107424"/>
                    <a:pt x="24019" y="103234"/>
                  </a:cubicBezTo>
                  <a:cubicBezTo>
                    <a:pt x="17162" y="95234"/>
                    <a:pt x="17543" y="83425"/>
                    <a:pt x="25162" y="76187"/>
                  </a:cubicBezTo>
                  <a:cubicBezTo>
                    <a:pt x="78497" y="27046"/>
                    <a:pt x="147832" y="0"/>
                    <a:pt x="220215" y="0"/>
                  </a:cubicBezTo>
                  <a:close/>
                </a:path>
              </a:pathLst>
            </a:custGeom>
            <a:solidFill>
              <a:schemeClr val="bg1"/>
            </a:solidFill>
            <a:ln>
              <a:noFill/>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思源黑体 CN Heavy" panose="020B0A00000000000000" pitchFamily="34" charset="-122"/>
                <a:ea typeface="思源黑体 CN Heavy" panose="020B0A00000000000000" pitchFamily="34" charset="-122"/>
              </a:endParaRPr>
            </a:p>
          </p:txBody>
        </p:sp>
      </p:grpSp>
      <p:grpSp>
        <p:nvGrpSpPr>
          <p:cNvPr id="28" name="组合 27"/>
          <p:cNvGrpSpPr/>
          <p:nvPr/>
        </p:nvGrpSpPr>
        <p:grpSpPr>
          <a:xfrm>
            <a:off x="5318" y="0"/>
            <a:ext cx="4280448" cy="815929"/>
            <a:chOff x="5318" y="0"/>
            <a:chExt cx="4280448" cy="815929"/>
          </a:xfrm>
        </p:grpSpPr>
        <p:grpSp>
          <p:nvGrpSpPr>
            <p:cNvPr id="29" name="组合 28"/>
            <p:cNvGrpSpPr/>
            <p:nvPr/>
          </p:nvGrpSpPr>
          <p:grpSpPr>
            <a:xfrm>
              <a:off x="542338" y="292709"/>
              <a:ext cx="3743428" cy="523220"/>
              <a:chOff x="6978848" y="2201123"/>
              <a:chExt cx="3743428" cy="523220"/>
            </a:xfrm>
          </p:grpSpPr>
          <p:sp>
            <p:nvSpPr>
              <p:cNvPr id="33" name="文本框 32"/>
              <p:cNvSpPr txBox="1"/>
              <p:nvPr/>
            </p:nvSpPr>
            <p:spPr>
              <a:xfrm>
                <a:off x="6978848" y="2201123"/>
                <a:ext cx="743116" cy="523220"/>
              </a:xfrm>
              <a:prstGeom prst="rect">
                <a:avLst/>
              </a:prstGeom>
              <a:noFill/>
            </p:spPr>
            <p:txBody>
              <a:bodyPr wrap="square" rtlCol="0">
                <a:spAutoFit/>
              </a:bodyPr>
              <a:lstStyle/>
              <a:p>
                <a:pPr algn="dist"/>
                <a:r>
                  <a:rPr lang="en-US" altLang="zh-CN" sz="2800">
                    <a:latin typeface="胡晓波男神体" panose="02010600030101010101" pitchFamily="2" charset="-122"/>
                    <a:ea typeface="胡晓波男神体" panose="02010600030101010101" pitchFamily="2" charset="-122"/>
                    <a:cs typeface="胡晓波男神体" panose="02010600030101010101" pitchFamily="2" charset="-122"/>
                  </a:rPr>
                  <a:t>03</a:t>
                </a:r>
                <a:endParaRPr lang="zh-CN" altLang="en-US" sz="28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34" name="文本框 33"/>
              <p:cNvSpPr txBox="1"/>
              <p:nvPr/>
            </p:nvSpPr>
            <p:spPr>
              <a:xfrm>
                <a:off x="7660253" y="2217387"/>
                <a:ext cx="1454718" cy="461665"/>
              </a:xfrm>
              <a:prstGeom prst="rect">
                <a:avLst/>
              </a:prstGeom>
              <a:noFill/>
            </p:spPr>
            <p:txBody>
              <a:bodyPr wrap="square" rtlCol="0">
                <a:spAutoFit/>
              </a:bodyPr>
              <a:lstStyle/>
              <a:p>
                <a:pPr algn="dist"/>
                <a:r>
                  <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rPr>
                  <a:t>活动须知</a:t>
                </a:r>
                <a:endPar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35" name="文本框 34"/>
              <p:cNvSpPr txBox="1"/>
              <p:nvPr/>
            </p:nvSpPr>
            <p:spPr>
              <a:xfrm>
                <a:off x="9013242" y="2294331"/>
                <a:ext cx="1709034" cy="307777"/>
              </a:xfrm>
              <a:prstGeom prst="rect">
                <a:avLst/>
              </a:prstGeom>
              <a:noFill/>
            </p:spPr>
            <p:txBody>
              <a:bodyPr wrap="square" rtlCol="0">
                <a:spAutoFit/>
              </a:bodyPr>
              <a:lstStyle/>
              <a:p>
                <a:pPr algn="dist"/>
                <a:r>
                  <a:rPr lang="en-US" altLang="zh-CN" sz="1400">
                    <a:latin typeface="思源黑体 CN Light" panose="020B0300000000000000" pitchFamily="34" charset="-122"/>
                    <a:ea typeface="思源黑体 CN Light" panose="020B0300000000000000" pitchFamily="34" charset="-122"/>
                    <a:cs typeface="胡晓波男神体" panose="02010600030101010101" pitchFamily="2" charset="-122"/>
                  </a:rPr>
                  <a:t>HUO DONG XU ZHI</a:t>
                </a:r>
                <a:endParaRPr lang="zh-CN" altLang="en-US" sz="1400">
                  <a:latin typeface="思源黑体 CN Light" panose="020B0300000000000000" pitchFamily="34" charset="-122"/>
                  <a:ea typeface="思源黑体 CN Light" panose="020B0300000000000000" pitchFamily="34" charset="-122"/>
                  <a:cs typeface="胡晓波男神体" panose="02010600030101010101" pitchFamily="2" charset="-122"/>
                </a:endParaRPr>
              </a:p>
            </p:txBody>
          </p:sp>
        </p:grpSp>
        <p:grpSp>
          <p:nvGrpSpPr>
            <p:cNvPr id="30" name="组合 29"/>
            <p:cNvGrpSpPr/>
            <p:nvPr/>
          </p:nvGrpSpPr>
          <p:grpSpPr>
            <a:xfrm>
              <a:off x="5318" y="0"/>
              <a:ext cx="537020" cy="480848"/>
              <a:chOff x="0" y="-1622"/>
              <a:chExt cx="537020" cy="480848"/>
            </a:xfrm>
          </p:grpSpPr>
          <p:sp>
            <p:nvSpPr>
              <p:cNvPr id="31" name="矩形 30"/>
              <p:cNvSpPr/>
              <p:nvPr/>
            </p:nvSpPr>
            <p:spPr>
              <a:xfrm flipH="1">
                <a:off x="0" y="-1622"/>
                <a:ext cx="395464" cy="383139"/>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32" name="矩形 31"/>
              <p:cNvSpPr/>
              <p:nvPr/>
            </p:nvSpPr>
            <p:spPr>
              <a:xfrm flipH="1">
                <a:off x="253907" y="196113"/>
                <a:ext cx="283113" cy="283113"/>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anim calcmode="lin" valueType="num">
                                      <p:cBhvr>
                                        <p:cTn id="14" dur="500" fill="hold"/>
                                        <p:tgtEl>
                                          <p:spTgt spid="10"/>
                                        </p:tgtEl>
                                        <p:attrNameLst>
                                          <p:attrName>ppt_x</p:attrName>
                                        </p:attrNameLst>
                                      </p:cBhvr>
                                      <p:tavLst>
                                        <p:tav tm="0">
                                          <p:val>
                                            <p:strVal val="#ppt_x"/>
                                          </p:val>
                                        </p:tav>
                                        <p:tav tm="100000">
                                          <p:val>
                                            <p:strVal val="#ppt_x"/>
                                          </p:val>
                                        </p:tav>
                                      </p:tavLst>
                                    </p:anim>
                                    <p:anim calcmode="lin" valueType="num">
                                      <p:cBhvr>
                                        <p:cTn id="15" dur="500" fill="hold"/>
                                        <p:tgtEl>
                                          <p:spTgt spid="10"/>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500"/>
                                        <p:tgtEl>
                                          <p:spTgt spid="16"/>
                                        </p:tgtEl>
                                      </p:cBhvr>
                                    </p:animEffect>
                                    <p:anim calcmode="lin" valueType="num">
                                      <p:cBhvr>
                                        <p:cTn id="20" dur="500" fill="hold"/>
                                        <p:tgtEl>
                                          <p:spTgt spid="16"/>
                                        </p:tgtEl>
                                        <p:attrNameLst>
                                          <p:attrName>ppt_x</p:attrName>
                                        </p:attrNameLst>
                                      </p:cBhvr>
                                      <p:tavLst>
                                        <p:tav tm="0">
                                          <p:val>
                                            <p:strVal val="#ppt_x"/>
                                          </p:val>
                                        </p:tav>
                                        <p:tav tm="100000">
                                          <p:val>
                                            <p:strVal val="#ppt_x"/>
                                          </p:val>
                                        </p:tav>
                                      </p:tavLst>
                                    </p:anim>
                                    <p:anim calcmode="lin" valueType="num">
                                      <p:cBhvr>
                                        <p:cTn id="21" dur="500" fill="hold"/>
                                        <p:tgtEl>
                                          <p:spTgt spid="16"/>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fade">
                                      <p:cBhvr>
                                        <p:cTn id="25" dur="500"/>
                                        <p:tgtEl>
                                          <p:spTgt spid="22"/>
                                        </p:tgtEl>
                                      </p:cBhvr>
                                    </p:animEffect>
                                    <p:anim calcmode="lin" valueType="num">
                                      <p:cBhvr>
                                        <p:cTn id="26" dur="500" fill="hold"/>
                                        <p:tgtEl>
                                          <p:spTgt spid="22"/>
                                        </p:tgtEl>
                                        <p:attrNameLst>
                                          <p:attrName>ppt_x</p:attrName>
                                        </p:attrNameLst>
                                      </p:cBhvr>
                                      <p:tavLst>
                                        <p:tav tm="0">
                                          <p:val>
                                            <p:strVal val="#ppt_x"/>
                                          </p:val>
                                        </p:tav>
                                        <p:tav tm="100000">
                                          <p:val>
                                            <p:strVal val="#ppt_x"/>
                                          </p:val>
                                        </p:tav>
                                      </p:tavLst>
                                    </p:anim>
                                    <p:anim calcmode="lin" valueType="num">
                                      <p:cBhvr>
                                        <p:cTn id="27" dur="5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flipH="1">
            <a:off x="0" y="0"/>
            <a:ext cx="993913" cy="6858000"/>
          </a:xfrm>
          <a:prstGeom prst="rect">
            <a:avLst/>
          </a:prstGeom>
          <a:gradFill flip="none" rotWithShape="1">
            <a:gsLst>
              <a:gs pos="0">
                <a:srgbClr val="277F28"/>
              </a:gs>
              <a:gs pos="66000">
                <a:srgbClr val="63C77B"/>
              </a:gs>
            </a:gsLst>
            <a:lin ang="13500000" scaled="1"/>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nvGrpSpPr>
          <p:cNvPr id="25" name="组合 24"/>
          <p:cNvGrpSpPr/>
          <p:nvPr/>
        </p:nvGrpSpPr>
        <p:grpSpPr>
          <a:xfrm>
            <a:off x="440592" y="1326878"/>
            <a:ext cx="10929379" cy="4204245"/>
            <a:chOff x="440592" y="1750979"/>
            <a:chExt cx="10929379" cy="4204245"/>
          </a:xfrm>
        </p:grpSpPr>
        <p:sp>
          <p:nvSpPr>
            <p:cNvPr id="15" name="矩形 14"/>
            <p:cNvSpPr/>
            <p:nvPr/>
          </p:nvSpPr>
          <p:spPr>
            <a:xfrm flipH="1">
              <a:off x="4905828" y="2142509"/>
              <a:ext cx="6464143" cy="3421184"/>
            </a:xfrm>
            <a:prstGeom prst="rect">
              <a:avLst/>
            </a:prstGeom>
            <a:noFill/>
            <a:ln>
              <a:gradFill>
                <a:gsLst>
                  <a:gs pos="0">
                    <a:srgbClr val="277F28"/>
                  </a:gs>
                  <a:gs pos="100000">
                    <a:srgbClr val="63C77B"/>
                  </a:gs>
                </a:gsLst>
                <a:lin ang="5400000" scaled="1"/>
              </a:gra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pic>
          <p:nvPicPr>
            <p:cNvPr id="7" name="图片 6"/>
            <p:cNvPicPr>
              <a:picLocks noChangeAspect="1"/>
            </p:cNvPicPr>
            <p:nvPr/>
          </p:nvPicPr>
          <p:blipFill>
            <a:blip r:embed="rId1"/>
            <a:srcRect l="7653" t="7514" r="10159" b="8110"/>
            <a:stretch>
              <a:fillRect/>
            </a:stretch>
          </p:blipFill>
          <p:spPr>
            <a:xfrm flipH="1">
              <a:off x="440592" y="1750979"/>
              <a:ext cx="6142953" cy="4204245"/>
            </a:xfrm>
            <a:prstGeom prst="rect">
              <a:avLst/>
            </a:prstGeom>
            <a:effectLst>
              <a:outerShdw blurRad="63500" sx="102000" sy="102000" algn="ctr" rotWithShape="0">
                <a:prstClr val="black">
                  <a:alpha val="40000"/>
                </a:prstClr>
              </a:outerShdw>
            </a:effectLst>
          </p:spPr>
        </p:pic>
        <p:grpSp>
          <p:nvGrpSpPr>
            <p:cNvPr id="16" name="组合 15"/>
            <p:cNvGrpSpPr/>
            <p:nvPr/>
          </p:nvGrpSpPr>
          <p:grpSpPr>
            <a:xfrm>
              <a:off x="6170065" y="3471642"/>
              <a:ext cx="762919" cy="762919"/>
              <a:chOff x="5675930" y="3366587"/>
              <a:chExt cx="762919" cy="762919"/>
            </a:xfrm>
          </p:grpSpPr>
          <p:sp>
            <p:nvSpPr>
              <p:cNvPr id="14" name="矩形 13"/>
              <p:cNvSpPr/>
              <p:nvPr/>
            </p:nvSpPr>
            <p:spPr>
              <a:xfrm>
                <a:off x="5675930" y="3366587"/>
                <a:ext cx="762919" cy="762919"/>
              </a:xfrm>
              <a:prstGeom prst="rect">
                <a:avLst/>
              </a:prstGeom>
              <a:gradFill>
                <a:gsLst>
                  <a:gs pos="0">
                    <a:srgbClr val="277F28"/>
                  </a:gs>
                  <a:gs pos="66000">
                    <a:srgbClr val="63C77B"/>
                  </a:gs>
                </a:gsLst>
                <a:lin ang="135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9" name="文本框 8"/>
              <p:cNvSpPr txBox="1"/>
              <p:nvPr/>
            </p:nvSpPr>
            <p:spPr>
              <a:xfrm>
                <a:off x="5685831" y="3486436"/>
                <a:ext cx="743116" cy="523220"/>
              </a:xfrm>
              <a:prstGeom prst="rect">
                <a:avLst/>
              </a:prstGeom>
              <a:noFill/>
            </p:spPr>
            <p:txBody>
              <a:bodyPr wrap="square" rtlCol="0">
                <a:spAutoFit/>
              </a:bodyPr>
              <a:lstStyle/>
              <a:p>
                <a:pPr algn="dist"/>
                <a:r>
                  <a:rPr lang="en-US" altLang="zh-CN" sz="2800">
                    <a:solidFill>
                      <a:schemeClr val="bg1"/>
                    </a:soli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rPr>
                  <a:t>04</a:t>
                </a:r>
                <a:endParaRPr lang="zh-CN" altLang="en-US" sz="2800">
                  <a:solidFill>
                    <a:schemeClr val="bg1"/>
                  </a:soli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endParaRPr>
              </a:p>
            </p:txBody>
          </p:sp>
        </p:grpSp>
      </p:grpSp>
      <p:grpSp>
        <p:nvGrpSpPr>
          <p:cNvPr id="19" name="组合 18"/>
          <p:cNvGrpSpPr/>
          <p:nvPr/>
        </p:nvGrpSpPr>
        <p:grpSpPr>
          <a:xfrm>
            <a:off x="7466695" y="2778467"/>
            <a:ext cx="3378204" cy="1301067"/>
            <a:chOff x="4816252" y="848693"/>
            <a:chExt cx="3378204" cy="1301067"/>
          </a:xfrm>
        </p:grpSpPr>
        <p:sp>
          <p:nvSpPr>
            <p:cNvPr id="10" name="文本框 9"/>
            <p:cNvSpPr txBox="1"/>
            <p:nvPr/>
          </p:nvSpPr>
          <p:spPr>
            <a:xfrm>
              <a:off x="4816252" y="848693"/>
              <a:ext cx="3378204" cy="1015663"/>
            </a:xfrm>
            <a:prstGeom prst="rect">
              <a:avLst/>
            </a:prstGeom>
            <a:noFill/>
          </p:spPr>
          <p:txBody>
            <a:bodyPr wrap="square" rtlCol="0">
              <a:spAutoFit/>
            </a:bodyPr>
            <a:lstStyle/>
            <a:p>
              <a:pPr algn="dist"/>
              <a:r>
                <a:rPr lang="zh-CN" altLang="en-US" sz="6000">
                  <a:latin typeface="胡晓波男神体" panose="02010600030101010101" pitchFamily="2" charset="-122"/>
                  <a:ea typeface="胡晓波男神体" panose="02010600030101010101" pitchFamily="2" charset="-122"/>
                  <a:cs typeface="胡晓波男神体" panose="02010600030101010101" pitchFamily="2" charset="-122"/>
                </a:rPr>
                <a:t>安全归家</a:t>
              </a:r>
              <a:endParaRPr lang="zh-CN" altLang="en-US" sz="60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11" name="文本框 10"/>
            <p:cNvSpPr txBox="1"/>
            <p:nvPr/>
          </p:nvSpPr>
          <p:spPr>
            <a:xfrm>
              <a:off x="4816252" y="1840110"/>
              <a:ext cx="3378204" cy="309650"/>
            </a:xfrm>
            <a:prstGeom prst="rect">
              <a:avLst/>
            </a:prstGeom>
            <a:noFill/>
          </p:spPr>
          <p:txBody>
            <a:bodyPr wrap="square" rtlCol="0">
              <a:spAutoFit/>
            </a:bodyPr>
            <a:lstStyle/>
            <a:p>
              <a:pPr algn="dist"/>
              <a:r>
                <a:rPr lang="en-US" altLang="zh-CN" sz="1400">
                  <a:latin typeface="思源黑体 CN Light" panose="020B0300000000000000" pitchFamily="34" charset="-122"/>
                  <a:ea typeface="思源黑体 CN Light" panose="020B0300000000000000" pitchFamily="34" charset="-122"/>
                  <a:cs typeface="胡晓波男神体" panose="02010600030101010101" pitchFamily="2" charset="-122"/>
                </a:rPr>
                <a:t>BI SHU DI DIAN</a:t>
              </a:r>
              <a:endParaRPr lang="zh-CN" altLang="en-US" sz="1400">
                <a:latin typeface="思源黑体 CN Light" panose="020B0300000000000000" pitchFamily="34" charset="-122"/>
                <a:ea typeface="思源黑体 CN Light" panose="020B0300000000000000" pitchFamily="34" charset="-122"/>
                <a:cs typeface="胡晓波男神体" panose="02010600030101010101" pitchFamily="2" charset="-122"/>
              </a:endParaRPr>
            </a:p>
          </p:txBody>
        </p:sp>
      </p:grpSp>
      <p:grpSp>
        <p:nvGrpSpPr>
          <p:cNvPr id="20" name="组合 19"/>
          <p:cNvGrpSpPr/>
          <p:nvPr/>
        </p:nvGrpSpPr>
        <p:grpSpPr>
          <a:xfrm>
            <a:off x="9442097" y="723723"/>
            <a:ext cx="1930602" cy="332651"/>
            <a:chOff x="8916856" y="478972"/>
            <a:chExt cx="1930602" cy="332651"/>
          </a:xfrm>
        </p:grpSpPr>
        <p:sp>
          <p:nvSpPr>
            <p:cNvPr id="21" name="矩形 20"/>
            <p:cNvSpPr/>
            <p:nvPr/>
          </p:nvSpPr>
          <p:spPr>
            <a:xfrm flipH="1">
              <a:off x="10515388" y="478972"/>
              <a:ext cx="332070" cy="332070"/>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22" name="矩形 21"/>
            <p:cNvSpPr/>
            <p:nvPr/>
          </p:nvSpPr>
          <p:spPr>
            <a:xfrm flipH="1">
              <a:off x="9982544" y="479553"/>
              <a:ext cx="332070" cy="332070"/>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23" name="矩形 22"/>
            <p:cNvSpPr/>
            <p:nvPr/>
          </p:nvSpPr>
          <p:spPr>
            <a:xfrm flipH="1">
              <a:off x="9449700" y="479553"/>
              <a:ext cx="332070" cy="332070"/>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24" name="矩形 23"/>
            <p:cNvSpPr/>
            <p:nvPr/>
          </p:nvSpPr>
          <p:spPr>
            <a:xfrm flipH="1">
              <a:off x="8916856" y="479553"/>
              <a:ext cx="332070" cy="332070"/>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0" y="149731"/>
            <a:ext cx="2095500" cy="369332"/>
          </a:xfrm>
          <a:prstGeom prst="rect">
            <a:avLst/>
          </a:prstGeom>
          <a:noFill/>
        </p:spPr>
        <p:txBody>
          <a:bodyPr wrap="square" rtlCol="0">
            <a:spAutoFit/>
          </a:bodyPr>
          <a:lstStyle/>
          <a:p>
            <a:pPr algn="ctr"/>
            <a:r>
              <a:rPr lang="en-US" altLang="zh-CN">
                <a:noFill/>
                <a:latin typeface="思源黑体 CN Heavy" panose="020B0A00000000000000" pitchFamily="34" charset="-122"/>
                <a:ea typeface="思源黑体 CN Heavy" panose="020B0A00000000000000" pitchFamily="34" charset="-122"/>
              </a:rPr>
              <a:t>BY YUSHEN</a:t>
            </a:r>
            <a:endParaRPr lang="zh-CN" altLang="en-US">
              <a:noFill/>
              <a:latin typeface="思源黑体 CN Heavy" panose="020B0A00000000000000" pitchFamily="34" charset="-122"/>
              <a:ea typeface="思源黑体 CN Heavy" panose="020B0A00000000000000" pitchFamily="34" charset="-122"/>
            </a:endParaRPr>
          </a:p>
        </p:txBody>
      </p:sp>
      <p:grpSp>
        <p:nvGrpSpPr>
          <p:cNvPr id="3" name="组合 2"/>
          <p:cNvGrpSpPr/>
          <p:nvPr/>
        </p:nvGrpSpPr>
        <p:grpSpPr>
          <a:xfrm>
            <a:off x="5661149" y="2032000"/>
            <a:ext cx="1165171" cy="4796767"/>
            <a:chOff x="5539615" y="2032000"/>
            <a:chExt cx="1165171" cy="4796767"/>
          </a:xfrm>
          <a:solidFill>
            <a:schemeClr val="tx1"/>
          </a:solidFill>
        </p:grpSpPr>
        <p:sp>
          <p:nvSpPr>
            <p:cNvPr id="5" name="Oval 22"/>
            <p:cNvSpPr/>
            <p:nvPr/>
          </p:nvSpPr>
          <p:spPr>
            <a:xfrm>
              <a:off x="6002351" y="2354323"/>
              <a:ext cx="236866" cy="236924"/>
            </a:xfrm>
            <a:prstGeom prst="ellipse">
              <a:avLst/>
            </a:prstGeom>
            <a:grp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pPr algn="ctr"/>
              <a:endParaRPr lang="id-ID" sz="1400">
                <a:solidFill>
                  <a:sysClr val="windowText" lastClr="000000"/>
                </a:solidFill>
                <a:latin typeface="思源黑体 CN Heavy" panose="020B0A00000000000000" pitchFamily="34" charset="-122"/>
                <a:cs typeface="+mn-ea"/>
                <a:sym typeface="+mn-lt"/>
              </a:endParaRPr>
            </a:p>
          </p:txBody>
        </p:sp>
        <p:cxnSp>
          <p:nvCxnSpPr>
            <p:cNvPr id="6" name="Straight Connector 23"/>
            <p:cNvCxnSpPr/>
            <p:nvPr/>
          </p:nvCxnSpPr>
          <p:spPr>
            <a:xfrm>
              <a:off x="5539615" y="2472785"/>
              <a:ext cx="524623" cy="0"/>
            </a:xfrm>
            <a:prstGeom prst="line">
              <a:avLst/>
            </a:prstGeom>
            <a:grpFill/>
            <a:ln w="3175">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7" name="Oval 31"/>
            <p:cNvSpPr/>
            <p:nvPr/>
          </p:nvSpPr>
          <p:spPr>
            <a:xfrm>
              <a:off x="6002351" y="3461750"/>
              <a:ext cx="236866" cy="236924"/>
            </a:xfrm>
            <a:prstGeom prst="ellipse">
              <a:avLst/>
            </a:prstGeom>
            <a:grp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pPr algn="ctr"/>
              <a:endParaRPr lang="id-ID" sz="1400">
                <a:solidFill>
                  <a:sysClr val="windowText" lastClr="000000"/>
                </a:solidFill>
                <a:latin typeface="思源黑体 CN Heavy" panose="020B0A00000000000000" pitchFamily="34" charset="-122"/>
                <a:cs typeface="+mn-ea"/>
                <a:sym typeface="+mn-lt"/>
              </a:endParaRPr>
            </a:p>
          </p:txBody>
        </p:sp>
        <p:cxnSp>
          <p:nvCxnSpPr>
            <p:cNvPr id="8" name="Straight Connector 32"/>
            <p:cNvCxnSpPr/>
            <p:nvPr/>
          </p:nvCxnSpPr>
          <p:spPr>
            <a:xfrm>
              <a:off x="6177329" y="3580212"/>
              <a:ext cx="524623" cy="0"/>
            </a:xfrm>
            <a:prstGeom prst="line">
              <a:avLst/>
            </a:prstGeom>
            <a:grpFill/>
            <a:ln w="3175">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9" name="Straight Connector 54"/>
            <p:cNvCxnSpPr/>
            <p:nvPr/>
          </p:nvCxnSpPr>
          <p:spPr>
            <a:xfrm flipH="1">
              <a:off x="6123616" y="2032000"/>
              <a:ext cx="0" cy="2368424"/>
            </a:xfrm>
            <a:prstGeom prst="line">
              <a:avLst/>
            </a:prstGeom>
            <a:grpFill/>
            <a:ln w="3175">
              <a:solidFill>
                <a:schemeClr val="tx1"/>
              </a:solidFill>
              <a:prstDash val="solid"/>
              <a:headEnd type="none"/>
            </a:ln>
          </p:spPr>
          <p:style>
            <a:lnRef idx="1">
              <a:schemeClr val="accent1"/>
            </a:lnRef>
            <a:fillRef idx="0">
              <a:schemeClr val="accent1"/>
            </a:fillRef>
            <a:effectRef idx="0">
              <a:schemeClr val="accent1"/>
            </a:effectRef>
            <a:fontRef idx="minor">
              <a:schemeClr val="tx1"/>
            </a:fontRef>
          </p:style>
        </p:cxnSp>
        <p:sp>
          <p:nvSpPr>
            <p:cNvPr id="10" name="Oval 60"/>
            <p:cNvSpPr/>
            <p:nvPr/>
          </p:nvSpPr>
          <p:spPr>
            <a:xfrm>
              <a:off x="6005184" y="4354102"/>
              <a:ext cx="236866" cy="236924"/>
            </a:xfrm>
            <a:prstGeom prst="ellipse">
              <a:avLst/>
            </a:prstGeom>
            <a:grp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pPr algn="ctr"/>
              <a:endParaRPr lang="id-ID" sz="1400">
                <a:solidFill>
                  <a:sysClr val="windowText" lastClr="000000"/>
                </a:solidFill>
                <a:latin typeface="思源黑体 CN Heavy" panose="020B0A00000000000000" pitchFamily="34" charset="-122"/>
                <a:cs typeface="+mn-ea"/>
                <a:sym typeface="+mn-lt"/>
              </a:endParaRPr>
            </a:p>
          </p:txBody>
        </p:sp>
        <p:cxnSp>
          <p:nvCxnSpPr>
            <p:cNvPr id="11" name="Straight Connector 61"/>
            <p:cNvCxnSpPr/>
            <p:nvPr/>
          </p:nvCxnSpPr>
          <p:spPr>
            <a:xfrm>
              <a:off x="5542448" y="4472564"/>
              <a:ext cx="524623" cy="0"/>
            </a:xfrm>
            <a:prstGeom prst="line">
              <a:avLst/>
            </a:prstGeom>
            <a:grpFill/>
            <a:ln w="3175">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2" name="Straight Connector 68"/>
            <p:cNvCxnSpPr/>
            <p:nvPr/>
          </p:nvCxnSpPr>
          <p:spPr>
            <a:xfrm flipH="1">
              <a:off x="6123616" y="4172225"/>
              <a:ext cx="0" cy="1249175"/>
            </a:xfrm>
            <a:prstGeom prst="line">
              <a:avLst/>
            </a:prstGeom>
            <a:grpFill/>
            <a:ln w="3175">
              <a:solidFill>
                <a:schemeClr val="tx1"/>
              </a:solidFill>
              <a:prstDash val="solid"/>
              <a:headEnd type="none"/>
            </a:ln>
          </p:spPr>
          <p:style>
            <a:lnRef idx="1">
              <a:schemeClr val="accent1"/>
            </a:lnRef>
            <a:fillRef idx="0">
              <a:schemeClr val="accent1"/>
            </a:fillRef>
            <a:effectRef idx="0">
              <a:schemeClr val="accent1"/>
            </a:effectRef>
            <a:fontRef idx="minor">
              <a:schemeClr val="tx1"/>
            </a:fontRef>
          </p:style>
        </p:cxnSp>
        <p:sp>
          <p:nvSpPr>
            <p:cNvPr id="13" name="Oval 69"/>
            <p:cNvSpPr/>
            <p:nvPr/>
          </p:nvSpPr>
          <p:spPr>
            <a:xfrm>
              <a:off x="6005184" y="5375078"/>
              <a:ext cx="236866" cy="236924"/>
            </a:xfrm>
            <a:prstGeom prst="ellipse">
              <a:avLst/>
            </a:prstGeom>
            <a:grp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pPr algn="ctr"/>
              <a:endParaRPr lang="id-ID" sz="1400">
                <a:solidFill>
                  <a:sysClr val="windowText" lastClr="000000"/>
                </a:solidFill>
                <a:latin typeface="思源黑体 CN Heavy" panose="020B0A00000000000000" pitchFamily="34" charset="-122"/>
                <a:cs typeface="+mn-ea"/>
                <a:sym typeface="+mn-lt"/>
              </a:endParaRPr>
            </a:p>
          </p:txBody>
        </p:sp>
        <p:cxnSp>
          <p:nvCxnSpPr>
            <p:cNvPr id="14" name="Straight Connector 70"/>
            <p:cNvCxnSpPr/>
            <p:nvPr/>
          </p:nvCxnSpPr>
          <p:spPr>
            <a:xfrm>
              <a:off x="6180163" y="5493540"/>
              <a:ext cx="524623" cy="0"/>
            </a:xfrm>
            <a:prstGeom prst="line">
              <a:avLst/>
            </a:prstGeom>
            <a:grpFill/>
            <a:ln w="3175">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5" name="Straight Connector 81"/>
            <p:cNvCxnSpPr/>
            <p:nvPr/>
          </p:nvCxnSpPr>
          <p:spPr>
            <a:xfrm flipH="1">
              <a:off x="6120783" y="5579592"/>
              <a:ext cx="0" cy="1249175"/>
            </a:xfrm>
            <a:prstGeom prst="line">
              <a:avLst/>
            </a:prstGeom>
            <a:grpFill/>
            <a:ln w="3175">
              <a:solidFill>
                <a:schemeClr val="tx1"/>
              </a:solidFill>
              <a:prstDash val="solid"/>
              <a:headEnd type="none"/>
            </a:ln>
          </p:spPr>
          <p:style>
            <a:lnRef idx="1">
              <a:schemeClr val="accent1"/>
            </a:lnRef>
            <a:fillRef idx="0">
              <a:schemeClr val="accent1"/>
            </a:fillRef>
            <a:effectRef idx="0">
              <a:schemeClr val="accent1"/>
            </a:effectRef>
            <a:fontRef idx="minor">
              <a:schemeClr val="tx1"/>
            </a:fontRef>
          </p:style>
        </p:cxnSp>
      </p:grpSp>
      <p:grpSp>
        <p:nvGrpSpPr>
          <p:cNvPr id="16" name="组合 15"/>
          <p:cNvGrpSpPr/>
          <p:nvPr/>
        </p:nvGrpSpPr>
        <p:grpSpPr>
          <a:xfrm>
            <a:off x="6755664" y="3008737"/>
            <a:ext cx="4233877" cy="2134358"/>
            <a:chOff x="6755664" y="3008737"/>
            <a:chExt cx="4233877" cy="2134358"/>
          </a:xfrm>
        </p:grpSpPr>
        <p:grpSp>
          <p:nvGrpSpPr>
            <p:cNvPr id="17" name="组合 16"/>
            <p:cNvGrpSpPr/>
            <p:nvPr/>
          </p:nvGrpSpPr>
          <p:grpSpPr>
            <a:xfrm>
              <a:off x="6755664" y="3008737"/>
              <a:ext cx="1481839" cy="2134358"/>
              <a:chOff x="-6556130" y="4594799"/>
              <a:chExt cx="2519583" cy="3629064"/>
            </a:xfrm>
          </p:grpSpPr>
          <p:sp>
            <p:nvSpPr>
              <p:cNvPr id="21" name="矩形 20"/>
              <p:cNvSpPr/>
              <p:nvPr/>
            </p:nvSpPr>
            <p:spPr>
              <a:xfrm rot="19053671" flipH="1">
                <a:off x="-5875706" y="5491996"/>
                <a:ext cx="1254409" cy="2005430"/>
              </a:xfrm>
              <a:prstGeom prst="rect">
                <a:avLst/>
              </a:prstGeom>
              <a:gradFill flip="none" rotWithShape="1">
                <a:gsLst>
                  <a:gs pos="24000">
                    <a:srgbClr val="000000">
                      <a:alpha val="20000"/>
                    </a:srgbClr>
                  </a:gs>
                  <a:gs pos="0">
                    <a:srgbClr val="000000">
                      <a:alpha val="30000"/>
                    </a:srgbClr>
                  </a:gs>
                  <a:gs pos="100000">
                    <a:srgbClr val="000000">
                      <a:alpha val="0"/>
                    </a:srgbClr>
                  </a:gs>
                </a:gsLst>
                <a:lin ang="5400000" scaled="1"/>
              </a:gradFill>
              <a:ln w="12700" cap="flat" cmpd="sng" algn="ctr">
                <a:noFill/>
                <a:prstDash val="solid"/>
                <a:miter lim="800000"/>
              </a:ln>
              <a:effectLst/>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22" name="矩形 21"/>
              <p:cNvSpPr/>
              <p:nvPr/>
            </p:nvSpPr>
            <p:spPr>
              <a:xfrm rot="19053671" flipH="1">
                <a:off x="-5499000" y="5552107"/>
                <a:ext cx="1462453" cy="2671756"/>
              </a:xfrm>
              <a:prstGeom prst="rect">
                <a:avLst/>
              </a:prstGeom>
              <a:gradFill>
                <a:gsLst>
                  <a:gs pos="31000">
                    <a:srgbClr val="000000">
                      <a:alpha val="10000"/>
                    </a:srgbClr>
                  </a:gs>
                  <a:gs pos="0">
                    <a:srgbClr val="000000">
                      <a:alpha val="20000"/>
                    </a:srgbClr>
                  </a:gs>
                  <a:gs pos="100000">
                    <a:srgbClr val="000000">
                      <a:alpha val="0"/>
                    </a:srgbClr>
                  </a:gs>
                </a:gsLst>
                <a:lin ang="5400000" scaled="1"/>
              </a:gradFill>
              <a:ln w="12700" cap="flat" cmpd="sng" algn="ctr">
                <a:noFill/>
                <a:prstDash val="solid"/>
                <a:miter lim="800000"/>
              </a:ln>
              <a:effectLst>
                <a:softEdge rad="317500"/>
              </a:effectLst>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23" name="矩形 22"/>
              <p:cNvSpPr/>
              <p:nvPr/>
            </p:nvSpPr>
            <p:spPr>
              <a:xfrm>
                <a:off x="-6126927" y="5572719"/>
                <a:ext cx="1199638" cy="1199638"/>
              </a:xfrm>
              <a:prstGeom prst="rect">
                <a:avLst/>
              </a:prstGeom>
              <a:gradFill>
                <a:gsLst>
                  <a:gs pos="0">
                    <a:srgbClr val="FA3C01"/>
                  </a:gs>
                  <a:gs pos="99000">
                    <a:srgbClr val="FA7A0E"/>
                  </a:gs>
                </a:gsLst>
                <a:lin ang="0" scaled="1"/>
              </a:gradFill>
              <a:ln w="12700" cap="flat" cmpd="sng" algn="ctr">
                <a:noFill/>
                <a:prstDash val="solid"/>
                <a:miter lim="800000"/>
              </a:ln>
              <a:effectLst>
                <a:outerShdw blurRad="88900" dist="38100" dir="8100000" algn="tr" rotWithShape="0">
                  <a:prstClr val="black">
                    <a:alpha val="40000"/>
                  </a:prstClr>
                </a:outerShdw>
              </a:effectLst>
              <a:scene3d>
                <a:camera prst="isometricTopUp"/>
                <a:lightRig rig="threePt" dir="t"/>
              </a:scene3d>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24" name="矩形 23"/>
              <p:cNvSpPr/>
              <p:nvPr/>
            </p:nvSpPr>
            <p:spPr>
              <a:xfrm>
                <a:off x="-5708270" y="4843779"/>
                <a:ext cx="1199638" cy="1199638"/>
              </a:xfrm>
              <a:prstGeom prst="rect">
                <a:avLst/>
              </a:prstGeom>
              <a:solidFill>
                <a:srgbClr val="FA7A0E">
                  <a:lumMod val="40000"/>
                  <a:lumOff val="60000"/>
                </a:srgbClr>
              </a:solidFill>
              <a:ln w="12700" cap="flat" cmpd="sng" algn="ctr">
                <a:noFill/>
                <a:prstDash val="solid"/>
                <a:miter lim="800000"/>
              </a:ln>
              <a:effectLst/>
              <a:scene3d>
                <a:camera prst="isometricLeftDown"/>
                <a:lightRig rig="threePt" dir="t"/>
              </a:scene3d>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25" name="矩形 20"/>
              <p:cNvSpPr/>
              <p:nvPr/>
            </p:nvSpPr>
            <p:spPr>
              <a:xfrm>
                <a:off x="-6556130" y="4843742"/>
                <a:ext cx="1199638" cy="1199638"/>
              </a:xfrm>
              <a:custGeom>
                <a:avLst/>
                <a:gdLst>
                  <a:gd name="connsiteX0" fmla="*/ 0 w 3045789"/>
                  <a:gd name="connsiteY0" fmla="*/ 0 h 3045789"/>
                  <a:gd name="connsiteX1" fmla="*/ 3045789 w 3045789"/>
                  <a:gd name="connsiteY1" fmla="*/ 0 h 3045789"/>
                  <a:gd name="connsiteX2" fmla="*/ 3045789 w 3045789"/>
                  <a:gd name="connsiteY2" fmla="*/ 3045789 h 3045789"/>
                  <a:gd name="connsiteX3" fmla="*/ 0 w 3045789"/>
                  <a:gd name="connsiteY3" fmla="*/ 3045789 h 3045789"/>
                  <a:gd name="connsiteX4" fmla="*/ 0 w 3045789"/>
                  <a:gd name="connsiteY4" fmla="*/ 0 h 30457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5789" h="3045789">
                    <a:moveTo>
                      <a:pt x="0" y="0"/>
                    </a:moveTo>
                    <a:lnTo>
                      <a:pt x="3045789" y="0"/>
                    </a:lnTo>
                    <a:lnTo>
                      <a:pt x="3045789" y="3045789"/>
                    </a:lnTo>
                    <a:lnTo>
                      <a:pt x="0" y="3045789"/>
                    </a:lnTo>
                    <a:lnTo>
                      <a:pt x="0" y="0"/>
                    </a:lnTo>
                    <a:close/>
                  </a:path>
                </a:pathLst>
              </a:custGeom>
              <a:gradFill>
                <a:gsLst>
                  <a:gs pos="0">
                    <a:srgbClr val="FA3C01"/>
                  </a:gs>
                  <a:gs pos="99000">
                    <a:srgbClr val="FA7A0E"/>
                  </a:gs>
                </a:gsLst>
                <a:lin ang="0" scaled="1"/>
              </a:gradFill>
              <a:ln w="12700" cap="flat" cmpd="sng" algn="ctr">
                <a:noFill/>
                <a:prstDash val="solid"/>
                <a:miter lim="800000"/>
              </a:ln>
              <a:effectLst/>
              <a:scene3d>
                <a:camera prst="isometricRightUp"/>
                <a:lightRig rig="threePt" dir="t"/>
              </a:scene3d>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26" name="矩形 25"/>
              <p:cNvSpPr/>
              <p:nvPr/>
            </p:nvSpPr>
            <p:spPr>
              <a:xfrm>
                <a:off x="-5707017" y="5327672"/>
                <a:ext cx="1199638" cy="1199638"/>
              </a:xfrm>
              <a:prstGeom prst="rect">
                <a:avLst/>
              </a:prstGeom>
              <a:gradFill flip="none" rotWithShape="1">
                <a:gsLst>
                  <a:gs pos="0">
                    <a:srgbClr val="277F28"/>
                  </a:gs>
                  <a:gs pos="100000">
                    <a:srgbClr val="50A04F"/>
                  </a:gs>
                </a:gsLst>
                <a:lin ang="0" scaled="1"/>
              </a:gradFill>
              <a:ln w="12700" cap="flat" cmpd="sng" algn="ctr">
                <a:noFill/>
                <a:prstDash val="solid"/>
                <a:miter lim="800000"/>
              </a:ln>
              <a:effectLst/>
              <a:scene3d>
                <a:camera prst="isometricRightUp"/>
                <a:lightRig rig="threePt" dir="t"/>
              </a:scene3d>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27" name="矩形 26"/>
              <p:cNvSpPr/>
              <p:nvPr/>
            </p:nvSpPr>
            <p:spPr>
              <a:xfrm>
                <a:off x="-6131573" y="4594799"/>
                <a:ext cx="1199638" cy="1199638"/>
              </a:xfrm>
              <a:prstGeom prst="rect">
                <a:avLst/>
              </a:prstGeom>
              <a:solidFill>
                <a:srgbClr val="277F28"/>
              </a:solidFill>
              <a:ln w="12700" cap="flat" cmpd="sng" algn="ctr">
                <a:noFill/>
                <a:prstDash val="solid"/>
                <a:miter lim="800000"/>
              </a:ln>
              <a:effectLst/>
              <a:scene3d>
                <a:camera prst="isometricTopUp"/>
                <a:lightRig rig="threePt" dir="t"/>
              </a:scene3d>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28" name="图文框 27"/>
              <p:cNvSpPr>
                <a:spLocks noChangeAspect="1"/>
              </p:cNvSpPr>
              <p:nvPr/>
            </p:nvSpPr>
            <p:spPr>
              <a:xfrm>
                <a:off x="-6556093" y="5327710"/>
                <a:ext cx="1199563" cy="1199563"/>
              </a:xfrm>
              <a:prstGeom prst="frame">
                <a:avLst>
                  <a:gd name="adj1" fmla="val 50000"/>
                </a:avLst>
              </a:prstGeom>
              <a:solidFill>
                <a:srgbClr val="277F28"/>
              </a:solidFill>
              <a:ln w="12700" cap="flat" cmpd="sng" algn="ctr">
                <a:noFill/>
                <a:prstDash val="solid"/>
                <a:miter lim="800000"/>
              </a:ln>
              <a:effectLst/>
              <a:scene3d>
                <a:camera prst="isometricLeftDown"/>
                <a:lightRig rig="threePt" dir="t"/>
              </a:scene3d>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grpSp>
        <p:grpSp>
          <p:nvGrpSpPr>
            <p:cNvPr id="18" name="组合 17"/>
            <p:cNvGrpSpPr/>
            <p:nvPr/>
          </p:nvGrpSpPr>
          <p:grpSpPr>
            <a:xfrm>
              <a:off x="8070570" y="3091233"/>
              <a:ext cx="2918971" cy="1135303"/>
              <a:chOff x="956621" y="2042218"/>
              <a:chExt cx="3410651" cy="1326536"/>
            </a:xfrm>
          </p:grpSpPr>
          <p:sp>
            <p:nvSpPr>
              <p:cNvPr id="19" name="矩形 18"/>
              <p:cNvSpPr/>
              <p:nvPr/>
            </p:nvSpPr>
            <p:spPr>
              <a:xfrm>
                <a:off x="964127" y="2440636"/>
                <a:ext cx="3403145" cy="928118"/>
              </a:xfrm>
              <a:prstGeom prst="rect">
                <a:avLst/>
              </a:prstGeom>
            </p:spPr>
            <p:txBody>
              <a:bodyPr wrap="square">
                <a:spAutoFit/>
                <a:scene3d>
                  <a:camera prst="orthographicFront"/>
                  <a:lightRig rig="threePt" dir="t"/>
                </a:scene3d>
                <a:sp3d contourW="12700"/>
              </a:bodyPr>
              <a:lstStyle/>
              <a:p>
                <a:pPr>
                  <a:lnSpc>
                    <a:spcPct val="150000"/>
                  </a:lnSpc>
                </a:pPr>
                <a:r>
                  <a:rPr lang="zh-CN" altLang="en-US" sz="1050">
                    <a:solidFill>
                      <a:sysClr val="windowText" lastClr="000000"/>
                    </a:solidFill>
                    <a:latin typeface="思源黑体 CN Light" panose="020B0300000000000000" pitchFamily="34" charset="-122"/>
                    <a:ea typeface="思源黑体 CN Light" panose="020B0300000000000000" pitchFamily="34" charset="-122"/>
                  </a:rPr>
                  <a:t>单击此处键入文本单击此处键入文本单击此处键入文本单击此处键入文本单击单击此处键入文本单击此处键入文本单击此处键入</a:t>
                </a:r>
                <a:endParaRPr lang="zh-CN" altLang="en-US" sz="1050">
                  <a:solidFill>
                    <a:sysClr val="windowText" lastClr="000000"/>
                  </a:solidFill>
                  <a:latin typeface="思源黑体 CN Light" panose="020B0300000000000000" pitchFamily="34" charset="-122"/>
                  <a:ea typeface="思源黑体 CN Light" panose="020B0300000000000000" pitchFamily="34" charset="-122"/>
                </a:endParaRPr>
              </a:p>
            </p:txBody>
          </p:sp>
          <p:sp>
            <p:nvSpPr>
              <p:cNvPr id="20" name="矩形 19"/>
              <p:cNvSpPr/>
              <p:nvPr/>
            </p:nvSpPr>
            <p:spPr>
              <a:xfrm>
                <a:off x="956621" y="2042218"/>
                <a:ext cx="1889543" cy="431543"/>
              </a:xfrm>
              <a:prstGeom prst="rect">
                <a:avLst/>
              </a:prstGeom>
            </p:spPr>
            <p:txBody>
              <a:bodyPr wrap="square">
                <a:spAutoFit/>
              </a:bodyPr>
              <a:lstStyle/>
              <a:p>
                <a:r>
                  <a:rPr lang="zh-CN" altLang="en-US" kern="0">
                    <a:solidFill>
                      <a:sysClr val="windowText" lastClr="000000"/>
                    </a:solidFill>
                    <a:latin typeface="思源黑体 CN Bold" panose="020B0800000000000000" pitchFamily="34" charset="-122"/>
                    <a:ea typeface="思源黑体 CN Bold" panose="020B0800000000000000" pitchFamily="34" charset="-122"/>
                  </a:rPr>
                  <a:t>标题文字添加</a:t>
                </a:r>
                <a:endParaRPr lang="zh-CN" altLang="en-US" kern="0">
                  <a:solidFill>
                    <a:sysClr val="windowText" lastClr="000000"/>
                  </a:solidFill>
                  <a:latin typeface="思源黑体 CN Bold" panose="020B0800000000000000" pitchFamily="34" charset="-122"/>
                  <a:ea typeface="思源黑体 CN Bold" panose="020B0800000000000000" pitchFamily="34" charset="-122"/>
                </a:endParaRPr>
              </a:p>
            </p:txBody>
          </p:sp>
        </p:grpSp>
      </p:grpSp>
      <p:grpSp>
        <p:nvGrpSpPr>
          <p:cNvPr id="29" name="组合 28"/>
          <p:cNvGrpSpPr/>
          <p:nvPr/>
        </p:nvGrpSpPr>
        <p:grpSpPr>
          <a:xfrm>
            <a:off x="6755664" y="4911325"/>
            <a:ext cx="4233877" cy="2134358"/>
            <a:chOff x="6755664" y="4911325"/>
            <a:chExt cx="4233877" cy="2134358"/>
          </a:xfrm>
        </p:grpSpPr>
        <p:grpSp>
          <p:nvGrpSpPr>
            <p:cNvPr id="30" name="组合 29"/>
            <p:cNvGrpSpPr/>
            <p:nvPr/>
          </p:nvGrpSpPr>
          <p:grpSpPr>
            <a:xfrm>
              <a:off x="6755664" y="4911325"/>
              <a:ext cx="1481839" cy="2134358"/>
              <a:chOff x="-6556130" y="4594799"/>
              <a:chExt cx="2519583" cy="3629064"/>
            </a:xfrm>
          </p:grpSpPr>
          <p:sp>
            <p:nvSpPr>
              <p:cNvPr id="34" name="矩形 33"/>
              <p:cNvSpPr/>
              <p:nvPr/>
            </p:nvSpPr>
            <p:spPr>
              <a:xfrm rot="19053671" flipH="1">
                <a:off x="-5875706" y="5491996"/>
                <a:ext cx="1254409" cy="2005430"/>
              </a:xfrm>
              <a:prstGeom prst="rect">
                <a:avLst/>
              </a:prstGeom>
              <a:gradFill flip="none" rotWithShape="1">
                <a:gsLst>
                  <a:gs pos="24000">
                    <a:srgbClr val="000000">
                      <a:alpha val="20000"/>
                    </a:srgbClr>
                  </a:gs>
                  <a:gs pos="0">
                    <a:srgbClr val="000000">
                      <a:alpha val="30000"/>
                    </a:srgbClr>
                  </a:gs>
                  <a:gs pos="100000">
                    <a:srgbClr val="000000">
                      <a:alpha val="0"/>
                    </a:srgbClr>
                  </a:gs>
                </a:gsLst>
                <a:lin ang="5400000" scaled="1"/>
              </a:gradFill>
              <a:ln w="12700" cap="flat" cmpd="sng" algn="ctr">
                <a:noFill/>
                <a:prstDash val="solid"/>
                <a:miter lim="800000"/>
              </a:ln>
              <a:effectLst/>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35" name="矩形 34"/>
              <p:cNvSpPr/>
              <p:nvPr/>
            </p:nvSpPr>
            <p:spPr>
              <a:xfrm rot="19053671" flipH="1">
                <a:off x="-5499000" y="5552107"/>
                <a:ext cx="1462453" cy="2671756"/>
              </a:xfrm>
              <a:prstGeom prst="rect">
                <a:avLst/>
              </a:prstGeom>
              <a:gradFill>
                <a:gsLst>
                  <a:gs pos="31000">
                    <a:srgbClr val="000000">
                      <a:alpha val="10000"/>
                    </a:srgbClr>
                  </a:gs>
                  <a:gs pos="0">
                    <a:srgbClr val="000000">
                      <a:alpha val="20000"/>
                    </a:srgbClr>
                  </a:gs>
                  <a:gs pos="100000">
                    <a:srgbClr val="000000">
                      <a:alpha val="0"/>
                    </a:srgbClr>
                  </a:gs>
                </a:gsLst>
                <a:lin ang="5400000" scaled="1"/>
              </a:gradFill>
              <a:ln w="12700" cap="flat" cmpd="sng" algn="ctr">
                <a:noFill/>
                <a:prstDash val="solid"/>
                <a:miter lim="800000"/>
              </a:ln>
              <a:effectLst>
                <a:softEdge rad="317500"/>
              </a:effectLst>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36" name="矩形 35"/>
              <p:cNvSpPr/>
              <p:nvPr/>
            </p:nvSpPr>
            <p:spPr>
              <a:xfrm>
                <a:off x="-6126927" y="5572719"/>
                <a:ext cx="1199638" cy="1199638"/>
              </a:xfrm>
              <a:prstGeom prst="rect">
                <a:avLst/>
              </a:prstGeom>
              <a:gradFill>
                <a:gsLst>
                  <a:gs pos="0">
                    <a:srgbClr val="FA3C01"/>
                  </a:gs>
                  <a:gs pos="99000">
                    <a:srgbClr val="FA7A0E"/>
                  </a:gs>
                </a:gsLst>
                <a:lin ang="0" scaled="1"/>
              </a:gradFill>
              <a:ln w="12700" cap="flat" cmpd="sng" algn="ctr">
                <a:noFill/>
                <a:prstDash val="solid"/>
                <a:miter lim="800000"/>
              </a:ln>
              <a:effectLst>
                <a:outerShdw blurRad="88900" dist="38100" dir="8100000" algn="tr" rotWithShape="0">
                  <a:prstClr val="black">
                    <a:alpha val="40000"/>
                  </a:prstClr>
                </a:outerShdw>
              </a:effectLst>
              <a:scene3d>
                <a:camera prst="isometricTopUp"/>
                <a:lightRig rig="threePt" dir="t"/>
              </a:scene3d>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37" name="矩形 36"/>
              <p:cNvSpPr/>
              <p:nvPr/>
            </p:nvSpPr>
            <p:spPr>
              <a:xfrm>
                <a:off x="-5708270" y="4843779"/>
                <a:ext cx="1199638" cy="1199638"/>
              </a:xfrm>
              <a:prstGeom prst="rect">
                <a:avLst/>
              </a:prstGeom>
              <a:solidFill>
                <a:srgbClr val="FA7A0E">
                  <a:lumMod val="40000"/>
                  <a:lumOff val="60000"/>
                </a:srgbClr>
              </a:solidFill>
              <a:ln w="12700" cap="flat" cmpd="sng" algn="ctr">
                <a:noFill/>
                <a:prstDash val="solid"/>
                <a:miter lim="800000"/>
              </a:ln>
              <a:effectLst/>
              <a:scene3d>
                <a:camera prst="isometricLeftDown"/>
                <a:lightRig rig="threePt" dir="t"/>
              </a:scene3d>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38" name="矩形 20"/>
              <p:cNvSpPr/>
              <p:nvPr/>
            </p:nvSpPr>
            <p:spPr>
              <a:xfrm>
                <a:off x="-6556130" y="4843742"/>
                <a:ext cx="1199638" cy="1199638"/>
              </a:xfrm>
              <a:custGeom>
                <a:avLst/>
                <a:gdLst>
                  <a:gd name="connsiteX0" fmla="*/ 0 w 3045789"/>
                  <a:gd name="connsiteY0" fmla="*/ 0 h 3045789"/>
                  <a:gd name="connsiteX1" fmla="*/ 3045789 w 3045789"/>
                  <a:gd name="connsiteY1" fmla="*/ 0 h 3045789"/>
                  <a:gd name="connsiteX2" fmla="*/ 3045789 w 3045789"/>
                  <a:gd name="connsiteY2" fmla="*/ 3045789 h 3045789"/>
                  <a:gd name="connsiteX3" fmla="*/ 0 w 3045789"/>
                  <a:gd name="connsiteY3" fmla="*/ 3045789 h 3045789"/>
                  <a:gd name="connsiteX4" fmla="*/ 0 w 3045789"/>
                  <a:gd name="connsiteY4" fmla="*/ 0 h 30457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5789" h="3045789">
                    <a:moveTo>
                      <a:pt x="0" y="0"/>
                    </a:moveTo>
                    <a:lnTo>
                      <a:pt x="3045789" y="0"/>
                    </a:lnTo>
                    <a:lnTo>
                      <a:pt x="3045789" y="3045789"/>
                    </a:lnTo>
                    <a:lnTo>
                      <a:pt x="0" y="3045789"/>
                    </a:lnTo>
                    <a:lnTo>
                      <a:pt x="0" y="0"/>
                    </a:lnTo>
                    <a:close/>
                  </a:path>
                </a:pathLst>
              </a:custGeom>
              <a:gradFill>
                <a:gsLst>
                  <a:gs pos="0">
                    <a:srgbClr val="FA3C01"/>
                  </a:gs>
                  <a:gs pos="99000">
                    <a:srgbClr val="FA7A0E"/>
                  </a:gs>
                </a:gsLst>
                <a:lin ang="0" scaled="1"/>
              </a:gradFill>
              <a:ln w="12700" cap="flat" cmpd="sng" algn="ctr">
                <a:noFill/>
                <a:prstDash val="solid"/>
                <a:miter lim="800000"/>
              </a:ln>
              <a:effectLst/>
              <a:scene3d>
                <a:camera prst="isometricRightUp"/>
                <a:lightRig rig="threePt" dir="t"/>
              </a:scene3d>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39" name="矩形 38"/>
              <p:cNvSpPr/>
              <p:nvPr/>
            </p:nvSpPr>
            <p:spPr>
              <a:xfrm>
                <a:off x="-5707017" y="5327672"/>
                <a:ext cx="1199638" cy="1199638"/>
              </a:xfrm>
              <a:prstGeom prst="rect">
                <a:avLst/>
              </a:prstGeom>
              <a:gradFill flip="none" rotWithShape="1">
                <a:gsLst>
                  <a:gs pos="0">
                    <a:srgbClr val="277F28"/>
                  </a:gs>
                  <a:gs pos="100000">
                    <a:srgbClr val="50A04F"/>
                  </a:gs>
                </a:gsLst>
                <a:lin ang="0" scaled="1"/>
              </a:gradFill>
              <a:ln w="12700" cap="flat" cmpd="sng" algn="ctr">
                <a:noFill/>
                <a:prstDash val="solid"/>
                <a:miter lim="800000"/>
              </a:ln>
              <a:effectLst/>
              <a:scene3d>
                <a:camera prst="isometricRightUp"/>
                <a:lightRig rig="threePt" dir="t"/>
              </a:scene3d>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40" name="矩形 39"/>
              <p:cNvSpPr/>
              <p:nvPr/>
            </p:nvSpPr>
            <p:spPr>
              <a:xfrm>
                <a:off x="-6131573" y="4594799"/>
                <a:ext cx="1199638" cy="1199638"/>
              </a:xfrm>
              <a:prstGeom prst="rect">
                <a:avLst/>
              </a:prstGeom>
              <a:solidFill>
                <a:srgbClr val="277F28"/>
              </a:solidFill>
              <a:ln w="12700" cap="flat" cmpd="sng" algn="ctr">
                <a:noFill/>
                <a:prstDash val="solid"/>
                <a:miter lim="800000"/>
              </a:ln>
              <a:effectLst/>
              <a:scene3d>
                <a:camera prst="isometricTopUp"/>
                <a:lightRig rig="threePt" dir="t"/>
              </a:scene3d>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41" name="图文框 40"/>
              <p:cNvSpPr>
                <a:spLocks noChangeAspect="1"/>
              </p:cNvSpPr>
              <p:nvPr/>
            </p:nvSpPr>
            <p:spPr>
              <a:xfrm>
                <a:off x="-6556093" y="5327710"/>
                <a:ext cx="1199563" cy="1199563"/>
              </a:xfrm>
              <a:prstGeom prst="frame">
                <a:avLst>
                  <a:gd name="adj1" fmla="val 50000"/>
                </a:avLst>
              </a:prstGeom>
              <a:solidFill>
                <a:srgbClr val="277F28"/>
              </a:solidFill>
              <a:ln w="12700" cap="flat" cmpd="sng" algn="ctr">
                <a:noFill/>
                <a:prstDash val="solid"/>
                <a:miter lim="800000"/>
              </a:ln>
              <a:effectLst/>
              <a:scene3d>
                <a:camera prst="isometricLeftDown"/>
                <a:lightRig rig="threePt" dir="t"/>
              </a:scene3d>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grpSp>
        <p:grpSp>
          <p:nvGrpSpPr>
            <p:cNvPr id="31" name="组合 30"/>
            <p:cNvGrpSpPr/>
            <p:nvPr/>
          </p:nvGrpSpPr>
          <p:grpSpPr>
            <a:xfrm>
              <a:off x="8070570" y="4993821"/>
              <a:ext cx="2918971" cy="1135303"/>
              <a:chOff x="956621" y="2042218"/>
              <a:chExt cx="3410651" cy="1326536"/>
            </a:xfrm>
          </p:grpSpPr>
          <p:sp>
            <p:nvSpPr>
              <p:cNvPr id="32" name="矩形 31"/>
              <p:cNvSpPr/>
              <p:nvPr/>
            </p:nvSpPr>
            <p:spPr>
              <a:xfrm>
                <a:off x="964127" y="2440636"/>
                <a:ext cx="3403145" cy="928118"/>
              </a:xfrm>
              <a:prstGeom prst="rect">
                <a:avLst/>
              </a:prstGeom>
            </p:spPr>
            <p:txBody>
              <a:bodyPr wrap="square">
                <a:spAutoFit/>
                <a:scene3d>
                  <a:camera prst="orthographicFront"/>
                  <a:lightRig rig="threePt" dir="t"/>
                </a:scene3d>
                <a:sp3d contourW="12700"/>
              </a:bodyPr>
              <a:lstStyle/>
              <a:p>
                <a:pPr>
                  <a:lnSpc>
                    <a:spcPct val="150000"/>
                  </a:lnSpc>
                </a:pPr>
                <a:r>
                  <a:rPr lang="zh-CN" altLang="en-US" sz="1050">
                    <a:solidFill>
                      <a:sysClr val="windowText" lastClr="000000"/>
                    </a:solidFill>
                    <a:latin typeface="思源黑体 CN Light" panose="020B0300000000000000" pitchFamily="34" charset="-122"/>
                    <a:ea typeface="思源黑体 CN Light" panose="020B0300000000000000" pitchFamily="34" charset="-122"/>
                  </a:rPr>
                  <a:t>单击此处键入文本单击此处键入文本单击此处键入文本单击此处键入文本单击单击此处键入文本单击此处键入文本单击此处键入</a:t>
                </a:r>
                <a:endParaRPr lang="zh-CN" altLang="en-US" sz="1050">
                  <a:solidFill>
                    <a:sysClr val="windowText" lastClr="000000"/>
                  </a:solidFill>
                  <a:latin typeface="思源黑体 CN Light" panose="020B0300000000000000" pitchFamily="34" charset="-122"/>
                  <a:ea typeface="思源黑体 CN Light" panose="020B0300000000000000" pitchFamily="34" charset="-122"/>
                </a:endParaRPr>
              </a:p>
            </p:txBody>
          </p:sp>
          <p:sp>
            <p:nvSpPr>
              <p:cNvPr id="33" name="矩形 32"/>
              <p:cNvSpPr/>
              <p:nvPr/>
            </p:nvSpPr>
            <p:spPr>
              <a:xfrm>
                <a:off x="956621" y="2042218"/>
                <a:ext cx="1889543" cy="431543"/>
              </a:xfrm>
              <a:prstGeom prst="rect">
                <a:avLst/>
              </a:prstGeom>
            </p:spPr>
            <p:txBody>
              <a:bodyPr wrap="square">
                <a:spAutoFit/>
              </a:bodyPr>
              <a:lstStyle/>
              <a:p>
                <a:r>
                  <a:rPr lang="zh-CN" altLang="en-US" kern="0">
                    <a:solidFill>
                      <a:sysClr val="windowText" lastClr="000000"/>
                    </a:solidFill>
                    <a:latin typeface="思源黑体 CN Bold" panose="020B0800000000000000" pitchFamily="34" charset="-122"/>
                    <a:ea typeface="思源黑体 CN Bold" panose="020B0800000000000000" pitchFamily="34" charset="-122"/>
                  </a:rPr>
                  <a:t>标题文字添加</a:t>
                </a:r>
                <a:endParaRPr lang="zh-CN" altLang="en-US" kern="0">
                  <a:solidFill>
                    <a:sysClr val="windowText" lastClr="000000"/>
                  </a:solidFill>
                  <a:latin typeface="思源黑体 CN Bold" panose="020B0800000000000000" pitchFamily="34" charset="-122"/>
                  <a:ea typeface="思源黑体 CN Bold" panose="020B0800000000000000" pitchFamily="34" charset="-122"/>
                </a:endParaRPr>
              </a:p>
            </p:txBody>
          </p:sp>
        </p:grpSp>
      </p:grpSp>
      <p:grpSp>
        <p:nvGrpSpPr>
          <p:cNvPr id="42" name="组合 41"/>
          <p:cNvGrpSpPr/>
          <p:nvPr/>
        </p:nvGrpSpPr>
        <p:grpSpPr>
          <a:xfrm>
            <a:off x="1409308" y="1857355"/>
            <a:ext cx="4563304" cy="2134358"/>
            <a:chOff x="1409308" y="1857355"/>
            <a:chExt cx="4563304" cy="2134358"/>
          </a:xfrm>
        </p:grpSpPr>
        <p:grpSp>
          <p:nvGrpSpPr>
            <p:cNvPr id="43" name="组合 42"/>
            <p:cNvGrpSpPr/>
            <p:nvPr/>
          </p:nvGrpSpPr>
          <p:grpSpPr>
            <a:xfrm>
              <a:off x="4490773" y="1857355"/>
              <a:ext cx="1481839" cy="2134358"/>
              <a:chOff x="-6556130" y="4594799"/>
              <a:chExt cx="2519583" cy="3629064"/>
            </a:xfrm>
          </p:grpSpPr>
          <p:sp>
            <p:nvSpPr>
              <p:cNvPr id="47" name="矩形 46"/>
              <p:cNvSpPr/>
              <p:nvPr/>
            </p:nvSpPr>
            <p:spPr>
              <a:xfrm rot="19053671" flipH="1">
                <a:off x="-5875706" y="5491996"/>
                <a:ext cx="1254409" cy="2005430"/>
              </a:xfrm>
              <a:prstGeom prst="rect">
                <a:avLst/>
              </a:prstGeom>
              <a:gradFill flip="none" rotWithShape="1">
                <a:gsLst>
                  <a:gs pos="24000">
                    <a:srgbClr val="000000">
                      <a:alpha val="20000"/>
                    </a:srgbClr>
                  </a:gs>
                  <a:gs pos="0">
                    <a:srgbClr val="000000">
                      <a:alpha val="30000"/>
                    </a:srgbClr>
                  </a:gs>
                  <a:gs pos="100000">
                    <a:srgbClr val="000000">
                      <a:alpha val="0"/>
                    </a:srgbClr>
                  </a:gs>
                </a:gsLst>
                <a:lin ang="5400000" scaled="1"/>
              </a:gradFill>
              <a:ln w="12700" cap="flat" cmpd="sng" algn="ctr">
                <a:noFill/>
                <a:prstDash val="solid"/>
                <a:miter lim="800000"/>
              </a:ln>
              <a:effectLst/>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48" name="矩形 47"/>
              <p:cNvSpPr/>
              <p:nvPr/>
            </p:nvSpPr>
            <p:spPr>
              <a:xfrm rot="19053671" flipH="1">
                <a:off x="-5499000" y="5552107"/>
                <a:ext cx="1462453" cy="2671756"/>
              </a:xfrm>
              <a:prstGeom prst="rect">
                <a:avLst/>
              </a:prstGeom>
              <a:gradFill>
                <a:gsLst>
                  <a:gs pos="31000">
                    <a:srgbClr val="000000">
                      <a:alpha val="10000"/>
                    </a:srgbClr>
                  </a:gs>
                  <a:gs pos="0">
                    <a:srgbClr val="000000">
                      <a:alpha val="20000"/>
                    </a:srgbClr>
                  </a:gs>
                  <a:gs pos="100000">
                    <a:srgbClr val="000000">
                      <a:alpha val="0"/>
                    </a:srgbClr>
                  </a:gs>
                </a:gsLst>
                <a:lin ang="5400000" scaled="1"/>
              </a:gradFill>
              <a:ln w="12700" cap="flat" cmpd="sng" algn="ctr">
                <a:noFill/>
                <a:prstDash val="solid"/>
                <a:miter lim="800000"/>
              </a:ln>
              <a:effectLst>
                <a:softEdge rad="317500"/>
              </a:effectLst>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49" name="矩形 48"/>
              <p:cNvSpPr/>
              <p:nvPr/>
            </p:nvSpPr>
            <p:spPr>
              <a:xfrm>
                <a:off x="-6126927" y="5572719"/>
                <a:ext cx="1199638" cy="1199638"/>
              </a:xfrm>
              <a:prstGeom prst="rect">
                <a:avLst/>
              </a:prstGeom>
              <a:gradFill>
                <a:gsLst>
                  <a:gs pos="0">
                    <a:srgbClr val="FA3C01"/>
                  </a:gs>
                  <a:gs pos="99000">
                    <a:srgbClr val="FA7A0E"/>
                  </a:gs>
                </a:gsLst>
                <a:lin ang="0" scaled="1"/>
              </a:gradFill>
              <a:ln w="12700" cap="flat" cmpd="sng" algn="ctr">
                <a:noFill/>
                <a:prstDash val="solid"/>
                <a:miter lim="800000"/>
              </a:ln>
              <a:effectLst>
                <a:outerShdw blurRad="88900" dist="38100" dir="8100000" algn="tr" rotWithShape="0">
                  <a:prstClr val="black">
                    <a:alpha val="40000"/>
                  </a:prstClr>
                </a:outerShdw>
              </a:effectLst>
              <a:scene3d>
                <a:camera prst="isometricTopUp"/>
                <a:lightRig rig="threePt" dir="t"/>
              </a:scene3d>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50" name="矩形 49"/>
              <p:cNvSpPr/>
              <p:nvPr/>
            </p:nvSpPr>
            <p:spPr>
              <a:xfrm>
                <a:off x="-5708270" y="4843779"/>
                <a:ext cx="1199638" cy="1199638"/>
              </a:xfrm>
              <a:prstGeom prst="rect">
                <a:avLst/>
              </a:prstGeom>
              <a:solidFill>
                <a:srgbClr val="FA7A0E">
                  <a:lumMod val="40000"/>
                  <a:lumOff val="60000"/>
                </a:srgbClr>
              </a:solidFill>
              <a:ln w="12700" cap="flat" cmpd="sng" algn="ctr">
                <a:noFill/>
                <a:prstDash val="solid"/>
                <a:miter lim="800000"/>
              </a:ln>
              <a:effectLst/>
              <a:scene3d>
                <a:camera prst="isometricLeftDown"/>
                <a:lightRig rig="threePt" dir="t"/>
              </a:scene3d>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51" name="矩形 20"/>
              <p:cNvSpPr/>
              <p:nvPr/>
            </p:nvSpPr>
            <p:spPr>
              <a:xfrm>
                <a:off x="-6556130" y="4843742"/>
                <a:ext cx="1199638" cy="1199638"/>
              </a:xfrm>
              <a:custGeom>
                <a:avLst/>
                <a:gdLst>
                  <a:gd name="connsiteX0" fmla="*/ 0 w 3045789"/>
                  <a:gd name="connsiteY0" fmla="*/ 0 h 3045789"/>
                  <a:gd name="connsiteX1" fmla="*/ 3045789 w 3045789"/>
                  <a:gd name="connsiteY1" fmla="*/ 0 h 3045789"/>
                  <a:gd name="connsiteX2" fmla="*/ 3045789 w 3045789"/>
                  <a:gd name="connsiteY2" fmla="*/ 3045789 h 3045789"/>
                  <a:gd name="connsiteX3" fmla="*/ 0 w 3045789"/>
                  <a:gd name="connsiteY3" fmla="*/ 3045789 h 3045789"/>
                  <a:gd name="connsiteX4" fmla="*/ 0 w 3045789"/>
                  <a:gd name="connsiteY4" fmla="*/ 0 h 30457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5789" h="3045789">
                    <a:moveTo>
                      <a:pt x="0" y="0"/>
                    </a:moveTo>
                    <a:lnTo>
                      <a:pt x="3045789" y="0"/>
                    </a:lnTo>
                    <a:lnTo>
                      <a:pt x="3045789" y="3045789"/>
                    </a:lnTo>
                    <a:lnTo>
                      <a:pt x="0" y="3045789"/>
                    </a:lnTo>
                    <a:lnTo>
                      <a:pt x="0" y="0"/>
                    </a:lnTo>
                    <a:close/>
                  </a:path>
                </a:pathLst>
              </a:custGeom>
              <a:gradFill>
                <a:gsLst>
                  <a:gs pos="0">
                    <a:srgbClr val="FA3C01"/>
                  </a:gs>
                  <a:gs pos="99000">
                    <a:srgbClr val="FA7A0E"/>
                  </a:gs>
                </a:gsLst>
                <a:lin ang="0" scaled="1"/>
              </a:gradFill>
              <a:ln w="12700" cap="flat" cmpd="sng" algn="ctr">
                <a:noFill/>
                <a:prstDash val="solid"/>
                <a:miter lim="800000"/>
              </a:ln>
              <a:effectLst/>
              <a:scene3d>
                <a:camera prst="isometricRightUp"/>
                <a:lightRig rig="threePt" dir="t"/>
              </a:scene3d>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52" name="矩形 51"/>
              <p:cNvSpPr/>
              <p:nvPr/>
            </p:nvSpPr>
            <p:spPr>
              <a:xfrm>
                <a:off x="-5707017" y="5327672"/>
                <a:ext cx="1199638" cy="1199638"/>
              </a:xfrm>
              <a:prstGeom prst="rect">
                <a:avLst/>
              </a:prstGeom>
              <a:gradFill>
                <a:gsLst>
                  <a:gs pos="0">
                    <a:srgbClr val="277F28"/>
                  </a:gs>
                  <a:gs pos="100000">
                    <a:srgbClr val="63C77B"/>
                  </a:gs>
                </a:gsLst>
                <a:lin ang="0" scaled="1"/>
              </a:gradFill>
              <a:ln w="12700" cap="flat" cmpd="sng" algn="ctr">
                <a:noFill/>
                <a:prstDash val="solid"/>
                <a:miter lim="800000"/>
              </a:ln>
              <a:effectLst/>
              <a:scene3d>
                <a:camera prst="isometricRightUp"/>
                <a:lightRig rig="threePt" dir="t"/>
              </a:scene3d>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53" name="矩形 52"/>
              <p:cNvSpPr/>
              <p:nvPr/>
            </p:nvSpPr>
            <p:spPr>
              <a:xfrm>
                <a:off x="-6131573" y="4594799"/>
                <a:ext cx="1199638" cy="1199638"/>
              </a:xfrm>
              <a:prstGeom prst="rect">
                <a:avLst/>
              </a:prstGeom>
              <a:solidFill>
                <a:srgbClr val="277F28"/>
              </a:solidFill>
              <a:ln w="12700" cap="flat" cmpd="sng" algn="ctr">
                <a:solidFill>
                  <a:schemeClr val="bg1"/>
                </a:solidFill>
                <a:prstDash val="solid"/>
                <a:miter lim="800000"/>
              </a:ln>
              <a:effectLst/>
              <a:scene3d>
                <a:camera prst="isometricTopUp"/>
                <a:lightRig rig="threePt" dir="t"/>
              </a:scene3d>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54" name="图文框 53"/>
              <p:cNvSpPr>
                <a:spLocks noChangeAspect="1"/>
              </p:cNvSpPr>
              <p:nvPr/>
            </p:nvSpPr>
            <p:spPr>
              <a:xfrm>
                <a:off x="-6556093" y="5327710"/>
                <a:ext cx="1199563" cy="1199563"/>
              </a:xfrm>
              <a:prstGeom prst="frame">
                <a:avLst>
                  <a:gd name="adj1" fmla="val 50000"/>
                </a:avLst>
              </a:prstGeom>
              <a:solidFill>
                <a:srgbClr val="277F28"/>
              </a:solidFill>
              <a:ln w="12700" cap="flat" cmpd="sng" algn="ctr">
                <a:solidFill>
                  <a:schemeClr val="bg1"/>
                </a:solidFill>
                <a:prstDash val="solid"/>
                <a:miter lim="800000"/>
              </a:ln>
              <a:effectLst/>
              <a:scene3d>
                <a:camera prst="isometricLeftDown"/>
                <a:lightRig rig="threePt" dir="t"/>
              </a:scene3d>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grpSp>
        <p:grpSp>
          <p:nvGrpSpPr>
            <p:cNvPr id="44" name="组合 43"/>
            <p:cNvGrpSpPr/>
            <p:nvPr/>
          </p:nvGrpSpPr>
          <p:grpSpPr>
            <a:xfrm flipH="1">
              <a:off x="1409308" y="1898404"/>
              <a:ext cx="2918971" cy="1135303"/>
              <a:chOff x="956621" y="2042218"/>
              <a:chExt cx="3410651" cy="1326536"/>
            </a:xfrm>
          </p:grpSpPr>
          <p:sp>
            <p:nvSpPr>
              <p:cNvPr id="45" name="矩形 44"/>
              <p:cNvSpPr/>
              <p:nvPr/>
            </p:nvSpPr>
            <p:spPr>
              <a:xfrm>
                <a:off x="964127" y="2440636"/>
                <a:ext cx="3403145" cy="928118"/>
              </a:xfrm>
              <a:prstGeom prst="rect">
                <a:avLst/>
              </a:prstGeom>
            </p:spPr>
            <p:txBody>
              <a:bodyPr wrap="square">
                <a:spAutoFit/>
                <a:scene3d>
                  <a:camera prst="orthographicFront"/>
                  <a:lightRig rig="threePt" dir="t"/>
                </a:scene3d>
                <a:sp3d contourW="12700"/>
              </a:bodyPr>
              <a:lstStyle/>
              <a:p>
                <a:pPr algn="r">
                  <a:lnSpc>
                    <a:spcPct val="150000"/>
                  </a:lnSpc>
                </a:pPr>
                <a:r>
                  <a:rPr lang="zh-CN" altLang="en-US" sz="1050">
                    <a:solidFill>
                      <a:sysClr val="windowText" lastClr="000000"/>
                    </a:solidFill>
                    <a:latin typeface="思源黑体 CN Light" panose="020B0300000000000000" pitchFamily="34" charset="-122"/>
                    <a:ea typeface="思源黑体 CN Light" panose="020B0300000000000000" pitchFamily="34" charset="-122"/>
                  </a:rPr>
                  <a:t>单击此处键入文本单击此处键入文本单击此处键入文本单击此处键入文本单击单击此处键入文本单击此处键入文本单击此处键入</a:t>
                </a:r>
                <a:endParaRPr lang="zh-CN" altLang="en-US" sz="1050">
                  <a:solidFill>
                    <a:sysClr val="windowText" lastClr="000000"/>
                  </a:solidFill>
                  <a:latin typeface="思源黑体 CN Light" panose="020B0300000000000000" pitchFamily="34" charset="-122"/>
                  <a:ea typeface="思源黑体 CN Light" panose="020B0300000000000000" pitchFamily="34" charset="-122"/>
                </a:endParaRPr>
              </a:p>
            </p:txBody>
          </p:sp>
          <p:sp>
            <p:nvSpPr>
              <p:cNvPr id="46" name="矩形 45"/>
              <p:cNvSpPr/>
              <p:nvPr/>
            </p:nvSpPr>
            <p:spPr>
              <a:xfrm>
                <a:off x="956621" y="2042218"/>
                <a:ext cx="1889543" cy="431543"/>
              </a:xfrm>
              <a:prstGeom prst="rect">
                <a:avLst/>
              </a:prstGeom>
            </p:spPr>
            <p:txBody>
              <a:bodyPr wrap="square">
                <a:spAutoFit/>
              </a:bodyPr>
              <a:lstStyle/>
              <a:p>
                <a:pPr algn="r"/>
                <a:r>
                  <a:rPr lang="zh-CN" altLang="en-US" kern="0">
                    <a:solidFill>
                      <a:sysClr val="windowText" lastClr="000000"/>
                    </a:solidFill>
                    <a:latin typeface="思源黑体 CN Bold" panose="020B0800000000000000" pitchFamily="34" charset="-122"/>
                    <a:ea typeface="思源黑体 CN Bold" panose="020B0800000000000000" pitchFamily="34" charset="-122"/>
                  </a:rPr>
                  <a:t>标题文字添加</a:t>
                </a:r>
                <a:endParaRPr lang="zh-CN" altLang="en-US" kern="0">
                  <a:solidFill>
                    <a:sysClr val="windowText" lastClr="000000"/>
                  </a:solidFill>
                  <a:latin typeface="思源黑体 CN Bold" panose="020B0800000000000000" pitchFamily="34" charset="-122"/>
                  <a:ea typeface="思源黑体 CN Bold" panose="020B0800000000000000" pitchFamily="34" charset="-122"/>
                </a:endParaRPr>
              </a:p>
            </p:txBody>
          </p:sp>
        </p:grpSp>
      </p:grpSp>
      <p:grpSp>
        <p:nvGrpSpPr>
          <p:cNvPr id="55" name="组合 54"/>
          <p:cNvGrpSpPr/>
          <p:nvPr/>
        </p:nvGrpSpPr>
        <p:grpSpPr>
          <a:xfrm>
            <a:off x="1409308" y="3759943"/>
            <a:ext cx="4563304" cy="2134358"/>
            <a:chOff x="1409308" y="3759943"/>
            <a:chExt cx="4563304" cy="2134358"/>
          </a:xfrm>
        </p:grpSpPr>
        <p:grpSp>
          <p:nvGrpSpPr>
            <p:cNvPr id="56" name="组合 55"/>
            <p:cNvGrpSpPr/>
            <p:nvPr/>
          </p:nvGrpSpPr>
          <p:grpSpPr>
            <a:xfrm>
              <a:off x="4490773" y="3759943"/>
              <a:ext cx="1481839" cy="2134358"/>
              <a:chOff x="-6556130" y="4594799"/>
              <a:chExt cx="2519583" cy="3629064"/>
            </a:xfrm>
          </p:grpSpPr>
          <p:sp>
            <p:nvSpPr>
              <p:cNvPr id="60" name="矩形 59"/>
              <p:cNvSpPr/>
              <p:nvPr/>
            </p:nvSpPr>
            <p:spPr>
              <a:xfrm rot="19053671" flipH="1">
                <a:off x="-5875706" y="5491996"/>
                <a:ext cx="1254409" cy="2005430"/>
              </a:xfrm>
              <a:prstGeom prst="rect">
                <a:avLst/>
              </a:prstGeom>
              <a:gradFill flip="none" rotWithShape="1">
                <a:gsLst>
                  <a:gs pos="24000">
                    <a:srgbClr val="000000">
                      <a:alpha val="20000"/>
                    </a:srgbClr>
                  </a:gs>
                  <a:gs pos="0">
                    <a:srgbClr val="000000">
                      <a:alpha val="30000"/>
                    </a:srgbClr>
                  </a:gs>
                  <a:gs pos="100000">
                    <a:srgbClr val="000000">
                      <a:alpha val="0"/>
                    </a:srgbClr>
                  </a:gs>
                </a:gsLst>
                <a:lin ang="5400000" scaled="1"/>
              </a:gradFill>
              <a:ln w="12700" cap="flat" cmpd="sng" algn="ctr">
                <a:noFill/>
                <a:prstDash val="solid"/>
                <a:miter lim="800000"/>
              </a:ln>
              <a:effectLst/>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61" name="矩形 60"/>
              <p:cNvSpPr/>
              <p:nvPr/>
            </p:nvSpPr>
            <p:spPr>
              <a:xfrm rot="19053671" flipH="1">
                <a:off x="-5499000" y="5552107"/>
                <a:ext cx="1462453" cy="2671756"/>
              </a:xfrm>
              <a:prstGeom prst="rect">
                <a:avLst/>
              </a:prstGeom>
              <a:gradFill>
                <a:gsLst>
                  <a:gs pos="31000">
                    <a:srgbClr val="000000">
                      <a:alpha val="10000"/>
                    </a:srgbClr>
                  </a:gs>
                  <a:gs pos="0">
                    <a:srgbClr val="000000">
                      <a:alpha val="20000"/>
                    </a:srgbClr>
                  </a:gs>
                  <a:gs pos="100000">
                    <a:srgbClr val="000000">
                      <a:alpha val="0"/>
                    </a:srgbClr>
                  </a:gs>
                </a:gsLst>
                <a:lin ang="5400000" scaled="1"/>
              </a:gradFill>
              <a:ln w="12700" cap="flat" cmpd="sng" algn="ctr">
                <a:noFill/>
                <a:prstDash val="solid"/>
                <a:miter lim="800000"/>
              </a:ln>
              <a:effectLst>
                <a:softEdge rad="317500"/>
              </a:effectLst>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62" name="矩形 61"/>
              <p:cNvSpPr/>
              <p:nvPr/>
            </p:nvSpPr>
            <p:spPr>
              <a:xfrm>
                <a:off x="-6126927" y="5572719"/>
                <a:ext cx="1199638" cy="1199638"/>
              </a:xfrm>
              <a:prstGeom prst="rect">
                <a:avLst/>
              </a:prstGeom>
              <a:gradFill>
                <a:gsLst>
                  <a:gs pos="0">
                    <a:srgbClr val="FA3C01"/>
                  </a:gs>
                  <a:gs pos="99000">
                    <a:srgbClr val="FA7A0E"/>
                  </a:gs>
                </a:gsLst>
                <a:lin ang="0" scaled="1"/>
              </a:gradFill>
              <a:ln w="12700" cap="flat" cmpd="sng" algn="ctr">
                <a:noFill/>
                <a:prstDash val="solid"/>
                <a:miter lim="800000"/>
              </a:ln>
              <a:effectLst>
                <a:outerShdw blurRad="88900" dist="38100" dir="8100000" algn="tr" rotWithShape="0">
                  <a:prstClr val="black">
                    <a:alpha val="40000"/>
                  </a:prstClr>
                </a:outerShdw>
              </a:effectLst>
              <a:scene3d>
                <a:camera prst="isometricTopUp"/>
                <a:lightRig rig="threePt" dir="t"/>
              </a:scene3d>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63" name="矩形 62"/>
              <p:cNvSpPr/>
              <p:nvPr/>
            </p:nvSpPr>
            <p:spPr>
              <a:xfrm>
                <a:off x="-5708270" y="4843779"/>
                <a:ext cx="1199638" cy="1199638"/>
              </a:xfrm>
              <a:prstGeom prst="rect">
                <a:avLst/>
              </a:prstGeom>
              <a:solidFill>
                <a:srgbClr val="FA7A0E">
                  <a:lumMod val="40000"/>
                  <a:lumOff val="60000"/>
                </a:srgbClr>
              </a:solidFill>
              <a:ln w="12700" cap="flat" cmpd="sng" algn="ctr">
                <a:noFill/>
                <a:prstDash val="solid"/>
                <a:miter lim="800000"/>
              </a:ln>
              <a:effectLst/>
              <a:scene3d>
                <a:camera prst="isometricLeftDown"/>
                <a:lightRig rig="threePt" dir="t"/>
              </a:scene3d>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64" name="矩形 20"/>
              <p:cNvSpPr/>
              <p:nvPr/>
            </p:nvSpPr>
            <p:spPr>
              <a:xfrm>
                <a:off x="-6556130" y="4843742"/>
                <a:ext cx="1199638" cy="1199638"/>
              </a:xfrm>
              <a:custGeom>
                <a:avLst/>
                <a:gdLst>
                  <a:gd name="connsiteX0" fmla="*/ 0 w 3045789"/>
                  <a:gd name="connsiteY0" fmla="*/ 0 h 3045789"/>
                  <a:gd name="connsiteX1" fmla="*/ 3045789 w 3045789"/>
                  <a:gd name="connsiteY1" fmla="*/ 0 h 3045789"/>
                  <a:gd name="connsiteX2" fmla="*/ 3045789 w 3045789"/>
                  <a:gd name="connsiteY2" fmla="*/ 3045789 h 3045789"/>
                  <a:gd name="connsiteX3" fmla="*/ 0 w 3045789"/>
                  <a:gd name="connsiteY3" fmla="*/ 3045789 h 3045789"/>
                  <a:gd name="connsiteX4" fmla="*/ 0 w 3045789"/>
                  <a:gd name="connsiteY4" fmla="*/ 0 h 30457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5789" h="3045789">
                    <a:moveTo>
                      <a:pt x="0" y="0"/>
                    </a:moveTo>
                    <a:lnTo>
                      <a:pt x="3045789" y="0"/>
                    </a:lnTo>
                    <a:lnTo>
                      <a:pt x="3045789" y="3045789"/>
                    </a:lnTo>
                    <a:lnTo>
                      <a:pt x="0" y="3045789"/>
                    </a:lnTo>
                    <a:lnTo>
                      <a:pt x="0" y="0"/>
                    </a:lnTo>
                    <a:close/>
                  </a:path>
                </a:pathLst>
              </a:custGeom>
              <a:gradFill>
                <a:gsLst>
                  <a:gs pos="0">
                    <a:srgbClr val="FA3C01"/>
                  </a:gs>
                  <a:gs pos="99000">
                    <a:srgbClr val="FA7A0E"/>
                  </a:gs>
                </a:gsLst>
                <a:lin ang="0" scaled="1"/>
              </a:gradFill>
              <a:ln w="12700" cap="flat" cmpd="sng" algn="ctr">
                <a:noFill/>
                <a:prstDash val="solid"/>
                <a:miter lim="800000"/>
              </a:ln>
              <a:effectLst/>
              <a:scene3d>
                <a:camera prst="isometricRightUp"/>
                <a:lightRig rig="threePt" dir="t"/>
              </a:scene3d>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65" name="矩形 64"/>
              <p:cNvSpPr/>
              <p:nvPr/>
            </p:nvSpPr>
            <p:spPr>
              <a:xfrm>
                <a:off x="-5707017" y="5327672"/>
                <a:ext cx="1199638" cy="1199638"/>
              </a:xfrm>
              <a:prstGeom prst="rect">
                <a:avLst/>
              </a:prstGeom>
              <a:gradFill>
                <a:gsLst>
                  <a:gs pos="0">
                    <a:srgbClr val="277F28"/>
                  </a:gs>
                  <a:gs pos="98000">
                    <a:srgbClr val="50A04F"/>
                  </a:gs>
                </a:gsLst>
                <a:lin ang="0" scaled="1"/>
              </a:gradFill>
              <a:ln w="12700" cap="flat" cmpd="sng" algn="ctr">
                <a:noFill/>
                <a:prstDash val="solid"/>
                <a:miter lim="800000"/>
              </a:ln>
              <a:effectLst/>
              <a:scene3d>
                <a:camera prst="isometricRightUp"/>
                <a:lightRig rig="threePt" dir="t"/>
              </a:scene3d>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66" name="矩形 65"/>
              <p:cNvSpPr/>
              <p:nvPr/>
            </p:nvSpPr>
            <p:spPr>
              <a:xfrm>
                <a:off x="-6131573" y="4594799"/>
                <a:ext cx="1199638" cy="1199638"/>
              </a:xfrm>
              <a:prstGeom prst="rect">
                <a:avLst/>
              </a:prstGeom>
              <a:solidFill>
                <a:srgbClr val="277F28"/>
              </a:solidFill>
              <a:ln w="12700" cap="flat" cmpd="sng" algn="ctr">
                <a:solidFill>
                  <a:schemeClr val="bg1"/>
                </a:solidFill>
                <a:prstDash val="solid"/>
                <a:miter lim="800000"/>
              </a:ln>
              <a:effectLst/>
              <a:scene3d>
                <a:camera prst="isometricTopUp"/>
                <a:lightRig rig="threePt" dir="t"/>
              </a:scene3d>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sp>
            <p:nvSpPr>
              <p:cNvPr id="67" name="图文框 66"/>
              <p:cNvSpPr>
                <a:spLocks noChangeAspect="1"/>
              </p:cNvSpPr>
              <p:nvPr/>
            </p:nvSpPr>
            <p:spPr>
              <a:xfrm>
                <a:off x="-6556093" y="5327710"/>
                <a:ext cx="1199562" cy="1199563"/>
              </a:xfrm>
              <a:prstGeom prst="frame">
                <a:avLst>
                  <a:gd name="adj1" fmla="val 50000"/>
                </a:avLst>
              </a:prstGeom>
              <a:solidFill>
                <a:srgbClr val="277F28"/>
              </a:solidFill>
              <a:ln w="12700" cap="flat" cmpd="sng" algn="ctr">
                <a:solidFill>
                  <a:schemeClr val="bg1"/>
                </a:solidFill>
                <a:prstDash val="solid"/>
                <a:miter lim="800000"/>
              </a:ln>
              <a:effectLst/>
              <a:scene3d>
                <a:camera prst="isometricLeftDown"/>
                <a:lightRig rig="threePt" dir="t"/>
              </a:scene3d>
            </p:spPr>
            <p:txBody>
              <a:bodyPr rtlCol="0" anchor="ctr"/>
              <a:lstStyle/>
              <a:p>
                <a:pPr marL="0" marR="0" lvl="0" indent="0" algn="ctr" defTabSz="914400" eaLnBrk="1" fontAlgn="auto" latinLnBrk="0" hangingPunct="1">
                  <a:lnSpc>
                    <a:spcPct val="13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思源黑体 CN Light" panose="020B0300000000000000" pitchFamily="34" charset="-122"/>
                  <a:ea typeface="思源黑体 CN Bold" panose="020B0800000000000000" pitchFamily="34" charset="-122"/>
                  <a:cs typeface="+mn-cs"/>
                </a:endParaRPr>
              </a:p>
            </p:txBody>
          </p:sp>
        </p:grpSp>
        <p:grpSp>
          <p:nvGrpSpPr>
            <p:cNvPr id="57" name="组合 56"/>
            <p:cNvGrpSpPr/>
            <p:nvPr/>
          </p:nvGrpSpPr>
          <p:grpSpPr>
            <a:xfrm flipH="1">
              <a:off x="1409308" y="3800992"/>
              <a:ext cx="2918971" cy="1135303"/>
              <a:chOff x="956621" y="2042218"/>
              <a:chExt cx="3410651" cy="1326536"/>
            </a:xfrm>
          </p:grpSpPr>
          <p:sp>
            <p:nvSpPr>
              <p:cNvPr id="58" name="矩形 57"/>
              <p:cNvSpPr/>
              <p:nvPr/>
            </p:nvSpPr>
            <p:spPr>
              <a:xfrm>
                <a:off x="964127" y="2440636"/>
                <a:ext cx="3403145" cy="928118"/>
              </a:xfrm>
              <a:prstGeom prst="rect">
                <a:avLst/>
              </a:prstGeom>
            </p:spPr>
            <p:txBody>
              <a:bodyPr wrap="square">
                <a:spAutoFit/>
                <a:scene3d>
                  <a:camera prst="orthographicFront"/>
                  <a:lightRig rig="threePt" dir="t"/>
                </a:scene3d>
                <a:sp3d contourW="12700"/>
              </a:bodyPr>
              <a:lstStyle/>
              <a:p>
                <a:pPr algn="r">
                  <a:lnSpc>
                    <a:spcPct val="150000"/>
                  </a:lnSpc>
                </a:pPr>
                <a:r>
                  <a:rPr lang="zh-CN" altLang="en-US" sz="1050">
                    <a:solidFill>
                      <a:sysClr val="windowText" lastClr="000000"/>
                    </a:solidFill>
                    <a:latin typeface="思源黑体 CN Light" panose="020B0300000000000000" pitchFamily="34" charset="-122"/>
                    <a:ea typeface="思源黑体 CN Light" panose="020B0300000000000000" pitchFamily="34" charset="-122"/>
                  </a:rPr>
                  <a:t>单击此处键入文本单击此处键入文本单击此处键入文本单击此处键入文本单击单击此处键入文本单击此处键入文本单击此处键入</a:t>
                </a:r>
                <a:endParaRPr lang="zh-CN" altLang="en-US" sz="1050">
                  <a:solidFill>
                    <a:sysClr val="windowText" lastClr="000000"/>
                  </a:solidFill>
                  <a:latin typeface="思源黑体 CN Light" panose="020B0300000000000000" pitchFamily="34" charset="-122"/>
                  <a:ea typeface="思源黑体 CN Light" panose="020B0300000000000000" pitchFamily="34" charset="-122"/>
                </a:endParaRPr>
              </a:p>
            </p:txBody>
          </p:sp>
          <p:sp>
            <p:nvSpPr>
              <p:cNvPr id="59" name="矩形 58"/>
              <p:cNvSpPr/>
              <p:nvPr/>
            </p:nvSpPr>
            <p:spPr>
              <a:xfrm>
                <a:off x="956621" y="2042218"/>
                <a:ext cx="1889543" cy="431543"/>
              </a:xfrm>
              <a:prstGeom prst="rect">
                <a:avLst/>
              </a:prstGeom>
            </p:spPr>
            <p:txBody>
              <a:bodyPr wrap="square">
                <a:spAutoFit/>
              </a:bodyPr>
              <a:lstStyle/>
              <a:p>
                <a:pPr algn="r"/>
                <a:r>
                  <a:rPr lang="zh-CN" altLang="en-US" kern="0">
                    <a:solidFill>
                      <a:sysClr val="windowText" lastClr="000000"/>
                    </a:solidFill>
                    <a:latin typeface="思源黑体 CN Bold" panose="020B0800000000000000" pitchFamily="34" charset="-122"/>
                    <a:ea typeface="思源黑体 CN Bold" panose="020B0800000000000000" pitchFamily="34" charset="-122"/>
                  </a:rPr>
                  <a:t>标题文字添加</a:t>
                </a:r>
                <a:endParaRPr lang="zh-CN" altLang="en-US" kern="0">
                  <a:solidFill>
                    <a:sysClr val="windowText" lastClr="000000"/>
                  </a:solidFill>
                  <a:latin typeface="思源黑体 CN Bold" panose="020B0800000000000000" pitchFamily="34" charset="-122"/>
                  <a:ea typeface="思源黑体 CN Bold" panose="020B0800000000000000" pitchFamily="34" charset="-122"/>
                </a:endParaRPr>
              </a:p>
            </p:txBody>
          </p:sp>
        </p:grpSp>
      </p:grpSp>
      <p:grpSp>
        <p:nvGrpSpPr>
          <p:cNvPr id="2" name="组合 1"/>
          <p:cNvGrpSpPr/>
          <p:nvPr/>
        </p:nvGrpSpPr>
        <p:grpSpPr>
          <a:xfrm>
            <a:off x="5318" y="0"/>
            <a:ext cx="4280450" cy="809132"/>
            <a:chOff x="5318" y="0"/>
            <a:chExt cx="4280450" cy="809132"/>
          </a:xfrm>
        </p:grpSpPr>
        <p:grpSp>
          <p:nvGrpSpPr>
            <p:cNvPr id="76" name="组合 75"/>
            <p:cNvGrpSpPr/>
            <p:nvPr/>
          </p:nvGrpSpPr>
          <p:grpSpPr>
            <a:xfrm>
              <a:off x="542338" y="285912"/>
              <a:ext cx="3743430" cy="523220"/>
              <a:chOff x="6978848" y="2201123"/>
              <a:chExt cx="3743430" cy="523220"/>
            </a:xfrm>
          </p:grpSpPr>
          <p:sp>
            <p:nvSpPr>
              <p:cNvPr id="77" name="文本框 76"/>
              <p:cNvSpPr txBox="1"/>
              <p:nvPr/>
            </p:nvSpPr>
            <p:spPr>
              <a:xfrm>
                <a:off x="6978848" y="2201123"/>
                <a:ext cx="743116" cy="523220"/>
              </a:xfrm>
              <a:prstGeom prst="rect">
                <a:avLst/>
              </a:prstGeom>
              <a:noFill/>
            </p:spPr>
            <p:txBody>
              <a:bodyPr wrap="square" rtlCol="0">
                <a:spAutoFit/>
              </a:bodyPr>
              <a:lstStyle/>
              <a:p>
                <a:pPr algn="dist"/>
                <a:r>
                  <a:rPr lang="en-US" altLang="zh-CN" sz="2800">
                    <a:latin typeface="胡晓波男神体" panose="02010600030101010101" pitchFamily="2" charset="-122"/>
                    <a:ea typeface="胡晓波男神体" panose="02010600030101010101" pitchFamily="2" charset="-122"/>
                    <a:cs typeface="胡晓波男神体" panose="02010600030101010101" pitchFamily="2" charset="-122"/>
                  </a:rPr>
                  <a:t>04</a:t>
                </a:r>
                <a:endParaRPr lang="zh-CN" altLang="en-US" sz="28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78" name="文本框 77"/>
              <p:cNvSpPr txBox="1"/>
              <p:nvPr/>
            </p:nvSpPr>
            <p:spPr>
              <a:xfrm>
                <a:off x="7660253" y="2217387"/>
                <a:ext cx="1454718" cy="461665"/>
              </a:xfrm>
              <a:prstGeom prst="rect">
                <a:avLst/>
              </a:prstGeom>
              <a:noFill/>
            </p:spPr>
            <p:txBody>
              <a:bodyPr wrap="square" rtlCol="0">
                <a:spAutoFit/>
              </a:bodyPr>
              <a:lstStyle/>
              <a:p>
                <a:pPr algn="dist"/>
                <a:r>
                  <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rPr>
                  <a:t>安全归家</a:t>
                </a:r>
                <a:endPar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79" name="文本框 78"/>
              <p:cNvSpPr txBox="1"/>
              <p:nvPr/>
            </p:nvSpPr>
            <p:spPr>
              <a:xfrm>
                <a:off x="9013244" y="2294331"/>
                <a:ext cx="1709034" cy="307777"/>
              </a:xfrm>
              <a:prstGeom prst="rect">
                <a:avLst/>
              </a:prstGeom>
              <a:noFill/>
            </p:spPr>
            <p:txBody>
              <a:bodyPr wrap="square" rtlCol="0">
                <a:spAutoFit/>
              </a:bodyPr>
              <a:lstStyle/>
              <a:p>
                <a:pPr algn="dist"/>
                <a:r>
                  <a:rPr lang="en-US" altLang="zh-CN" sz="1400">
                    <a:latin typeface="思源黑体 CN Light" panose="020B0300000000000000" pitchFamily="34" charset="-122"/>
                    <a:ea typeface="思源黑体 CN Light" panose="020B0300000000000000" pitchFamily="34" charset="-122"/>
                    <a:cs typeface="胡晓波男神体" panose="02010600030101010101" pitchFamily="2" charset="-122"/>
                  </a:rPr>
                  <a:t>BI SHU DI DIAN</a:t>
                </a:r>
                <a:endParaRPr lang="zh-CN" altLang="en-US" sz="1400">
                  <a:latin typeface="思源黑体 CN Light" panose="020B0300000000000000" pitchFamily="34" charset="-122"/>
                  <a:ea typeface="思源黑体 CN Light" panose="020B0300000000000000" pitchFamily="34" charset="-122"/>
                  <a:cs typeface="胡晓波男神体" panose="02010600030101010101" pitchFamily="2" charset="-122"/>
                </a:endParaRPr>
              </a:p>
            </p:txBody>
          </p:sp>
        </p:grpSp>
        <p:grpSp>
          <p:nvGrpSpPr>
            <p:cNvPr id="70" name="组合 69"/>
            <p:cNvGrpSpPr/>
            <p:nvPr/>
          </p:nvGrpSpPr>
          <p:grpSpPr>
            <a:xfrm>
              <a:off x="5318" y="0"/>
              <a:ext cx="537020" cy="480848"/>
              <a:chOff x="0" y="-1622"/>
              <a:chExt cx="537020" cy="480848"/>
            </a:xfrm>
          </p:grpSpPr>
          <p:sp>
            <p:nvSpPr>
              <p:cNvPr id="71" name="矩形 70"/>
              <p:cNvSpPr/>
              <p:nvPr/>
            </p:nvSpPr>
            <p:spPr>
              <a:xfrm flipH="1">
                <a:off x="0" y="-1622"/>
                <a:ext cx="395464" cy="383139"/>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72" name="矩形 71"/>
              <p:cNvSpPr/>
              <p:nvPr/>
            </p:nvSpPr>
            <p:spPr>
              <a:xfrm flipH="1">
                <a:off x="253907" y="196113"/>
                <a:ext cx="283113" cy="283113"/>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42"/>
                                        </p:tgtEl>
                                        <p:attrNameLst>
                                          <p:attrName>style.visibility</p:attrName>
                                        </p:attrNameLst>
                                      </p:cBhvr>
                                      <p:to>
                                        <p:strVal val="visible"/>
                                      </p:to>
                                    </p:set>
                                    <p:animEffect transition="in" filter="fade">
                                      <p:cBhvr>
                                        <p:cTn id="13" dur="500"/>
                                        <p:tgtEl>
                                          <p:spTgt spid="42"/>
                                        </p:tgtEl>
                                      </p:cBhvr>
                                    </p:animEffect>
                                    <p:anim calcmode="lin" valueType="num">
                                      <p:cBhvr>
                                        <p:cTn id="14" dur="500" fill="hold"/>
                                        <p:tgtEl>
                                          <p:spTgt spid="42"/>
                                        </p:tgtEl>
                                        <p:attrNameLst>
                                          <p:attrName>ppt_x</p:attrName>
                                        </p:attrNameLst>
                                      </p:cBhvr>
                                      <p:tavLst>
                                        <p:tav tm="0">
                                          <p:val>
                                            <p:strVal val="#ppt_x"/>
                                          </p:val>
                                        </p:tav>
                                        <p:tav tm="100000">
                                          <p:val>
                                            <p:strVal val="#ppt_x"/>
                                          </p:val>
                                        </p:tav>
                                      </p:tavLst>
                                    </p:anim>
                                    <p:anim calcmode="lin" valueType="num">
                                      <p:cBhvr>
                                        <p:cTn id="15" dur="500" fill="hold"/>
                                        <p:tgtEl>
                                          <p:spTgt spid="42"/>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500"/>
                                        <p:tgtEl>
                                          <p:spTgt spid="16"/>
                                        </p:tgtEl>
                                      </p:cBhvr>
                                    </p:animEffect>
                                    <p:anim calcmode="lin" valueType="num">
                                      <p:cBhvr>
                                        <p:cTn id="20" dur="500" fill="hold"/>
                                        <p:tgtEl>
                                          <p:spTgt spid="16"/>
                                        </p:tgtEl>
                                        <p:attrNameLst>
                                          <p:attrName>ppt_x</p:attrName>
                                        </p:attrNameLst>
                                      </p:cBhvr>
                                      <p:tavLst>
                                        <p:tav tm="0">
                                          <p:val>
                                            <p:strVal val="#ppt_x"/>
                                          </p:val>
                                        </p:tav>
                                        <p:tav tm="100000">
                                          <p:val>
                                            <p:strVal val="#ppt_x"/>
                                          </p:val>
                                        </p:tav>
                                      </p:tavLst>
                                    </p:anim>
                                    <p:anim calcmode="lin" valueType="num">
                                      <p:cBhvr>
                                        <p:cTn id="21" dur="500" fill="hold"/>
                                        <p:tgtEl>
                                          <p:spTgt spid="16"/>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55"/>
                                        </p:tgtEl>
                                        <p:attrNameLst>
                                          <p:attrName>style.visibility</p:attrName>
                                        </p:attrNameLst>
                                      </p:cBhvr>
                                      <p:to>
                                        <p:strVal val="visible"/>
                                      </p:to>
                                    </p:set>
                                    <p:animEffect transition="in" filter="fade">
                                      <p:cBhvr>
                                        <p:cTn id="25" dur="500"/>
                                        <p:tgtEl>
                                          <p:spTgt spid="55"/>
                                        </p:tgtEl>
                                      </p:cBhvr>
                                    </p:animEffect>
                                    <p:anim calcmode="lin" valueType="num">
                                      <p:cBhvr>
                                        <p:cTn id="26" dur="500" fill="hold"/>
                                        <p:tgtEl>
                                          <p:spTgt spid="55"/>
                                        </p:tgtEl>
                                        <p:attrNameLst>
                                          <p:attrName>ppt_x</p:attrName>
                                        </p:attrNameLst>
                                      </p:cBhvr>
                                      <p:tavLst>
                                        <p:tav tm="0">
                                          <p:val>
                                            <p:strVal val="#ppt_x"/>
                                          </p:val>
                                        </p:tav>
                                        <p:tav tm="100000">
                                          <p:val>
                                            <p:strVal val="#ppt_x"/>
                                          </p:val>
                                        </p:tav>
                                      </p:tavLst>
                                    </p:anim>
                                    <p:anim calcmode="lin" valueType="num">
                                      <p:cBhvr>
                                        <p:cTn id="27" dur="500" fill="hold"/>
                                        <p:tgtEl>
                                          <p:spTgt spid="55"/>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500"/>
                                        <p:tgtEl>
                                          <p:spTgt spid="29"/>
                                        </p:tgtEl>
                                      </p:cBhvr>
                                    </p:animEffect>
                                    <p:anim calcmode="lin" valueType="num">
                                      <p:cBhvr>
                                        <p:cTn id="32" dur="500" fill="hold"/>
                                        <p:tgtEl>
                                          <p:spTgt spid="29"/>
                                        </p:tgtEl>
                                        <p:attrNameLst>
                                          <p:attrName>ppt_x</p:attrName>
                                        </p:attrNameLst>
                                      </p:cBhvr>
                                      <p:tavLst>
                                        <p:tav tm="0">
                                          <p:val>
                                            <p:strVal val="#ppt_x"/>
                                          </p:val>
                                        </p:tav>
                                        <p:tav tm="100000">
                                          <p:val>
                                            <p:strVal val="#ppt_x"/>
                                          </p:val>
                                        </p:tav>
                                      </p:tavLst>
                                    </p:anim>
                                    <p:anim calcmode="lin" valueType="num">
                                      <p:cBhvr>
                                        <p:cTn id="33" dur="5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0" y="149731"/>
            <a:ext cx="2095500" cy="369332"/>
          </a:xfrm>
          <a:prstGeom prst="rect">
            <a:avLst/>
          </a:prstGeom>
          <a:noFill/>
        </p:spPr>
        <p:txBody>
          <a:bodyPr wrap="square" rtlCol="0">
            <a:spAutoFit/>
          </a:bodyPr>
          <a:lstStyle/>
          <a:p>
            <a:pPr algn="ctr"/>
            <a:r>
              <a:rPr lang="en-US" altLang="zh-CN">
                <a:noFill/>
                <a:latin typeface="思源黑体 CN Heavy" panose="020B0A00000000000000" pitchFamily="34" charset="-122"/>
                <a:ea typeface="思源黑体 CN Heavy" panose="020B0A00000000000000" pitchFamily="34" charset="-122"/>
              </a:rPr>
              <a:t>BY YUSHEN</a:t>
            </a:r>
            <a:endParaRPr lang="zh-CN" altLang="en-US">
              <a:noFill/>
              <a:latin typeface="思源黑体 CN Heavy" panose="020B0A00000000000000" pitchFamily="34" charset="-122"/>
              <a:ea typeface="思源黑体 CN Heavy" panose="020B0A00000000000000" pitchFamily="34" charset="-122"/>
            </a:endParaRPr>
          </a:p>
        </p:txBody>
      </p:sp>
      <p:grpSp>
        <p:nvGrpSpPr>
          <p:cNvPr id="18" name="组合 17"/>
          <p:cNvGrpSpPr/>
          <p:nvPr/>
        </p:nvGrpSpPr>
        <p:grpSpPr>
          <a:xfrm>
            <a:off x="7947923" y="4187600"/>
            <a:ext cx="2469261" cy="1167407"/>
            <a:chOff x="9034410" y="3302361"/>
            <a:chExt cx="2469261" cy="1167407"/>
          </a:xfrm>
        </p:grpSpPr>
        <p:sp>
          <p:nvSpPr>
            <p:cNvPr id="19" name="文本框 18"/>
            <p:cNvSpPr txBox="1"/>
            <p:nvPr/>
          </p:nvSpPr>
          <p:spPr>
            <a:xfrm>
              <a:off x="9034410" y="3649479"/>
              <a:ext cx="2469261" cy="820289"/>
            </a:xfrm>
            <a:prstGeom prst="rect">
              <a:avLst/>
            </a:prstGeom>
            <a:noFill/>
          </p:spPr>
          <p:txBody>
            <a:bodyPr wrap="square" rtlCol="0">
              <a:spAutoFit/>
            </a:bodyPr>
            <a:lstStyle/>
            <a:p>
              <a:pPr lvl="0">
                <a:lnSpc>
                  <a:spcPct val="150000"/>
                </a:lnSpc>
              </a:pPr>
              <a:r>
                <a:rPr lang="zh-CN" altLang="en-US" sz="1100" kern="0">
                  <a:solidFill>
                    <a:prstClr val="black">
                      <a:lumMod val="75000"/>
                      <a:lumOff val="25000"/>
                    </a:prstClr>
                  </a:solidFill>
                  <a:latin typeface="思源黑体 CN Light" panose="020B0300000000000000" pitchFamily="34" charset="-122"/>
                  <a:ea typeface="思源黑体 CN Light" panose="020B0300000000000000" pitchFamily="34" charset="-122"/>
                </a:rPr>
                <a:t>标题文字添加，添加标题文字，修改文字内容，也可以直接复制你的内容到此。</a:t>
              </a:r>
              <a:endParaRPr lang="zh-CN" altLang="en-US" sz="1100" kern="0">
                <a:solidFill>
                  <a:prstClr val="black">
                    <a:lumMod val="75000"/>
                    <a:lumOff val="25000"/>
                  </a:prstClr>
                </a:solidFill>
                <a:latin typeface="思源黑体 CN Light" panose="020B0300000000000000" pitchFamily="34" charset="-122"/>
                <a:ea typeface="思源黑体 CN Light" panose="020B0300000000000000" pitchFamily="34" charset="-122"/>
              </a:endParaRPr>
            </a:p>
          </p:txBody>
        </p:sp>
        <p:sp>
          <p:nvSpPr>
            <p:cNvPr id="20" name="矩形 19"/>
            <p:cNvSpPr/>
            <p:nvPr/>
          </p:nvSpPr>
          <p:spPr>
            <a:xfrm>
              <a:off x="9034410" y="3302361"/>
              <a:ext cx="1617751" cy="378565"/>
            </a:xfrm>
            <a:prstGeom prst="rect">
              <a:avLst/>
            </a:prstGeom>
          </p:spPr>
          <p:txBody>
            <a:bodyPr wrap="none">
              <a:spAutoFit/>
            </a:bodyPr>
            <a:lstStyle/>
            <a:p>
              <a:pPr>
                <a:defRPr lang="zh-CN" sz="1860" b="0" i="0" u="none" strike="noStrike" kern="1200" spc="0" baseline="0">
                  <a:solidFill>
                    <a:prstClr val="black">
                      <a:lumMod val="65000"/>
                      <a:lumOff val="35000"/>
                    </a:prstClr>
                  </a:solidFill>
                  <a:latin typeface="字魂5号-无外润黑体" panose="00000500000000000000" pitchFamily="2" charset="-122"/>
                  <a:ea typeface="字魂5号-无外润黑体" panose="00000500000000000000" pitchFamily="2" charset="-122"/>
                  <a:cs typeface="+mn-cs"/>
                </a:defRPr>
              </a:pPr>
              <a:r>
                <a:rPr lang="zh-CN" altLang="en-US">
                  <a:solidFill>
                    <a:schemeClr val="tx1">
                      <a:lumMod val="75000"/>
                      <a:lumOff val="25000"/>
                    </a:schemeClr>
                  </a:solidFill>
                  <a:latin typeface="思源黑体 CN Bold" panose="020B0800000000000000" pitchFamily="34" charset="-122"/>
                  <a:ea typeface="思源黑体 CN Bold" panose="020B0800000000000000" pitchFamily="34" charset="-122"/>
                </a:rPr>
                <a:t>标题文字添加</a:t>
              </a:r>
              <a:endParaRPr lang="zh-CN" altLang="en-US">
                <a:solidFill>
                  <a:schemeClr val="tx1">
                    <a:lumMod val="75000"/>
                    <a:lumOff val="25000"/>
                  </a:schemeClr>
                </a:solidFill>
                <a:latin typeface="思源黑体 CN Bold" panose="020B0800000000000000" pitchFamily="34" charset="-122"/>
                <a:ea typeface="思源黑体 CN Bold" panose="020B0800000000000000" pitchFamily="34" charset="-122"/>
              </a:endParaRPr>
            </a:p>
          </p:txBody>
        </p:sp>
      </p:grpSp>
      <p:grpSp>
        <p:nvGrpSpPr>
          <p:cNvPr id="21" name="组合 20"/>
          <p:cNvGrpSpPr/>
          <p:nvPr/>
        </p:nvGrpSpPr>
        <p:grpSpPr>
          <a:xfrm>
            <a:off x="7947923" y="2239181"/>
            <a:ext cx="2469261" cy="1167407"/>
            <a:chOff x="9034410" y="3302361"/>
            <a:chExt cx="2469261" cy="1167407"/>
          </a:xfrm>
        </p:grpSpPr>
        <p:sp>
          <p:nvSpPr>
            <p:cNvPr id="22" name="文本框 21"/>
            <p:cNvSpPr txBox="1"/>
            <p:nvPr/>
          </p:nvSpPr>
          <p:spPr>
            <a:xfrm>
              <a:off x="9034410" y="3649479"/>
              <a:ext cx="2469261" cy="820289"/>
            </a:xfrm>
            <a:prstGeom prst="rect">
              <a:avLst/>
            </a:prstGeom>
            <a:noFill/>
          </p:spPr>
          <p:txBody>
            <a:bodyPr wrap="square" rtlCol="0">
              <a:spAutoFit/>
            </a:bodyPr>
            <a:lstStyle/>
            <a:p>
              <a:pPr lvl="0">
                <a:lnSpc>
                  <a:spcPct val="150000"/>
                </a:lnSpc>
              </a:pPr>
              <a:r>
                <a:rPr lang="zh-CN" altLang="en-US" sz="1100" kern="0">
                  <a:solidFill>
                    <a:prstClr val="black">
                      <a:lumMod val="75000"/>
                      <a:lumOff val="25000"/>
                    </a:prstClr>
                  </a:solidFill>
                  <a:latin typeface="思源黑体 CN Light" panose="020B0300000000000000" pitchFamily="34" charset="-122"/>
                  <a:ea typeface="思源黑体 CN Light" panose="020B0300000000000000" pitchFamily="34" charset="-122"/>
                </a:rPr>
                <a:t>标题文字添加，添加标题文字，修改文字内容，也可以直接复制你的内容到此。</a:t>
              </a:r>
              <a:endParaRPr lang="zh-CN" altLang="en-US" sz="1100" kern="0">
                <a:solidFill>
                  <a:prstClr val="black">
                    <a:lumMod val="75000"/>
                    <a:lumOff val="25000"/>
                  </a:prstClr>
                </a:solidFill>
                <a:latin typeface="思源黑体 CN Light" panose="020B0300000000000000" pitchFamily="34" charset="-122"/>
                <a:ea typeface="思源黑体 CN Light" panose="020B0300000000000000" pitchFamily="34" charset="-122"/>
              </a:endParaRPr>
            </a:p>
          </p:txBody>
        </p:sp>
        <p:sp>
          <p:nvSpPr>
            <p:cNvPr id="23" name="矩形 22"/>
            <p:cNvSpPr/>
            <p:nvPr/>
          </p:nvSpPr>
          <p:spPr>
            <a:xfrm>
              <a:off x="9034410" y="3302361"/>
              <a:ext cx="1617751" cy="378565"/>
            </a:xfrm>
            <a:prstGeom prst="rect">
              <a:avLst/>
            </a:prstGeom>
          </p:spPr>
          <p:txBody>
            <a:bodyPr wrap="none">
              <a:spAutoFit/>
            </a:bodyPr>
            <a:lstStyle/>
            <a:p>
              <a:pPr>
                <a:defRPr lang="zh-CN" sz="1860" b="0" i="0" u="none" strike="noStrike" kern="1200" spc="0" baseline="0">
                  <a:solidFill>
                    <a:prstClr val="black">
                      <a:lumMod val="65000"/>
                      <a:lumOff val="35000"/>
                    </a:prstClr>
                  </a:solidFill>
                  <a:latin typeface="字魂5号-无外润黑体" panose="00000500000000000000" pitchFamily="2" charset="-122"/>
                  <a:ea typeface="字魂5号-无外润黑体" panose="00000500000000000000" pitchFamily="2" charset="-122"/>
                  <a:cs typeface="+mn-cs"/>
                </a:defRPr>
              </a:pPr>
              <a:r>
                <a:rPr lang="zh-CN" altLang="en-US">
                  <a:solidFill>
                    <a:schemeClr val="tx1">
                      <a:lumMod val="75000"/>
                      <a:lumOff val="25000"/>
                    </a:schemeClr>
                  </a:solidFill>
                  <a:latin typeface="思源黑体 CN Bold" panose="020B0800000000000000" pitchFamily="34" charset="-122"/>
                  <a:ea typeface="思源黑体 CN Bold" panose="020B0800000000000000" pitchFamily="34" charset="-122"/>
                </a:rPr>
                <a:t>标题文字添加</a:t>
              </a:r>
              <a:endParaRPr lang="zh-CN" altLang="en-US">
                <a:solidFill>
                  <a:schemeClr val="tx1">
                    <a:lumMod val="75000"/>
                    <a:lumOff val="25000"/>
                  </a:schemeClr>
                </a:solidFill>
                <a:latin typeface="思源黑体 CN Bold" panose="020B0800000000000000" pitchFamily="34" charset="-122"/>
                <a:ea typeface="思源黑体 CN Bold" panose="020B0800000000000000" pitchFamily="34" charset="-122"/>
              </a:endParaRPr>
            </a:p>
          </p:txBody>
        </p:sp>
      </p:grpSp>
      <p:grpSp>
        <p:nvGrpSpPr>
          <p:cNvPr id="24" name="组合 23"/>
          <p:cNvGrpSpPr/>
          <p:nvPr/>
        </p:nvGrpSpPr>
        <p:grpSpPr>
          <a:xfrm flipH="1">
            <a:off x="1680890" y="4187600"/>
            <a:ext cx="2469261" cy="1167407"/>
            <a:chOff x="9034410" y="3302361"/>
            <a:chExt cx="2469261" cy="1167407"/>
          </a:xfrm>
        </p:grpSpPr>
        <p:sp>
          <p:nvSpPr>
            <p:cNvPr id="25" name="文本框 24"/>
            <p:cNvSpPr txBox="1"/>
            <p:nvPr/>
          </p:nvSpPr>
          <p:spPr>
            <a:xfrm>
              <a:off x="9034410" y="3649479"/>
              <a:ext cx="2469261" cy="820289"/>
            </a:xfrm>
            <a:prstGeom prst="rect">
              <a:avLst/>
            </a:prstGeom>
            <a:noFill/>
          </p:spPr>
          <p:txBody>
            <a:bodyPr wrap="square" rtlCol="0">
              <a:spAutoFit/>
            </a:bodyPr>
            <a:lstStyle/>
            <a:p>
              <a:pPr lvl="0" algn="r">
                <a:lnSpc>
                  <a:spcPct val="150000"/>
                </a:lnSpc>
              </a:pPr>
              <a:r>
                <a:rPr lang="zh-CN" altLang="en-US" sz="1100" kern="0">
                  <a:solidFill>
                    <a:prstClr val="black">
                      <a:lumMod val="75000"/>
                      <a:lumOff val="25000"/>
                    </a:prstClr>
                  </a:solidFill>
                  <a:latin typeface="思源黑体 CN Light" panose="020B0300000000000000" pitchFamily="34" charset="-122"/>
                  <a:ea typeface="思源黑体 CN Light" panose="020B0300000000000000" pitchFamily="34" charset="-122"/>
                </a:rPr>
                <a:t>标题文字添加，添加标题文字，修改文字内容，也可以直接复制你的内容到此。</a:t>
              </a:r>
              <a:endParaRPr lang="zh-CN" altLang="en-US" sz="1100" kern="0">
                <a:solidFill>
                  <a:prstClr val="black">
                    <a:lumMod val="75000"/>
                    <a:lumOff val="25000"/>
                  </a:prstClr>
                </a:solidFill>
                <a:latin typeface="思源黑体 CN Light" panose="020B0300000000000000" pitchFamily="34" charset="-122"/>
                <a:ea typeface="思源黑体 CN Light" panose="020B0300000000000000" pitchFamily="34" charset="-122"/>
              </a:endParaRPr>
            </a:p>
          </p:txBody>
        </p:sp>
        <p:sp>
          <p:nvSpPr>
            <p:cNvPr id="26" name="矩形 25"/>
            <p:cNvSpPr/>
            <p:nvPr/>
          </p:nvSpPr>
          <p:spPr>
            <a:xfrm>
              <a:off x="9034410" y="3302361"/>
              <a:ext cx="1617751" cy="378565"/>
            </a:xfrm>
            <a:prstGeom prst="rect">
              <a:avLst/>
            </a:prstGeom>
          </p:spPr>
          <p:txBody>
            <a:bodyPr wrap="none">
              <a:spAutoFit/>
            </a:bodyPr>
            <a:lstStyle/>
            <a:p>
              <a:pPr algn="r">
                <a:defRPr lang="zh-CN" sz="1860" b="0" i="0" u="none" strike="noStrike" kern="1200" spc="0" baseline="0">
                  <a:solidFill>
                    <a:prstClr val="black">
                      <a:lumMod val="65000"/>
                      <a:lumOff val="35000"/>
                    </a:prstClr>
                  </a:solidFill>
                  <a:latin typeface="字魂5号-无外润黑体" panose="00000500000000000000" pitchFamily="2" charset="-122"/>
                  <a:ea typeface="字魂5号-无外润黑体" panose="00000500000000000000" pitchFamily="2" charset="-122"/>
                  <a:cs typeface="+mn-cs"/>
                </a:defRPr>
              </a:pPr>
              <a:r>
                <a:rPr lang="zh-CN" altLang="en-US">
                  <a:gradFill>
                    <a:gsLst>
                      <a:gs pos="0">
                        <a:srgbClr val="50A04F"/>
                      </a:gs>
                      <a:gs pos="100000">
                        <a:srgbClr val="277F28"/>
                      </a:gs>
                    </a:gsLst>
                    <a:lin ang="2700000" scaled="1"/>
                  </a:gradFill>
                  <a:latin typeface="思源黑体 CN Bold" panose="020B0800000000000000" pitchFamily="34" charset="-122"/>
                  <a:ea typeface="思源黑体 CN Bold" panose="020B0800000000000000" pitchFamily="34" charset="-122"/>
                </a:rPr>
                <a:t>标题文字添加</a:t>
              </a:r>
              <a:endParaRPr lang="zh-CN" altLang="en-US">
                <a:gradFill>
                  <a:gsLst>
                    <a:gs pos="0">
                      <a:srgbClr val="50A04F"/>
                    </a:gs>
                    <a:gs pos="100000">
                      <a:srgbClr val="277F28"/>
                    </a:gs>
                  </a:gsLst>
                  <a:lin ang="2700000" scaled="1"/>
                </a:gradFill>
                <a:latin typeface="思源黑体 CN Bold" panose="020B0800000000000000" pitchFamily="34" charset="-122"/>
                <a:ea typeface="思源黑体 CN Bold" panose="020B0800000000000000" pitchFamily="34" charset="-122"/>
              </a:endParaRPr>
            </a:p>
          </p:txBody>
        </p:sp>
      </p:grpSp>
      <p:grpSp>
        <p:nvGrpSpPr>
          <p:cNvPr id="27" name="组合 26"/>
          <p:cNvGrpSpPr/>
          <p:nvPr/>
        </p:nvGrpSpPr>
        <p:grpSpPr>
          <a:xfrm flipH="1">
            <a:off x="1680890" y="2239181"/>
            <a:ext cx="2469261" cy="1167407"/>
            <a:chOff x="9034410" y="3302361"/>
            <a:chExt cx="2469261" cy="1167407"/>
          </a:xfrm>
        </p:grpSpPr>
        <p:sp>
          <p:nvSpPr>
            <p:cNvPr id="28" name="文本框 27"/>
            <p:cNvSpPr txBox="1"/>
            <p:nvPr/>
          </p:nvSpPr>
          <p:spPr>
            <a:xfrm>
              <a:off x="9034410" y="3649479"/>
              <a:ext cx="2469261" cy="820289"/>
            </a:xfrm>
            <a:prstGeom prst="rect">
              <a:avLst/>
            </a:prstGeom>
            <a:noFill/>
          </p:spPr>
          <p:txBody>
            <a:bodyPr wrap="square" rtlCol="0">
              <a:spAutoFit/>
            </a:bodyPr>
            <a:lstStyle/>
            <a:p>
              <a:pPr lvl="0" algn="r">
                <a:lnSpc>
                  <a:spcPct val="150000"/>
                </a:lnSpc>
              </a:pPr>
              <a:r>
                <a:rPr lang="zh-CN" altLang="en-US" sz="1100" kern="0">
                  <a:solidFill>
                    <a:prstClr val="black">
                      <a:lumMod val="75000"/>
                      <a:lumOff val="25000"/>
                    </a:prstClr>
                  </a:solidFill>
                  <a:latin typeface="思源黑体 CN Light" panose="020B0300000000000000" pitchFamily="34" charset="-122"/>
                  <a:ea typeface="思源黑体 CN Light" panose="020B0300000000000000" pitchFamily="34" charset="-122"/>
                </a:rPr>
                <a:t>标题文字添加，添加标题文字，修改文字内容，也可以直接复制你的内容到此。</a:t>
              </a:r>
              <a:endParaRPr lang="zh-CN" altLang="en-US" sz="1100" kern="0">
                <a:solidFill>
                  <a:prstClr val="black">
                    <a:lumMod val="75000"/>
                    <a:lumOff val="25000"/>
                  </a:prstClr>
                </a:solidFill>
                <a:latin typeface="思源黑体 CN Light" panose="020B0300000000000000" pitchFamily="34" charset="-122"/>
                <a:ea typeface="思源黑体 CN Light" panose="020B0300000000000000" pitchFamily="34" charset="-122"/>
              </a:endParaRPr>
            </a:p>
          </p:txBody>
        </p:sp>
        <p:sp>
          <p:nvSpPr>
            <p:cNvPr id="29" name="矩形 28"/>
            <p:cNvSpPr/>
            <p:nvPr/>
          </p:nvSpPr>
          <p:spPr>
            <a:xfrm>
              <a:off x="9034410" y="3302361"/>
              <a:ext cx="1617751" cy="378565"/>
            </a:xfrm>
            <a:prstGeom prst="rect">
              <a:avLst/>
            </a:prstGeom>
          </p:spPr>
          <p:txBody>
            <a:bodyPr wrap="none">
              <a:spAutoFit/>
            </a:bodyPr>
            <a:lstStyle/>
            <a:p>
              <a:pPr algn="r">
                <a:defRPr lang="zh-CN" sz="1860" b="0" i="0" u="none" strike="noStrike" kern="1200" spc="0" baseline="0">
                  <a:solidFill>
                    <a:prstClr val="black">
                      <a:lumMod val="65000"/>
                      <a:lumOff val="35000"/>
                    </a:prstClr>
                  </a:solidFill>
                  <a:latin typeface="字魂5号-无外润黑体" panose="00000500000000000000" pitchFamily="2" charset="-122"/>
                  <a:ea typeface="字魂5号-无外润黑体" panose="00000500000000000000" pitchFamily="2" charset="-122"/>
                  <a:cs typeface="+mn-cs"/>
                </a:defRPr>
              </a:pPr>
              <a:r>
                <a:rPr lang="zh-CN" altLang="en-US">
                  <a:gradFill flip="none" rotWithShape="1">
                    <a:gsLst>
                      <a:gs pos="0">
                        <a:srgbClr val="277F28"/>
                      </a:gs>
                      <a:gs pos="100000">
                        <a:srgbClr val="50A04F"/>
                      </a:gs>
                    </a:gsLst>
                    <a:lin ang="2700000" scaled="1"/>
                  </a:gradFill>
                  <a:latin typeface="思源黑体 CN Bold" panose="020B0800000000000000" pitchFamily="34" charset="-122"/>
                  <a:ea typeface="思源黑体 CN Bold" panose="020B0800000000000000" pitchFamily="34" charset="-122"/>
                </a:rPr>
                <a:t>标题文字添加</a:t>
              </a:r>
              <a:endParaRPr lang="zh-CN" altLang="en-US">
                <a:gradFill flip="none" rotWithShape="1">
                  <a:gsLst>
                    <a:gs pos="0">
                      <a:srgbClr val="277F28"/>
                    </a:gs>
                    <a:gs pos="100000">
                      <a:srgbClr val="50A04F"/>
                    </a:gs>
                  </a:gsLst>
                  <a:lin ang="2700000" scaled="1"/>
                </a:gradFill>
                <a:latin typeface="思源黑体 CN Bold" panose="020B0800000000000000" pitchFamily="34" charset="-122"/>
                <a:ea typeface="思源黑体 CN Bold" panose="020B0800000000000000" pitchFamily="34" charset="-122"/>
              </a:endParaRPr>
            </a:p>
          </p:txBody>
        </p:sp>
      </p:grpSp>
      <p:grpSp>
        <p:nvGrpSpPr>
          <p:cNvPr id="30" name="组合 29"/>
          <p:cNvGrpSpPr/>
          <p:nvPr/>
        </p:nvGrpSpPr>
        <p:grpSpPr>
          <a:xfrm>
            <a:off x="5318" y="0"/>
            <a:ext cx="4280450" cy="809132"/>
            <a:chOff x="5318" y="0"/>
            <a:chExt cx="4280450" cy="809132"/>
          </a:xfrm>
        </p:grpSpPr>
        <p:grpSp>
          <p:nvGrpSpPr>
            <p:cNvPr id="31" name="组合 30"/>
            <p:cNvGrpSpPr/>
            <p:nvPr/>
          </p:nvGrpSpPr>
          <p:grpSpPr>
            <a:xfrm>
              <a:off x="542338" y="285912"/>
              <a:ext cx="3743430" cy="523220"/>
              <a:chOff x="6978848" y="2201123"/>
              <a:chExt cx="3743430" cy="523220"/>
            </a:xfrm>
          </p:grpSpPr>
          <p:sp>
            <p:nvSpPr>
              <p:cNvPr id="35" name="文本框 34"/>
              <p:cNvSpPr txBox="1"/>
              <p:nvPr/>
            </p:nvSpPr>
            <p:spPr>
              <a:xfrm>
                <a:off x="6978848" y="2201123"/>
                <a:ext cx="743116" cy="523220"/>
              </a:xfrm>
              <a:prstGeom prst="rect">
                <a:avLst/>
              </a:prstGeom>
              <a:noFill/>
            </p:spPr>
            <p:txBody>
              <a:bodyPr wrap="square" rtlCol="0">
                <a:spAutoFit/>
              </a:bodyPr>
              <a:lstStyle/>
              <a:p>
                <a:pPr algn="dist"/>
                <a:r>
                  <a:rPr lang="en-US" altLang="zh-CN" sz="2800">
                    <a:latin typeface="胡晓波男神体" panose="02010600030101010101" pitchFamily="2" charset="-122"/>
                    <a:ea typeface="胡晓波男神体" panose="02010600030101010101" pitchFamily="2" charset="-122"/>
                    <a:cs typeface="胡晓波男神体" panose="02010600030101010101" pitchFamily="2" charset="-122"/>
                  </a:rPr>
                  <a:t>04</a:t>
                </a:r>
                <a:endParaRPr lang="zh-CN" altLang="en-US" sz="28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36" name="文本框 35"/>
              <p:cNvSpPr txBox="1"/>
              <p:nvPr/>
            </p:nvSpPr>
            <p:spPr>
              <a:xfrm>
                <a:off x="7660253" y="2217387"/>
                <a:ext cx="1454718" cy="461665"/>
              </a:xfrm>
              <a:prstGeom prst="rect">
                <a:avLst/>
              </a:prstGeom>
              <a:noFill/>
            </p:spPr>
            <p:txBody>
              <a:bodyPr wrap="square" rtlCol="0">
                <a:spAutoFit/>
              </a:bodyPr>
              <a:lstStyle/>
              <a:p>
                <a:pPr algn="dist"/>
                <a:r>
                  <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rPr>
                  <a:t>安全归家</a:t>
                </a:r>
                <a:endPar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37" name="文本框 36"/>
              <p:cNvSpPr txBox="1"/>
              <p:nvPr/>
            </p:nvSpPr>
            <p:spPr>
              <a:xfrm>
                <a:off x="9013244" y="2294331"/>
                <a:ext cx="1709034" cy="307777"/>
              </a:xfrm>
              <a:prstGeom prst="rect">
                <a:avLst/>
              </a:prstGeom>
              <a:noFill/>
            </p:spPr>
            <p:txBody>
              <a:bodyPr wrap="square" rtlCol="0">
                <a:spAutoFit/>
              </a:bodyPr>
              <a:lstStyle/>
              <a:p>
                <a:pPr algn="dist"/>
                <a:r>
                  <a:rPr lang="en-US" altLang="zh-CN" sz="1400">
                    <a:latin typeface="思源黑体 CN Light" panose="020B0300000000000000" pitchFamily="34" charset="-122"/>
                    <a:ea typeface="思源黑体 CN Light" panose="020B0300000000000000" pitchFamily="34" charset="-122"/>
                    <a:cs typeface="胡晓波男神体" panose="02010600030101010101" pitchFamily="2" charset="-122"/>
                  </a:rPr>
                  <a:t>BI SHU DI DIAN</a:t>
                </a:r>
                <a:endParaRPr lang="zh-CN" altLang="en-US" sz="1400">
                  <a:latin typeface="思源黑体 CN Light" panose="020B0300000000000000" pitchFamily="34" charset="-122"/>
                  <a:ea typeface="思源黑体 CN Light" panose="020B0300000000000000" pitchFamily="34" charset="-122"/>
                  <a:cs typeface="胡晓波男神体" panose="02010600030101010101" pitchFamily="2" charset="-122"/>
                </a:endParaRPr>
              </a:p>
            </p:txBody>
          </p:sp>
        </p:grpSp>
        <p:grpSp>
          <p:nvGrpSpPr>
            <p:cNvPr id="32" name="组合 31"/>
            <p:cNvGrpSpPr/>
            <p:nvPr/>
          </p:nvGrpSpPr>
          <p:grpSpPr>
            <a:xfrm>
              <a:off x="5318" y="0"/>
              <a:ext cx="537020" cy="480848"/>
              <a:chOff x="0" y="-1622"/>
              <a:chExt cx="537020" cy="480848"/>
            </a:xfrm>
          </p:grpSpPr>
          <p:sp>
            <p:nvSpPr>
              <p:cNvPr id="33" name="矩形 32"/>
              <p:cNvSpPr/>
              <p:nvPr/>
            </p:nvSpPr>
            <p:spPr>
              <a:xfrm flipH="1">
                <a:off x="0" y="-1622"/>
                <a:ext cx="395464" cy="383139"/>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34" name="矩形 33"/>
              <p:cNvSpPr/>
              <p:nvPr/>
            </p:nvSpPr>
            <p:spPr>
              <a:xfrm flipH="1">
                <a:off x="253907" y="196113"/>
                <a:ext cx="283113" cy="283113"/>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grpSp>
      <p:grpSp>
        <p:nvGrpSpPr>
          <p:cNvPr id="41" name="组合 40"/>
          <p:cNvGrpSpPr/>
          <p:nvPr/>
        </p:nvGrpSpPr>
        <p:grpSpPr>
          <a:xfrm>
            <a:off x="4368217" y="2226421"/>
            <a:ext cx="3381283" cy="3415813"/>
            <a:chOff x="4368217" y="2226421"/>
            <a:chExt cx="3381283" cy="3415813"/>
          </a:xfrm>
        </p:grpSpPr>
        <p:sp>
          <p:nvSpPr>
            <p:cNvPr id="5" name="矩形: 圆角 4"/>
            <p:cNvSpPr/>
            <p:nvPr/>
          </p:nvSpPr>
          <p:spPr>
            <a:xfrm>
              <a:off x="4930240" y="2822885"/>
              <a:ext cx="2225198" cy="2225198"/>
            </a:xfrm>
            <a:prstGeom prst="roundRect">
              <a:avLst>
                <a:gd name="adj" fmla="val 26353"/>
              </a:avLst>
            </a:prstGeom>
            <a:noFill/>
            <a:ln w="44450">
              <a:gradFill>
                <a:gsLst>
                  <a:gs pos="0">
                    <a:srgbClr val="277F28"/>
                  </a:gs>
                  <a:gs pos="100000">
                    <a:srgbClr val="50A04F"/>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6" name="矩形 5"/>
            <p:cNvSpPr/>
            <p:nvPr/>
          </p:nvSpPr>
          <p:spPr>
            <a:xfrm>
              <a:off x="5472462" y="2226421"/>
              <a:ext cx="1188125" cy="12111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2" name="矩形 1"/>
            <p:cNvSpPr/>
            <p:nvPr/>
          </p:nvSpPr>
          <p:spPr>
            <a:xfrm>
              <a:off x="5618562" y="2408165"/>
              <a:ext cx="847472" cy="829440"/>
            </a:xfrm>
            <a:prstGeom prst="rect">
              <a:avLst/>
            </a:prstGeom>
            <a:noFill/>
            <a:ln>
              <a:gradFill>
                <a:gsLst>
                  <a:gs pos="0">
                    <a:srgbClr val="277F28"/>
                  </a:gs>
                  <a:gs pos="100000">
                    <a:srgbClr val="50A04F"/>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7" name="矩形 6"/>
            <p:cNvSpPr/>
            <p:nvPr/>
          </p:nvSpPr>
          <p:spPr>
            <a:xfrm>
              <a:off x="5448777" y="4431095"/>
              <a:ext cx="1188125" cy="12111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8" name="矩形 7"/>
            <p:cNvSpPr/>
            <p:nvPr/>
          </p:nvSpPr>
          <p:spPr>
            <a:xfrm>
              <a:off x="4368217" y="3329915"/>
              <a:ext cx="1188125" cy="12111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9" name="矩形 8"/>
            <p:cNvSpPr/>
            <p:nvPr/>
          </p:nvSpPr>
          <p:spPr>
            <a:xfrm>
              <a:off x="6561375" y="3329915"/>
              <a:ext cx="1188125" cy="12111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11" name="形状"/>
            <p:cNvSpPr>
              <a:spLocks noChangeAspect="1"/>
            </p:cNvSpPr>
            <p:nvPr/>
          </p:nvSpPr>
          <p:spPr bwMode="auto">
            <a:xfrm>
              <a:off x="5901751" y="2685564"/>
              <a:ext cx="282177" cy="281640"/>
            </a:xfrm>
            <a:custGeom>
              <a:avLst/>
              <a:gdLst>
                <a:gd name="T0" fmla="*/ 284 w 421"/>
                <a:gd name="T1" fmla="*/ 61 h 421"/>
                <a:gd name="T2" fmla="*/ 61 w 421"/>
                <a:gd name="T3" fmla="*/ 61 h 421"/>
                <a:gd name="T4" fmla="*/ 61 w 421"/>
                <a:gd name="T5" fmla="*/ 284 h 421"/>
                <a:gd name="T6" fmla="*/ 263 w 421"/>
                <a:gd name="T7" fmla="*/ 302 h 421"/>
                <a:gd name="T8" fmla="*/ 272 w 421"/>
                <a:gd name="T9" fmla="*/ 319 h 421"/>
                <a:gd name="T10" fmla="*/ 361 w 421"/>
                <a:gd name="T11" fmla="*/ 408 h 421"/>
                <a:gd name="T12" fmla="*/ 408 w 421"/>
                <a:gd name="T13" fmla="*/ 408 h 421"/>
                <a:gd name="T14" fmla="*/ 408 w 421"/>
                <a:gd name="T15" fmla="*/ 361 h 421"/>
                <a:gd name="T16" fmla="*/ 319 w 421"/>
                <a:gd name="T17" fmla="*/ 272 h 421"/>
                <a:gd name="T18" fmla="*/ 302 w 421"/>
                <a:gd name="T19" fmla="*/ 263 h 421"/>
                <a:gd name="T20" fmla="*/ 284 w 421"/>
                <a:gd name="T21" fmla="*/ 61 h 421"/>
                <a:gd name="T22" fmla="*/ 256 w 421"/>
                <a:gd name="T23" fmla="*/ 256 h 421"/>
                <a:gd name="T24" fmla="*/ 89 w 421"/>
                <a:gd name="T25" fmla="*/ 256 h 421"/>
                <a:gd name="T26" fmla="*/ 89 w 421"/>
                <a:gd name="T27" fmla="*/ 89 h 421"/>
                <a:gd name="T28" fmla="*/ 256 w 421"/>
                <a:gd name="T29" fmla="*/ 89 h 421"/>
                <a:gd name="T30" fmla="*/ 256 w 421"/>
                <a:gd name="T31" fmla="*/ 256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21" h="421">
                  <a:moveTo>
                    <a:pt x="284" y="61"/>
                  </a:moveTo>
                  <a:cubicBezTo>
                    <a:pt x="223" y="0"/>
                    <a:pt x="123" y="0"/>
                    <a:pt x="61" y="61"/>
                  </a:cubicBezTo>
                  <a:cubicBezTo>
                    <a:pt x="0" y="123"/>
                    <a:pt x="0" y="223"/>
                    <a:pt x="61" y="284"/>
                  </a:cubicBezTo>
                  <a:cubicBezTo>
                    <a:pt x="116" y="339"/>
                    <a:pt x="201" y="345"/>
                    <a:pt x="263" y="302"/>
                  </a:cubicBezTo>
                  <a:cubicBezTo>
                    <a:pt x="264" y="308"/>
                    <a:pt x="267" y="314"/>
                    <a:pt x="272" y="319"/>
                  </a:cubicBezTo>
                  <a:lnTo>
                    <a:pt x="361" y="408"/>
                  </a:lnTo>
                  <a:cubicBezTo>
                    <a:pt x="374" y="421"/>
                    <a:pt x="395" y="421"/>
                    <a:pt x="408" y="408"/>
                  </a:cubicBezTo>
                  <a:cubicBezTo>
                    <a:pt x="421" y="395"/>
                    <a:pt x="421" y="374"/>
                    <a:pt x="408" y="361"/>
                  </a:cubicBezTo>
                  <a:lnTo>
                    <a:pt x="319" y="272"/>
                  </a:lnTo>
                  <a:cubicBezTo>
                    <a:pt x="314" y="267"/>
                    <a:pt x="308" y="264"/>
                    <a:pt x="302" y="263"/>
                  </a:cubicBezTo>
                  <a:cubicBezTo>
                    <a:pt x="345" y="201"/>
                    <a:pt x="339" y="116"/>
                    <a:pt x="284" y="61"/>
                  </a:cubicBezTo>
                  <a:close/>
                  <a:moveTo>
                    <a:pt x="256" y="256"/>
                  </a:moveTo>
                  <a:cubicBezTo>
                    <a:pt x="210" y="302"/>
                    <a:pt x="135" y="302"/>
                    <a:pt x="89" y="256"/>
                  </a:cubicBezTo>
                  <a:cubicBezTo>
                    <a:pt x="44" y="210"/>
                    <a:pt x="44" y="135"/>
                    <a:pt x="89" y="89"/>
                  </a:cubicBezTo>
                  <a:cubicBezTo>
                    <a:pt x="135" y="44"/>
                    <a:pt x="210" y="44"/>
                    <a:pt x="256" y="89"/>
                  </a:cubicBezTo>
                  <a:cubicBezTo>
                    <a:pt x="302" y="135"/>
                    <a:pt x="302" y="210"/>
                    <a:pt x="256" y="256"/>
                  </a:cubicBezTo>
                  <a:close/>
                </a:path>
              </a:pathLst>
            </a:custGeom>
            <a:gradFill flip="none" rotWithShape="1">
              <a:gsLst>
                <a:gs pos="0">
                  <a:srgbClr val="277F28"/>
                </a:gs>
                <a:gs pos="100000">
                  <a:srgbClr val="50A04F"/>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p:txBody>
        </p:sp>
        <p:sp>
          <p:nvSpPr>
            <p:cNvPr id="13" name="形状"/>
            <p:cNvSpPr>
              <a:spLocks noChangeAspect="1"/>
            </p:cNvSpPr>
            <p:nvPr/>
          </p:nvSpPr>
          <p:spPr bwMode="auto">
            <a:xfrm>
              <a:off x="5901751" y="5072577"/>
              <a:ext cx="282177" cy="242251"/>
            </a:xfrm>
            <a:custGeom>
              <a:avLst/>
              <a:gdLst>
                <a:gd name="T0" fmla="*/ 570 w 570"/>
                <a:gd name="T1" fmla="*/ 162 h 490"/>
                <a:gd name="T2" fmla="*/ 570 w 570"/>
                <a:gd name="T3" fmla="*/ 155 h 490"/>
                <a:gd name="T4" fmla="*/ 568 w 570"/>
                <a:gd name="T5" fmla="*/ 149 h 490"/>
                <a:gd name="T6" fmla="*/ 568 w 570"/>
                <a:gd name="T7" fmla="*/ 148 h 490"/>
                <a:gd name="T8" fmla="*/ 504 w 570"/>
                <a:gd name="T9" fmla="*/ 14 h 490"/>
                <a:gd name="T10" fmla="*/ 502 w 570"/>
                <a:gd name="T11" fmla="*/ 10 h 490"/>
                <a:gd name="T12" fmla="*/ 497 w 570"/>
                <a:gd name="T13" fmla="*/ 5 h 490"/>
                <a:gd name="T14" fmla="*/ 491 w 570"/>
                <a:gd name="T15" fmla="*/ 2 h 490"/>
                <a:gd name="T16" fmla="*/ 482 w 570"/>
                <a:gd name="T17" fmla="*/ 0 h 490"/>
                <a:gd name="T18" fmla="*/ 110 w 570"/>
                <a:gd name="T19" fmla="*/ 0 h 490"/>
                <a:gd name="T20" fmla="*/ 102 w 570"/>
                <a:gd name="T21" fmla="*/ 2 h 490"/>
                <a:gd name="T22" fmla="*/ 96 w 570"/>
                <a:gd name="T23" fmla="*/ 5 h 490"/>
                <a:gd name="T24" fmla="*/ 91 w 570"/>
                <a:gd name="T25" fmla="*/ 9 h 490"/>
                <a:gd name="T26" fmla="*/ 4 w 570"/>
                <a:gd name="T27" fmla="*/ 146 h 490"/>
                <a:gd name="T28" fmla="*/ 2 w 570"/>
                <a:gd name="T29" fmla="*/ 149 h 490"/>
                <a:gd name="T30" fmla="*/ 1 w 570"/>
                <a:gd name="T31" fmla="*/ 154 h 490"/>
                <a:gd name="T32" fmla="*/ 0 w 570"/>
                <a:gd name="T33" fmla="*/ 160 h 490"/>
                <a:gd name="T34" fmla="*/ 1 w 570"/>
                <a:gd name="T35" fmla="*/ 167 h 490"/>
                <a:gd name="T36" fmla="*/ 3 w 570"/>
                <a:gd name="T37" fmla="*/ 171 h 490"/>
                <a:gd name="T38" fmla="*/ 6 w 570"/>
                <a:gd name="T39" fmla="*/ 175 h 490"/>
                <a:gd name="T40" fmla="*/ 282 w 570"/>
                <a:gd name="T41" fmla="*/ 490 h 490"/>
                <a:gd name="T42" fmla="*/ 284 w 570"/>
                <a:gd name="T43" fmla="*/ 490 h 490"/>
                <a:gd name="T44" fmla="*/ 284 w 570"/>
                <a:gd name="T45" fmla="*/ 490 h 490"/>
                <a:gd name="T46" fmla="*/ 284 w 570"/>
                <a:gd name="T47" fmla="*/ 490 h 490"/>
                <a:gd name="T48" fmla="*/ 292 w 570"/>
                <a:gd name="T49" fmla="*/ 488 h 490"/>
                <a:gd name="T50" fmla="*/ 298 w 570"/>
                <a:gd name="T51" fmla="*/ 485 h 490"/>
                <a:gd name="T52" fmla="*/ 564 w 570"/>
                <a:gd name="T53" fmla="*/ 175 h 490"/>
                <a:gd name="T54" fmla="*/ 566 w 570"/>
                <a:gd name="T55" fmla="*/ 173 h 490"/>
                <a:gd name="T56" fmla="*/ 568 w 570"/>
                <a:gd name="T57" fmla="*/ 168 h 490"/>
                <a:gd name="T58" fmla="*/ 223 w 570"/>
                <a:gd name="T59" fmla="*/ 184 h 490"/>
                <a:gd name="T60" fmla="*/ 287 w 570"/>
                <a:gd name="T61" fmla="*/ 390 h 490"/>
                <a:gd name="T62" fmla="*/ 237 w 570"/>
                <a:gd name="T63" fmla="*/ 134 h 490"/>
                <a:gd name="T64" fmla="*/ 351 w 570"/>
                <a:gd name="T65" fmla="*/ 134 h 490"/>
                <a:gd name="T66" fmla="*/ 505 w 570"/>
                <a:gd name="T67" fmla="*/ 134 h 490"/>
                <a:gd name="T68" fmla="*/ 480 w 570"/>
                <a:gd name="T69" fmla="*/ 81 h 490"/>
                <a:gd name="T70" fmla="*/ 440 w 570"/>
                <a:gd name="T71" fmla="*/ 50 h 490"/>
                <a:gd name="T72" fmla="*/ 341 w 570"/>
                <a:gd name="T73" fmla="*/ 50 h 490"/>
                <a:gd name="T74" fmla="*/ 235 w 570"/>
                <a:gd name="T75" fmla="*/ 50 h 490"/>
                <a:gd name="T76" fmla="*/ 154 w 570"/>
                <a:gd name="T77" fmla="*/ 50 h 490"/>
                <a:gd name="T78" fmla="*/ 110 w 570"/>
                <a:gd name="T79" fmla="*/ 73 h 490"/>
                <a:gd name="T80" fmla="*/ 71 w 570"/>
                <a:gd name="T81" fmla="*/ 134 h 490"/>
                <a:gd name="T82" fmla="*/ 170 w 570"/>
                <a:gd name="T83" fmla="*/ 184 h 490"/>
                <a:gd name="T84" fmla="*/ 79 w 570"/>
                <a:gd name="T85" fmla="*/ 184 h 490"/>
                <a:gd name="T86" fmla="*/ 366 w 570"/>
                <a:gd name="T87" fmla="*/ 330 h 490"/>
                <a:gd name="T88" fmla="*/ 490 w 570"/>
                <a:gd name="T89" fmla="*/ 184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70" h="490">
                  <a:moveTo>
                    <a:pt x="569" y="164"/>
                  </a:moveTo>
                  <a:cubicBezTo>
                    <a:pt x="569" y="163"/>
                    <a:pt x="570" y="162"/>
                    <a:pt x="570" y="162"/>
                  </a:cubicBezTo>
                  <a:cubicBezTo>
                    <a:pt x="570" y="160"/>
                    <a:pt x="570" y="159"/>
                    <a:pt x="570" y="157"/>
                  </a:cubicBezTo>
                  <a:cubicBezTo>
                    <a:pt x="570" y="157"/>
                    <a:pt x="570" y="156"/>
                    <a:pt x="570" y="155"/>
                  </a:cubicBezTo>
                  <a:cubicBezTo>
                    <a:pt x="569" y="153"/>
                    <a:pt x="569" y="151"/>
                    <a:pt x="568" y="150"/>
                  </a:cubicBezTo>
                  <a:cubicBezTo>
                    <a:pt x="568" y="149"/>
                    <a:pt x="568" y="149"/>
                    <a:pt x="568" y="149"/>
                  </a:cubicBezTo>
                  <a:cubicBezTo>
                    <a:pt x="568" y="149"/>
                    <a:pt x="568" y="148"/>
                    <a:pt x="568" y="148"/>
                  </a:cubicBezTo>
                  <a:cubicBezTo>
                    <a:pt x="568" y="148"/>
                    <a:pt x="568" y="148"/>
                    <a:pt x="568" y="148"/>
                  </a:cubicBezTo>
                  <a:lnTo>
                    <a:pt x="505" y="15"/>
                  </a:lnTo>
                  <a:cubicBezTo>
                    <a:pt x="504" y="14"/>
                    <a:pt x="504" y="14"/>
                    <a:pt x="504" y="14"/>
                  </a:cubicBezTo>
                  <a:cubicBezTo>
                    <a:pt x="504" y="13"/>
                    <a:pt x="504" y="13"/>
                    <a:pt x="504" y="12"/>
                  </a:cubicBezTo>
                  <a:cubicBezTo>
                    <a:pt x="503" y="12"/>
                    <a:pt x="502" y="11"/>
                    <a:pt x="502" y="10"/>
                  </a:cubicBezTo>
                  <a:cubicBezTo>
                    <a:pt x="501" y="9"/>
                    <a:pt x="501" y="9"/>
                    <a:pt x="500" y="8"/>
                  </a:cubicBezTo>
                  <a:cubicBezTo>
                    <a:pt x="499" y="7"/>
                    <a:pt x="498" y="6"/>
                    <a:pt x="497" y="5"/>
                  </a:cubicBezTo>
                  <a:cubicBezTo>
                    <a:pt x="496" y="5"/>
                    <a:pt x="496" y="4"/>
                    <a:pt x="495" y="4"/>
                  </a:cubicBezTo>
                  <a:cubicBezTo>
                    <a:pt x="494" y="3"/>
                    <a:pt x="492" y="3"/>
                    <a:pt x="491" y="2"/>
                  </a:cubicBezTo>
                  <a:cubicBezTo>
                    <a:pt x="490" y="2"/>
                    <a:pt x="489" y="1"/>
                    <a:pt x="489" y="1"/>
                  </a:cubicBezTo>
                  <a:cubicBezTo>
                    <a:pt x="487" y="1"/>
                    <a:pt x="484" y="0"/>
                    <a:pt x="482" y="0"/>
                  </a:cubicBezTo>
                  <a:lnTo>
                    <a:pt x="284" y="0"/>
                  </a:lnTo>
                  <a:lnTo>
                    <a:pt x="110" y="0"/>
                  </a:lnTo>
                  <a:cubicBezTo>
                    <a:pt x="108" y="0"/>
                    <a:pt x="106" y="0"/>
                    <a:pt x="104" y="1"/>
                  </a:cubicBezTo>
                  <a:cubicBezTo>
                    <a:pt x="103" y="1"/>
                    <a:pt x="103" y="2"/>
                    <a:pt x="102" y="2"/>
                  </a:cubicBezTo>
                  <a:cubicBezTo>
                    <a:pt x="101" y="2"/>
                    <a:pt x="99" y="3"/>
                    <a:pt x="98" y="3"/>
                  </a:cubicBezTo>
                  <a:cubicBezTo>
                    <a:pt x="97" y="4"/>
                    <a:pt x="97" y="4"/>
                    <a:pt x="96" y="5"/>
                  </a:cubicBezTo>
                  <a:cubicBezTo>
                    <a:pt x="95" y="6"/>
                    <a:pt x="94" y="6"/>
                    <a:pt x="93" y="7"/>
                  </a:cubicBezTo>
                  <a:cubicBezTo>
                    <a:pt x="92" y="8"/>
                    <a:pt x="92" y="9"/>
                    <a:pt x="91" y="9"/>
                  </a:cubicBezTo>
                  <a:cubicBezTo>
                    <a:pt x="91" y="10"/>
                    <a:pt x="90" y="11"/>
                    <a:pt x="89" y="12"/>
                  </a:cubicBezTo>
                  <a:lnTo>
                    <a:pt x="4" y="146"/>
                  </a:lnTo>
                  <a:cubicBezTo>
                    <a:pt x="3" y="146"/>
                    <a:pt x="3" y="147"/>
                    <a:pt x="3" y="147"/>
                  </a:cubicBezTo>
                  <a:cubicBezTo>
                    <a:pt x="3" y="148"/>
                    <a:pt x="2" y="148"/>
                    <a:pt x="2" y="149"/>
                  </a:cubicBezTo>
                  <a:cubicBezTo>
                    <a:pt x="2" y="149"/>
                    <a:pt x="2" y="150"/>
                    <a:pt x="2" y="150"/>
                  </a:cubicBezTo>
                  <a:cubicBezTo>
                    <a:pt x="1" y="151"/>
                    <a:pt x="1" y="152"/>
                    <a:pt x="1" y="154"/>
                  </a:cubicBezTo>
                  <a:cubicBezTo>
                    <a:pt x="0" y="155"/>
                    <a:pt x="0" y="156"/>
                    <a:pt x="0" y="157"/>
                  </a:cubicBezTo>
                  <a:cubicBezTo>
                    <a:pt x="0" y="158"/>
                    <a:pt x="0" y="159"/>
                    <a:pt x="0" y="160"/>
                  </a:cubicBezTo>
                  <a:cubicBezTo>
                    <a:pt x="0" y="162"/>
                    <a:pt x="0" y="163"/>
                    <a:pt x="0" y="164"/>
                  </a:cubicBezTo>
                  <a:cubicBezTo>
                    <a:pt x="1" y="165"/>
                    <a:pt x="1" y="166"/>
                    <a:pt x="1" y="167"/>
                  </a:cubicBezTo>
                  <a:cubicBezTo>
                    <a:pt x="2" y="168"/>
                    <a:pt x="2" y="169"/>
                    <a:pt x="2" y="170"/>
                  </a:cubicBezTo>
                  <a:cubicBezTo>
                    <a:pt x="3" y="170"/>
                    <a:pt x="3" y="171"/>
                    <a:pt x="3" y="171"/>
                  </a:cubicBezTo>
                  <a:cubicBezTo>
                    <a:pt x="3" y="172"/>
                    <a:pt x="4" y="173"/>
                    <a:pt x="5" y="173"/>
                  </a:cubicBezTo>
                  <a:cubicBezTo>
                    <a:pt x="5" y="174"/>
                    <a:pt x="5" y="175"/>
                    <a:pt x="6" y="175"/>
                  </a:cubicBezTo>
                  <a:lnTo>
                    <a:pt x="264" y="481"/>
                  </a:lnTo>
                  <a:cubicBezTo>
                    <a:pt x="269" y="486"/>
                    <a:pt x="276" y="490"/>
                    <a:pt x="282" y="490"/>
                  </a:cubicBezTo>
                  <a:cubicBezTo>
                    <a:pt x="282" y="490"/>
                    <a:pt x="282" y="490"/>
                    <a:pt x="283" y="490"/>
                  </a:cubicBezTo>
                  <a:lnTo>
                    <a:pt x="284" y="490"/>
                  </a:lnTo>
                  <a:lnTo>
                    <a:pt x="284" y="490"/>
                  </a:lnTo>
                  <a:lnTo>
                    <a:pt x="284" y="490"/>
                  </a:lnTo>
                  <a:lnTo>
                    <a:pt x="284" y="490"/>
                  </a:lnTo>
                  <a:lnTo>
                    <a:pt x="284" y="490"/>
                  </a:lnTo>
                  <a:cubicBezTo>
                    <a:pt x="286" y="490"/>
                    <a:pt x="288" y="489"/>
                    <a:pt x="290" y="489"/>
                  </a:cubicBezTo>
                  <a:cubicBezTo>
                    <a:pt x="291" y="489"/>
                    <a:pt x="291" y="488"/>
                    <a:pt x="292" y="488"/>
                  </a:cubicBezTo>
                  <a:cubicBezTo>
                    <a:pt x="294" y="488"/>
                    <a:pt x="295" y="487"/>
                    <a:pt x="297" y="486"/>
                  </a:cubicBezTo>
                  <a:cubicBezTo>
                    <a:pt x="297" y="486"/>
                    <a:pt x="298" y="485"/>
                    <a:pt x="298" y="485"/>
                  </a:cubicBezTo>
                  <a:cubicBezTo>
                    <a:pt x="300" y="484"/>
                    <a:pt x="301" y="483"/>
                    <a:pt x="303" y="481"/>
                  </a:cubicBezTo>
                  <a:lnTo>
                    <a:pt x="564" y="175"/>
                  </a:lnTo>
                  <a:cubicBezTo>
                    <a:pt x="564" y="175"/>
                    <a:pt x="565" y="175"/>
                    <a:pt x="565" y="174"/>
                  </a:cubicBezTo>
                  <a:cubicBezTo>
                    <a:pt x="565" y="174"/>
                    <a:pt x="566" y="173"/>
                    <a:pt x="566" y="173"/>
                  </a:cubicBezTo>
                  <a:cubicBezTo>
                    <a:pt x="567" y="172"/>
                    <a:pt x="567" y="171"/>
                    <a:pt x="567" y="171"/>
                  </a:cubicBezTo>
                  <a:cubicBezTo>
                    <a:pt x="567" y="170"/>
                    <a:pt x="568" y="169"/>
                    <a:pt x="568" y="168"/>
                  </a:cubicBezTo>
                  <a:cubicBezTo>
                    <a:pt x="569" y="167"/>
                    <a:pt x="569" y="166"/>
                    <a:pt x="569" y="164"/>
                  </a:cubicBezTo>
                  <a:close/>
                  <a:moveTo>
                    <a:pt x="223" y="184"/>
                  </a:moveTo>
                  <a:lnTo>
                    <a:pt x="371" y="184"/>
                  </a:lnTo>
                  <a:lnTo>
                    <a:pt x="287" y="390"/>
                  </a:lnTo>
                  <a:lnTo>
                    <a:pt x="223" y="184"/>
                  </a:lnTo>
                  <a:close/>
                  <a:moveTo>
                    <a:pt x="237" y="134"/>
                  </a:moveTo>
                  <a:lnTo>
                    <a:pt x="286" y="65"/>
                  </a:lnTo>
                  <a:lnTo>
                    <a:pt x="351" y="134"/>
                  </a:lnTo>
                  <a:lnTo>
                    <a:pt x="237" y="134"/>
                  </a:lnTo>
                  <a:close/>
                  <a:moveTo>
                    <a:pt x="505" y="134"/>
                  </a:moveTo>
                  <a:lnTo>
                    <a:pt x="451" y="134"/>
                  </a:lnTo>
                  <a:lnTo>
                    <a:pt x="480" y="81"/>
                  </a:lnTo>
                  <a:lnTo>
                    <a:pt x="505" y="134"/>
                  </a:lnTo>
                  <a:close/>
                  <a:moveTo>
                    <a:pt x="440" y="50"/>
                  </a:moveTo>
                  <a:lnTo>
                    <a:pt x="403" y="117"/>
                  </a:lnTo>
                  <a:lnTo>
                    <a:pt x="341" y="50"/>
                  </a:lnTo>
                  <a:lnTo>
                    <a:pt x="440" y="50"/>
                  </a:lnTo>
                  <a:close/>
                  <a:moveTo>
                    <a:pt x="235" y="50"/>
                  </a:moveTo>
                  <a:lnTo>
                    <a:pt x="191" y="113"/>
                  </a:lnTo>
                  <a:lnTo>
                    <a:pt x="154" y="50"/>
                  </a:lnTo>
                  <a:lnTo>
                    <a:pt x="235" y="50"/>
                  </a:lnTo>
                  <a:close/>
                  <a:moveTo>
                    <a:pt x="110" y="73"/>
                  </a:moveTo>
                  <a:lnTo>
                    <a:pt x="145" y="134"/>
                  </a:lnTo>
                  <a:lnTo>
                    <a:pt x="71" y="134"/>
                  </a:lnTo>
                  <a:lnTo>
                    <a:pt x="110" y="73"/>
                  </a:lnTo>
                  <a:close/>
                  <a:moveTo>
                    <a:pt x="170" y="184"/>
                  </a:moveTo>
                  <a:lnTo>
                    <a:pt x="223" y="354"/>
                  </a:lnTo>
                  <a:lnTo>
                    <a:pt x="79" y="184"/>
                  </a:lnTo>
                  <a:lnTo>
                    <a:pt x="170" y="184"/>
                  </a:lnTo>
                  <a:close/>
                  <a:moveTo>
                    <a:pt x="366" y="330"/>
                  </a:moveTo>
                  <a:lnTo>
                    <a:pt x="425" y="184"/>
                  </a:lnTo>
                  <a:lnTo>
                    <a:pt x="490" y="184"/>
                  </a:lnTo>
                  <a:lnTo>
                    <a:pt x="366" y="330"/>
                  </a:lnTo>
                  <a:close/>
                </a:path>
              </a:pathLst>
            </a:custGeom>
            <a:gradFill flip="none" rotWithShape="1">
              <a:gsLst>
                <a:gs pos="0">
                  <a:srgbClr val="277F28"/>
                </a:gs>
                <a:gs pos="100000">
                  <a:srgbClr val="50A04F"/>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思源黑体 CN Heavy" panose="020B0A00000000000000" pitchFamily="34" charset="-122"/>
                <a:ea typeface="思源黑体 CN Heavy" panose="020B0A00000000000000" pitchFamily="34" charset="-122"/>
              </a:endParaRPr>
            </a:p>
          </p:txBody>
        </p:sp>
        <p:sp>
          <p:nvSpPr>
            <p:cNvPr id="15" name="形状"/>
            <p:cNvSpPr>
              <a:spLocks noChangeAspect="1"/>
            </p:cNvSpPr>
            <p:nvPr/>
          </p:nvSpPr>
          <p:spPr bwMode="auto">
            <a:xfrm>
              <a:off x="7113561" y="3799754"/>
              <a:ext cx="282177" cy="271460"/>
            </a:xfrm>
            <a:custGeom>
              <a:avLst/>
              <a:gdLst>
                <a:gd name="connsiteX0" fmla="*/ 195114 w 608814"/>
                <a:gd name="connsiteY0" fmla="*/ 351627 h 585693"/>
                <a:gd name="connsiteX1" fmla="*/ 258290 w 608814"/>
                <a:gd name="connsiteY1" fmla="*/ 351627 h 585693"/>
                <a:gd name="connsiteX2" fmla="*/ 282731 w 608814"/>
                <a:gd name="connsiteY2" fmla="*/ 376018 h 585693"/>
                <a:gd name="connsiteX3" fmla="*/ 282731 w 608814"/>
                <a:gd name="connsiteY3" fmla="*/ 561210 h 585693"/>
                <a:gd name="connsiteX4" fmla="*/ 258290 w 608814"/>
                <a:gd name="connsiteY4" fmla="*/ 585693 h 585693"/>
                <a:gd name="connsiteX5" fmla="*/ 195114 w 608814"/>
                <a:gd name="connsiteY5" fmla="*/ 585693 h 585693"/>
                <a:gd name="connsiteX6" fmla="*/ 170673 w 608814"/>
                <a:gd name="connsiteY6" fmla="*/ 561210 h 585693"/>
                <a:gd name="connsiteX7" fmla="*/ 170673 w 608814"/>
                <a:gd name="connsiteY7" fmla="*/ 376018 h 585693"/>
                <a:gd name="connsiteX8" fmla="*/ 195114 w 608814"/>
                <a:gd name="connsiteY8" fmla="*/ 351627 h 585693"/>
                <a:gd name="connsiteX9" fmla="*/ 358100 w 608814"/>
                <a:gd name="connsiteY9" fmla="*/ 249872 h 585693"/>
                <a:gd name="connsiteX10" fmla="*/ 421316 w 608814"/>
                <a:gd name="connsiteY10" fmla="*/ 249872 h 585693"/>
                <a:gd name="connsiteX11" fmla="*/ 445737 w 608814"/>
                <a:gd name="connsiteY11" fmla="*/ 274267 h 585693"/>
                <a:gd name="connsiteX12" fmla="*/ 445737 w 608814"/>
                <a:gd name="connsiteY12" fmla="*/ 561206 h 585693"/>
                <a:gd name="connsiteX13" fmla="*/ 421316 w 608814"/>
                <a:gd name="connsiteY13" fmla="*/ 585693 h 585693"/>
                <a:gd name="connsiteX14" fmla="*/ 358100 w 608814"/>
                <a:gd name="connsiteY14" fmla="*/ 585693 h 585693"/>
                <a:gd name="connsiteX15" fmla="*/ 333679 w 608814"/>
                <a:gd name="connsiteY15" fmla="*/ 561206 h 585693"/>
                <a:gd name="connsiteX16" fmla="*/ 333679 w 608814"/>
                <a:gd name="connsiteY16" fmla="*/ 274267 h 585693"/>
                <a:gd name="connsiteX17" fmla="*/ 358100 w 608814"/>
                <a:gd name="connsiteY17" fmla="*/ 249872 h 585693"/>
                <a:gd name="connsiteX18" fmla="*/ 140260 w 608814"/>
                <a:gd name="connsiteY18" fmla="*/ 224680 h 585693"/>
                <a:gd name="connsiteX19" fmla="*/ 191844 w 608814"/>
                <a:gd name="connsiteY19" fmla="*/ 276122 h 585693"/>
                <a:gd name="connsiteX20" fmla="*/ 140260 w 608814"/>
                <a:gd name="connsiteY20" fmla="*/ 327564 h 585693"/>
                <a:gd name="connsiteX21" fmla="*/ 88676 w 608814"/>
                <a:gd name="connsiteY21" fmla="*/ 276122 h 585693"/>
                <a:gd name="connsiteX22" fmla="*/ 140260 w 608814"/>
                <a:gd name="connsiteY22" fmla="*/ 224680 h 585693"/>
                <a:gd name="connsiteX23" fmla="*/ 521177 w 608814"/>
                <a:gd name="connsiteY23" fmla="*/ 148117 h 585693"/>
                <a:gd name="connsiteX24" fmla="*/ 584301 w 608814"/>
                <a:gd name="connsiteY24" fmla="*/ 148117 h 585693"/>
                <a:gd name="connsiteX25" fmla="*/ 608814 w 608814"/>
                <a:gd name="connsiteY25" fmla="*/ 172601 h 585693"/>
                <a:gd name="connsiteX26" fmla="*/ 608814 w 608814"/>
                <a:gd name="connsiteY26" fmla="*/ 561209 h 585693"/>
                <a:gd name="connsiteX27" fmla="*/ 584301 w 608814"/>
                <a:gd name="connsiteY27" fmla="*/ 585693 h 585693"/>
                <a:gd name="connsiteX28" fmla="*/ 521177 w 608814"/>
                <a:gd name="connsiteY28" fmla="*/ 585693 h 585693"/>
                <a:gd name="connsiteX29" fmla="*/ 496756 w 608814"/>
                <a:gd name="connsiteY29" fmla="*/ 561209 h 585693"/>
                <a:gd name="connsiteX30" fmla="*/ 496756 w 608814"/>
                <a:gd name="connsiteY30" fmla="*/ 172601 h 585693"/>
                <a:gd name="connsiteX31" fmla="*/ 521177 w 608814"/>
                <a:gd name="connsiteY31" fmla="*/ 148117 h 585693"/>
                <a:gd name="connsiteX32" fmla="*/ 116229 w 608814"/>
                <a:gd name="connsiteY32" fmla="*/ 131322 h 585693"/>
                <a:gd name="connsiteX33" fmla="*/ 164246 w 608814"/>
                <a:gd name="connsiteY33" fmla="*/ 131322 h 585693"/>
                <a:gd name="connsiteX34" fmla="*/ 184061 w 608814"/>
                <a:gd name="connsiteY34" fmla="*/ 151113 h 585693"/>
                <a:gd name="connsiteX35" fmla="*/ 184061 w 608814"/>
                <a:gd name="connsiteY35" fmla="*/ 171457 h 585693"/>
                <a:gd name="connsiteX36" fmla="*/ 208669 w 608814"/>
                <a:gd name="connsiteY36" fmla="*/ 186094 h 585693"/>
                <a:gd name="connsiteX37" fmla="*/ 226641 w 608814"/>
                <a:gd name="connsiteY37" fmla="*/ 175692 h 585693"/>
                <a:gd name="connsiteX38" fmla="*/ 253737 w 608814"/>
                <a:gd name="connsiteY38" fmla="*/ 182964 h 585693"/>
                <a:gd name="connsiteX39" fmla="*/ 277792 w 608814"/>
                <a:gd name="connsiteY39" fmla="*/ 224572 h 585693"/>
                <a:gd name="connsiteX40" fmla="*/ 279727 w 608814"/>
                <a:gd name="connsiteY40" fmla="*/ 239577 h 585693"/>
                <a:gd name="connsiteX41" fmla="*/ 270511 w 608814"/>
                <a:gd name="connsiteY41" fmla="*/ 251544 h 585693"/>
                <a:gd name="connsiteX42" fmla="*/ 252355 w 608814"/>
                <a:gd name="connsiteY42" fmla="*/ 262038 h 585693"/>
                <a:gd name="connsiteX43" fmla="*/ 253829 w 608814"/>
                <a:gd name="connsiteY43" fmla="*/ 276122 h 585693"/>
                <a:gd name="connsiteX44" fmla="*/ 252355 w 608814"/>
                <a:gd name="connsiteY44" fmla="*/ 290206 h 585693"/>
                <a:gd name="connsiteX45" fmla="*/ 270511 w 608814"/>
                <a:gd name="connsiteY45" fmla="*/ 300700 h 585693"/>
                <a:gd name="connsiteX46" fmla="*/ 278714 w 608814"/>
                <a:gd name="connsiteY46" fmla="*/ 325094 h 585693"/>
                <a:gd name="connsiteX47" fmla="*/ 258253 w 608814"/>
                <a:gd name="connsiteY47" fmla="*/ 321136 h 585693"/>
                <a:gd name="connsiteX48" fmla="*/ 195858 w 608814"/>
                <a:gd name="connsiteY48" fmla="*/ 321136 h 585693"/>
                <a:gd name="connsiteX49" fmla="*/ 212171 w 608814"/>
                <a:gd name="connsiteY49" fmla="*/ 276122 h 585693"/>
                <a:gd name="connsiteX50" fmla="*/ 140191 w 608814"/>
                <a:gd name="connsiteY50" fmla="*/ 204320 h 585693"/>
                <a:gd name="connsiteX51" fmla="*/ 68304 w 608814"/>
                <a:gd name="connsiteY51" fmla="*/ 276122 h 585693"/>
                <a:gd name="connsiteX52" fmla="*/ 140191 w 608814"/>
                <a:gd name="connsiteY52" fmla="*/ 348016 h 585693"/>
                <a:gd name="connsiteX53" fmla="*/ 148486 w 608814"/>
                <a:gd name="connsiteY53" fmla="*/ 347095 h 585693"/>
                <a:gd name="connsiteX54" fmla="*/ 140099 w 608814"/>
                <a:gd name="connsiteY54" fmla="*/ 376000 h 585693"/>
                <a:gd name="connsiteX55" fmla="*/ 140099 w 608814"/>
                <a:gd name="connsiteY55" fmla="*/ 420922 h 585693"/>
                <a:gd name="connsiteX56" fmla="*/ 116229 w 608814"/>
                <a:gd name="connsiteY56" fmla="*/ 420922 h 585693"/>
                <a:gd name="connsiteX57" fmla="*/ 96413 w 608814"/>
                <a:gd name="connsiteY57" fmla="*/ 401131 h 585693"/>
                <a:gd name="connsiteX58" fmla="*/ 96413 w 608814"/>
                <a:gd name="connsiteY58" fmla="*/ 380787 h 585693"/>
                <a:gd name="connsiteX59" fmla="*/ 71806 w 608814"/>
                <a:gd name="connsiteY59" fmla="*/ 366150 h 585693"/>
                <a:gd name="connsiteX60" fmla="*/ 53742 w 608814"/>
                <a:gd name="connsiteY60" fmla="*/ 376552 h 585693"/>
                <a:gd name="connsiteX61" fmla="*/ 38719 w 608814"/>
                <a:gd name="connsiteY61" fmla="*/ 378577 h 585693"/>
                <a:gd name="connsiteX62" fmla="*/ 26738 w 608814"/>
                <a:gd name="connsiteY62" fmla="*/ 369372 h 585693"/>
                <a:gd name="connsiteX63" fmla="*/ 2683 w 608814"/>
                <a:gd name="connsiteY63" fmla="*/ 327764 h 585693"/>
                <a:gd name="connsiteX64" fmla="*/ 9872 w 608814"/>
                <a:gd name="connsiteY64" fmla="*/ 300700 h 585693"/>
                <a:gd name="connsiteX65" fmla="*/ 28120 w 608814"/>
                <a:gd name="connsiteY65" fmla="*/ 290206 h 585693"/>
                <a:gd name="connsiteX66" fmla="*/ 26645 w 608814"/>
                <a:gd name="connsiteY66" fmla="*/ 276122 h 585693"/>
                <a:gd name="connsiteX67" fmla="*/ 28120 w 608814"/>
                <a:gd name="connsiteY67" fmla="*/ 262038 h 585693"/>
                <a:gd name="connsiteX68" fmla="*/ 9872 w 608814"/>
                <a:gd name="connsiteY68" fmla="*/ 251544 h 585693"/>
                <a:gd name="connsiteX69" fmla="*/ 2683 w 608814"/>
                <a:gd name="connsiteY69" fmla="*/ 224572 h 585693"/>
                <a:gd name="connsiteX70" fmla="*/ 26738 w 608814"/>
                <a:gd name="connsiteY70" fmla="*/ 182964 h 585693"/>
                <a:gd name="connsiteX71" fmla="*/ 38719 w 608814"/>
                <a:gd name="connsiteY71" fmla="*/ 173759 h 585693"/>
                <a:gd name="connsiteX72" fmla="*/ 53742 w 608814"/>
                <a:gd name="connsiteY72" fmla="*/ 175692 h 585693"/>
                <a:gd name="connsiteX73" fmla="*/ 71806 w 608814"/>
                <a:gd name="connsiteY73" fmla="*/ 186094 h 585693"/>
                <a:gd name="connsiteX74" fmla="*/ 96413 w 608814"/>
                <a:gd name="connsiteY74" fmla="*/ 171457 h 585693"/>
                <a:gd name="connsiteX75" fmla="*/ 96413 w 608814"/>
                <a:gd name="connsiteY75" fmla="*/ 151113 h 585693"/>
                <a:gd name="connsiteX76" fmla="*/ 116229 w 608814"/>
                <a:gd name="connsiteY76" fmla="*/ 131322 h 585693"/>
                <a:gd name="connsiteX77" fmla="*/ 445756 w 608814"/>
                <a:gd name="connsiteY77" fmla="*/ 83476 h 585693"/>
                <a:gd name="connsiteX78" fmla="*/ 414140 w 608814"/>
                <a:gd name="connsiteY78" fmla="*/ 115044 h 585693"/>
                <a:gd name="connsiteX79" fmla="*/ 445756 w 608814"/>
                <a:gd name="connsiteY79" fmla="*/ 146520 h 585693"/>
                <a:gd name="connsiteX80" fmla="*/ 477371 w 608814"/>
                <a:gd name="connsiteY80" fmla="*/ 115044 h 585693"/>
                <a:gd name="connsiteX81" fmla="*/ 445756 w 608814"/>
                <a:gd name="connsiteY81" fmla="*/ 83476 h 585693"/>
                <a:gd name="connsiteX82" fmla="*/ 426676 w 608814"/>
                <a:gd name="connsiteY82" fmla="*/ 0 h 585693"/>
                <a:gd name="connsiteX83" fmla="*/ 464835 w 608814"/>
                <a:gd name="connsiteY83" fmla="*/ 0 h 585693"/>
                <a:gd name="connsiteX84" fmla="*/ 480597 w 608814"/>
                <a:gd name="connsiteY84" fmla="*/ 15738 h 585693"/>
                <a:gd name="connsiteX85" fmla="*/ 480597 w 608814"/>
                <a:gd name="connsiteY85" fmla="*/ 31936 h 585693"/>
                <a:gd name="connsiteX86" fmla="*/ 500138 w 608814"/>
                <a:gd name="connsiteY86" fmla="*/ 43533 h 585693"/>
                <a:gd name="connsiteX87" fmla="*/ 514425 w 608814"/>
                <a:gd name="connsiteY87" fmla="*/ 35249 h 585693"/>
                <a:gd name="connsiteX88" fmla="*/ 535901 w 608814"/>
                <a:gd name="connsiteY88" fmla="*/ 40956 h 585693"/>
                <a:gd name="connsiteX89" fmla="*/ 554981 w 608814"/>
                <a:gd name="connsiteY89" fmla="*/ 73996 h 585693"/>
                <a:gd name="connsiteX90" fmla="*/ 556640 w 608814"/>
                <a:gd name="connsiteY90" fmla="*/ 85961 h 585693"/>
                <a:gd name="connsiteX91" fmla="*/ 549266 w 608814"/>
                <a:gd name="connsiteY91" fmla="*/ 95440 h 585693"/>
                <a:gd name="connsiteX92" fmla="*/ 534887 w 608814"/>
                <a:gd name="connsiteY92" fmla="*/ 103815 h 585693"/>
                <a:gd name="connsiteX93" fmla="*/ 535993 w 608814"/>
                <a:gd name="connsiteY93" fmla="*/ 115044 h 585693"/>
                <a:gd name="connsiteX94" fmla="*/ 535717 w 608814"/>
                <a:gd name="connsiteY94" fmla="*/ 117621 h 585693"/>
                <a:gd name="connsiteX95" fmla="*/ 521153 w 608814"/>
                <a:gd name="connsiteY95" fmla="*/ 117621 h 585693"/>
                <a:gd name="connsiteX96" fmla="*/ 466126 w 608814"/>
                <a:gd name="connsiteY96" fmla="*/ 172565 h 585693"/>
                <a:gd name="connsiteX97" fmla="*/ 466126 w 608814"/>
                <a:gd name="connsiteY97" fmla="*/ 229719 h 585693"/>
                <a:gd name="connsiteX98" fmla="*/ 466126 w 608814"/>
                <a:gd name="connsiteY98" fmla="*/ 242604 h 585693"/>
                <a:gd name="connsiteX99" fmla="*/ 453590 w 608814"/>
                <a:gd name="connsiteY99" fmla="*/ 229995 h 585693"/>
                <a:gd name="connsiteX100" fmla="*/ 421330 w 608814"/>
                <a:gd name="connsiteY100" fmla="*/ 219319 h 585693"/>
                <a:gd name="connsiteX101" fmla="*/ 411928 w 608814"/>
                <a:gd name="connsiteY101" fmla="*/ 219319 h 585693"/>
                <a:gd name="connsiteX102" fmla="*/ 410914 w 608814"/>
                <a:gd name="connsiteY102" fmla="*/ 214257 h 585693"/>
                <a:gd name="connsiteX103" fmla="*/ 410914 w 608814"/>
                <a:gd name="connsiteY103" fmla="*/ 198059 h 585693"/>
                <a:gd name="connsiteX104" fmla="*/ 391373 w 608814"/>
                <a:gd name="connsiteY104" fmla="*/ 186463 h 585693"/>
                <a:gd name="connsiteX105" fmla="*/ 377086 w 608814"/>
                <a:gd name="connsiteY105" fmla="*/ 194746 h 585693"/>
                <a:gd name="connsiteX106" fmla="*/ 365104 w 608814"/>
                <a:gd name="connsiteY106" fmla="*/ 196310 h 585693"/>
                <a:gd name="connsiteX107" fmla="*/ 355610 w 608814"/>
                <a:gd name="connsiteY107" fmla="*/ 189040 h 585693"/>
                <a:gd name="connsiteX108" fmla="*/ 336530 w 608814"/>
                <a:gd name="connsiteY108" fmla="*/ 155999 h 585693"/>
                <a:gd name="connsiteX109" fmla="*/ 342245 w 608814"/>
                <a:gd name="connsiteY109" fmla="*/ 134463 h 585693"/>
                <a:gd name="connsiteX110" fmla="*/ 356716 w 608814"/>
                <a:gd name="connsiteY110" fmla="*/ 126180 h 585693"/>
                <a:gd name="connsiteX111" fmla="*/ 355518 w 608814"/>
                <a:gd name="connsiteY111" fmla="*/ 115044 h 585693"/>
                <a:gd name="connsiteX112" fmla="*/ 356716 w 608814"/>
                <a:gd name="connsiteY112" fmla="*/ 103815 h 585693"/>
                <a:gd name="connsiteX113" fmla="*/ 342245 w 608814"/>
                <a:gd name="connsiteY113" fmla="*/ 95440 h 585693"/>
                <a:gd name="connsiteX114" fmla="*/ 336530 w 608814"/>
                <a:gd name="connsiteY114" fmla="*/ 73996 h 585693"/>
                <a:gd name="connsiteX115" fmla="*/ 355610 w 608814"/>
                <a:gd name="connsiteY115" fmla="*/ 40956 h 585693"/>
                <a:gd name="connsiteX116" fmla="*/ 365104 w 608814"/>
                <a:gd name="connsiteY116" fmla="*/ 33685 h 585693"/>
                <a:gd name="connsiteX117" fmla="*/ 377086 w 608814"/>
                <a:gd name="connsiteY117" fmla="*/ 35249 h 585693"/>
                <a:gd name="connsiteX118" fmla="*/ 391373 w 608814"/>
                <a:gd name="connsiteY118" fmla="*/ 43533 h 585693"/>
                <a:gd name="connsiteX119" fmla="*/ 410914 w 608814"/>
                <a:gd name="connsiteY119" fmla="*/ 31936 h 585693"/>
                <a:gd name="connsiteX120" fmla="*/ 410914 w 608814"/>
                <a:gd name="connsiteY120" fmla="*/ 15738 h 585693"/>
                <a:gd name="connsiteX121" fmla="*/ 426676 w 608814"/>
                <a:gd name="connsiteY121" fmla="*/ 0 h 585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608814" h="585693">
                  <a:moveTo>
                    <a:pt x="195114" y="351627"/>
                  </a:moveTo>
                  <a:lnTo>
                    <a:pt x="258290" y="351627"/>
                  </a:lnTo>
                  <a:cubicBezTo>
                    <a:pt x="271848" y="351627"/>
                    <a:pt x="282731" y="362580"/>
                    <a:pt x="282731" y="376018"/>
                  </a:cubicBezTo>
                  <a:lnTo>
                    <a:pt x="282731" y="561210"/>
                  </a:lnTo>
                  <a:cubicBezTo>
                    <a:pt x="282731" y="574740"/>
                    <a:pt x="271848" y="585693"/>
                    <a:pt x="258290" y="585693"/>
                  </a:cubicBezTo>
                  <a:lnTo>
                    <a:pt x="195114" y="585693"/>
                  </a:lnTo>
                  <a:cubicBezTo>
                    <a:pt x="181556" y="585693"/>
                    <a:pt x="170673" y="574740"/>
                    <a:pt x="170673" y="561210"/>
                  </a:cubicBezTo>
                  <a:lnTo>
                    <a:pt x="170673" y="376018"/>
                  </a:lnTo>
                  <a:cubicBezTo>
                    <a:pt x="170673" y="362580"/>
                    <a:pt x="181556" y="351627"/>
                    <a:pt x="195114" y="351627"/>
                  </a:cubicBezTo>
                  <a:close/>
                  <a:moveTo>
                    <a:pt x="358100" y="249872"/>
                  </a:moveTo>
                  <a:lnTo>
                    <a:pt x="421316" y="249872"/>
                  </a:lnTo>
                  <a:cubicBezTo>
                    <a:pt x="434771" y="249872"/>
                    <a:pt x="445737" y="260735"/>
                    <a:pt x="445737" y="274267"/>
                  </a:cubicBezTo>
                  <a:lnTo>
                    <a:pt x="445737" y="561206"/>
                  </a:lnTo>
                  <a:cubicBezTo>
                    <a:pt x="445737" y="574738"/>
                    <a:pt x="434771" y="585693"/>
                    <a:pt x="421316" y="585693"/>
                  </a:cubicBezTo>
                  <a:lnTo>
                    <a:pt x="358100" y="585693"/>
                  </a:lnTo>
                  <a:cubicBezTo>
                    <a:pt x="344645" y="585693"/>
                    <a:pt x="333679" y="574738"/>
                    <a:pt x="333679" y="561206"/>
                  </a:cubicBezTo>
                  <a:lnTo>
                    <a:pt x="333679" y="274267"/>
                  </a:lnTo>
                  <a:cubicBezTo>
                    <a:pt x="333679" y="260735"/>
                    <a:pt x="344645" y="249872"/>
                    <a:pt x="358100" y="249872"/>
                  </a:cubicBezTo>
                  <a:close/>
                  <a:moveTo>
                    <a:pt x="140260" y="224680"/>
                  </a:moveTo>
                  <a:cubicBezTo>
                    <a:pt x="168749" y="224680"/>
                    <a:pt x="191844" y="247711"/>
                    <a:pt x="191844" y="276122"/>
                  </a:cubicBezTo>
                  <a:cubicBezTo>
                    <a:pt x="191844" y="304533"/>
                    <a:pt x="168749" y="327564"/>
                    <a:pt x="140260" y="327564"/>
                  </a:cubicBezTo>
                  <a:cubicBezTo>
                    <a:pt x="111771" y="327564"/>
                    <a:pt x="88676" y="304533"/>
                    <a:pt x="88676" y="276122"/>
                  </a:cubicBezTo>
                  <a:cubicBezTo>
                    <a:pt x="88676" y="247711"/>
                    <a:pt x="111771" y="224680"/>
                    <a:pt x="140260" y="224680"/>
                  </a:cubicBezTo>
                  <a:close/>
                  <a:moveTo>
                    <a:pt x="521177" y="148117"/>
                  </a:moveTo>
                  <a:lnTo>
                    <a:pt x="584301" y="148117"/>
                  </a:lnTo>
                  <a:cubicBezTo>
                    <a:pt x="597848" y="148117"/>
                    <a:pt x="608814" y="159070"/>
                    <a:pt x="608814" y="172601"/>
                  </a:cubicBezTo>
                  <a:lnTo>
                    <a:pt x="608814" y="561209"/>
                  </a:lnTo>
                  <a:cubicBezTo>
                    <a:pt x="608814" y="574740"/>
                    <a:pt x="597848" y="585693"/>
                    <a:pt x="584301" y="585693"/>
                  </a:cubicBezTo>
                  <a:lnTo>
                    <a:pt x="521177" y="585693"/>
                  </a:lnTo>
                  <a:cubicBezTo>
                    <a:pt x="507722" y="585693"/>
                    <a:pt x="496756" y="574740"/>
                    <a:pt x="496756" y="561209"/>
                  </a:cubicBezTo>
                  <a:lnTo>
                    <a:pt x="496756" y="172601"/>
                  </a:lnTo>
                  <a:cubicBezTo>
                    <a:pt x="496756" y="159070"/>
                    <a:pt x="507722" y="148117"/>
                    <a:pt x="521177" y="148117"/>
                  </a:cubicBezTo>
                  <a:close/>
                  <a:moveTo>
                    <a:pt x="116229" y="131322"/>
                  </a:moveTo>
                  <a:lnTo>
                    <a:pt x="164246" y="131322"/>
                  </a:lnTo>
                  <a:cubicBezTo>
                    <a:pt x="175214" y="131322"/>
                    <a:pt x="184061" y="140159"/>
                    <a:pt x="184061" y="151113"/>
                  </a:cubicBezTo>
                  <a:lnTo>
                    <a:pt x="184061" y="171457"/>
                  </a:lnTo>
                  <a:cubicBezTo>
                    <a:pt x="193001" y="175231"/>
                    <a:pt x="201019" y="180386"/>
                    <a:pt x="208669" y="186094"/>
                  </a:cubicBezTo>
                  <a:lnTo>
                    <a:pt x="226641" y="175692"/>
                  </a:lnTo>
                  <a:cubicBezTo>
                    <a:pt x="236134" y="170261"/>
                    <a:pt x="248300" y="173482"/>
                    <a:pt x="253737" y="182964"/>
                  </a:cubicBezTo>
                  <a:lnTo>
                    <a:pt x="277792" y="224572"/>
                  </a:lnTo>
                  <a:cubicBezTo>
                    <a:pt x="280465" y="229083"/>
                    <a:pt x="281110" y="234514"/>
                    <a:pt x="279727" y="239577"/>
                  </a:cubicBezTo>
                  <a:cubicBezTo>
                    <a:pt x="278437" y="244640"/>
                    <a:pt x="275119" y="248966"/>
                    <a:pt x="270511" y="251544"/>
                  </a:cubicBezTo>
                  <a:lnTo>
                    <a:pt x="252355" y="262038"/>
                  </a:lnTo>
                  <a:cubicBezTo>
                    <a:pt x="253000" y="266733"/>
                    <a:pt x="253829" y="271335"/>
                    <a:pt x="253829" y="276122"/>
                  </a:cubicBezTo>
                  <a:cubicBezTo>
                    <a:pt x="253829" y="281001"/>
                    <a:pt x="253000" y="285604"/>
                    <a:pt x="252355" y="290206"/>
                  </a:cubicBezTo>
                  <a:lnTo>
                    <a:pt x="270511" y="300700"/>
                  </a:lnTo>
                  <a:cubicBezTo>
                    <a:pt x="279174" y="305671"/>
                    <a:pt x="282308" y="316165"/>
                    <a:pt x="278714" y="325094"/>
                  </a:cubicBezTo>
                  <a:cubicBezTo>
                    <a:pt x="272354" y="322609"/>
                    <a:pt x="265442" y="321136"/>
                    <a:pt x="258253" y="321136"/>
                  </a:cubicBezTo>
                  <a:lnTo>
                    <a:pt x="195858" y="321136"/>
                  </a:lnTo>
                  <a:cubicBezTo>
                    <a:pt x="205904" y="308709"/>
                    <a:pt x="212171" y="293244"/>
                    <a:pt x="212171" y="276122"/>
                  </a:cubicBezTo>
                  <a:cubicBezTo>
                    <a:pt x="212171" y="236539"/>
                    <a:pt x="179914" y="204320"/>
                    <a:pt x="140191" y="204320"/>
                  </a:cubicBezTo>
                  <a:cubicBezTo>
                    <a:pt x="100561" y="204320"/>
                    <a:pt x="68304" y="236539"/>
                    <a:pt x="68304" y="276122"/>
                  </a:cubicBezTo>
                  <a:cubicBezTo>
                    <a:pt x="68304" y="315797"/>
                    <a:pt x="100561" y="348016"/>
                    <a:pt x="140191" y="348016"/>
                  </a:cubicBezTo>
                  <a:cubicBezTo>
                    <a:pt x="143048" y="348016"/>
                    <a:pt x="145721" y="347463"/>
                    <a:pt x="148486" y="347095"/>
                  </a:cubicBezTo>
                  <a:cubicBezTo>
                    <a:pt x="143233" y="355564"/>
                    <a:pt x="140099" y="365414"/>
                    <a:pt x="140099" y="376000"/>
                  </a:cubicBezTo>
                  <a:lnTo>
                    <a:pt x="140099" y="420922"/>
                  </a:lnTo>
                  <a:lnTo>
                    <a:pt x="116229" y="420922"/>
                  </a:lnTo>
                  <a:cubicBezTo>
                    <a:pt x="105261" y="420922"/>
                    <a:pt x="96413" y="412085"/>
                    <a:pt x="96413" y="401131"/>
                  </a:cubicBezTo>
                  <a:lnTo>
                    <a:pt x="96413" y="380787"/>
                  </a:lnTo>
                  <a:cubicBezTo>
                    <a:pt x="87474" y="377013"/>
                    <a:pt x="79455" y="371950"/>
                    <a:pt x="71806" y="366150"/>
                  </a:cubicBezTo>
                  <a:lnTo>
                    <a:pt x="53742" y="376552"/>
                  </a:lnTo>
                  <a:cubicBezTo>
                    <a:pt x="49226" y="379222"/>
                    <a:pt x="43788" y="379866"/>
                    <a:pt x="38719" y="378577"/>
                  </a:cubicBezTo>
                  <a:cubicBezTo>
                    <a:pt x="33650" y="377197"/>
                    <a:pt x="29318" y="373883"/>
                    <a:pt x="26738" y="369372"/>
                  </a:cubicBezTo>
                  <a:lnTo>
                    <a:pt x="2683" y="327764"/>
                  </a:lnTo>
                  <a:cubicBezTo>
                    <a:pt x="-2847" y="318282"/>
                    <a:pt x="471" y="306131"/>
                    <a:pt x="9872" y="300700"/>
                  </a:cubicBezTo>
                  <a:lnTo>
                    <a:pt x="28120" y="290206"/>
                  </a:lnTo>
                  <a:cubicBezTo>
                    <a:pt x="27475" y="285604"/>
                    <a:pt x="26645" y="281001"/>
                    <a:pt x="26645" y="276122"/>
                  </a:cubicBezTo>
                  <a:cubicBezTo>
                    <a:pt x="26645" y="271335"/>
                    <a:pt x="27475" y="266733"/>
                    <a:pt x="28120" y="262038"/>
                  </a:cubicBezTo>
                  <a:lnTo>
                    <a:pt x="9872" y="251544"/>
                  </a:lnTo>
                  <a:cubicBezTo>
                    <a:pt x="471" y="246113"/>
                    <a:pt x="-2847" y="233962"/>
                    <a:pt x="2683" y="224572"/>
                  </a:cubicBezTo>
                  <a:lnTo>
                    <a:pt x="26738" y="182964"/>
                  </a:lnTo>
                  <a:cubicBezTo>
                    <a:pt x="29318" y="178361"/>
                    <a:pt x="33650" y="175139"/>
                    <a:pt x="38719" y="173759"/>
                  </a:cubicBezTo>
                  <a:cubicBezTo>
                    <a:pt x="43788" y="172378"/>
                    <a:pt x="49226" y="173114"/>
                    <a:pt x="53742" y="175692"/>
                  </a:cubicBezTo>
                  <a:lnTo>
                    <a:pt x="71806" y="186094"/>
                  </a:lnTo>
                  <a:cubicBezTo>
                    <a:pt x="79455" y="180386"/>
                    <a:pt x="87474" y="175231"/>
                    <a:pt x="96413" y="171457"/>
                  </a:cubicBezTo>
                  <a:lnTo>
                    <a:pt x="96413" y="151113"/>
                  </a:lnTo>
                  <a:cubicBezTo>
                    <a:pt x="96413" y="140159"/>
                    <a:pt x="105261" y="131322"/>
                    <a:pt x="116229" y="131322"/>
                  </a:cubicBezTo>
                  <a:close/>
                  <a:moveTo>
                    <a:pt x="445756" y="83476"/>
                  </a:moveTo>
                  <a:cubicBezTo>
                    <a:pt x="428335" y="83476"/>
                    <a:pt x="414140" y="97557"/>
                    <a:pt x="414140" y="115044"/>
                  </a:cubicBezTo>
                  <a:cubicBezTo>
                    <a:pt x="414140" y="132438"/>
                    <a:pt x="428335" y="146520"/>
                    <a:pt x="445756" y="146520"/>
                  </a:cubicBezTo>
                  <a:cubicBezTo>
                    <a:pt x="463176" y="146520"/>
                    <a:pt x="477371" y="132438"/>
                    <a:pt x="477371" y="115044"/>
                  </a:cubicBezTo>
                  <a:cubicBezTo>
                    <a:pt x="477371" y="97557"/>
                    <a:pt x="463176" y="83476"/>
                    <a:pt x="445756" y="83476"/>
                  </a:cubicBezTo>
                  <a:close/>
                  <a:moveTo>
                    <a:pt x="426676" y="0"/>
                  </a:moveTo>
                  <a:lnTo>
                    <a:pt x="464835" y="0"/>
                  </a:lnTo>
                  <a:cubicBezTo>
                    <a:pt x="473500" y="0"/>
                    <a:pt x="480597" y="7087"/>
                    <a:pt x="480597" y="15738"/>
                  </a:cubicBezTo>
                  <a:lnTo>
                    <a:pt x="480597" y="31936"/>
                  </a:lnTo>
                  <a:cubicBezTo>
                    <a:pt x="487694" y="34881"/>
                    <a:pt x="494054" y="38931"/>
                    <a:pt x="500138" y="43533"/>
                  </a:cubicBezTo>
                  <a:lnTo>
                    <a:pt x="514425" y="35249"/>
                  </a:lnTo>
                  <a:cubicBezTo>
                    <a:pt x="521983" y="30924"/>
                    <a:pt x="531569" y="33501"/>
                    <a:pt x="535901" y="40956"/>
                  </a:cubicBezTo>
                  <a:lnTo>
                    <a:pt x="554981" y="73996"/>
                  </a:lnTo>
                  <a:cubicBezTo>
                    <a:pt x="557101" y="77585"/>
                    <a:pt x="557654" y="81911"/>
                    <a:pt x="556640" y="85961"/>
                  </a:cubicBezTo>
                  <a:cubicBezTo>
                    <a:pt x="555534" y="89918"/>
                    <a:pt x="552861" y="93415"/>
                    <a:pt x="549266" y="95440"/>
                  </a:cubicBezTo>
                  <a:lnTo>
                    <a:pt x="534887" y="103815"/>
                  </a:lnTo>
                  <a:cubicBezTo>
                    <a:pt x="535348" y="107497"/>
                    <a:pt x="535993" y="111178"/>
                    <a:pt x="535993" y="115044"/>
                  </a:cubicBezTo>
                  <a:cubicBezTo>
                    <a:pt x="535993" y="115872"/>
                    <a:pt x="535809" y="116700"/>
                    <a:pt x="535717" y="117621"/>
                  </a:cubicBezTo>
                  <a:lnTo>
                    <a:pt x="521153" y="117621"/>
                  </a:lnTo>
                  <a:cubicBezTo>
                    <a:pt x="490828" y="117621"/>
                    <a:pt x="466126" y="142286"/>
                    <a:pt x="466126" y="172565"/>
                  </a:cubicBezTo>
                  <a:lnTo>
                    <a:pt x="466126" y="229719"/>
                  </a:lnTo>
                  <a:lnTo>
                    <a:pt x="466126" y="242604"/>
                  </a:lnTo>
                  <a:cubicBezTo>
                    <a:pt x="462715" y="237726"/>
                    <a:pt x="458383" y="233493"/>
                    <a:pt x="453590" y="229995"/>
                  </a:cubicBezTo>
                  <a:cubicBezTo>
                    <a:pt x="444465" y="223369"/>
                    <a:pt x="433404" y="219319"/>
                    <a:pt x="421330" y="219319"/>
                  </a:cubicBezTo>
                  <a:lnTo>
                    <a:pt x="411928" y="219319"/>
                  </a:lnTo>
                  <a:cubicBezTo>
                    <a:pt x="411375" y="217755"/>
                    <a:pt x="410914" y="216098"/>
                    <a:pt x="410914" y="214257"/>
                  </a:cubicBezTo>
                  <a:lnTo>
                    <a:pt x="410914" y="198059"/>
                  </a:lnTo>
                  <a:cubicBezTo>
                    <a:pt x="403817" y="195114"/>
                    <a:pt x="397457" y="191064"/>
                    <a:pt x="391373" y="186463"/>
                  </a:cubicBezTo>
                  <a:lnTo>
                    <a:pt x="377086" y="194746"/>
                  </a:lnTo>
                  <a:cubicBezTo>
                    <a:pt x="373492" y="196863"/>
                    <a:pt x="369160" y="197415"/>
                    <a:pt x="365104" y="196310"/>
                  </a:cubicBezTo>
                  <a:cubicBezTo>
                    <a:pt x="361140" y="195206"/>
                    <a:pt x="357638" y="192629"/>
                    <a:pt x="355610" y="189040"/>
                  </a:cubicBezTo>
                  <a:lnTo>
                    <a:pt x="336530" y="155999"/>
                  </a:lnTo>
                  <a:cubicBezTo>
                    <a:pt x="332198" y="148452"/>
                    <a:pt x="334687" y="138881"/>
                    <a:pt x="342245" y="134463"/>
                  </a:cubicBezTo>
                  <a:lnTo>
                    <a:pt x="356716" y="126180"/>
                  </a:lnTo>
                  <a:cubicBezTo>
                    <a:pt x="356163" y="122498"/>
                    <a:pt x="355518" y="118817"/>
                    <a:pt x="355518" y="115044"/>
                  </a:cubicBezTo>
                  <a:cubicBezTo>
                    <a:pt x="355518" y="111178"/>
                    <a:pt x="356163" y="107497"/>
                    <a:pt x="356716" y="103815"/>
                  </a:cubicBezTo>
                  <a:lnTo>
                    <a:pt x="342245" y="95440"/>
                  </a:lnTo>
                  <a:cubicBezTo>
                    <a:pt x="334687" y="91115"/>
                    <a:pt x="332198" y="81543"/>
                    <a:pt x="336530" y="73996"/>
                  </a:cubicBezTo>
                  <a:lnTo>
                    <a:pt x="355610" y="40956"/>
                  </a:lnTo>
                  <a:cubicBezTo>
                    <a:pt x="357638" y="37366"/>
                    <a:pt x="361140" y="34789"/>
                    <a:pt x="365104" y="33685"/>
                  </a:cubicBezTo>
                  <a:cubicBezTo>
                    <a:pt x="369160" y="32580"/>
                    <a:pt x="373492" y="33133"/>
                    <a:pt x="377086" y="35249"/>
                  </a:cubicBezTo>
                  <a:lnTo>
                    <a:pt x="391373" y="43533"/>
                  </a:lnTo>
                  <a:cubicBezTo>
                    <a:pt x="397457" y="38931"/>
                    <a:pt x="403817" y="34881"/>
                    <a:pt x="410914" y="31936"/>
                  </a:cubicBezTo>
                  <a:lnTo>
                    <a:pt x="410914" y="15738"/>
                  </a:lnTo>
                  <a:cubicBezTo>
                    <a:pt x="410914" y="7087"/>
                    <a:pt x="418011" y="0"/>
                    <a:pt x="426676" y="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a:solidFill>
                  <a:schemeClr val="lt1"/>
                </a:solidFill>
                <a:latin typeface="思源黑体 CN Heavy" panose="020B0A00000000000000" pitchFamily="34" charset="-122"/>
                <a:ea typeface="思源黑体 CN Heavy" panose="020B0A00000000000000" pitchFamily="34" charset="-122"/>
              </a:endParaRPr>
            </a:p>
          </p:txBody>
        </p:sp>
        <p:sp>
          <p:nvSpPr>
            <p:cNvPr id="17" name="形状"/>
            <p:cNvSpPr>
              <a:spLocks noChangeAspect="1"/>
            </p:cNvSpPr>
            <p:nvPr/>
          </p:nvSpPr>
          <p:spPr bwMode="auto">
            <a:xfrm>
              <a:off x="4680103" y="3794590"/>
              <a:ext cx="282177" cy="281789"/>
            </a:xfrm>
            <a:custGeom>
              <a:avLst/>
              <a:gdLst>
                <a:gd name="connsiteX0" fmla="*/ 320375 w 603265"/>
                <a:gd name="connsiteY0" fmla="*/ 466997 h 602437"/>
                <a:gd name="connsiteX1" fmla="*/ 516700 w 603265"/>
                <a:gd name="connsiteY1" fmla="*/ 466997 h 602437"/>
                <a:gd name="connsiteX2" fmla="*/ 516700 w 603265"/>
                <a:gd name="connsiteY2" fmla="*/ 516078 h 602437"/>
                <a:gd name="connsiteX3" fmla="*/ 320375 w 603265"/>
                <a:gd name="connsiteY3" fmla="*/ 516078 h 602437"/>
                <a:gd name="connsiteX4" fmla="*/ 320375 w 603265"/>
                <a:gd name="connsiteY4" fmla="*/ 390787 h 602437"/>
                <a:gd name="connsiteX5" fmla="*/ 516700 w 603265"/>
                <a:gd name="connsiteY5" fmla="*/ 390787 h 602437"/>
                <a:gd name="connsiteX6" fmla="*/ 516700 w 603265"/>
                <a:gd name="connsiteY6" fmla="*/ 439868 h 602437"/>
                <a:gd name="connsiteX7" fmla="*/ 320375 w 603265"/>
                <a:gd name="connsiteY7" fmla="*/ 439868 h 602437"/>
                <a:gd name="connsiteX8" fmla="*/ 320375 w 603265"/>
                <a:gd name="connsiteY8" fmla="*/ 314783 h 602437"/>
                <a:gd name="connsiteX9" fmla="*/ 516700 w 603265"/>
                <a:gd name="connsiteY9" fmla="*/ 314783 h 602437"/>
                <a:gd name="connsiteX10" fmla="*/ 516700 w 603265"/>
                <a:gd name="connsiteY10" fmla="*/ 363864 h 602437"/>
                <a:gd name="connsiteX11" fmla="*/ 320375 w 603265"/>
                <a:gd name="connsiteY11" fmla="*/ 363864 h 602437"/>
                <a:gd name="connsiteX12" fmla="*/ 320375 w 603265"/>
                <a:gd name="connsiteY12" fmla="*/ 238573 h 602437"/>
                <a:gd name="connsiteX13" fmla="*/ 516700 w 603265"/>
                <a:gd name="connsiteY13" fmla="*/ 238573 h 602437"/>
                <a:gd name="connsiteX14" fmla="*/ 516700 w 603265"/>
                <a:gd name="connsiteY14" fmla="*/ 287654 h 602437"/>
                <a:gd name="connsiteX15" fmla="*/ 320375 w 603265"/>
                <a:gd name="connsiteY15" fmla="*/ 287654 h 602437"/>
                <a:gd name="connsiteX16" fmla="*/ 320375 w 603265"/>
                <a:gd name="connsiteY16" fmla="*/ 162569 h 602437"/>
                <a:gd name="connsiteX17" fmla="*/ 516700 w 603265"/>
                <a:gd name="connsiteY17" fmla="*/ 162569 h 602437"/>
                <a:gd name="connsiteX18" fmla="*/ 516700 w 603265"/>
                <a:gd name="connsiteY18" fmla="*/ 210201 h 602437"/>
                <a:gd name="connsiteX19" fmla="*/ 320375 w 603265"/>
                <a:gd name="connsiteY19" fmla="*/ 210201 h 602437"/>
                <a:gd name="connsiteX20" fmla="*/ 320375 w 603265"/>
                <a:gd name="connsiteY20" fmla="*/ 86358 h 602437"/>
                <a:gd name="connsiteX21" fmla="*/ 516700 w 603265"/>
                <a:gd name="connsiteY21" fmla="*/ 86358 h 602437"/>
                <a:gd name="connsiteX22" fmla="*/ 516700 w 603265"/>
                <a:gd name="connsiteY22" fmla="*/ 134197 h 602437"/>
                <a:gd name="connsiteX23" fmla="*/ 320375 w 603265"/>
                <a:gd name="connsiteY23" fmla="*/ 134197 h 602437"/>
                <a:gd name="connsiteX24" fmla="*/ 86565 w 603265"/>
                <a:gd name="connsiteY24" fmla="*/ 86358 h 602437"/>
                <a:gd name="connsiteX25" fmla="*/ 281648 w 603265"/>
                <a:gd name="connsiteY25" fmla="*/ 86358 h 602437"/>
                <a:gd name="connsiteX26" fmla="*/ 281648 w 603265"/>
                <a:gd name="connsiteY26" fmla="*/ 516078 h 602437"/>
                <a:gd name="connsiteX27" fmla="*/ 86565 w 603265"/>
                <a:gd name="connsiteY27" fmla="*/ 516078 h 602437"/>
                <a:gd name="connsiteX28" fmla="*/ 34878 w 603265"/>
                <a:gd name="connsiteY28" fmla="*/ 34831 h 602437"/>
                <a:gd name="connsiteX29" fmla="*/ 34878 w 603265"/>
                <a:gd name="connsiteY29" fmla="*/ 567607 h 602437"/>
                <a:gd name="connsiteX30" fmla="*/ 568387 w 603265"/>
                <a:gd name="connsiteY30" fmla="*/ 567607 h 602437"/>
                <a:gd name="connsiteX31" fmla="*/ 568387 w 603265"/>
                <a:gd name="connsiteY31" fmla="*/ 34831 h 602437"/>
                <a:gd name="connsiteX32" fmla="*/ 0 w 603265"/>
                <a:gd name="connsiteY32" fmla="*/ 0 h 602437"/>
                <a:gd name="connsiteX33" fmla="*/ 603265 w 603265"/>
                <a:gd name="connsiteY33" fmla="*/ 0 h 602437"/>
                <a:gd name="connsiteX34" fmla="*/ 603265 w 603265"/>
                <a:gd name="connsiteY34" fmla="*/ 602437 h 602437"/>
                <a:gd name="connsiteX35" fmla="*/ 0 w 603265"/>
                <a:gd name="connsiteY35" fmla="*/ 602437 h 602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03265" h="602437">
                  <a:moveTo>
                    <a:pt x="320375" y="466997"/>
                  </a:moveTo>
                  <a:lnTo>
                    <a:pt x="516700" y="466997"/>
                  </a:lnTo>
                  <a:lnTo>
                    <a:pt x="516700" y="516078"/>
                  </a:lnTo>
                  <a:lnTo>
                    <a:pt x="320375" y="516078"/>
                  </a:lnTo>
                  <a:close/>
                  <a:moveTo>
                    <a:pt x="320375" y="390787"/>
                  </a:moveTo>
                  <a:lnTo>
                    <a:pt x="516700" y="390787"/>
                  </a:lnTo>
                  <a:lnTo>
                    <a:pt x="516700" y="439868"/>
                  </a:lnTo>
                  <a:lnTo>
                    <a:pt x="320375" y="439868"/>
                  </a:lnTo>
                  <a:close/>
                  <a:moveTo>
                    <a:pt x="320375" y="314783"/>
                  </a:moveTo>
                  <a:lnTo>
                    <a:pt x="516700" y="314783"/>
                  </a:lnTo>
                  <a:lnTo>
                    <a:pt x="516700" y="363864"/>
                  </a:lnTo>
                  <a:lnTo>
                    <a:pt x="320375" y="363864"/>
                  </a:lnTo>
                  <a:close/>
                  <a:moveTo>
                    <a:pt x="320375" y="238573"/>
                  </a:moveTo>
                  <a:lnTo>
                    <a:pt x="516700" y="238573"/>
                  </a:lnTo>
                  <a:lnTo>
                    <a:pt x="516700" y="287654"/>
                  </a:lnTo>
                  <a:lnTo>
                    <a:pt x="320375" y="287654"/>
                  </a:lnTo>
                  <a:close/>
                  <a:moveTo>
                    <a:pt x="320375" y="162569"/>
                  </a:moveTo>
                  <a:lnTo>
                    <a:pt x="516700" y="162569"/>
                  </a:lnTo>
                  <a:lnTo>
                    <a:pt x="516700" y="210201"/>
                  </a:lnTo>
                  <a:lnTo>
                    <a:pt x="320375" y="210201"/>
                  </a:lnTo>
                  <a:close/>
                  <a:moveTo>
                    <a:pt x="320375" y="86358"/>
                  </a:moveTo>
                  <a:lnTo>
                    <a:pt x="516700" y="86358"/>
                  </a:lnTo>
                  <a:lnTo>
                    <a:pt x="516700" y="134197"/>
                  </a:lnTo>
                  <a:lnTo>
                    <a:pt x="320375" y="134197"/>
                  </a:lnTo>
                  <a:close/>
                  <a:moveTo>
                    <a:pt x="86565" y="86358"/>
                  </a:moveTo>
                  <a:lnTo>
                    <a:pt x="281648" y="86358"/>
                  </a:lnTo>
                  <a:lnTo>
                    <a:pt x="281648" y="516078"/>
                  </a:lnTo>
                  <a:lnTo>
                    <a:pt x="86565" y="516078"/>
                  </a:lnTo>
                  <a:close/>
                  <a:moveTo>
                    <a:pt x="34878" y="34831"/>
                  </a:moveTo>
                  <a:lnTo>
                    <a:pt x="34878" y="567607"/>
                  </a:lnTo>
                  <a:lnTo>
                    <a:pt x="568387" y="567607"/>
                  </a:lnTo>
                  <a:lnTo>
                    <a:pt x="568387" y="34831"/>
                  </a:lnTo>
                  <a:close/>
                  <a:moveTo>
                    <a:pt x="0" y="0"/>
                  </a:moveTo>
                  <a:lnTo>
                    <a:pt x="603265" y="0"/>
                  </a:lnTo>
                  <a:lnTo>
                    <a:pt x="603265" y="602437"/>
                  </a:lnTo>
                  <a:lnTo>
                    <a:pt x="0" y="602437"/>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a:solidFill>
                  <a:schemeClr val="lt1"/>
                </a:solidFill>
                <a:latin typeface="思源黑体 CN Heavy" panose="020B0A00000000000000" pitchFamily="34" charset="-122"/>
                <a:ea typeface="思源黑体 CN Heavy" panose="020B0A00000000000000" pitchFamily="34" charset="-122"/>
              </a:endParaRPr>
            </a:p>
          </p:txBody>
        </p:sp>
        <p:sp>
          <p:nvSpPr>
            <p:cNvPr id="38" name="矩形 37"/>
            <p:cNvSpPr/>
            <p:nvPr/>
          </p:nvSpPr>
          <p:spPr>
            <a:xfrm>
              <a:off x="5618562" y="4770684"/>
              <a:ext cx="847472" cy="829440"/>
            </a:xfrm>
            <a:prstGeom prst="rect">
              <a:avLst/>
            </a:prstGeom>
            <a:noFill/>
            <a:ln>
              <a:gradFill>
                <a:gsLst>
                  <a:gs pos="0">
                    <a:srgbClr val="277F28"/>
                  </a:gs>
                  <a:gs pos="100000">
                    <a:srgbClr val="50A04F"/>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39" name="矩形 38"/>
            <p:cNvSpPr/>
            <p:nvPr/>
          </p:nvSpPr>
          <p:spPr>
            <a:xfrm>
              <a:off x="4400288" y="3542926"/>
              <a:ext cx="847472" cy="829440"/>
            </a:xfrm>
            <a:prstGeom prst="rect">
              <a:avLst/>
            </a:prstGeom>
            <a:noFill/>
            <a:ln>
              <a:gradFill>
                <a:gsLst>
                  <a:gs pos="0">
                    <a:srgbClr val="277F28"/>
                  </a:gs>
                  <a:gs pos="100000">
                    <a:srgbClr val="50A04F"/>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40" name="矩形 39"/>
            <p:cNvSpPr/>
            <p:nvPr/>
          </p:nvSpPr>
          <p:spPr>
            <a:xfrm>
              <a:off x="6810632" y="3542926"/>
              <a:ext cx="847472" cy="829440"/>
            </a:xfrm>
            <a:prstGeom prst="rect">
              <a:avLst/>
            </a:prstGeom>
            <a:noFill/>
            <a:ln>
              <a:gradFill>
                <a:gsLst>
                  <a:gs pos="0">
                    <a:srgbClr val="277F28"/>
                  </a:gs>
                  <a:gs pos="100000">
                    <a:srgbClr val="50A04F"/>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anim calcmode="lin" valueType="num">
                                      <p:cBhvr>
                                        <p:cTn id="8" dur="500" fill="hold"/>
                                        <p:tgtEl>
                                          <p:spTgt spid="18"/>
                                        </p:tgtEl>
                                        <p:attrNameLst>
                                          <p:attrName>ppt_x</p:attrName>
                                        </p:attrNameLst>
                                      </p:cBhvr>
                                      <p:tavLst>
                                        <p:tav tm="0">
                                          <p:val>
                                            <p:strVal val="#ppt_x"/>
                                          </p:val>
                                        </p:tav>
                                        <p:tav tm="100000">
                                          <p:val>
                                            <p:strVal val="#ppt_x"/>
                                          </p:val>
                                        </p:tav>
                                      </p:tavLst>
                                    </p:anim>
                                    <p:anim calcmode="lin" valueType="num">
                                      <p:cBhvr>
                                        <p:cTn id="9" dur="500" fill="hold"/>
                                        <p:tgtEl>
                                          <p:spTgt spid="18"/>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fade">
                                      <p:cBhvr>
                                        <p:cTn id="13" dur="500"/>
                                        <p:tgtEl>
                                          <p:spTgt spid="21"/>
                                        </p:tgtEl>
                                      </p:cBhvr>
                                    </p:animEffect>
                                    <p:anim calcmode="lin" valueType="num">
                                      <p:cBhvr>
                                        <p:cTn id="14" dur="500" fill="hold"/>
                                        <p:tgtEl>
                                          <p:spTgt spid="21"/>
                                        </p:tgtEl>
                                        <p:attrNameLst>
                                          <p:attrName>ppt_x</p:attrName>
                                        </p:attrNameLst>
                                      </p:cBhvr>
                                      <p:tavLst>
                                        <p:tav tm="0">
                                          <p:val>
                                            <p:strVal val="#ppt_x"/>
                                          </p:val>
                                        </p:tav>
                                        <p:tav tm="100000">
                                          <p:val>
                                            <p:strVal val="#ppt_x"/>
                                          </p:val>
                                        </p:tav>
                                      </p:tavLst>
                                    </p:anim>
                                    <p:anim calcmode="lin" valueType="num">
                                      <p:cBhvr>
                                        <p:cTn id="15" dur="500" fill="hold"/>
                                        <p:tgtEl>
                                          <p:spTgt spid="21"/>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500"/>
                                        <p:tgtEl>
                                          <p:spTgt spid="24"/>
                                        </p:tgtEl>
                                      </p:cBhvr>
                                    </p:animEffect>
                                    <p:anim calcmode="lin" valueType="num">
                                      <p:cBhvr>
                                        <p:cTn id="20" dur="500" fill="hold"/>
                                        <p:tgtEl>
                                          <p:spTgt spid="24"/>
                                        </p:tgtEl>
                                        <p:attrNameLst>
                                          <p:attrName>ppt_x</p:attrName>
                                        </p:attrNameLst>
                                      </p:cBhvr>
                                      <p:tavLst>
                                        <p:tav tm="0">
                                          <p:val>
                                            <p:strVal val="#ppt_x"/>
                                          </p:val>
                                        </p:tav>
                                        <p:tav tm="100000">
                                          <p:val>
                                            <p:strVal val="#ppt_x"/>
                                          </p:val>
                                        </p:tav>
                                      </p:tavLst>
                                    </p:anim>
                                    <p:anim calcmode="lin" valueType="num">
                                      <p:cBhvr>
                                        <p:cTn id="21" dur="500" fill="hold"/>
                                        <p:tgtEl>
                                          <p:spTgt spid="24"/>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fade">
                                      <p:cBhvr>
                                        <p:cTn id="25" dur="500"/>
                                        <p:tgtEl>
                                          <p:spTgt spid="27"/>
                                        </p:tgtEl>
                                      </p:cBhvr>
                                    </p:animEffect>
                                    <p:anim calcmode="lin" valueType="num">
                                      <p:cBhvr>
                                        <p:cTn id="26" dur="500" fill="hold"/>
                                        <p:tgtEl>
                                          <p:spTgt spid="27"/>
                                        </p:tgtEl>
                                        <p:attrNameLst>
                                          <p:attrName>ppt_x</p:attrName>
                                        </p:attrNameLst>
                                      </p:cBhvr>
                                      <p:tavLst>
                                        <p:tav tm="0">
                                          <p:val>
                                            <p:strVal val="#ppt_x"/>
                                          </p:val>
                                        </p:tav>
                                        <p:tav tm="100000">
                                          <p:val>
                                            <p:strVal val="#ppt_x"/>
                                          </p:val>
                                        </p:tav>
                                      </p:tavLst>
                                    </p:anim>
                                    <p:anim calcmode="lin" valueType="num">
                                      <p:cBhvr>
                                        <p:cTn id="27" dur="5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1"/>
          <a:srcRect t="7812" b="7812"/>
          <a:stretch>
            <a:fillRect/>
          </a:stretch>
        </p:blipFill>
        <p:spPr>
          <a:xfrm>
            <a:off x="0" y="0"/>
            <a:ext cx="12192000" cy="6858000"/>
          </a:xfrm>
          <a:prstGeom prst="rect">
            <a:avLst/>
          </a:prstGeom>
        </p:spPr>
      </p:pic>
      <p:grpSp>
        <p:nvGrpSpPr>
          <p:cNvPr id="31" name="组合 30"/>
          <p:cNvGrpSpPr/>
          <p:nvPr/>
        </p:nvGrpSpPr>
        <p:grpSpPr>
          <a:xfrm flipH="1">
            <a:off x="384111" y="622298"/>
            <a:ext cx="4801153" cy="5613403"/>
            <a:chOff x="543749" y="503028"/>
            <a:chExt cx="4801153" cy="5613403"/>
          </a:xfrm>
        </p:grpSpPr>
        <p:sp>
          <p:nvSpPr>
            <p:cNvPr id="6" name="矩形 5"/>
            <p:cNvSpPr/>
            <p:nvPr/>
          </p:nvSpPr>
          <p:spPr>
            <a:xfrm flipH="1">
              <a:off x="1290450" y="2216147"/>
              <a:ext cx="615553" cy="3003386"/>
            </a:xfrm>
            <a:prstGeom prst="rect">
              <a:avLst/>
            </a:prstGeom>
          </p:spPr>
          <p:txBody>
            <a:bodyPr vert="eaVert" wrap="none">
              <a:spAutoFit/>
            </a:bodyPr>
            <a:lstStyle/>
            <a:p>
              <a:r>
                <a:rPr lang="zh-CN" altLang="en-US" sz="2800">
                  <a:gradFill>
                    <a:gsLst>
                      <a:gs pos="0">
                        <a:srgbClr val="63C77B"/>
                      </a:gs>
                      <a:gs pos="100000">
                        <a:srgbClr val="277F28"/>
                      </a:gs>
                    </a:gsLst>
                    <a:lin ang="2700000" scaled="1"/>
                  </a:gra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rPr>
                <a:t>清幽路径直达人心</a:t>
              </a:r>
              <a:endParaRPr lang="zh-CN" altLang="en-US" sz="2800">
                <a:gradFill>
                  <a:gsLst>
                    <a:gs pos="0">
                      <a:srgbClr val="63C77B"/>
                    </a:gs>
                    <a:gs pos="100000">
                      <a:srgbClr val="277F28"/>
                    </a:gs>
                  </a:gsLst>
                  <a:lin ang="2700000" scaled="1"/>
                </a:gra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endParaRPr>
            </a:p>
          </p:txBody>
        </p:sp>
        <p:cxnSp>
          <p:nvCxnSpPr>
            <p:cNvPr id="16" name="直接连接符 15"/>
            <p:cNvCxnSpPr/>
            <p:nvPr/>
          </p:nvCxnSpPr>
          <p:spPr>
            <a:xfrm flipH="1">
              <a:off x="3104081" y="1105849"/>
              <a:ext cx="1180160" cy="1172840"/>
            </a:xfrm>
            <a:prstGeom prst="line">
              <a:avLst/>
            </a:prstGeom>
            <a:ln>
              <a:gradFill>
                <a:gsLst>
                  <a:gs pos="0">
                    <a:srgbClr val="277F28"/>
                  </a:gs>
                  <a:gs pos="66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a:off x="3050904" y="2377771"/>
              <a:ext cx="1041625" cy="1152731"/>
            </a:xfrm>
            <a:prstGeom prst="line">
              <a:avLst/>
            </a:prstGeom>
            <a:ln>
              <a:gradFill>
                <a:gsLst>
                  <a:gs pos="0">
                    <a:srgbClr val="277F28"/>
                  </a:gs>
                  <a:gs pos="66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2199229" y="3557118"/>
              <a:ext cx="1258464" cy="1146943"/>
            </a:xfrm>
            <a:prstGeom prst="line">
              <a:avLst/>
            </a:prstGeom>
            <a:ln>
              <a:gradFill>
                <a:gsLst>
                  <a:gs pos="0">
                    <a:srgbClr val="277F28"/>
                  </a:gs>
                  <a:gs pos="66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flipH="1">
              <a:off x="2010231" y="1389038"/>
              <a:ext cx="1073345" cy="1262274"/>
            </a:xfrm>
            <a:prstGeom prst="line">
              <a:avLst/>
            </a:prstGeom>
            <a:ln>
              <a:gradFill>
                <a:gsLst>
                  <a:gs pos="0">
                    <a:srgbClr val="277F28"/>
                  </a:gs>
                  <a:gs pos="66000">
                    <a:schemeClr val="bg1">
                      <a:alpha val="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flipH="1">
              <a:off x="772845" y="715876"/>
              <a:ext cx="3806716" cy="4797735"/>
            </a:xfrm>
            <a:prstGeom prst="rect">
              <a:avLst/>
            </a:prstGeom>
            <a:noFill/>
            <a:ln>
              <a:gradFill>
                <a:gsLst>
                  <a:gs pos="0">
                    <a:srgbClr val="277F28"/>
                  </a:gs>
                  <a:gs pos="100000">
                    <a:srgbClr val="63C77B"/>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28" name="矩形 27"/>
            <p:cNvSpPr/>
            <p:nvPr/>
          </p:nvSpPr>
          <p:spPr>
            <a:xfrm flipH="1">
              <a:off x="3083576" y="503028"/>
              <a:ext cx="2261326" cy="415002"/>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dist"/>
              <a:r>
                <a:rPr lang="en-US" altLang="zh-CN" sz="1600">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rPr>
                <a:t>XIA ZHI BI SHU</a:t>
              </a:r>
              <a:endParaRPr lang="zh-CN" altLang="en-US" sz="1600">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endParaRPr>
            </a:p>
          </p:txBody>
        </p:sp>
        <p:sp>
          <p:nvSpPr>
            <p:cNvPr id="29" name="矩形 28"/>
            <p:cNvSpPr/>
            <p:nvPr/>
          </p:nvSpPr>
          <p:spPr>
            <a:xfrm flipH="1">
              <a:off x="543749" y="2713404"/>
              <a:ext cx="421702" cy="3403027"/>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a:r>
                <a:rPr lang="en-US" altLang="zh-CN" sz="1600">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rPr>
                <a:t>QING YOU LU JING ZHI DA REN XIN</a:t>
              </a:r>
              <a:endParaRPr lang="zh-CN" altLang="en-US" sz="1600">
                <a:solidFill>
                  <a:schemeClr val="bg1"/>
                </a:solidFill>
                <a:effectLst>
                  <a:outerShdw blurRad="38100" dist="38100" dir="2700000" algn="tl">
                    <a:srgbClr val="000000">
                      <a:alpha val="43137"/>
                    </a:srgbClr>
                  </a:outerShdw>
                </a:effectLst>
                <a:latin typeface="思源黑体 CN Light" panose="020B0300000000000000" pitchFamily="34" charset="-122"/>
                <a:ea typeface="思源黑体 CN Light" panose="020B0300000000000000" pitchFamily="34" charset="-122"/>
              </a:endParaRPr>
            </a:p>
          </p:txBody>
        </p:sp>
        <p:sp>
          <p:nvSpPr>
            <p:cNvPr id="12" name="矩形 11"/>
            <p:cNvSpPr/>
            <p:nvPr/>
          </p:nvSpPr>
          <p:spPr>
            <a:xfrm rot="21227820" flipH="1">
              <a:off x="2023171" y="1827071"/>
              <a:ext cx="954107" cy="1015663"/>
            </a:xfrm>
            <a:prstGeom prst="rect">
              <a:avLst/>
            </a:prstGeom>
          </p:spPr>
          <p:txBody>
            <a:bodyPr wrap="none">
              <a:spAutoFit/>
            </a:bodyPr>
            <a:lstStyle/>
            <a:p>
              <a:r>
                <a:rPr lang="zh-CN" altLang="en-US" sz="6000">
                  <a:gradFill>
                    <a:gsLst>
                      <a:gs pos="0">
                        <a:srgbClr val="63C77B"/>
                      </a:gs>
                      <a:gs pos="100000">
                        <a:srgbClr val="277F28"/>
                      </a:gs>
                    </a:gsLst>
                    <a:lin ang="2700000" scaled="1"/>
                  </a:gra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rPr>
                <a:t>至</a:t>
              </a:r>
              <a:endParaRPr lang="zh-CN" altLang="en-US" sz="6000">
                <a:gradFill>
                  <a:gsLst>
                    <a:gs pos="0">
                      <a:srgbClr val="63C77B"/>
                    </a:gs>
                    <a:gs pos="100000">
                      <a:srgbClr val="277F28"/>
                    </a:gs>
                  </a:gsLst>
                  <a:lin ang="2700000" scaled="1"/>
                </a:gra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11" name="矩形 10"/>
            <p:cNvSpPr/>
            <p:nvPr/>
          </p:nvSpPr>
          <p:spPr>
            <a:xfrm rot="442462" flipH="1">
              <a:off x="3044376" y="1171992"/>
              <a:ext cx="1107996" cy="1200329"/>
            </a:xfrm>
            <a:prstGeom prst="rect">
              <a:avLst/>
            </a:prstGeom>
          </p:spPr>
          <p:txBody>
            <a:bodyPr wrap="none">
              <a:spAutoFit/>
            </a:bodyPr>
            <a:lstStyle/>
            <a:p>
              <a:r>
                <a:rPr lang="zh-CN" altLang="en-US" sz="7200">
                  <a:gradFill>
                    <a:gsLst>
                      <a:gs pos="0">
                        <a:srgbClr val="63C77B"/>
                      </a:gs>
                      <a:gs pos="100000">
                        <a:srgbClr val="277F28"/>
                      </a:gs>
                    </a:gsLst>
                    <a:lin ang="2700000" scaled="1"/>
                  </a:gra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rPr>
                <a:t>夏</a:t>
              </a:r>
              <a:endParaRPr lang="zh-CN" altLang="en-US" sz="7200">
                <a:gradFill>
                  <a:gsLst>
                    <a:gs pos="0">
                      <a:srgbClr val="63C77B"/>
                    </a:gs>
                    <a:gs pos="100000">
                      <a:srgbClr val="277F28"/>
                    </a:gs>
                  </a:gsLst>
                  <a:lin ang="2700000" scaled="1"/>
                </a:gra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13" name="矩形 12"/>
            <p:cNvSpPr/>
            <p:nvPr/>
          </p:nvSpPr>
          <p:spPr>
            <a:xfrm rot="558654" flipH="1">
              <a:off x="2809070" y="2470836"/>
              <a:ext cx="1031051" cy="1107996"/>
            </a:xfrm>
            <a:prstGeom prst="rect">
              <a:avLst/>
            </a:prstGeom>
          </p:spPr>
          <p:txBody>
            <a:bodyPr wrap="none">
              <a:spAutoFit/>
            </a:bodyPr>
            <a:lstStyle/>
            <a:p>
              <a:r>
                <a:rPr lang="zh-CN" altLang="en-US" sz="6600">
                  <a:gradFill>
                    <a:gsLst>
                      <a:gs pos="0">
                        <a:srgbClr val="63C77B"/>
                      </a:gs>
                      <a:gs pos="100000">
                        <a:srgbClr val="277F28"/>
                      </a:gs>
                    </a:gsLst>
                    <a:lin ang="2700000" scaled="1"/>
                  </a:gra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rPr>
                <a:t>避</a:t>
              </a:r>
              <a:endParaRPr lang="zh-CN" altLang="en-US" sz="6600">
                <a:gradFill>
                  <a:gsLst>
                    <a:gs pos="0">
                      <a:srgbClr val="63C77B"/>
                    </a:gs>
                    <a:gs pos="100000">
                      <a:srgbClr val="277F28"/>
                    </a:gs>
                  </a:gsLst>
                  <a:lin ang="2700000" scaled="1"/>
                </a:gra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14" name="矩形 13"/>
            <p:cNvSpPr/>
            <p:nvPr/>
          </p:nvSpPr>
          <p:spPr>
            <a:xfrm rot="20930447" flipH="1">
              <a:off x="2029927" y="3335661"/>
              <a:ext cx="1107996" cy="1200329"/>
            </a:xfrm>
            <a:prstGeom prst="rect">
              <a:avLst/>
            </a:prstGeom>
          </p:spPr>
          <p:txBody>
            <a:bodyPr wrap="none">
              <a:spAutoFit/>
            </a:bodyPr>
            <a:lstStyle/>
            <a:p>
              <a:r>
                <a:rPr lang="zh-CN" altLang="en-US" sz="7200">
                  <a:gradFill>
                    <a:gsLst>
                      <a:gs pos="0">
                        <a:srgbClr val="63C77B"/>
                      </a:gs>
                      <a:gs pos="100000">
                        <a:srgbClr val="277F28"/>
                      </a:gs>
                    </a:gsLst>
                    <a:lin ang="2700000" scaled="1"/>
                  </a:gra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rPr>
                <a:t>暑</a:t>
              </a:r>
              <a:endParaRPr lang="zh-CN" altLang="en-US" sz="7200">
                <a:gradFill>
                  <a:gsLst>
                    <a:gs pos="0">
                      <a:srgbClr val="63C77B"/>
                    </a:gs>
                    <a:gs pos="100000">
                      <a:srgbClr val="277F28"/>
                    </a:gs>
                  </a:gsLst>
                  <a:lin ang="2700000" scaled="1"/>
                </a:gra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endParaRPr>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additive="base">
                                        <p:cTn id="7" dur="500" fill="hold"/>
                                        <p:tgtEl>
                                          <p:spTgt spid="31"/>
                                        </p:tgtEl>
                                        <p:attrNameLst>
                                          <p:attrName>ppt_x</p:attrName>
                                        </p:attrNameLst>
                                      </p:cBhvr>
                                      <p:tavLst>
                                        <p:tav tm="0">
                                          <p:val>
                                            <p:strVal val="#ppt_x"/>
                                          </p:val>
                                        </p:tav>
                                        <p:tav tm="100000">
                                          <p:val>
                                            <p:strVal val="#ppt_x"/>
                                          </p:val>
                                        </p:tav>
                                      </p:tavLst>
                                    </p:anim>
                                    <p:anim calcmode="lin" valueType="num">
                                      <p:cBhvr additive="base">
                                        <p:cTn id="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11090" y="-35304"/>
            <a:ext cx="12179342" cy="68924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2203" y="2587208"/>
            <a:ext cx="12188229" cy="123729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468" y="1400699"/>
            <a:ext cx="2504431" cy="761804"/>
          </a:xfrm>
          <a:prstGeom prst="rect">
            <a:avLst/>
          </a:prstGeom>
        </p:spPr>
      </p:pic>
      <p:sp>
        <p:nvSpPr>
          <p:cNvPr id="5" name="文本框 4"/>
          <p:cNvSpPr txBox="1"/>
          <p:nvPr/>
        </p:nvSpPr>
        <p:spPr>
          <a:xfrm>
            <a:off x="4201012" y="4134306"/>
            <a:ext cx="3799497"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flipH="1">
            <a:off x="11198087" y="0"/>
            <a:ext cx="993913" cy="6858000"/>
          </a:xfrm>
          <a:prstGeom prst="rect">
            <a:avLst/>
          </a:prstGeom>
          <a:gradFill flip="none" rotWithShape="1">
            <a:gsLst>
              <a:gs pos="0">
                <a:srgbClr val="277F28"/>
              </a:gs>
              <a:gs pos="66000">
                <a:srgbClr val="63C77B"/>
              </a:gs>
            </a:gsLst>
            <a:lin ang="13500000" scaled="1"/>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nvGrpSpPr>
          <p:cNvPr id="35" name="组合 34"/>
          <p:cNvGrpSpPr/>
          <p:nvPr/>
        </p:nvGrpSpPr>
        <p:grpSpPr>
          <a:xfrm>
            <a:off x="5600718" y="1755631"/>
            <a:ext cx="5957703" cy="4196996"/>
            <a:chOff x="105975" y="1644442"/>
            <a:chExt cx="5957703" cy="4196996"/>
          </a:xfrm>
        </p:grpSpPr>
        <p:sp>
          <p:nvSpPr>
            <p:cNvPr id="28" name="矩形 27"/>
            <p:cNvSpPr/>
            <p:nvPr/>
          </p:nvSpPr>
          <p:spPr>
            <a:xfrm>
              <a:off x="105975" y="2762640"/>
              <a:ext cx="4754174" cy="3078798"/>
            </a:xfrm>
            <a:prstGeom prst="rect">
              <a:avLst/>
            </a:prstGeom>
            <a:noFill/>
            <a:ln>
              <a:gradFill>
                <a:gsLst>
                  <a:gs pos="0">
                    <a:srgbClr val="277F28"/>
                  </a:gs>
                  <a:gs pos="100000">
                    <a:srgbClr val="63C77B"/>
                  </a:gs>
                </a:gsLst>
                <a:lin ang="5400000" scaled="1"/>
              </a:gra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pic>
          <p:nvPicPr>
            <p:cNvPr id="5" name="图片 4"/>
            <p:cNvPicPr>
              <a:picLocks noChangeAspect="1"/>
            </p:cNvPicPr>
            <p:nvPr/>
          </p:nvPicPr>
          <p:blipFill>
            <a:blip r:embed="rId1"/>
            <a:srcRect l="7653" t="7514" r="10159" b="8110"/>
            <a:stretch>
              <a:fillRect/>
            </a:stretch>
          </p:blipFill>
          <p:spPr>
            <a:xfrm>
              <a:off x="583904" y="1644442"/>
              <a:ext cx="5479774" cy="3750365"/>
            </a:xfrm>
            <a:prstGeom prst="rect">
              <a:avLst/>
            </a:prstGeom>
            <a:effectLst>
              <a:outerShdw blurRad="63500" sx="102000" sy="102000" algn="ctr" rotWithShape="0">
                <a:prstClr val="black">
                  <a:alpha val="40000"/>
                </a:prstClr>
              </a:outerShdw>
            </a:effectLst>
          </p:spPr>
        </p:pic>
      </p:grpSp>
      <p:grpSp>
        <p:nvGrpSpPr>
          <p:cNvPr id="10" name="组合 9"/>
          <p:cNvGrpSpPr/>
          <p:nvPr/>
        </p:nvGrpSpPr>
        <p:grpSpPr>
          <a:xfrm>
            <a:off x="1248226" y="2315291"/>
            <a:ext cx="3848812" cy="523220"/>
            <a:chOff x="6978848" y="2201123"/>
            <a:chExt cx="3848812" cy="523220"/>
          </a:xfrm>
        </p:grpSpPr>
        <p:sp>
          <p:nvSpPr>
            <p:cNvPr id="7" name="文本框 6"/>
            <p:cNvSpPr txBox="1"/>
            <p:nvPr/>
          </p:nvSpPr>
          <p:spPr>
            <a:xfrm>
              <a:off x="6978848" y="2201123"/>
              <a:ext cx="743116" cy="523220"/>
            </a:xfrm>
            <a:prstGeom prst="rect">
              <a:avLst/>
            </a:prstGeom>
            <a:noFill/>
          </p:spPr>
          <p:txBody>
            <a:bodyPr wrap="square" rtlCol="0">
              <a:spAutoFit/>
            </a:bodyPr>
            <a:lstStyle/>
            <a:p>
              <a:pPr algn="dist"/>
              <a:r>
                <a:rPr lang="en-US" altLang="zh-CN" sz="2800">
                  <a:latin typeface="胡晓波男神体" panose="02010600030101010101" pitchFamily="2" charset="-122"/>
                  <a:ea typeface="胡晓波男神体" panose="02010600030101010101" pitchFamily="2" charset="-122"/>
                  <a:cs typeface="胡晓波男神体" panose="02010600030101010101" pitchFamily="2" charset="-122"/>
                </a:rPr>
                <a:t>01</a:t>
              </a:r>
              <a:endParaRPr lang="zh-CN" altLang="en-US" sz="28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8" name="文本框 7"/>
            <p:cNvSpPr txBox="1"/>
            <p:nvPr/>
          </p:nvSpPr>
          <p:spPr>
            <a:xfrm>
              <a:off x="7660253" y="2217387"/>
              <a:ext cx="1454718" cy="461665"/>
            </a:xfrm>
            <a:prstGeom prst="rect">
              <a:avLst/>
            </a:prstGeom>
            <a:noFill/>
          </p:spPr>
          <p:txBody>
            <a:bodyPr wrap="square" rtlCol="0">
              <a:spAutoFit/>
            </a:bodyPr>
            <a:lstStyle/>
            <a:p>
              <a:pPr algn="dist"/>
              <a:r>
                <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rPr>
                <a:t>活动简介</a:t>
              </a:r>
              <a:endPar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9" name="文本框 8"/>
            <p:cNvSpPr txBox="1"/>
            <p:nvPr/>
          </p:nvSpPr>
          <p:spPr>
            <a:xfrm>
              <a:off x="9013241" y="2294331"/>
              <a:ext cx="1814419" cy="307777"/>
            </a:xfrm>
            <a:prstGeom prst="rect">
              <a:avLst/>
            </a:prstGeom>
            <a:noFill/>
          </p:spPr>
          <p:txBody>
            <a:bodyPr wrap="square" rtlCol="0">
              <a:spAutoFit/>
            </a:bodyPr>
            <a:lstStyle/>
            <a:p>
              <a:pPr algn="dist"/>
              <a:r>
                <a:rPr lang="en-US" altLang="zh-CN" sz="1400">
                  <a:latin typeface="思源黑体 CN Light" panose="020B0300000000000000" pitchFamily="34" charset="-122"/>
                  <a:ea typeface="思源黑体 CN Light" panose="020B0300000000000000" pitchFamily="34" charset="-122"/>
                  <a:cs typeface="胡晓波男神体" panose="02010600030101010101" pitchFamily="2" charset="-122"/>
                </a:rPr>
                <a:t>HUO DONG JIAN JIE</a:t>
              </a:r>
              <a:endParaRPr lang="zh-CN" altLang="en-US" sz="1400">
                <a:latin typeface="思源黑体 CN Light" panose="020B0300000000000000" pitchFamily="34" charset="-122"/>
                <a:ea typeface="思源黑体 CN Light" panose="020B0300000000000000" pitchFamily="34" charset="-122"/>
                <a:cs typeface="胡晓波男神体" panose="02010600030101010101" pitchFamily="2" charset="-122"/>
              </a:endParaRPr>
            </a:p>
          </p:txBody>
        </p:sp>
      </p:grpSp>
      <p:grpSp>
        <p:nvGrpSpPr>
          <p:cNvPr id="11" name="组合 10"/>
          <p:cNvGrpSpPr/>
          <p:nvPr/>
        </p:nvGrpSpPr>
        <p:grpSpPr>
          <a:xfrm>
            <a:off x="1248226" y="3167390"/>
            <a:ext cx="3848808" cy="523220"/>
            <a:chOff x="6978848" y="2201123"/>
            <a:chExt cx="3848808" cy="523220"/>
          </a:xfrm>
        </p:grpSpPr>
        <p:sp>
          <p:nvSpPr>
            <p:cNvPr id="12" name="文本框 11"/>
            <p:cNvSpPr txBox="1"/>
            <p:nvPr/>
          </p:nvSpPr>
          <p:spPr>
            <a:xfrm>
              <a:off x="6978848" y="2201123"/>
              <a:ext cx="743116" cy="523220"/>
            </a:xfrm>
            <a:prstGeom prst="rect">
              <a:avLst/>
            </a:prstGeom>
            <a:noFill/>
          </p:spPr>
          <p:txBody>
            <a:bodyPr wrap="square" rtlCol="0">
              <a:spAutoFit/>
            </a:bodyPr>
            <a:lstStyle/>
            <a:p>
              <a:pPr algn="dist"/>
              <a:r>
                <a:rPr lang="en-US" altLang="zh-CN" sz="2800">
                  <a:latin typeface="胡晓波男神体" panose="02010600030101010101" pitchFamily="2" charset="-122"/>
                  <a:ea typeface="胡晓波男神体" panose="02010600030101010101" pitchFamily="2" charset="-122"/>
                  <a:cs typeface="胡晓波男神体" panose="02010600030101010101" pitchFamily="2" charset="-122"/>
                </a:rPr>
                <a:t>02</a:t>
              </a:r>
              <a:endParaRPr lang="zh-CN" altLang="en-US" sz="28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13" name="文本框 12"/>
            <p:cNvSpPr txBox="1"/>
            <p:nvPr/>
          </p:nvSpPr>
          <p:spPr>
            <a:xfrm>
              <a:off x="7660253" y="2217387"/>
              <a:ext cx="1454718" cy="461665"/>
            </a:xfrm>
            <a:prstGeom prst="rect">
              <a:avLst/>
            </a:prstGeom>
            <a:noFill/>
          </p:spPr>
          <p:txBody>
            <a:bodyPr wrap="square" rtlCol="0">
              <a:spAutoFit/>
            </a:bodyPr>
            <a:lstStyle/>
            <a:p>
              <a:pPr algn="dist"/>
              <a:r>
                <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rPr>
                <a:t>报名方式</a:t>
              </a:r>
              <a:endPar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14" name="文本框 13"/>
            <p:cNvSpPr txBox="1"/>
            <p:nvPr/>
          </p:nvSpPr>
          <p:spPr>
            <a:xfrm>
              <a:off x="9013238" y="2294331"/>
              <a:ext cx="1814418" cy="307777"/>
            </a:xfrm>
            <a:prstGeom prst="rect">
              <a:avLst/>
            </a:prstGeom>
            <a:noFill/>
          </p:spPr>
          <p:txBody>
            <a:bodyPr wrap="square" rtlCol="0">
              <a:spAutoFit/>
            </a:bodyPr>
            <a:lstStyle/>
            <a:p>
              <a:pPr algn="dist"/>
              <a:r>
                <a:rPr lang="en-US" altLang="zh-CN" sz="1400">
                  <a:latin typeface="思源黑体 CN Light" panose="020B0300000000000000" pitchFamily="34" charset="-122"/>
                  <a:ea typeface="思源黑体 CN Light" panose="020B0300000000000000" pitchFamily="34" charset="-122"/>
                  <a:cs typeface="胡晓波男神体" panose="02010600030101010101" pitchFamily="2" charset="-122"/>
                </a:rPr>
                <a:t>BAO MING FANG SHI</a:t>
              </a:r>
              <a:endParaRPr lang="zh-CN" altLang="en-US" sz="1400">
                <a:latin typeface="思源黑体 CN Light" panose="020B0300000000000000" pitchFamily="34" charset="-122"/>
                <a:ea typeface="思源黑体 CN Light" panose="020B0300000000000000" pitchFamily="34" charset="-122"/>
                <a:cs typeface="胡晓波男神体" panose="02010600030101010101" pitchFamily="2" charset="-122"/>
              </a:endParaRPr>
            </a:p>
          </p:txBody>
        </p:sp>
      </p:grpSp>
      <p:grpSp>
        <p:nvGrpSpPr>
          <p:cNvPr id="15" name="组合 14"/>
          <p:cNvGrpSpPr/>
          <p:nvPr/>
        </p:nvGrpSpPr>
        <p:grpSpPr>
          <a:xfrm>
            <a:off x="1248226" y="4019489"/>
            <a:ext cx="3743428" cy="523220"/>
            <a:chOff x="6978848" y="2201123"/>
            <a:chExt cx="3743428" cy="523220"/>
          </a:xfrm>
        </p:grpSpPr>
        <p:sp>
          <p:nvSpPr>
            <p:cNvPr id="16" name="文本框 15"/>
            <p:cNvSpPr txBox="1"/>
            <p:nvPr/>
          </p:nvSpPr>
          <p:spPr>
            <a:xfrm>
              <a:off x="6978848" y="2201123"/>
              <a:ext cx="743116" cy="523220"/>
            </a:xfrm>
            <a:prstGeom prst="rect">
              <a:avLst/>
            </a:prstGeom>
            <a:noFill/>
          </p:spPr>
          <p:txBody>
            <a:bodyPr wrap="square" rtlCol="0">
              <a:spAutoFit/>
            </a:bodyPr>
            <a:lstStyle/>
            <a:p>
              <a:pPr algn="dist"/>
              <a:r>
                <a:rPr lang="en-US" altLang="zh-CN" sz="2800">
                  <a:latin typeface="胡晓波男神体" panose="02010600030101010101" pitchFamily="2" charset="-122"/>
                  <a:ea typeface="胡晓波男神体" panose="02010600030101010101" pitchFamily="2" charset="-122"/>
                  <a:cs typeface="胡晓波男神体" panose="02010600030101010101" pitchFamily="2" charset="-122"/>
                </a:rPr>
                <a:t>03</a:t>
              </a:r>
              <a:endParaRPr lang="zh-CN" altLang="en-US" sz="28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17" name="文本框 16"/>
            <p:cNvSpPr txBox="1"/>
            <p:nvPr/>
          </p:nvSpPr>
          <p:spPr>
            <a:xfrm>
              <a:off x="7660253" y="2217387"/>
              <a:ext cx="1454718" cy="461665"/>
            </a:xfrm>
            <a:prstGeom prst="rect">
              <a:avLst/>
            </a:prstGeom>
            <a:noFill/>
          </p:spPr>
          <p:txBody>
            <a:bodyPr wrap="square" rtlCol="0">
              <a:spAutoFit/>
            </a:bodyPr>
            <a:lstStyle/>
            <a:p>
              <a:pPr algn="dist"/>
              <a:r>
                <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rPr>
                <a:t>活动须知</a:t>
              </a:r>
              <a:endPar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18" name="文本框 17"/>
            <p:cNvSpPr txBox="1"/>
            <p:nvPr/>
          </p:nvSpPr>
          <p:spPr>
            <a:xfrm>
              <a:off x="9013242" y="2294331"/>
              <a:ext cx="1709034" cy="307777"/>
            </a:xfrm>
            <a:prstGeom prst="rect">
              <a:avLst/>
            </a:prstGeom>
            <a:noFill/>
          </p:spPr>
          <p:txBody>
            <a:bodyPr wrap="square" rtlCol="0">
              <a:spAutoFit/>
            </a:bodyPr>
            <a:lstStyle/>
            <a:p>
              <a:pPr algn="dist"/>
              <a:r>
                <a:rPr lang="en-US" altLang="zh-CN" sz="1400">
                  <a:latin typeface="思源黑体 CN Light" panose="020B0300000000000000" pitchFamily="34" charset="-122"/>
                  <a:ea typeface="思源黑体 CN Light" panose="020B0300000000000000" pitchFamily="34" charset="-122"/>
                  <a:cs typeface="胡晓波男神体" panose="02010600030101010101" pitchFamily="2" charset="-122"/>
                </a:rPr>
                <a:t>HUO DONG XU ZHI</a:t>
              </a:r>
              <a:endParaRPr lang="zh-CN" altLang="en-US" sz="1400">
                <a:latin typeface="思源黑体 CN Light" panose="020B0300000000000000" pitchFamily="34" charset="-122"/>
                <a:ea typeface="思源黑体 CN Light" panose="020B0300000000000000" pitchFamily="34" charset="-122"/>
                <a:cs typeface="胡晓波男神体" panose="02010600030101010101" pitchFamily="2" charset="-122"/>
              </a:endParaRPr>
            </a:p>
          </p:txBody>
        </p:sp>
      </p:grpSp>
      <p:grpSp>
        <p:nvGrpSpPr>
          <p:cNvPr id="19" name="组合 18"/>
          <p:cNvGrpSpPr/>
          <p:nvPr/>
        </p:nvGrpSpPr>
        <p:grpSpPr>
          <a:xfrm>
            <a:off x="1248226" y="4871587"/>
            <a:ext cx="3743430" cy="523220"/>
            <a:chOff x="6978848" y="2201123"/>
            <a:chExt cx="3743430" cy="523220"/>
          </a:xfrm>
        </p:grpSpPr>
        <p:sp>
          <p:nvSpPr>
            <p:cNvPr id="20" name="文本框 19"/>
            <p:cNvSpPr txBox="1"/>
            <p:nvPr/>
          </p:nvSpPr>
          <p:spPr>
            <a:xfrm>
              <a:off x="6978848" y="2201123"/>
              <a:ext cx="743116" cy="523220"/>
            </a:xfrm>
            <a:prstGeom prst="rect">
              <a:avLst/>
            </a:prstGeom>
            <a:noFill/>
          </p:spPr>
          <p:txBody>
            <a:bodyPr wrap="square" rtlCol="0">
              <a:spAutoFit/>
            </a:bodyPr>
            <a:lstStyle/>
            <a:p>
              <a:pPr algn="dist"/>
              <a:r>
                <a:rPr lang="en-US" altLang="zh-CN" sz="2800">
                  <a:latin typeface="胡晓波男神体" panose="02010600030101010101" pitchFamily="2" charset="-122"/>
                  <a:ea typeface="胡晓波男神体" panose="02010600030101010101" pitchFamily="2" charset="-122"/>
                  <a:cs typeface="胡晓波男神体" panose="02010600030101010101" pitchFamily="2" charset="-122"/>
                </a:rPr>
                <a:t>04</a:t>
              </a:r>
              <a:endParaRPr lang="zh-CN" altLang="en-US" sz="28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21" name="文本框 20"/>
            <p:cNvSpPr txBox="1"/>
            <p:nvPr/>
          </p:nvSpPr>
          <p:spPr>
            <a:xfrm>
              <a:off x="7660253" y="2217387"/>
              <a:ext cx="1454718" cy="461665"/>
            </a:xfrm>
            <a:prstGeom prst="rect">
              <a:avLst/>
            </a:prstGeom>
            <a:noFill/>
          </p:spPr>
          <p:txBody>
            <a:bodyPr wrap="square" rtlCol="0">
              <a:spAutoFit/>
            </a:bodyPr>
            <a:lstStyle/>
            <a:p>
              <a:pPr algn="dist"/>
              <a:r>
                <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rPr>
                <a:t>安全归家</a:t>
              </a:r>
              <a:endPar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22" name="文本框 21"/>
            <p:cNvSpPr txBox="1"/>
            <p:nvPr/>
          </p:nvSpPr>
          <p:spPr>
            <a:xfrm>
              <a:off x="9013244" y="2294331"/>
              <a:ext cx="1709034" cy="307777"/>
            </a:xfrm>
            <a:prstGeom prst="rect">
              <a:avLst/>
            </a:prstGeom>
            <a:noFill/>
          </p:spPr>
          <p:txBody>
            <a:bodyPr wrap="square" rtlCol="0">
              <a:spAutoFit/>
            </a:bodyPr>
            <a:lstStyle/>
            <a:p>
              <a:pPr algn="dist"/>
              <a:r>
                <a:rPr lang="en-US" altLang="zh-CN" sz="1400">
                  <a:latin typeface="思源黑体 CN Light" panose="020B0300000000000000" pitchFamily="34" charset="-122"/>
                  <a:ea typeface="思源黑体 CN Light" panose="020B0300000000000000" pitchFamily="34" charset="-122"/>
                  <a:cs typeface="胡晓波男神体" panose="02010600030101010101" pitchFamily="2" charset="-122"/>
                </a:rPr>
                <a:t>BI SHU DI DIAN</a:t>
              </a:r>
              <a:endParaRPr lang="zh-CN" altLang="en-US" sz="1400">
                <a:latin typeface="思源黑体 CN Light" panose="020B0300000000000000" pitchFamily="34" charset="-122"/>
                <a:ea typeface="思源黑体 CN Light" panose="020B0300000000000000" pitchFamily="34" charset="-122"/>
                <a:cs typeface="胡晓波男神体" panose="02010600030101010101" pitchFamily="2" charset="-122"/>
              </a:endParaRPr>
            </a:p>
          </p:txBody>
        </p:sp>
      </p:grpSp>
      <p:sp>
        <p:nvSpPr>
          <p:cNvPr id="26" name="矩形 25"/>
          <p:cNvSpPr/>
          <p:nvPr/>
        </p:nvSpPr>
        <p:spPr>
          <a:xfrm>
            <a:off x="1619784" y="1494021"/>
            <a:ext cx="2739887" cy="261610"/>
          </a:xfrm>
          <a:prstGeom prst="rect">
            <a:avLst/>
          </a:prstGeom>
          <a:gradFill>
            <a:gsLst>
              <a:gs pos="0">
                <a:srgbClr val="63C77B"/>
              </a:gs>
              <a:gs pos="100000">
                <a:srgbClr val="277F2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23" name="文本框 22"/>
          <p:cNvSpPr txBox="1"/>
          <p:nvPr/>
        </p:nvSpPr>
        <p:spPr>
          <a:xfrm>
            <a:off x="1248226" y="1233834"/>
            <a:ext cx="2496457" cy="523220"/>
          </a:xfrm>
          <a:prstGeom prst="rect">
            <a:avLst/>
          </a:prstGeom>
          <a:noFill/>
        </p:spPr>
        <p:txBody>
          <a:bodyPr wrap="square" rtlCol="0">
            <a:spAutoFit/>
          </a:bodyPr>
          <a:lstStyle/>
          <a:p>
            <a:pPr algn="dist"/>
            <a:r>
              <a:rPr lang="en-US" altLang="zh-CN" sz="2800">
                <a:latin typeface="胡晓波男神体" panose="02010600030101010101" pitchFamily="2" charset="-122"/>
                <a:ea typeface="胡晓波男神体" panose="02010600030101010101" pitchFamily="2" charset="-122"/>
                <a:cs typeface="胡晓波男神体" panose="02010600030101010101" pitchFamily="2" charset="-122"/>
              </a:rPr>
              <a:t>CONTENTS</a:t>
            </a:r>
            <a:endParaRPr lang="zh-CN" altLang="en-US" sz="28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27" name="文本框 26"/>
          <p:cNvSpPr txBox="1"/>
          <p:nvPr/>
        </p:nvSpPr>
        <p:spPr>
          <a:xfrm flipH="1">
            <a:off x="546565" y="478972"/>
            <a:ext cx="993913" cy="646331"/>
          </a:xfrm>
          <a:prstGeom prst="rect">
            <a:avLst/>
          </a:prstGeom>
          <a:noFill/>
        </p:spPr>
        <p:txBody>
          <a:bodyPr wrap="square" rtlCol="0">
            <a:spAutoFit/>
          </a:bodyPr>
          <a:lstStyle/>
          <a:p>
            <a:r>
              <a:rPr lang="en-US" altLang="zh-CN">
                <a:latin typeface="思源黑体 CN Light" panose="020B0300000000000000" pitchFamily="34" charset="-122"/>
                <a:ea typeface="思源黑体 CN Light" panose="020B0300000000000000" pitchFamily="34" charset="-122"/>
              </a:rPr>
              <a:t>YOUR</a:t>
            </a:r>
            <a:endParaRPr lang="en-US" altLang="zh-CN">
              <a:latin typeface="思源黑体 CN Light" panose="020B0300000000000000" pitchFamily="34" charset="-122"/>
              <a:ea typeface="思源黑体 CN Light" panose="020B0300000000000000" pitchFamily="34" charset="-122"/>
            </a:endParaRPr>
          </a:p>
          <a:p>
            <a:r>
              <a:rPr lang="en-US" altLang="zh-CN">
                <a:latin typeface="思源黑体 CN Light" panose="020B0300000000000000" pitchFamily="34" charset="-122"/>
                <a:ea typeface="思源黑体 CN Light" panose="020B0300000000000000" pitchFamily="34" charset="-122"/>
              </a:rPr>
              <a:t>LOGO</a:t>
            </a:r>
            <a:endParaRPr lang="zh-CN" altLang="en-US">
              <a:latin typeface="思源黑体 CN Light" panose="020B0300000000000000" pitchFamily="34" charset="-122"/>
              <a:ea typeface="思源黑体 CN Light" panose="020B0300000000000000" pitchFamily="34" charset="-122"/>
            </a:endParaRPr>
          </a:p>
        </p:txBody>
      </p:sp>
      <p:grpSp>
        <p:nvGrpSpPr>
          <p:cNvPr id="38" name="组合 37"/>
          <p:cNvGrpSpPr/>
          <p:nvPr/>
        </p:nvGrpSpPr>
        <p:grpSpPr>
          <a:xfrm>
            <a:off x="8916856" y="478972"/>
            <a:ext cx="1930602" cy="332651"/>
            <a:chOff x="8916856" y="478972"/>
            <a:chExt cx="1930602" cy="332651"/>
          </a:xfrm>
        </p:grpSpPr>
        <p:sp>
          <p:nvSpPr>
            <p:cNvPr id="31" name="矩形 30"/>
            <p:cNvSpPr/>
            <p:nvPr/>
          </p:nvSpPr>
          <p:spPr>
            <a:xfrm flipH="1">
              <a:off x="10515388" y="478972"/>
              <a:ext cx="332070" cy="332070"/>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32" name="矩形 31"/>
            <p:cNvSpPr/>
            <p:nvPr/>
          </p:nvSpPr>
          <p:spPr>
            <a:xfrm flipH="1">
              <a:off x="9982544" y="479553"/>
              <a:ext cx="332070" cy="332070"/>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33" name="矩形 32"/>
            <p:cNvSpPr/>
            <p:nvPr/>
          </p:nvSpPr>
          <p:spPr>
            <a:xfrm flipH="1">
              <a:off x="9449700" y="479553"/>
              <a:ext cx="332070" cy="332070"/>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34" name="矩形 33"/>
            <p:cNvSpPr/>
            <p:nvPr/>
          </p:nvSpPr>
          <p:spPr>
            <a:xfrm flipH="1">
              <a:off x="8916856" y="479553"/>
              <a:ext cx="332070" cy="332070"/>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ppt_x"/>
                                          </p:val>
                                        </p:tav>
                                        <p:tav tm="100000">
                                          <p:val>
                                            <p:strVal val="#ppt_x"/>
                                          </p:val>
                                        </p:tav>
                                      </p:tavLst>
                                    </p:anim>
                                    <p:anim calcmode="lin" valueType="num">
                                      <p:cBhvr additive="base">
                                        <p:cTn id="13" dur="500" fill="hold"/>
                                        <p:tgtEl>
                                          <p:spTgt spid="11"/>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19"/>
                                        </p:tgtEl>
                                        <p:attrNameLst>
                                          <p:attrName>style.visibility</p:attrName>
                                        </p:attrNameLst>
                                      </p:cBhvr>
                                      <p:to>
                                        <p:strVal val="visible"/>
                                      </p:to>
                                    </p:set>
                                    <p:anim calcmode="lin" valueType="num">
                                      <p:cBhvr additive="base">
                                        <p:cTn id="22" dur="500" fill="hold"/>
                                        <p:tgtEl>
                                          <p:spTgt spid="19"/>
                                        </p:tgtEl>
                                        <p:attrNameLst>
                                          <p:attrName>ppt_x</p:attrName>
                                        </p:attrNameLst>
                                      </p:cBhvr>
                                      <p:tavLst>
                                        <p:tav tm="0">
                                          <p:val>
                                            <p:strVal val="#ppt_x"/>
                                          </p:val>
                                        </p:tav>
                                        <p:tav tm="100000">
                                          <p:val>
                                            <p:strVal val="#ppt_x"/>
                                          </p:val>
                                        </p:tav>
                                      </p:tavLst>
                                    </p:anim>
                                    <p:anim calcmode="lin" valueType="num">
                                      <p:cBhvr additive="base">
                                        <p:cTn id="23" dur="500" fill="hold"/>
                                        <p:tgtEl>
                                          <p:spTgt spid="19"/>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additive="base">
                                        <p:cTn id="27" dur="500" fill="hold"/>
                                        <p:tgtEl>
                                          <p:spTgt spid="26"/>
                                        </p:tgtEl>
                                        <p:attrNameLst>
                                          <p:attrName>ppt_x</p:attrName>
                                        </p:attrNameLst>
                                      </p:cBhvr>
                                      <p:tavLst>
                                        <p:tav tm="0">
                                          <p:val>
                                            <p:strVal val="#ppt_x"/>
                                          </p:val>
                                        </p:tav>
                                        <p:tav tm="100000">
                                          <p:val>
                                            <p:strVal val="#ppt_x"/>
                                          </p:val>
                                        </p:tav>
                                      </p:tavLst>
                                    </p:anim>
                                    <p:anim calcmode="lin" valueType="num">
                                      <p:cBhvr additive="base">
                                        <p:cTn id="28" dur="500" fill="hold"/>
                                        <p:tgtEl>
                                          <p:spTgt spid="26"/>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 calcmode="lin" valueType="num">
                                      <p:cBhvr additive="base">
                                        <p:cTn id="32" dur="500" fill="hold"/>
                                        <p:tgtEl>
                                          <p:spTgt spid="23"/>
                                        </p:tgtEl>
                                        <p:attrNameLst>
                                          <p:attrName>ppt_x</p:attrName>
                                        </p:attrNameLst>
                                      </p:cBhvr>
                                      <p:tavLst>
                                        <p:tav tm="0">
                                          <p:val>
                                            <p:strVal val="#ppt_x"/>
                                          </p:val>
                                        </p:tav>
                                        <p:tav tm="100000">
                                          <p:val>
                                            <p:strVal val="#ppt_x"/>
                                          </p:val>
                                        </p:tav>
                                      </p:tavLst>
                                    </p:anim>
                                    <p:anim calcmode="lin" valueType="num">
                                      <p:cBhvr additive="base">
                                        <p:cTn id="33"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flipH="1">
            <a:off x="0" y="0"/>
            <a:ext cx="993913" cy="6858000"/>
          </a:xfrm>
          <a:prstGeom prst="rect">
            <a:avLst/>
          </a:prstGeom>
          <a:gradFill flip="none" rotWithShape="1">
            <a:gsLst>
              <a:gs pos="0">
                <a:srgbClr val="277F28"/>
              </a:gs>
              <a:gs pos="66000">
                <a:srgbClr val="63C77B"/>
              </a:gs>
            </a:gsLst>
            <a:lin ang="13500000" scaled="1"/>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nvGrpSpPr>
          <p:cNvPr id="25" name="组合 24"/>
          <p:cNvGrpSpPr/>
          <p:nvPr/>
        </p:nvGrpSpPr>
        <p:grpSpPr>
          <a:xfrm>
            <a:off x="440592" y="1326878"/>
            <a:ext cx="10929379" cy="4204245"/>
            <a:chOff x="440592" y="1750979"/>
            <a:chExt cx="10929379" cy="4204245"/>
          </a:xfrm>
        </p:grpSpPr>
        <p:sp>
          <p:nvSpPr>
            <p:cNvPr id="15" name="矩形 14"/>
            <p:cNvSpPr/>
            <p:nvPr/>
          </p:nvSpPr>
          <p:spPr>
            <a:xfrm flipH="1">
              <a:off x="4905828" y="2142509"/>
              <a:ext cx="6464143" cy="3421184"/>
            </a:xfrm>
            <a:prstGeom prst="rect">
              <a:avLst/>
            </a:prstGeom>
            <a:noFill/>
            <a:ln>
              <a:gradFill>
                <a:gsLst>
                  <a:gs pos="0">
                    <a:srgbClr val="277F28"/>
                  </a:gs>
                  <a:gs pos="100000">
                    <a:srgbClr val="63C77B"/>
                  </a:gs>
                </a:gsLst>
                <a:lin ang="5400000" scaled="1"/>
              </a:gra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pic>
          <p:nvPicPr>
            <p:cNvPr id="7" name="图片 6"/>
            <p:cNvPicPr>
              <a:picLocks noChangeAspect="1"/>
            </p:cNvPicPr>
            <p:nvPr/>
          </p:nvPicPr>
          <p:blipFill>
            <a:blip r:embed="rId1"/>
            <a:srcRect l="7653" t="7514" r="10159" b="8110"/>
            <a:stretch>
              <a:fillRect/>
            </a:stretch>
          </p:blipFill>
          <p:spPr>
            <a:xfrm flipH="1">
              <a:off x="440592" y="1750979"/>
              <a:ext cx="6142953" cy="4204245"/>
            </a:xfrm>
            <a:prstGeom prst="rect">
              <a:avLst/>
            </a:prstGeom>
            <a:effectLst>
              <a:outerShdw blurRad="63500" sx="102000" sy="102000" algn="ctr" rotWithShape="0">
                <a:prstClr val="black">
                  <a:alpha val="40000"/>
                </a:prstClr>
              </a:outerShdw>
            </a:effectLst>
          </p:spPr>
        </p:pic>
        <p:grpSp>
          <p:nvGrpSpPr>
            <p:cNvPr id="16" name="组合 15"/>
            <p:cNvGrpSpPr/>
            <p:nvPr/>
          </p:nvGrpSpPr>
          <p:grpSpPr>
            <a:xfrm>
              <a:off x="6170065" y="3471642"/>
              <a:ext cx="762919" cy="762919"/>
              <a:chOff x="5675930" y="3366587"/>
              <a:chExt cx="762919" cy="762919"/>
            </a:xfrm>
          </p:grpSpPr>
          <p:sp>
            <p:nvSpPr>
              <p:cNvPr id="14" name="矩形 13"/>
              <p:cNvSpPr/>
              <p:nvPr/>
            </p:nvSpPr>
            <p:spPr>
              <a:xfrm>
                <a:off x="5675930" y="3366587"/>
                <a:ext cx="762919" cy="762919"/>
              </a:xfrm>
              <a:prstGeom prst="rect">
                <a:avLst/>
              </a:prstGeom>
              <a:gradFill>
                <a:gsLst>
                  <a:gs pos="0">
                    <a:srgbClr val="277F28"/>
                  </a:gs>
                  <a:gs pos="66000">
                    <a:srgbClr val="63C77B"/>
                  </a:gs>
                </a:gsLst>
                <a:lin ang="135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9" name="文本框 8"/>
              <p:cNvSpPr txBox="1"/>
              <p:nvPr/>
            </p:nvSpPr>
            <p:spPr>
              <a:xfrm>
                <a:off x="5685831" y="3486436"/>
                <a:ext cx="743116" cy="523220"/>
              </a:xfrm>
              <a:prstGeom prst="rect">
                <a:avLst/>
              </a:prstGeom>
              <a:noFill/>
            </p:spPr>
            <p:txBody>
              <a:bodyPr wrap="square" rtlCol="0">
                <a:spAutoFit/>
              </a:bodyPr>
              <a:lstStyle/>
              <a:p>
                <a:pPr algn="dist"/>
                <a:r>
                  <a:rPr lang="en-US" altLang="zh-CN" sz="2800">
                    <a:solidFill>
                      <a:schemeClr val="bg1"/>
                    </a:soli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rPr>
                  <a:t>01</a:t>
                </a:r>
                <a:endParaRPr lang="zh-CN" altLang="en-US" sz="2800">
                  <a:solidFill>
                    <a:schemeClr val="bg1"/>
                  </a:soli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endParaRPr>
              </a:p>
            </p:txBody>
          </p:sp>
        </p:grpSp>
      </p:grpSp>
      <p:grpSp>
        <p:nvGrpSpPr>
          <p:cNvPr id="19" name="组合 18"/>
          <p:cNvGrpSpPr/>
          <p:nvPr/>
        </p:nvGrpSpPr>
        <p:grpSpPr>
          <a:xfrm>
            <a:off x="7466695" y="2778467"/>
            <a:ext cx="3378204" cy="1301067"/>
            <a:chOff x="4816252" y="848693"/>
            <a:chExt cx="3378204" cy="1301067"/>
          </a:xfrm>
        </p:grpSpPr>
        <p:sp>
          <p:nvSpPr>
            <p:cNvPr id="10" name="文本框 9"/>
            <p:cNvSpPr txBox="1"/>
            <p:nvPr/>
          </p:nvSpPr>
          <p:spPr>
            <a:xfrm>
              <a:off x="4816252" y="848693"/>
              <a:ext cx="3378204" cy="1015663"/>
            </a:xfrm>
            <a:prstGeom prst="rect">
              <a:avLst/>
            </a:prstGeom>
            <a:noFill/>
          </p:spPr>
          <p:txBody>
            <a:bodyPr wrap="square" rtlCol="0">
              <a:spAutoFit/>
            </a:bodyPr>
            <a:lstStyle/>
            <a:p>
              <a:pPr algn="dist"/>
              <a:r>
                <a:rPr lang="zh-CN" altLang="en-US" sz="6000">
                  <a:latin typeface="胡晓波男神体" panose="02010600030101010101" pitchFamily="2" charset="-122"/>
                  <a:ea typeface="胡晓波男神体" panose="02010600030101010101" pitchFamily="2" charset="-122"/>
                  <a:cs typeface="胡晓波男神体" panose="02010600030101010101" pitchFamily="2" charset="-122"/>
                </a:rPr>
                <a:t>活动简介</a:t>
              </a:r>
              <a:endParaRPr lang="zh-CN" altLang="en-US" sz="60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11" name="文本框 10"/>
            <p:cNvSpPr txBox="1"/>
            <p:nvPr/>
          </p:nvSpPr>
          <p:spPr>
            <a:xfrm>
              <a:off x="4816252" y="1840110"/>
              <a:ext cx="3378204" cy="309650"/>
            </a:xfrm>
            <a:prstGeom prst="rect">
              <a:avLst/>
            </a:prstGeom>
            <a:noFill/>
          </p:spPr>
          <p:txBody>
            <a:bodyPr wrap="square" rtlCol="0">
              <a:spAutoFit/>
            </a:bodyPr>
            <a:lstStyle/>
            <a:p>
              <a:pPr algn="dist"/>
              <a:r>
                <a:rPr lang="en-US" altLang="zh-CN" sz="1400">
                  <a:latin typeface="思源黑体 CN Light" panose="020B0300000000000000" pitchFamily="34" charset="-122"/>
                  <a:ea typeface="思源黑体 CN Light" panose="020B0300000000000000" pitchFamily="34" charset="-122"/>
                  <a:cs typeface="胡晓波男神体" panose="02010600030101010101" pitchFamily="2" charset="-122"/>
                </a:rPr>
                <a:t>HUO DONG JIAN JIE</a:t>
              </a:r>
              <a:endParaRPr lang="zh-CN" altLang="en-US" sz="1400">
                <a:latin typeface="思源黑体 CN Light" panose="020B0300000000000000" pitchFamily="34" charset="-122"/>
                <a:ea typeface="思源黑体 CN Light" panose="020B0300000000000000" pitchFamily="34" charset="-122"/>
                <a:cs typeface="胡晓波男神体" panose="02010600030101010101" pitchFamily="2" charset="-122"/>
              </a:endParaRPr>
            </a:p>
          </p:txBody>
        </p:sp>
      </p:grpSp>
      <p:grpSp>
        <p:nvGrpSpPr>
          <p:cNvPr id="20" name="组合 19"/>
          <p:cNvGrpSpPr/>
          <p:nvPr/>
        </p:nvGrpSpPr>
        <p:grpSpPr>
          <a:xfrm>
            <a:off x="9442097" y="723723"/>
            <a:ext cx="1930602" cy="332651"/>
            <a:chOff x="8916856" y="478972"/>
            <a:chExt cx="1930602" cy="332651"/>
          </a:xfrm>
        </p:grpSpPr>
        <p:sp>
          <p:nvSpPr>
            <p:cNvPr id="21" name="矩形 20"/>
            <p:cNvSpPr/>
            <p:nvPr/>
          </p:nvSpPr>
          <p:spPr>
            <a:xfrm flipH="1">
              <a:off x="10515388" y="478972"/>
              <a:ext cx="332070" cy="332070"/>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22" name="矩形 21"/>
            <p:cNvSpPr/>
            <p:nvPr/>
          </p:nvSpPr>
          <p:spPr>
            <a:xfrm flipH="1">
              <a:off x="9982544" y="479553"/>
              <a:ext cx="332070" cy="332070"/>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23" name="矩形 22"/>
            <p:cNvSpPr/>
            <p:nvPr/>
          </p:nvSpPr>
          <p:spPr>
            <a:xfrm flipH="1">
              <a:off x="9449700" y="479553"/>
              <a:ext cx="332070" cy="332070"/>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24" name="矩形 23"/>
            <p:cNvSpPr/>
            <p:nvPr/>
          </p:nvSpPr>
          <p:spPr>
            <a:xfrm flipH="1">
              <a:off x="8916856" y="479553"/>
              <a:ext cx="332070" cy="332070"/>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0" y="149731"/>
            <a:ext cx="2095500" cy="369332"/>
          </a:xfrm>
          <a:prstGeom prst="rect">
            <a:avLst/>
          </a:prstGeom>
          <a:noFill/>
        </p:spPr>
        <p:txBody>
          <a:bodyPr wrap="square" rtlCol="0">
            <a:spAutoFit/>
          </a:bodyPr>
          <a:lstStyle/>
          <a:p>
            <a:pPr algn="ctr"/>
            <a:r>
              <a:rPr lang="en-US" altLang="zh-CN">
                <a:noFill/>
                <a:latin typeface="思源黑体 CN Heavy" panose="020B0A00000000000000" pitchFamily="34" charset="-122"/>
                <a:ea typeface="思源黑体 CN Heavy" panose="020B0A00000000000000" pitchFamily="34" charset="-122"/>
              </a:rPr>
              <a:t>BY YUSHEN</a:t>
            </a:r>
            <a:endParaRPr lang="zh-CN" altLang="en-US">
              <a:noFill/>
              <a:latin typeface="思源黑体 CN Heavy" panose="020B0A00000000000000" pitchFamily="34" charset="-122"/>
              <a:ea typeface="思源黑体 CN Heavy" panose="020B0A00000000000000" pitchFamily="34" charset="-122"/>
            </a:endParaRPr>
          </a:p>
        </p:txBody>
      </p:sp>
      <p:grpSp>
        <p:nvGrpSpPr>
          <p:cNvPr id="3" name="组合 2"/>
          <p:cNvGrpSpPr/>
          <p:nvPr/>
        </p:nvGrpSpPr>
        <p:grpSpPr>
          <a:xfrm>
            <a:off x="1760917" y="1884688"/>
            <a:ext cx="3344483" cy="1000661"/>
            <a:chOff x="1360867" y="1952041"/>
            <a:chExt cx="3190853" cy="1000661"/>
          </a:xfrm>
        </p:grpSpPr>
        <p:sp>
          <p:nvSpPr>
            <p:cNvPr id="5" name="文本框 4"/>
            <p:cNvSpPr txBox="1"/>
            <p:nvPr/>
          </p:nvSpPr>
          <p:spPr>
            <a:xfrm>
              <a:off x="1363058" y="2378891"/>
              <a:ext cx="3188662" cy="573811"/>
            </a:xfrm>
            <a:prstGeom prst="rect">
              <a:avLst/>
            </a:prstGeom>
            <a:noFill/>
          </p:spPr>
          <p:txBody>
            <a:bodyPr wrap="square" rtlCol="0">
              <a:spAutoFit/>
              <a:scene3d>
                <a:camera prst="orthographicFront"/>
                <a:lightRig rig="threePt" dir="t"/>
              </a:scene3d>
              <a:sp3d contourW="12700"/>
            </a:bodyPr>
            <a:lstStyle/>
            <a:p>
              <a:pPr lvl="0">
                <a:lnSpc>
                  <a:spcPct val="150000"/>
                </a:lnSpc>
              </a:pPr>
              <a:r>
                <a:rPr lang="zh-CN" altLang="en-US" sz="1100">
                  <a:solidFill>
                    <a:prstClr val="black"/>
                  </a:solidFill>
                  <a:latin typeface="思源黑体 CN Light" panose="020B0300000000000000" pitchFamily="34" charset="-122"/>
                  <a:ea typeface="思源黑体 CN Light" panose="020B0300000000000000" pitchFamily="34" charset="-122"/>
                </a:rPr>
                <a:t>单击此处键入文本单击此处键入文本单击此处本单击此处键入文本单击此处键入文本</a:t>
              </a:r>
              <a:endParaRPr lang="en-US" altLang="zh-CN" sz="1100">
                <a:solidFill>
                  <a:prstClr val="black"/>
                </a:solidFill>
                <a:latin typeface="思源黑体 CN Light" panose="020B0300000000000000" pitchFamily="34" charset="-122"/>
                <a:ea typeface="思源黑体 CN Light" panose="020B0300000000000000" pitchFamily="34" charset="-122"/>
              </a:endParaRPr>
            </a:p>
          </p:txBody>
        </p:sp>
        <p:sp>
          <p:nvSpPr>
            <p:cNvPr id="6" name="矩形 5"/>
            <p:cNvSpPr/>
            <p:nvPr/>
          </p:nvSpPr>
          <p:spPr>
            <a:xfrm>
              <a:off x="1360867" y="1952041"/>
              <a:ext cx="1996913" cy="461665"/>
            </a:xfrm>
            <a:prstGeom prst="rect">
              <a:avLst/>
            </a:prstGeom>
          </p:spPr>
          <p:txBody>
            <a:bodyPr wrap="square">
              <a:spAutoFit/>
              <a:scene3d>
                <a:camera prst="orthographicFront"/>
                <a:lightRig rig="threePt" dir="t"/>
              </a:scene3d>
              <a:sp3d contourW="12700"/>
            </a:bodyPr>
            <a:lstStyle/>
            <a:p>
              <a:pPr defTabSz="457200"/>
              <a:r>
                <a:rPr lang="zh-CN" altLang="en-US" sz="2400">
                  <a:gradFill>
                    <a:gsLst>
                      <a:gs pos="0">
                        <a:srgbClr val="277F28"/>
                      </a:gs>
                      <a:gs pos="100000">
                        <a:srgbClr val="63C77B"/>
                      </a:gs>
                    </a:gsLst>
                    <a:lin ang="2700000" scaled="1"/>
                  </a:gradFill>
                  <a:latin typeface="思源黑体 CN Bold" panose="020B0800000000000000" pitchFamily="34" charset="-122"/>
                  <a:ea typeface="思源黑体 CN Bold" panose="020B0800000000000000" pitchFamily="34" charset="-122"/>
                </a:rPr>
                <a:t>标题文字添加</a:t>
              </a:r>
              <a:endParaRPr lang="zh-CN" altLang="en-US" sz="2400">
                <a:gradFill>
                  <a:gsLst>
                    <a:gs pos="0">
                      <a:srgbClr val="277F28"/>
                    </a:gs>
                    <a:gs pos="100000">
                      <a:srgbClr val="63C77B"/>
                    </a:gs>
                  </a:gsLst>
                  <a:lin ang="2700000" scaled="1"/>
                </a:gradFill>
                <a:latin typeface="思源黑体 CN Bold" panose="020B0800000000000000" pitchFamily="34" charset="-122"/>
                <a:ea typeface="思源黑体 CN Bold" panose="020B0800000000000000" pitchFamily="34" charset="-122"/>
              </a:endParaRPr>
            </a:p>
          </p:txBody>
        </p:sp>
      </p:grpSp>
      <p:grpSp>
        <p:nvGrpSpPr>
          <p:cNvPr id="7" name="组合 6"/>
          <p:cNvGrpSpPr/>
          <p:nvPr/>
        </p:nvGrpSpPr>
        <p:grpSpPr>
          <a:xfrm>
            <a:off x="1760917" y="3200426"/>
            <a:ext cx="3344483" cy="1000661"/>
            <a:chOff x="1360867" y="1952041"/>
            <a:chExt cx="3190853" cy="1000661"/>
          </a:xfrm>
        </p:grpSpPr>
        <p:sp>
          <p:nvSpPr>
            <p:cNvPr id="8" name="文本框 7"/>
            <p:cNvSpPr txBox="1"/>
            <p:nvPr/>
          </p:nvSpPr>
          <p:spPr>
            <a:xfrm>
              <a:off x="1363058" y="2378891"/>
              <a:ext cx="3188662" cy="573811"/>
            </a:xfrm>
            <a:prstGeom prst="rect">
              <a:avLst/>
            </a:prstGeom>
            <a:noFill/>
          </p:spPr>
          <p:txBody>
            <a:bodyPr wrap="square" rtlCol="0">
              <a:spAutoFit/>
              <a:scene3d>
                <a:camera prst="orthographicFront"/>
                <a:lightRig rig="threePt" dir="t"/>
              </a:scene3d>
              <a:sp3d contourW="12700"/>
            </a:bodyPr>
            <a:lstStyle/>
            <a:p>
              <a:pPr lvl="0">
                <a:lnSpc>
                  <a:spcPct val="150000"/>
                </a:lnSpc>
              </a:pPr>
              <a:r>
                <a:rPr lang="zh-CN" altLang="en-US" sz="1100">
                  <a:solidFill>
                    <a:prstClr val="black"/>
                  </a:solidFill>
                  <a:latin typeface="思源黑体 CN Light" panose="020B0300000000000000" pitchFamily="34" charset="-122"/>
                  <a:ea typeface="思源黑体 CN Light" panose="020B0300000000000000" pitchFamily="34" charset="-122"/>
                </a:rPr>
                <a:t>单击此处键入文本单击此处键入文本单击此处本单击此处键入文本单击此处键入文本</a:t>
              </a:r>
              <a:endParaRPr lang="en-US" altLang="zh-CN" sz="1100">
                <a:solidFill>
                  <a:prstClr val="black"/>
                </a:solidFill>
                <a:latin typeface="思源黑体 CN Light" panose="020B0300000000000000" pitchFamily="34" charset="-122"/>
                <a:ea typeface="思源黑体 CN Light" panose="020B0300000000000000" pitchFamily="34" charset="-122"/>
              </a:endParaRPr>
            </a:p>
          </p:txBody>
        </p:sp>
        <p:sp>
          <p:nvSpPr>
            <p:cNvPr id="9" name="矩形 8"/>
            <p:cNvSpPr/>
            <p:nvPr/>
          </p:nvSpPr>
          <p:spPr>
            <a:xfrm>
              <a:off x="1360867" y="1952041"/>
              <a:ext cx="1996913" cy="461665"/>
            </a:xfrm>
            <a:prstGeom prst="rect">
              <a:avLst/>
            </a:prstGeom>
          </p:spPr>
          <p:txBody>
            <a:bodyPr wrap="square">
              <a:spAutoFit/>
              <a:scene3d>
                <a:camera prst="orthographicFront"/>
                <a:lightRig rig="threePt" dir="t"/>
              </a:scene3d>
              <a:sp3d contourW="12700"/>
            </a:bodyPr>
            <a:lstStyle/>
            <a:p>
              <a:pPr defTabSz="457200"/>
              <a:r>
                <a:rPr lang="zh-CN" altLang="en-US" sz="2400">
                  <a:gradFill>
                    <a:gsLst>
                      <a:gs pos="0">
                        <a:srgbClr val="63C77B"/>
                      </a:gs>
                      <a:gs pos="100000">
                        <a:srgbClr val="277F28"/>
                      </a:gs>
                    </a:gsLst>
                    <a:lin ang="2700000" scaled="1"/>
                  </a:gradFill>
                  <a:latin typeface="思源黑体 CN Bold" panose="020B0800000000000000" pitchFamily="34" charset="-122"/>
                  <a:ea typeface="思源黑体 CN Bold" panose="020B0800000000000000" pitchFamily="34" charset="-122"/>
                </a:rPr>
                <a:t>标题文字添加</a:t>
              </a:r>
              <a:endParaRPr lang="zh-CN" altLang="en-US" sz="2400">
                <a:gradFill>
                  <a:gsLst>
                    <a:gs pos="0">
                      <a:srgbClr val="63C77B"/>
                    </a:gs>
                    <a:gs pos="100000">
                      <a:srgbClr val="277F28"/>
                    </a:gs>
                  </a:gsLst>
                  <a:lin ang="2700000" scaled="1"/>
                </a:gradFill>
                <a:latin typeface="思源黑体 CN Bold" panose="020B0800000000000000" pitchFamily="34" charset="-122"/>
                <a:ea typeface="思源黑体 CN Bold" panose="020B0800000000000000" pitchFamily="34" charset="-122"/>
              </a:endParaRPr>
            </a:p>
          </p:txBody>
        </p:sp>
      </p:grpSp>
      <p:grpSp>
        <p:nvGrpSpPr>
          <p:cNvPr id="10" name="组合 9"/>
          <p:cNvGrpSpPr/>
          <p:nvPr/>
        </p:nvGrpSpPr>
        <p:grpSpPr>
          <a:xfrm>
            <a:off x="1760917" y="4516164"/>
            <a:ext cx="3344483" cy="1000661"/>
            <a:chOff x="1360867" y="1952041"/>
            <a:chExt cx="3190853" cy="1000661"/>
          </a:xfrm>
        </p:grpSpPr>
        <p:sp>
          <p:nvSpPr>
            <p:cNvPr id="11" name="文本框 10"/>
            <p:cNvSpPr txBox="1"/>
            <p:nvPr/>
          </p:nvSpPr>
          <p:spPr>
            <a:xfrm>
              <a:off x="1363058" y="2378891"/>
              <a:ext cx="3188662" cy="573811"/>
            </a:xfrm>
            <a:prstGeom prst="rect">
              <a:avLst/>
            </a:prstGeom>
            <a:noFill/>
          </p:spPr>
          <p:txBody>
            <a:bodyPr wrap="square" rtlCol="0">
              <a:spAutoFit/>
              <a:scene3d>
                <a:camera prst="orthographicFront"/>
                <a:lightRig rig="threePt" dir="t"/>
              </a:scene3d>
              <a:sp3d contourW="12700"/>
            </a:bodyPr>
            <a:lstStyle/>
            <a:p>
              <a:pPr lvl="0">
                <a:lnSpc>
                  <a:spcPct val="150000"/>
                </a:lnSpc>
              </a:pPr>
              <a:r>
                <a:rPr lang="zh-CN" altLang="en-US" sz="1100">
                  <a:solidFill>
                    <a:prstClr val="black"/>
                  </a:solidFill>
                  <a:latin typeface="思源黑体 CN Light" panose="020B0300000000000000" pitchFamily="34" charset="-122"/>
                  <a:ea typeface="思源黑体 CN Light" panose="020B0300000000000000" pitchFamily="34" charset="-122"/>
                </a:rPr>
                <a:t>单击此处键入文本单击此处键入文本单击此处本单击此处键入文本单击此处键入文本</a:t>
              </a:r>
              <a:endParaRPr lang="en-US" altLang="zh-CN" sz="1100">
                <a:solidFill>
                  <a:prstClr val="black"/>
                </a:solidFill>
                <a:latin typeface="思源黑体 CN Light" panose="020B0300000000000000" pitchFamily="34" charset="-122"/>
                <a:ea typeface="思源黑体 CN Light" panose="020B0300000000000000" pitchFamily="34" charset="-122"/>
              </a:endParaRPr>
            </a:p>
          </p:txBody>
        </p:sp>
        <p:sp>
          <p:nvSpPr>
            <p:cNvPr id="12" name="矩形 11"/>
            <p:cNvSpPr/>
            <p:nvPr/>
          </p:nvSpPr>
          <p:spPr>
            <a:xfrm>
              <a:off x="1360867" y="1952041"/>
              <a:ext cx="1996913" cy="461665"/>
            </a:xfrm>
            <a:prstGeom prst="rect">
              <a:avLst/>
            </a:prstGeom>
          </p:spPr>
          <p:txBody>
            <a:bodyPr wrap="square">
              <a:spAutoFit/>
              <a:scene3d>
                <a:camera prst="orthographicFront"/>
                <a:lightRig rig="threePt" dir="t"/>
              </a:scene3d>
              <a:sp3d contourW="12700"/>
            </a:bodyPr>
            <a:lstStyle/>
            <a:p>
              <a:pPr defTabSz="457200"/>
              <a:r>
                <a:rPr lang="zh-CN" altLang="en-US" sz="2400">
                  <a:gradFill>
                    <a:gsLst>
                      <a:gs pos="0">
                        <a:srgbClr val="63C77B"/>
                      </a:gs>
                      <a:gs pos="100000">
                        <a:srgbClr val="277F28"/>
                      </a:gs>
                    </a:gsLst>
                    <a:lin ang="2700000" scaled="1"/>
                  </a:gradFill>
                  <a:latin typeface="思源黑体 CN Bold" panose="020B0800000000000000" pitchFamily="34" charset="-122"/>
                  <a:ea typeface="思源黑体 CN Bold" panose="020B0800000000000000" pitchFamily="34" charset="-122"/>
                </a:rPr>
                <a:t>标题文字添加</a:t>
              </a:r>
              <a:endParaRPr lang="zh-CN" altLang="en-US" sz="2400">
                <a:gradFill>
                  <a:gsLst>
                    <a:gs pos="0">
                      <a:srgbClr val="63C77B"/>
                    </a:gs>
                    <a:gs pos="100000">
                      <a:srgbClr val="277F28"/>
                    </a:gs>
                  </a:gsLst>
                  <a:lin ang="2700000" scaled="1"/>
                </a:gradFill>
                <a:latin typeface="思源黑体 CN Bold" panose="020B0800000000000000" pitchFamily="34" charset="-122"/>
                <a:ea typeface="思源黑体 CN Bold" panose="020B0800000000000000" pitchFamily="34" charset="-122"/>
              </a:endParaRPr>
            </a:p>
          </p:txBody>
        </p:sp>
      </p:grpSp>
      <p:grpSp>
        <p:nvGrpSpPr>
          <p:cNvPr id="25" name="组合 24"/>
          <p:cNvGrpSpPr/>
          <p:nvPr/>
        </p:nvGrpSpPr>
        <p:grpSpPr>
          <a:xfrm>
            <a:off x="5252369" y="1559968"/>
            <a:ext cx="6527290" cy="4204245"/>
            <a:chOff x="5252369" y="1559968"/>
            <a:chExt cx="6527290" cy="4204245"/>
          </a:xfrm>
        </p:grpSpPr>
        <p:pic>
          <p:nvPicPr>
            <p:cNvPr id="24" name="图片 23"/>
            <p:cNvPicPr>
              <a:picLocks noChangeAspect="1"/>
            </p:cNvPicPr>
            <p:nvPr/>
          </p:nvPicPr>
          <p:blipFill>
            <a:blip r:embed="rId1"/>
            <a:srcRect l="7653" t="7514" r="10159" b="8110"/>
            <a:stretch>
              <a:fillRect/>
            </a:stretch>
          </p:blipFill>
          <p:spPr>
            <a:xfrm flipH="1">
              <a:off x="5636706" y="1559968"/>
              <a:ext cx="6142953" cy="4204245"/>
            </a:xfrm>
            <a:prstGeom prst="rect">
              <a:avLst/>
            </a:prstGeom>
            <a:effectLst>
              <a:outerShdw blurRad="63500" sx="102000" sy="102000" algn="ctr" rotWithShape="0">
                <a:prstClr val="black">
                  <a:alpha val="40000"/>
                </a:prstClr>
              </a:outerShdw>
            </a:effectLst>
          </p:spPr>
        </p:pic>
        <p:sp>
          <p:nvSpPr>
            <p:cNvPr id="15" name="矩形 14"/>
            <p:cNvSpPr/>
            <p:nvPr/>
          </p:nvSpPr>
          <p:spPr>
            <a:xfrm rot="16200000">
              <a:off x="6515550" y="3053656"/>
              <a:ext cx="398655" cy="2925017"/>
            </a:xfrm>
            <a:prstGeom prst="rect">
              <a:avLst/>
            </a:prstGeom>
            <a:gradFill flip="none" rotWithShape="1">
              <a:gsLst>
                <a:gs pos="0">
                  <a:srgbClr val="63C77B"/>
                </a:gs>
                <a:gs pos="100000">
                  <a:srgbClr val="277F28"/>
                </a:gs>
              </a:gsLst>
              <a:lin ang="2700000" scaled="1"/>
            </a:gradFill>
            <a:ln w="190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grpSp>
        <p:nvGrpSpPr>
          <p:cNvPr id="23" name="组合 22"/>
          <p:cNvGrpSpPr/>
          <p:nvPr/>
        </p:nvGrpSpPr>
        <p:grpSpPr>
          <a:xfrm>
            <a:off x="5318" y="0"/>
            <a:ext cx="4385832" cy="795925"/>
            <a:chOff x="5318" y="0"/>
            <a:chExt cx="4385832" cy="795925"/>
          </a:xfrm>
        </p:grpSpPr>
        <p:grpSp>
          <p:nvGrpSpPr>
            <p:cNvPr id="2" name="组合 1"/>
            <p:cNvGrpSpPr/>
            <p:nvPr/>
          </p:nvGrpSpPr>
          <p:grpSpPr>
            <a:xfrm>
              <a:off x="5318" y="0"/>
              <a:ext cx="537020" cy="480848"/>
              <a:chOff x="0" y="-1622"/>
              <a:chExt cx="537020" cy="480848"/>
            </a:xfrm>
          </p:grpSpPr>
          <p:sp>
            <p:nvSpPr>
              <p:cNvPr id="20" name="矩形 19"/>
              <p:cNvSpPr/>
              <p:nvPr/>
            </p:nvSpPr>
            <p:spPr>
              <a:xfrm flipH="1">
                <a:off x="0" y="-1622"/>
                <a:ext cx="395464" cy="383139"/>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21" name="矩形 20"/>
              <p:cNvSpPr/>
              <p:nvPr/>
            </p:nvSpPr>
            <p:spPr>
              <a:xfrm flipH="1">
                <a:off x="253907" y="196113"/>
                <a:ext cx="283113" cy="283113"/>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grpSp>
          <p:nvGrpSpPr>
            <p:cNvPr id="16" name="组合 15"/>
            <p:cNvGrpSpPr/>
            <p:nvPr/>
          </p:nvGrpSpPr>
          <p:grpSpPr>
            <a:xfrm>
              <a:off x="542338" y="272705"/>
              <a:ext cx="3848812" cy="523220"/>
              <a:chOff x="6978848" y="2201123"/>
              <a:chExt cx="3848812" cy="523220"/>
            </a:xfrm>
          </p:grpSpPr>
          <p:sp>
            <p:nvSpPr>
              <p:cNvPr id="17" name="文本框 16"/>
              <p:cNvSpPr txBox="1"/>
              <p:nvPr/>
            </p:nvSpPr>
            <p:spPr>
              <a:xfrm>
                <a:off x="6978848" y="2201123"/>
                <a:ext cx="743116" cy="523220"/>
              </a:xfrm>
              <a:prstGeom prst="rect">
                <a:avLst/>
              </a:prstGeom>
              <a:noFill/>
            </p:spPr>
            <p:txBody>
              <a:bodyPr wrap="square" rtlCol="0">
                <a:spAutoFit/>
              </a:bodyPr>
              <a:lstStyle/>
              <a:p>
                <a:pPr algn="dist"/>
                <a:r>
                  <a:rPr lang="en-US" altLang="zh-CN" sz="2800">
                    <a:latin typeface="胡晓波男神体" panose="02010600030101010101" pitchFamily="2" charset="-122"/>
                    <a:ea typeface="胡晓波男神体" panose="02010600030101010101" pitchFamily="2" charset="-122"/>
                    <a:cs typeface="胡晓波男神体" panose="02010600030101010101" pitchFamily="2" charset="-122"/>
                  </a:rPr>
                  <a:t>01</a:t>
                </a:r>
                <a:endParaRPr lang="zh-CN" altLang="en-US" sz="28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18" name="文本框 17"/>
              <p:cNvSpPr txBox="1"/>
              <p:nvPr/>
            </p:nvSpPr>
            <p:spPr>
              <a:xfrm>
                <a:off x="7660253" y="2217387"/>
                <a:ext cx="1454718" cy="461665"/>
              </a:xfrm>
              <a:prstGeom prst="rect">
                <a:avLst/>
              </a:prstGeom>
              <a:noFill/>
            </p:spPr>
            <p:txBody>
              <a:bodyPr wrap="square" rtlCol="0">
                <a:spAutoFit/>
              </a:bodyPr>
              <a:lstStyle/>
              <a:p>
                <a:pPr algn="dist"/>
                <a:r>
                  <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rPr>
                  <a:t>活动简介</a:t>
                </a:r>
                <a:endPar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19" name="文本框 18"/>
              <p:cNvSpPr txBox="1"/>
              <p:nvPr/>
            </p:nvSpPr>
            <p:spPr>
              <a:xfrm>
                <a:off x="9013241" y="2294331"/>
                <a:ext cx="1814419" cy="307777"/>
              </a:xfrm>
              <a:prstGeom prst="rect">
                <a:avLst/>
              </a:prstGeom>
              <a:noFill/>
            </p:spPr>
            <p:txBody>
              <a:bodyPr wrap="square" rtlCol="0">
                <a:spAutoFit/>
              </a:bodyPr>
              <a:lstStyle/>
              <a:p>
                <a:pPr algn="dist"/>
                <a:r>
                  <a:rPr lang="en-US" altLang="zh-CN" sz="1400">
                    <a:latin typeface="思源黑体 CN Light" panose="020B0300000000000000" pitchFamily="34" charset="-122"/>
                    <a:ea typeface="思源黑体 CN Light" panose="020B0300000000000000" pitchFamily="34" charset="-122"/>
                    <a:cs typeface="胡晓波男神体" panose="02010600030101010101" pitchFamily="2" charset="-122"/>
                  </a:rPr>
                  <a:t>HUO DONG JIAN JIE</a:t>
                </a:r>
                <a:endParaRPr lang="zh-CN" altLang="en-US" sz="1400">
                  <a:latin typeface="思源黑体 CN Light" panose="020B0300000000000000" pitchFamily="34" charset="-122"/>
                  <a:ea typeface="思源黑体 CN Light" panose="020B0300000000000000" pitchFamily="34" charset="-122"/>
                  <a:cs typeface="胡晓波男神体" panose="02010600030101010101" pitchFamily="2" charset="-122"/>
                </a:endParaRPr>
              </a:p>
            </p:txBody>
          </p:sp>
        </p:gr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anim calcmode="lin" valueType="num">
                                      <p:cBhvr>
                                        <p:cTn id="14" dur="500" fill="hold"/>
                                        <p:tgtEl>
                                          <p:spTgt spid="7"/>
                                        </p:tgtEl>
                                        <p:attrNameLst>
                                          <p:attrName>ppt_x</p:attrName>
                                        </p:attrNameLst>
                                      </p:cBhvr>
                                      <p:tavLst>
                                        <p:tav tm="0">
                                          <p:val>
                                            <p:strVal val="#ppt_x"/>
                                          </p:val>
                                        </p:tav>
                                        <p:tav tm="100000">
                                          <p:val>
                                            <p:strVal val="#ppt_x"/>
                                          </p:val>
                                        </p:tav>
                                      </p:tavLst>
                                    </p:anim>
                                    <p:anim calcmode="lin" valueType="num">
                                      <p:cBhvr>
                                        <p:cTn id="15" dur="500" fill="hold"/>
                                        <p:tgtEl>
                                          <p:spTgt spid="7"/>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anim calcmode="lin" valueType="num">
                                      <p:cBhvr>
                                        <p:cTn id="20" dur="500" fill="hold"/>
                                        <p:tgtEl>
                                          <p:spTgt spid="10"/>
                                        </p:tgtEl>
                                        <p:attrNameLst>
                                          <p:attrName>ppt_x</p:attrName>
                                        </p:attrNameLst>
                                      </p:cBhvr>
                                      <p:tavLst>
                                        <p:tav tm="0">
                                          <p:val>
                                            <p:strVal val="#ppt_x"/>
                                          </p:val>
                                        </p:tav>
                                        <p:tav tm="100000">
                                          <p:val>
                                            <p:strVal val="#ppt_x"/>
                                          </p:val>
                                        </p:tav>
                                      </p:tavLst>
                                    </p:anim>
                                    <p:anim calcmode="lin" valueType="num">
                                      <p:cBhvr>
                                        <p:cTn id="21" dur="5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图片 30"/>
          <p:cNvPicPr>
            <a:picLocks noChangeAspect="1"/>
          </p:cNvPicPr>
          <p:nvPr/>
        </p:nvPicPr>
        <p:blipFill>
          <a:blip r:embed="rId1"/>
          <a:srcRect l="2521" t="38009" r="2437" b="27071"/>
          <a:stretch>
            <a:fillRect/>
          </a:stretch>
        </p:blipFill>
        <p:spPr>
          <a:xfrm flipH="1">
            <a:off x="-5318" y="1556704"/>
            <a:ext cx="12192000" cy="2986268"/>
          </a:xfrm>
          <a:prstGeom prst="rect">
            <a:avLst/>
          </a:prstGeom>
          <a:effectLst>
            <a:outerShdw blurRad="63500" sx="102000" sy="102000" algn="ctr" rotWithShape="0">
              <a:prstClr val="black">
                <a:alpha val="40000"/>
              </a:prstClr>
            </a:outerShdw>
          </a:effectLst>
        </p:spPr>
      </p:pic>
      <p:sp>
        <p:nvSpPr>
          <p:cNvPr id="4" name="文本框 3" hidden="1"/>
          <p:cNvSpPr txBox="1"/>
          <p:nvPr/>
        </p:nvSpPr>
        <p:spPr>
          <a:xfrm>
            <a:off x="0" y="149731"/>
            <a:ext cx="2095500" cy="369332"/>
          </a:xfrm>
          <a:prstGeom prst="rect">
            <a:avLst/>
          </a:prstGeom>
          <a:noFill/>
        </p:spPr>
        <p:txBody>
          <a:bodyPr wrap="square" rtlCol="0">
            <a:spAutoFit/>
          </a:bodyPr>
          <a:lstStyle/>
          <a:p>
            <a:pPr algn="ctr"/>
            <a:r>
              <a:rPr lang="en-US" altLang="zh-CN">
                <a:noFill/>
                <a:latin typeface="思源黑体 CN Heavy" panose="020B0A00000000000000" pitchFamily="34" charset="-122"/>
                <a:ea typeface="思源黑体 CN Heavy" panose="020B0A00000000000000" pitchFamily="34" charset="-122"/>
              </a:rPr>
              <a:t>BY YUSHEN</a:t>
            </a:r>
            <a:endParaRPr lang="zh-CN" altLang="en-US">
              <a:noFill/>
              <a:latin typeface="思源黑体 CN Heavy" panose="020B0A00000000000000" pitchFamily="34" charset="-122"/>
              <a:ea typeface="思源黑体 CN Heavy" panose="020B0A00000000000000" pitchFamily="34" charset="-122"/>
            </a:endParaRPr>
          </a:p>
        </p:txBody>
      </p:sp>
      <p:grpSp>
        <p:nvGrpSpPr>
          <p:cNvPr id="5" name="组合 4"/>
          <p:cNvGrpSpPr/>
          <p:nvPr/>
        </p:nvGrpSpPr>
        <p:grpSpPr>
          <a:xfrm>
            <a:off x="8288565" y="3429000"/>
            <a:ext cx="2830285" cy="2213565"/>
            <a:chOff x="8288565" y="3429000"/>
            <a:chExt cx="2830285" cy="2213565"/>
          </a:xfrm>
        </p:grpSpPr>
        <p:sp>
          <p:nvSpPr>
            <p:cNvPr id="6" name="矩形: 圆角 5"/>
            <p:cNvSpPr/>
            <p:nvPr/>
          </p:nvSpPr>
          <p:spPr>
            <a:xfrm>
              <a:off x="8288565" y="3429000"/>
              <a:ext cx="2830285" cy="2213565"/>
            </a:xfrm>
            <a:prstGeom prst="roundRect">
              <a:avLst>
                <a:gd name="adj" fmla="val 9646"/>
              </a:avLst>
            </a:prstGeom>
            <a:solidFill>
              <a:schemeClr val="bg1"/>
            </a:solidFill>
            <a:ln>
              <a:noFill/>
            </a:ln>
            <a:effectLst>
              <a:outerShdw blurRad="165100" dist="381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1" u="none" strike="noStrike" kern="1200" cap="none" spc="0" normalizeH="0" baseline="0" noProof="0">
                <a:ln>
                  <a:noFill/>
                </a:ln>
                <a:solidFill>
                  <a:prstClr val="white"/>
                </a:solidFill>
                <a:effectLst/>
                <a:uLnTx/>
                <a:uFillTx/>
                <a:latin typeface="思源黑体 CN Bold" panose="020B0800000000000000" pitchFamily="34" charset="-122"/>
                <a:ea typeface="思源黑体 CN Bold"/>
                <a:cs typeface="+mn-ea"/>
                <a:sym typeface="+mn-lt"/>
              </a:endParaRPr>
            </a:p>
          </p:txBody>
        </p:sp>
        <p:sp>
          <p:nvSpPr>
            <p:cNvPr id="7" name="Oval 14"/>
            <p:cNvSpPr/>
            <p:nvPr/>
          </p:nvSpPr>
          <p:spPr>
            <a:xfrm>
              <a:off x="8637509" y="3792356"/>
              <a:ext cx="495300" cy="395384"/>
            </a:xfrm>
            <a:custGeom>
              <a:avLst/>
              <a:gdLst>
                <a:gd name="connsiteX0" fmla="*/ 208357 w 539466"/>
                <a:gd name="connsiteY0" fmla="*/ 395115 h 430641"/>
                <a:gd name="connsiteX1" fmla="*/ 203511 w 539466"/>
                <a:gd name="connsiteY1" fmla="*/ 422567 h 430641"/>
                <a:gd name="connsiteX2" fmla="*/ 331109 w 539466"/>
                <a:gd name="connsiteY2" fmla="*/ 422567 h 430641"/>
                <a:gd name="connsiteX3" fmla="*/ 318188 w 539466"/>
                <a:gd name="connsiteY3" fmla="*/ 395115 h 430641"/>
                <a:gd name="connsiteX4" fmla="*/ 30688 w 539466"/>
                <a:gd name="connsiteY4" fmla="*/ 354745 h 430641"/>
                <a:gd name="connsiteX5" fmla="*/ 22612 w 539466"/>
                <a:gd name="connsiteY5" fmla="*/ 385427 h 430641"/>
                <a:gd name="connsiteX6" fmla="*/ 518469 w 539466"/>
                <a:gd name="connsiteY6" fmla="*/ 385427 h 430641"/>
                <a:gd name="connsiteX7" fmla="*/ 508778 w 539466"/>
                <a:gd name="connsiteY7" fmla="*/ 354745 h 430641"/>
                <a:gd name="connsiteX8" fmla="*/ 22612 w 539466"/>
                <a:gd name="connsiteY8" fmla="*/ 340212 h 430641"/>
                <a:gd name="connsiteX9" fmla="*/ 515239 w 539466"/>
                <a:gd name="connsiteY9" fmla="*/ 340212 h 430641"/>
                <a:gd name="connsiteX10" fmla="*/ 528160 w 539466"/>
                <a:gd name="connsiteY10" fmla="*/ 349901 h 430641"/>
                <a:gd name="connsiteX11" fmla="*/ 537851 w 539466"/>
                <a:gd name="connsiteY11" fmla="*/ 388656 h 430641"/>
                <a:gd name="connsiteX12" fmla="*/ 539466 w 539466"/>
                <a:gd name="connsiteY12" fmla="*/ 393501 h 430641"/>
                <a:gd name="connsiteX13" fmla="*/ 539466 w 539466"/>
                <a:gd name="connsiteY13" fmla="*/ 417723 h 430641"/>
                <a:gd name="connsiteX14" fmla="*/ 526545 w 539466"/>
                <a:gd name="connsiteY14" fmla="*/ 430641 h 430641"/>
                <a:gd name="connsiteX15" fmla="*/ 12921 w 539466"/>
                <a:gd name="connsiteY15" fmla="*/ 430641 h 430641"/>
                <a:gd name="connsiteX16" fmla="*/ 0 w 539466"/>
                <a:gd name="connsiteY16" fmla="*/ 417723 h 430641"/>
                <a:gd name="connsiteX17" fmla="*/ 0 w 539466"/>
                <a:gd name="connsiteY17" fmla="*/ 393501 h 430641"/>
                <a:gd name="connsiteX18" fmla="*/ 1615 w 539466"/>
                <a:gd name="connsiteY18" fmla="*/ 388656 h 430641"/>
                <a:gd name="connsiteX19" fmla="*/ 9691 w 539466"/>
                <a:gd name="connsiteY19" fmla="*/ 349901 h 430641"/>
                <a:gd name="connsiteX20" fmla="*/ 22612 w 539466"/>
                <a:gd name="connsiteY20" fmla="*/ 340212 h 430641"/>
                <a:gd name="connsiteX21" fmla="*/ 339174 w 539466"/>
                <a:gd name="connsiteY21" fmla="*/ 171013 h 430641"/>
                <a:gd name="connsiteX22" fmla="*/ 340789 w 539466"/>
                <a:gd name="connsiteY22" fmla="*/ 171013 h 430641"/>
                <a:gd name="connsiteX23" fmla="*/ 416685 w 539466"/>
                <a:gd name="connsiteY23" fmla="*/ 191945 h 430641"/>
                <a:gd name="connsiteX24" fmla="*/ 418299 w 539466"/>
                <a:gd name="connsiteY24" fmla="*/ 191945 h 430641"/>
                <a:gd name="connsiteX25" fmla="*/ 418299 w 539466"/>
                <a:gd name="connsiteY25" fmla="*/ 193556 h 430641"/>
                <a:gd name="connsiteX26" fmla="*/ 418299 w 539466"/>
                <a:gd name="connsiteY26" fmla="*/ 195166 h 430641"/>
                <a:gd name="connsiteX27" fmla="*/ 389233 w 539466"/>
                <a:gd name="connsiteY27" fmla="*/ 204827 h 430641"/>
                <a:gd name="connsiteX28" fmla="*/ 429603 w 539466"/>
                <a:gd name="connsiteY28" fmla="*/ 245081 h 430641"/>
                <a:gd name="connsiteX29" fmla="*/ 429603 w 539466"/>
                <a:gd name="connsiteY29" fmla="*/ 246691 h 430641"/>
                <a:gd name="connsiteX30" fmla="*/ 416685 w 539466"/>
                <a:gd name="connsiteY30" fmla="*/ 261183 h 430641"/>
                <a:gd name="connsiteX31" fmla="*/ 413455 w 539466"/>
                <a:gd name="connsiteY31" fmla="*/ 261183 h 430641"/>
                <a:gd name="connsiteX32" fmla="*/ 373085 w 539466"/>
                <a:gd name="connsiteY32" fmla="*/ 220929 h 430641"/>
                <a:gd name="connsiteX33" fmla="*/ 368240 w 539466"/>
                <a:gd name="connsiteY33" fmla="*/ 254742 h 430641"/>
                <a:gd name="connsiteX34" fmla="*/ 366626 w 539466"/>
                <a:gd name="connsiteY34" fmla="*/ 254742 h 430641"/>
                <a:gd name="connsiteX35" fmla="*/ 365011 w 539466"/>
                <a:gd name="connsiteY35" fmla="*/ 253132 h 430641"/>
                <a:gd name="connsiteX36" fmla="*/ 339174 w 539466"/>
                <a:gd name="connsiteY36" fmla="*/ 172623 h 430641"/>
                <a:gd name="connsiteX37" fmla="*/ 339174 w 539466"/>
                <a:gd name="connsiteY37" fmla="*/ 171013 h 430641"/>
                <a:gd name="connsiteX38" fmla="*/ 50166 w 539466"/>
                <a:gd name="connsiteY38" fmla="*/ 40313 h 430641"/>
                <a:gd name="connsiteX39" fmla="*/ 50166 w 539466"/>
                <a:gd name="connsiteY39" fmla="*/ 293479 h 430641"/>
                <a:gd name="connsiteX40" fmla="*/ 491114 w 539466"/>
                <a:gd name="connsiteY40" fmla="*/ 293479 h 430641"/>
                <a:gd name="connsiteX41" fmla="*/ 491114 w 539466"/>
                <a:gd name="connsiteY41" fmla="*/ 40313 h 430641"/>
                <a:gd name="connsiteX42" fmla="*/ 30783 w 539466"/>
                <a:gd name="connsiteY42" fmla="*/ 0 h 430641"/>
                <a:gd name="connsiteX43" fmla="*/ 510497 w 539466"/>
                <a:gd name="connsiteY43" fmla="*/ 0 h 430641"/>
                <a:gd name="connsiteX44" fmla="*/ 529879 w 539466"/>
                <a:gd name="connsiteY44" fmla="*/ 20963 h 430641"/>
                <a:gd name="connsiteX45" fmla="*/ 529879 w 539466"/>
                <a:gd name="connsiteY45" fmla="*/ 312829 h 430641"/>
                <a:gd name="connsiteX46" fmla="*/ 510497 w 539466"/>
                <a:gd name="connsiteY46" fmla="*/ 332179 h 430641"/>
                <a:gd name="connsiteX47" fmla="*/ 30783 w 539466"/>
                <a:gd name="connsiteY47" fmla="*/ 332179 h 430641"/>
                <a:gd name="connsiteX48" fmla="*/ 11401 w 539466"/>
                <a:gd name="connsiteY48" fmla="*/ 312829 h 430641"/>
                <a:gd name="connsiteX49" fmla="*/ 11401 w 539466"/>
                <a:gd name="connsiteY49" fmla="*/ 20963 h 430641"/>
                <a:gd name="connsiteX50" fmla="*/ 30783 w 539466"/>
                <a:gd name="connsiteY50" fmla="*/ 0 h 430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539466" h="430641">
                  <a:moveTo>
                    <a:pt x="208357" y="395115"/>
                  </a:moveTo>
                  <a:lnTo>
                    <a:pt x="203511" y="422567"/>
                  </a:lnTo>
                  <a:lnTo>
                    <a:pt x="331109" y="422567"/>
                  </a:lnTo>
                  <a:lnTo>
                    <a:pt x="318188" y="395115"/>
                  </a:lnTo>
                  <a:close/>
                  <a:moveTo>
                    <a:pt x="30688" y="354745"/>
                  </a:moveTo>
                  <a:lnTo>
                    <a:pt x="22612" y="385427"/>
                  </a:lnTo>
                  <a:lnTo>
                    <a:pt x="518469" y="385427"/>
                  </a:lnTo>
                  <a:lnTo>
                    <a:pt x="508778" y="354745"/>
                  </a:lnTo>
                  <a:close/>
                  <a:moveTo>
                    <a:pt x="22612" y="340212"/>
                  </a:moveTo>
                  <a:lnTo>
                    <a:pt x="515239" y="340212"/>
                  </a:lnTo>
                  <a:cubicBezTo>
                    <a:pt x="521699" y="340212"/>
                    <a:pt x="526545" y="343442"/>
                    <a:pt x="528160" y="349901"/>
                  </a:cubicBezTo>
                  <a:lnTo>
                    <a:pt x="537851" y="388656"/>
                  </a:lnTo>
                  <a:cubicBezTo>
                    <a:pt x="539466" y="390271"/>
                    <a:pt x="539466" y="391886"/>
                    <a:pt x="539466" y="393501"/>
                  </a:cubicBezTo>
                  <a:lnTo>
                    <a:pt x="539466" y="417723"/>
                  </a:lnTo>
                  <a:cubicBezTo>
                    <a:pt x="539466" y="425797"/>
                    <a:pt x="533005" y="430641"/>
                    <a:pt x="526545" y="430641"/>
                  </a:cubicBezTo>
                  <a:lnTo>
                    <a:pt x="12921" y="430641"/>
                  </a:lnTo>
                  <a:cubicBezTo>
                    <a:pt x="6461" y="430641"/>
                    <a:pt x="0" y="425797"/>
                    <a:pt x="0" y="417723"/>
                  </a:cubicBezTo>
                  <a:lnTo>
                    <a:pt x="0" y="393501"/>
                  </a:lnTo>
                  <a:cubicBezTo>
                    <a:pt x="0" y="391886"/>
                    <a:pt x="0" y="390271"/>
                    <a:pt x="1615" y="388656"/>
                  </a:cubicBezTo>
                  <a:lnTo>
                    <a:pt x="9691" y="349901"/>
                  </a:lnTo>
                  <a:cubicBezTo>
                    <a:pt x="11306" y="343442"/>
                    <a:pt x="17767" y="340212"/>
                    <a:pt x="22612" y="340212"/>
                  </a:cubicBezTo>
                  <a:close/>
                  <a:moveTo>
                    <a:pt x="339174" y="171013"/>
                  </a:moveTo>
                  <a:cubicBezTo>
                    <a:pt x="340789" y="171013"/>
                    <a:pt x="340789" y="171013"/>
                    <a:pt x="340789" y="171013"/>
                  </a:cubicBezTo>
                  <a:lnTo>
                    <a:pt x="416685" y="191945"/>
                  </a:lnTo>
                  <a:cubicBezTo>
                    <a:pt x="416685" y="191945"/>
                    <a:pt x="418299" y="191945"/>
                    <a:pt x="418299" y="191945"/>
                  </a:cubicBezTo>
                  <a:cubicBezTo>
                    <a:pt x="418299" y="191945"/>
                    <a:pt x="418299" y="193556"/>
                    <a:pt x="418299" y="193556"/>
                  </a:cubicBezTo>
                  <a:cubicBezTo>
                    <a:pt x="418299" y="193556"/>
                    <a:pt x="418299" y="193556"/>
                    <a:pt x="418299" y="195166"/>
                  </a:cubicBezTo>
                  <a:lnTo>
                    <a:pt x="389233" y="204827"/>
                  </a:lnTo>
                  <a:lnTo>
                    <a:pt x="429603" y="245081"/>
                  </a:lnTo>
                  <a:cubicBezTo>
                    <a:pt x="429603" y="245081"/>
                    <a:pt x="429603" y="246691"/>
                    <a:pt x="429603" y="246691"/>
                  </a:cubicBezTo>
                  <a:lnTo>
                    <a:pt x="416685" y="261183"/>
                  </a:lnTo>
                  <a:cubicBezTo>
                    <a:pt x="415070" y="261183"/>
                    <a:pt x="413455" y="261183"/>
                    <a:pt x="413455" y="261183"/>
                  </a:cubicBezTo>
                  <a:lnTo>
                    <a:pt x="373085" y="220929"/>
                  </a:lnTo>
                  <a:lnTo>
                    <a:pt x="368240" y="254742"/>
                  </a:lnTo>
                  <a:cubicBezTo>
                    <a:pt x="366626" y="254742"/>
                    <a:pt x="366626" y="254742"/>
                    <a:pt x="366626" y="254742"/>
                  </a:cubicBezTo>
                  <a:cubicBezTo>
                    <a:pt x="365011" y="254742"/>
                    <a:pt x="365011" y="254742"/>
                    <a:pt x="365011" y="253132"/>
                  </a:cubicBezTo>
                  <a:lnTo>
                    <a:pt x="339174" y="172623"/>
                  </a:lnTo>
                  <a:cubicBezTo>
                    <a:pt x="339174" y="172623"/>
                    <a:pt x="339174" y="172623"/>
                    <a:pt x="339174" y="171013"/>
                  </a:cubicBezTo>
                  <a:close/>
                  <a:moveTo>
                    <a:pt x="50166" y="40313"/>
                  </a:moveTo>
                  <a:lnTo>
                    <a:pt x="50166" y="293479"/>
                  </a:lnTo>
                  <a:lnTo>
                    <a:pt x="491114" y="293479"/>
                  </a:lnTo>
                  <a:lnTo>
                    <a:pt x="491114" y="40313"/>
                  </a:lnTo>
                  <a:close/>
                  <a:moveTo>
                    <a:pt x="30783" y="0"/>
                  </a:moveTo>
                  <a:lnTo>
                    <a:pt x="510497" y="0"/>
                  </a:lnTo>
                  <a:cubicBezTo>
                    <a:pt x="521803" y="0"/>
                    <a:pt x="529879" y="9675"/>
                    <a:pt x="529879" y="20963"/>
                  </a:cubicBezTo>
                  <a:lnTo>
                    <a:pt x="529879" y="312829"/>
                  </a:lnTo>
                  <a:cubicBezTo>
                    <a:pt x="529879" y="324116"/>
                    <a:pt x="521803" y="332179"/>
                    <a:pt x="510497" y="332179"/>
                  </a:cubicBezTo>
                  <a:lnTo>
                    <a:pt x="30783" y="332179"/>
                  </a:lnTo>
                  <a:cubicBezTo>
                    <a:pt x="19477" y="332179"/>
                    <a:pt x="11401" y="324116"/>
                    <a:pt x="11401" y="312829"/>
                  </a:cubicBezTo>
                  <a:lnTo>
                    <a:pt x="11401" y="20963"/>
                  </a:lnTo>
                  <a:cubicBezTo>
                    <a:pt x="11401" y="9675"/>
                    <a:pt x="19477" y="0"/>
                    <a:pt x="30783" y="0"/>
                  </a:cubicBezTo>
                  <a:close/>
                </a:path>
              </a:pathLst>
            </a:custGeom>
            <a:gradFill>
              <a:gsLst>
                <a:gs pos="100000">
                  <a:srgbClr val="63C77B"/>
                </a:gs>
                <a:gs pos="0">
                  <a:srgbClr val="277F28"/>
                </a:gs>
              </a:gsLst>
              <a:lin ang="2700000" scaled="1"/>
            </a:gradFill>
            <a:ln>
              <a:noFill/>
            </a:ln>
            <a:effectLst>
              <a:outerShdw blurRad="152400" dist="38100" dir="10800000" algn="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思源黑体 CN Heavy" panose="020B0A00000000000000" pitchFamily="34" charset="-122"/>
                <a:ea typeface="思源黑体 CN Heavy" panose="020B0A00000000000000" pitchFamily="34" charset="-122"/>
                <a:sym typeface="+mn-lt"/>
              </a:endParaRPr>
            </a:p>
          </p:txBody>
        </p:sp>
        <p:grpSp>
          <p:nvGrpSpPr>
            <p:cNvPr id="8" name="组合 7"/>
            <p:cNvGrpSpPr/>
            <p:nvPr/>
          </p:nvGrpSpPr>
          <p:grpSpPr>
            <a:xfrm>
              <a:off x="8547327" y="4394029"/>
              <a:ext cx="2459428" cy="994987"/>
              <a:chOff x="8455895" y="1684319"/>
              <a:chExt cx="2459428" cy="994987"/>
            </a:xfrm>
          </p:grpSpPr>
          <p:sp>
            <p:nvSpPr>
              <p:cNvPr id="9" name="矩形 8"/>
              <p:cNvSpPr/>
              <p:nvPr/>
            </p:nvSpPr>
            <p:spPr>
              <a:xfrm>
                <a:off x="8455895" y="1974177"/>
                <a:ext cx="2459428" cy="705129"/>
              </a:xfrm>
              <a:prstGeom prst="rect">
                <a:avLst/>
              </a:prstGeom>
            </p:spPr>
            <p:txBody>
              <a:bodyPr wrap="square">
                <a:spAutoFit/>
              </a:bodyPr>
              <a:lstStyle/>
              <a:p>
                <a:pPr lvl="0">
                  <a:lnSpc>
                    <a:spcPct val="150000"/>
                  </a:lnSpc>
                </a:pPr>
                <a:r>
                  <a:rPr lang="zh-CN" altLang="en-US" sz="1400">
                    <a:solidFill>
                      <a:schemeClr val="tx1">
                        <a:lumMod val="75000"/>
                        <a:lumOff val="25000"/>
                      </a:schemeClr>
                    </a:solidFill>
                    <a:latin typeface="思源黑体 CN Light" panose="020B0300000000000000" pitchFamily="34" charset="-122"/>
                    <a:ea typeface="思源黑体 CN Light" panose="020B0300000000000000" pitchFamily="34" charset="-122"/>
                  </a:rPr>
                  <a:t>此处输入具体内容此处输入具体内容此处具体内容</a:t>
                </a:r>
                <a:endParaRPr lang="zh-CN" altLang="en-US" sz="1400">
                  <a:solidFill>
                    <a:schemeClr val="tx1">
                      <a:lumMod val="75000"/>
                      <a:lumOff val="25000"/>
                    </a:schemeClr>
                  </a:solidFill>
                  <a:latin typeface="思源黑体 CN Light" panose="020B0300000000000000" pitchFamily="34" charset="-122"/>
                  <a:ea typeface="思源黑体 CN Light" panose="020B0300000000000000" pitchFamily="34" charset="-122"/>
                </a:endParaRPr>
              </a:p>
            </p:txBody>
          </p:sp>
          <p:sp>
            <p:nvSpPr>
              <p:cNvPr id="10" name="PPT"/>
              <p:cNvSpPr txBox="1"/>
              <p:nvPr/>
            </p:nvSpPr>
            <p:spPr>
              <a:xfrm>
                <a:off x="8455895" y="1684319"/>
                <a:ext cx="1958106" cy="307750"/>
              </a:xfrm>
              <a:prstGeom prst="rect">
                <a:avLst/>
              </a:prstGeom>
              <a:noFill/>
            </p:spPr>
            <p:txBody>
              <a:bodyPr vert="horz" lIns="91440" tIns="45720" rIns="91440" bIns="45720" rtlCol="0" anchor="ctr">
                <a:noAutofit/>
              </a:bodyPr>
              <a:lstStyle>
                <a:defPPr>
                  <a:defRPr lang="zh-CN"/>
                </a:defPPr>
                <a:lvl1pPr lvl="0">
                  <a:lnSpc>
                    <a:spcPct val="90000"/>
                  </a:lnSpc>
                  <a:spcBef>
                    <a:spcPct val="0"/>
                  </a:spcBef>
                  <a:defRPr sz="2000" b="1" i="1">
                    <a:gradFill>
                      <a:gsLst>
                        <a:gs pos="0">
                          <a:srgbClr val="104894"/>
                        </a:gs>
                        <a:gs pos="53000">
                          <a:srgbClr val="9B3D88"/>
                        </a:gs>
                        <a:gs pos="88000">
                          <a:srgbClr val="EC91BD"/>
                        </a:gs>
                        <a:gs pos="100000">
                          <a:srgbClr val="FBE9F1"/>
                        </a:gs>
                        <a:gs pos="60000">
                          <a:srgbClr val="9B3D88"/>
                        </a:gs>
                      </a:gsLst>
                      <a:lin ang="4200000" scaled="0"/>
                    </a:gradFill>
                    <a:latin typeface="造字工房力黑（非商用）常规体" pitchFamily="50" charset="-122"/>
                    <a:ea typeface="造字工房力黑（非商用）常规体" pitchFamily="50" charset="-122"/>
                    <a:cs typeface="+mj-cs"/>
                  </a:defRPr>
                </a:lvl1pPr>
              </a:lstStyle>
              <a:p>
                <a:pPr>
                  <a:lnSpc>
                    <a:spcPct val="120000"/>
                  </a:lnSpc>
                </a:pPr>
                <a:r>
                  <a:rPr kumimoji="1" lang="zh-CN" altLang="en-US" b="0" i="0">
                    <a:gradFill>
                      <a:gsLst>
                        <a:gs pos="100000">
                          <a:srgbClr val="63C77B"/>
                        </a:gs>
                        <a:gs pos="0">
                          <a:srgbClr val="277F28"/>
                        </a:gs>
                      </a:gsLst>
                      <a:lin ang="2700000" scaled="1"/>
                    </a:gradFill>
                    <a:latin typeface="思源黑体 CN Bold" panose="020B0800000000000000" pitchFamily="34" charset="-122"/>
                    <a:ea typeface="思源黑体 CN Bold" panose="020B0800000000000000" pitchFamily="34" charset="-122"/>
                    <a:cs typeface="+mn-cs"/>
                  </a:rPr>
                  <a:t>标题文字添加</a:t>
                </a:r>
                <a:endParaRPr kumimoji="1" lang="en-GB" b="0" i="0">
                  <a:gradFill>
                    <a:gsLst>
                      <a:gs pos="100000">
                        <a:srgbClr val="63C77B"/>
                      </a:gs>
                      <a:gs pos="0">
                        <a:srgbClr val="277F28"/>
                      </a:gs>
                    </a:gsLst>
                    <a:lin ang="2700000" scaled="1"/>
                  </a:gradFill>
                  <a:latin typeface="思源黑体 CN Bold" panose="020B0800000000000000" pitchFamily="34" charset="-122"/>
                  <a:ea typeface="思源黑体 CN Bold" panose="020B0800000000000000" pitchFamily="34" charset="-122"/>
                  <a:cs typeface="+mn-cs"/>
                </a:endParaRPr>
              </a:p>
            </p:txBody>
          </p:sp>
        </p:grpSp>
      </p:grpSp>
      <p:grpSp>
        <p:nvGrpSpPr>
          <p:cNvPr id="11" name="组合 10"/>
          <p:cNvGrpSpPr/>
          <p:nvPr/>
        </p:nvGrpSpPr>
        <p:grpSpPr>
          <a:xfrm>
            <a:off x="4681651" y="3429001"/>
            <a:ext cx="2830285" cy="2213566"/>
            <a:chOff x="4681651" y="3429001"/>
            <a:chExt cx="2830285" cy="2213566"/>
          </a:xfrm>
        </p:grpSpPr>
        <p:sp>
          <p:nvSpPr>
            <p:cNvPr id="12" name="矩形: 圆角 11"/>
            <p:cNvSpPr/>
            <p:nvPr/>
          </p:nvSpPr>
          <p:spPr>
            <a:xfrm>
              <a:off x="4681651" y="3429001"/>
              <a:ext cx="2830285" cy="2213566"/>
            </a:xfrm>
            <a:prstGeom prst="roundRect">
              <a:avLst>
                <a:gd name="adj" fmla="val 9646"/>
              </a:avLst>
            </a:prstGeom>
            <a:solidFill>
              <a:schemeClr val="bg1"/>
            </a:solidFill>
            <a:ln>
              <a:noFill/>
            </a:ln>
            <a:effectLst>
              <a:outerShdw blurRad="165100" dist="381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1" u="none" strike="noStrike" kern="1200" cap="none" spc="0" normalizeH="0" baseline="0" noProof="0">
                <a:ln>
                  <a:noFill/>
                </a:ln>
                <a:solidFill>
                  <a:prstClr val="white"/>
                </a:solidFill>
                <a:effectLst/>
                <a:uLnTx/>
                <a:uFillTx/>
                <a:latin typeface="思源黑体 CN Bold" panose="020B0800000000000000" pitchFamily="34" charset="-122"/>
                <a:ea typeface="思源黑体 CN Bold"/>
                <a:cs typeface="+mn-ea"/>
                <a:sym typeface="+mn-lt"/>
              </a:endParaRPr>
            </a:p>
          </p:txBody>
        </p:sp>
        <p:sp>
          <p:nvSpPr>
            <p:cNvPr id="13" name="Oval 9"/>
            <p:cNvSpPr/>
            <p:nvPr/>
          </p:nvSpPr>
          <p:spPr>
            <a:xfrm>
              <a:off x="5070426" y="3742399"/>
              <a:ext cx="415637" cy="495300"/>
            </a:xfrm>
            <a:custGeom>
              <a:avLst/>
              <a:gdLst>
                <a:gd name="T0" fmla="*/ 481 w 481"/>
                <a:gd name="T1" fmla="*/ 453 h 574"/>
                <a:gd name="T2" fmla="*/ 480 w 481"/>
                <a:gd name="T3" fmla="*/ 455 h 574"/>
                <a:gd name="T4" fmla="*/ 241 w 481"/>
                <a:gd name="T5" fmla="*/ 574 h 574"/>
                <a:gd name="T6" fmla="*/ 2 w 481"/>
                <a:gd name="T7" fmla="*/ 455 h 574"/>
                <a:gd name="T8" fmla="*/ 0 w 481"/>
                <a:gd name="T9" fmla="*/ 453 h 574"/>
                <a:gd name="T10" fmla="*/ 1 w 481"/>
                <a:gd name="T11" fmla="*/ 450 h 574"/>
                <a:gd name="T12" fmla="*/ 119 w 481"/>
                <a:gd name="T13" fmla="*/ 269 h 574"/>
                <a:gd name="T14" fmla="*/ 123 w 481"/>
                <a:gd name="T15" fmla="*/ 266 h 574"/>
                <a:gd name="T16" fmla="*/ 127 w 481"/>
                <a:gd name="T17" fmla="*/ 270 h 574"/>
                <a:gd name="T18" fmla="*/ 241 w 481"/>
                <a:gd name="T19" fmla="*/ 319 h 574"/>
                <a:gd name="T20" fmla="*/ 355 w 481"/>
                <a:gd name="T21" fmla="*/ 270 h 574"/>
                <a:gd name="T22" fmla="*/ 359 w 481"/>
                <a:gd name="T23" fmla="*/ 266 h 574"/>
                <a:gd name="T24" fmla="*/ 363 w 481"/>
                <a:gd name="T25" fmla="*/ 269 h 574"/>
                <a:gd name="T26" fmla="*/ 481 w 481"/>
                <a:gd name="T27" fmla="*/ 450 h 574"/>
                <a:gd name="T28" fmla="*/ 481 w 481"/>
                <a:gd name="T29" fmla="*/ 453 h 574"/>
                <a:gd name="T30" fmla="*/ 241 w 481"/>
                <a:gd name="T31" fmla="*/ 287 h 574"/>
                <a:gd name="T32" fmla="*/ 384 w 481"/>
                <a:gd name="T33" fmla="*/ 143 h 574"/>
                <a:gd name="T34" fmla="*/ 241 w 481"/>
                <a:gd name="T35" fmla="*/ 0 h 574"/>
                <a:gd name="T36" fmla="*/ 98 w 481"/>
                <a:gd name="T37" fmla="*/ 143 h 574"/>
                <a:gd name="T38" fmla="*/ 241 w 481"/>
                <a:gd name="T39" fmla="*/ 287 h 574"/>
                <a:gd name="T40" fmla="*/ 340 w 481"/>
                <a:gd name="T41" fmla="*/ 478 h 574"/>
                <a:gd name="T42" fmla="*/ 414 w 481"/>
                <a:gd name="T43" fmla="*/ 405 h 574"/>
                <a:gd name="T44" fmla="*/ 414 w 481"/>
                <a:gd name="T45" fmla="*/ 375 h 574"/>
                <a:gd name="T46" fmla="*/ 384 w 481"/>
                <a:gd name="T47" fmla="*/ 375 h 574"/>
                <a:gd name="T48" fmla="*/ 325 w 481"/>
                <a:gd name="T49" fmla="*/ 433 h 574"/>
                <a:gd name="T50" fmla="*/ 289 w 481"/>
                <a:gd name="T51" fmla="*/ 397 h 574"/>
                <a:gd name="T52" fmla="*/ 259 w 481"/>
                <a:gd name="T53" fmla="*/ 397 h 574"/>
                <a:gd name="T54" fmla="*/ 259 w 481"/>
                <a:gd name="T55" fmla="*/ 427 h 574"/>
                <a:gd name="T56" fmla="*/ 311 w 481"/>
                <a:gd name="T57" fmla="*/ 478 h 574"/>
                <a:gd name="T58" fmla="*/ 325 w 481"/>
                <a:gd name="T59" fmla="*/ 484 h 574"/>
                <a:gd name="T60" fmla="*/ 340 w 481"/>
                <a:gd name="T61" fmla="*/ 478 h 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81" h="574">
                  <a:moveTo>
                    <a:pt x="481" y="453"/>
                  </a:moveTo>
                  <a:lnTo>
                    <a:pt x="480" y="455"/>
                  </a:lnTo>
                  <a:cubicBezTo>
                    <a:pt x="416" y="532"/>
                    <a:pt x="331" y="574"/>
                    <a:pt x="241" y="574"/>
                  </a:cubicBezTo>
                  <a:cubicBezTo>
                    <a:pt x="151" y="574"/>
                    <a:pt x="66" y="532"/>
                    <a:pt x="2" y="455"/>
                  </a:cubicBezTo>
                  <a:lnTo>
                    <a:pt x="0" y="453"/>
                  </a:lnTo>
                  <a:lnTo>
                    <a:pt x="1" y="450"/>
                  </a:lnTo>
                  <a:cubicBezTo>
                    <a:pt x="13" y="370"/>
                    <a:pt x="55" y="305"/>
                    <a:pt x="119" y="269"/>
                  </a:cubicBezTo>
                  <a:lnTo>
                    <a:pt x="123" y="266"/>
                  </a:lnTo>
                  <a:lnTo>
                    <a:pt x="127" y="270"/>
                  </a:lnTo>
                  <a:cubicBezTo>
                    <a:pt x="157" y="301"/>
                    <a:pt x="197" y="319"/>
                    <a:pt x="241" y="319"/>
                  </a:cubicBezTo>
                  <a:cubicBezTo>
                    <a:pt x="284" y="319"/>
                    <a:pt x="325" y="301"/>
                    <a:pt x="355" y="270"/>
                  </a:cubicBezTo>
                  <a:lnTo>
                    <a:pt x="359" y="266"/>
                  </a:lnTo>
                  <a:lnTo>
                    <a:pt x="363" y="269"/>
                  </a:lnTo>
                  <a:cubicBezTo>
                    <a:pt x="427" y="305"/>
                    <a:pt x="469" y="370"/>
                    <a:pt x="481" y="450"/>
                  </a:cubicBezTo>
                  <a:lnTo>
                    <a:pt x="481" y="453"/>
                  </a:lnTo>
                  <a:close/>
                  <a:moveTo>
                    <a:pt x="241" y="287"/>
                  </a:moveTo>
                  <a:cubicBezTo>
                    <a:pt x="320" y="287"/>
                    <a:pt x="384" y="222"/>
                    <a:pt x="384" y="143"/>
                  </a:cubicBezTo>
                  <a:cubicBezTo>
                    <a:pt x="384" y="64"/>
                    <a:pt x="320" y="0"/>
                    <a:pt x="241" y="0"/>
                  </a:cubicBezTo>
                  <a:cubicBezTo>
                    <a:pt x="162" y="0"/>
                    <a:pt x="98" y="64"/>
                    <a:pt x="98" y="143"/>
                  </a:cubicBezTo>
                  <a:cubicBezTo>
                    <a:pt x="98" y="222"/>
                    <a:pt x="162" y="287"/>
                    <a:pt x="241" y="287"/>
                  </a:cubicBezTo>
                  <a:close/>
                  <a:moveTo>
                    <a:pt x="340" y="478"/>
                  </a:moveTo>
                  <a:lnTo>
                    <a:pt x="414" y="405"/>
                  </a:lnTo>
                  <a:cubicBezTo>
                    <a:pt x="422" y="396"/>
                    <a:pt x="422" y="383"/>
                    <a:pt x="414" y="375"/>
                  </a:cubicBezTo>
                  <a:cubicBezTo>
                    <a:pt x="406" y="367"/>
                    <a:pt x="392" y="367"/>
                    <a:pt x="384" y="375"/>
                  </a:cubicBezTo>
                  <a:lnTo>
                    <a:pt x="325" y="433"/>
                  </a:lnTo>
                  <a:lnTo>
                    <a:pt x="289" y="397"/>
                  </a:lnTo>
                  <a:cubicBezTo>
                    <a:pt x="281" y="389"/>
                    <a:pt x="267" y="389"/>
                    <a:pt x="259" y="397"/>
                  </a:cubicBezTo>
                  <a:cubicBezTo>
                    <a:pt x="251" y="405"/>
                    <a:pt x="251" y="418"/>
                    <a:pt x="259" y="427"/>
                  </a:cubicBezTo>
                  <a:lnTo>
                    <a:pt x="311" y="478"/>
                  </a:lnTo>
                  <a:cubicBezTo>
                    <a:pt x="315" y="482"/>
                    <a:pt x="320" y="484"/>
                    <a:pt x="325" y="484"/>
                  </a:cubicBezTo>
                  <a:cubicBezTo>
                    <a:pt x="331" y="484"/>
                    <a:pt x="336" y="482"/>
                    <a:pt x="340" y="478"/>
                  </a:cubicBezTo>
                  <a:close/>
                </a:path>
              </a:pathLst>
            </a:custGeom>
            <a:solidFill>
              <a:schemeClr val="tx1">
                <a:lumMod val="75000"/>
                <a:lumOff val="25000"/>
              </a:schemeClr>
            </a:solidFill>
            <a:ln>
              <a:noFill/>
            </a:ln>
            <a:effectLst>
              <a:outerShdw blurRad="152400" dist="38100" dir="10800000" algn="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思源黑体 CN Heavy" panose="020B0A00000000000000" pitchFamily="34" charset="-122"/>
                <a:ea typeface="思源黑体 CN Heavy" panose="020B0A00000000000000" pitchFamily="34" charset="-122"/>
                <a:sym typeface="+mn-lt"/>
              </a:endParaRPr>
            </a:p>
          </p:txBody>
        </p:sp>
        <p:grpSp>
          <p:nvGrpSpPr>
            <p:cNvPr id="14" name="组合 13"/>
            <p:cNvGrpSpPr/>
            <p:nvPr/>
          </p:nvGrpSpPr>
          <p:grpSpPr>
            <a:xfrm>
              <a:off x="4867079" y="4394029"/>
              <a:ext cx="2459428" cy="994987"/>
              <a:chOff x="8455895" y="1684319"/>
              <a:chExt cx="2459428" cy="994987"/>
            </a:xfrm>
          </p:grpSpPr>
          <p:sp>
            <p:nvSpPr>
              <p:cNvPr id="15" name="矩形 14"/>
              <p:cNvSpPr/>
              <p:nvPr/>
            </p:nvSpPr>
            <p:spPr>
              <a:xfrm>
                <a:off x="8455895" y="1974177"/>
                <a:ext cx="2459428" cy="705129"/>
              </a:xfrm>
              <a:prstGeom prst="rect">
                <a:avLst/>
              </a:prstGeom>
            </p:spPr>
            <p:txBody>
              <a:bodyPr wrap="square">
                <a:spAutoFit/>
              </a:bodyPr>
              <a:lstStyle/>
              <a:p>
                <a:pPr lvl="0">
                  <a:lnSpc>
                    <a:spcPct val="150000"/>
                  </a:lnSpc>
                </a:pPr>
                <a:r>
                  <a:rPr lang="zh-CN" altLang="en-US" sz="1400">
                    <a:solidFill>
                      <a:schemeClr val="tx1">
                        <a:lumMod val="75000"/>
                        <a:lumOff val="25000"/>
                      </a:schemeClr>
                    </a:solidFill>
                    <a:latin typeface="思源黑体 CN Light" panose="020B0300000000000000" pitchFamily="34" charset="-122"/>
                    <a:ea typeface="思源黑体 CN Light" panose="020B0300000000000000" pitchFamily="34" charset="-122"/>
                  </a:rPr>
                  <a:t>此处输入具体内容此处输入具体内容此处具体内容</a:t>
                </a:r>
                <a:endParaRPr lang="zh-CN" altLang="en-US" sz="1400">
                  <a:solidFill>
                    <a:schemeClr val="tx1">
                      <a:lumMod val="75000"/>
                      <a:lumOff val="25000"/>
                    </a:schemeClr>
                  </a:solidFill>
                  <a:latin typeface="思源黑体 CN Light" panose="020B0300000000000000" pitchFamily="34" charset="-122"/>
                  <a:ea typeface="思源黑体 CN Light" panose="020B0300000000000000" pitchFamily="34" charset="-122"/>
                </a:endParaRPr>
              </a:p>
            </p:txBody>
          </p:sp>
          <p:sp>
            <p:nvSpPr>
              <p:cNvPr id="16" name="PPT"/>
              <p:cNvSpPr txBox="1"/>
              <p:nvPr/>
            </p:nvSpPr>
            <p:spPr>
              <a:xfrm>
                <a:off x="8455895" y="1684319"/>
                <a:ext cx="1958106" cy="307750"/>
              </a:xfrm>
              <a:prstGeom prst="rect">
                <a:avLst/>
              </a:prstGeom>
              <a:noFill/>
            </p:spPr>
            <p:txBody>
              <a:bodyPr vert="horz" lIns="91440" tIns="45720" rIns="91440" bIns="45720" rtlCol="0" anchor="ctr">
                <a:noAutofit/>
              </a:bodyPr>
              <a:lstStyle>
                <a:defPPr>
                  <a:defRPr lang="zh-CN"/>
                </a:defPPr>
                <a:lvl1pPr lvl="0">
                  <a:lnSpc>
                    <a:spcPct val="90000"/>
                  </a:lnSpc>
                  <a:spcBef>
                    <a:spcPct val="0"/>
                  </a:spcBef>
                  <a:defRPr sz="2000" b="1" i="1">
                    <a:gradFill>
                      <a:gsLst>
                        <a:gs pos="0">
                          <a:srgbClr val="104894"/>
                        </a:gs>
                        <a:gs pos="53000">
                          <a:srgbClr val="9B3D88"/>
                        </a:gs>
                        <a:gs pos="88000">
                          <a:srgbClr val="EC91BD"/>
                        </a:gs>
                        <a:gs pos="100000">
                          <a:srgbClr val="FBE9F1"/>
                        </a:gs>
                        <a:gs pos="60000">
                          <a:srgbClr val="9B3D88"/>
                        </a:gs>
                      </a:gsLst>
                      <a:lin ang="4200000" scaled="0"/>
                    </a:gradFill>
                    <a:latin typeface="造字工房力黑（非商用）常规体" pitchFamily="50" charset="-122"/>
                    <a:ea typeface="造字工房力黑（非商用）常规体" pitchFamily="50" charset="-122"/>
                    <a:cs typeface="+mj-cs"/>
                  </a:defRPr>
                </a:lvl1pPr>
              </a:lstStyle>
              <a:p>
                <a:pPr>
                  <a:lnSpc>
                    <a:spcPct val="120000"/>
                  </a:lnSpc>
                </a:pPr>
                <a:r>
                  <a:rPr kumimoji="1" lang="zh-CN" altLang="en-US" b="0" i="0">
                    <a:solidFill>
                      <a:schemeClr val="tx1">
                        <a:lumMod val="75000"/>
                        <a:lumOff val="25000"/>
                      </a:schemeClr>
                    </a:solidFill>
                    <a:latin typeface="思源黑体 CN Bold" panose="020B0800000000000000" pitchFamily="34" charset="-122"/>
                    <a:ea typeface="思源黑体 CN Bold" panose="020B0800000000000000" pitchFamily="34" charset="-122"/>
                    <a:cs typeface="+mn-cs"/>
                  </a:rPr>
                  <a:t>标题文字添加</a:t>
                </a:r>
                <a:endParaRPr kumimoji="1" lang="en-GB" b="0" i="0">
                  <a:solidFill>
                    <a:schemeClr val="tx1">
                      <a:lumMod val="75000"/>
                      <a:lumOff val="25000"/>
                    </a:schemeClr>
                  </a:solidFill>
                  <a:latin typeface="思源黑体 CN Bold" panose="020B0800000000000000" pitchFamily="34" charset="-122"/>
                  <a:ea typeface="思源黑体 CN Bold" panose="020B0800000000000000" pitchFamily="34" charset="-122"/>
                  <a:cs typeface="+mn-cs"/>
                </a:endParaRPr>
              </a:p>
            </p:txBody>
          </p:sp>
        </p:grpSp>
      </p:grpSp>
      <p:grpSp>
        <p:nvGrpSpPr>
          <p:cNvPr id="17" name="组合 16"/>
          <p:cNvGrpSpPr/>
          <p:nvPr/>
        </p:nvGrpSpPr>
        <p:grpSpPr>
          <a:xfrm>
            <a:off x="1074738" y="3429000"/>
            <a:ext cx="2830285" cy="2213567"/>
            <a:chOff x="1074738" y="3429000"/>
            <a:chExt cx="2830285" cy="2213567"/>
          </a:xfrm>
        </p:grpSpPr>
        <p:sp>
          <p:nvSpPr>
            <p:cNvPr id="18" name="矩形: 圆角 17"/>
            <p:cNvSpPr/>
            <p:nvPr/>
          </p:nvSpPr>
          <p:spPr>
            <a:xfrm>
              <a:off x="1074738" y="3429000"/>
              <a:ext cx="2830285" cy="2213567"/>
            </a:xfrm>
            <a:prstGeom prst="roundRect">
              <a:avLst>
                <a:gd name="adj" fmla="val 9646"/>
              </a:avLst>
            </a:prstGeom>
            <a:solidFill>
              <a:schemeClr val="bg1"/>
            </a:solidFill>
            <a:ln>
              <a:noFill/>
            </a:ln>
            <a:effectLst>
              <a:outerShdw blurRad="165100" dist="381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1" u="none" strike="noStrike" kern="1200" cap="none" spc="0" normalizeH="0" baseline="0" noProof="0">
                <a:ln>
                  <a:noFill/>
                </a:ln>
                <a:solidFill>
                  <a:prstClr val="white"/>
                </a:solidFill>
                <a:effectLst/>
                <a:uLnTx/>
                <a:uFillTx/>
                <a:latin typeface="思源黑体 CN Bold" panose="020B0800000000000000" pitchFamily="34" charset="-122"/>
                <a:ea typeface="思源黑体 CN Bold"/>
                <a:cs typeface="+mn-ea"/>
                <a:sym typeface="+mn-lt"/>
              </a:endParaRPr>
            </a:p>
          </p:txBody>
        </p:sp>
        <p:sp>
          <p:nvSpPr>
            <p:cNvPr id="19" name="Oval 3"/>
            <p:cNvSpPr/>
            <p:nvPr/>
          </p:nvSpPr>
          <p:spPr>
            <a:xfrm>
              <a:off x="1426927" y="3742399"/>
              <a:ext cx="488809" cy="495300"/>
            </a:xfrm>
            <a:custGeom>
              <a:avLst/>
              <a:gdLst>
                <a:gd name="T0" fmla="*/ 3621 w 6468"/>
                <a:gd name="T1" fmla="*/ 3299 h 6564"/>
                <a:gd name="T2" fmla="*/ 4214 w 6468"/>
                <a:gd name="T3" fmla="*/ 4727 h 6564"/>
                <a:gd name="T4" fmla="*/ 6337 w 6468"/>
                <a:gd name="T5" fmla="*/ 4571 h 6564"/>
                <a:gd name="T6" fmla="*/ 5974 w 6468"/>
                <a:gd name="T7" fmla="*/ 3603 h 6564"/>
                <a:gd name="T8" fmla="*/ 6429 w 6468"/>
                <a:gd name="T9" fmla="*/ 3225 h 6564"/>
                <a:gd name="T10" fmla="*/ 6022 w 6468"/>
                <a:gd name="T11" fmla="*/ 2697 h 6564"/>
                <a:gd name="T12" fmla="*/ 5080 w 6468"/>
                <a:gd name="T13" fmla="*/ 2269 h 6564"/>
                <a:gd name="T14" fmla="*/ 5136 w 6468"/>
                <a:gd name="T15" fmla="*/ 1681 h 6564"/>
                <a:gd name="T16" fmla="*/ 4477 w 6468"/>
                <a:gd name="T17" fmla="*/ 1593 h 6564"/>
                <a:gd name="T18" fmla="*/ 3837 w 6468"/>
                <a:gd name="T19" fmla="*/ 1917 h 6564"/>
                <a:gd name="T20" fmla="*/ 3357 w 6468"/>
                <a:gd name="T21" fmla="*/ 2412 h 6564"/>
                <a:gd name="T22" fmla="*/ 3445 w 6468"/>
                <a:gd name="T23" fmla="*/ 2889 h 6564"/>
                <a:gd name="T24" fmla="*/ 5048 w 6468"/>
                <a:gd name="T25" fmla="*/ 3547 h 6564"/>
                <a:gd name="T26" fmla="*/ 2792 w 6468"/>
                <a:gd name="T27" fmla="*/ 4483 h 6564"/>
                <a:gd name="T28" fmla="*/ 2397 w 6468"/>
                <a:gd name="T29" fmla="*/ 3364 h 6564"/>
                <a:gd name="T30" fmla="*/ 1830 w 6468"/>
                <a:gd name="T31" fmla="*/ 3843 h 6564"/>
                <a:gd name="T32" fmla="*/ 1502 w 6468"/>
                <a:gd name="T33" fmla="*/ 4577 h 6564"/>
                <a:gd name="T34" fmla="*/ 1589 w 6468"/>
                <a:gd name="T35" fmla="*/ 5239 h 6564"/>
                <a:gd name="T36" fmla="*/ 2178 w 6468"/>
                <a:gd name="T37" fmla="*/ 5181 h 6564"/>
                <a:gd name="T38" fmla="*/ 2609 w 6468"/>
                <a:gd name="T39" fmla="*/ 6123 h 6564"/>
                <a:gd name="T40" fmla="*/ 3138 w 6468"/>
                <a:gd name="T41" fmla="*/ 6528 h 6564"/>
                <a:gd name="T42" fmla="*/ 3513 w 6468"/>
                <a:gd name="T43" fmla="*/ 6072 h 6564"/>
                <a:gd name="T44" fmla="*/ 4484 w 6468"/>
                <a:gd name="T45" fmla="*/ 6433 h 6564"/>
                <a:gd name="T46" fmla="*/ 5145 w 6468"/>
                <a:gd name="T47" fmla="*/ 6347 h 6564"/>
                <a:gd name="T48" fmla="*/ 5088 w 6468"/>
                <a:gd name="T49" fmla="*/ 5759 h 6564"/>
                <a:gd name="T50" fmla="*/ 6029 w 6468"/>
                <a:gd name="T51" fmla="*/ 5328 h 6564"/>
                <a:gd name="T52" fmla="*/ 6434 w 6468"/>
                <a:gd name="T53" fmla="*/ 4799 h 6564"/>
                <a:gd name="T54" fmla="*/ 370 w 6468"/>
                <a:gd name="T55" fmla="*/ 1975 h 6564"/>
                <a:gd name="T56" fmla="*/ 0 w 6468"/>
                <a:gd name="T57" fmla="*/ 1827 h 6564"/>
                <a:gd name="T58" fmla="*/ 148 w 6468"/>
                <a:gd name="T59" fmla="*/ 1436 h 6564"/>
                <a:gd name="T60" fmla="*/ 580 w 6468"/>
                <a:gd name="T61" fmla="*/ 947 h 6564"/>
                <a:gd name="T62" fmla="*/ 424 w 6468"/>
                <a:gd name="T63" fmla="*/ 583 h 6564"/>
                <a:gd name="T64" fmla="*/ 802 w 6468"/>
                <a:gd name="T65" fmla="*/ 412 h 6564"/>
                <a:gd name="T66" fmla="*/ 1454 w 6468"/>
                <a:gd name="T67" fmla="*/ 371 h 6564"/>
                <a:gd name="T68" fmla="*/ 1602 w 6468"/>
                <a:gd name="T69" fmla="*/ 0 h 6564"/>
                <a:gd name="T70" fmla="*/ 1993 w 6468"/>
                <a:gd name="T71" fmla="*/ 148 h 6564"/>
                <a:gd name="T72" fmla="*/ 2482 w 6468"/>
                <a:gd name="T73" fmla="*/ 580 h 6564"/>
                <a:gd name="T74" fmla="*/ 2848 w 6468"/>
                <a:gd name="T75" fmla="*/ 423 h 6564"/>
                <a:gd name="T76" fmla="*/ 3018 w 6468"/>
                <a:gd name="T77" fmla="*/ 801 h 6564"/>
                <a:gd name="T78" fmla="*/ 3060 w 6468"/>
                <a:gd name="T79" fmla="*/ 1453 h 6564"/>
                <a:gd name="T80" fmla="*/ 3430 w 6468"/>
                <a:gd name="T81" fmla="*/ 1601 h 6564"/>
                <a:gd name="T82" fmla="*/ 3282 w 6468"/>
                <a:gd name="T83" fmla="*/ 1992 h 6564"/>
                <a:gd name="T84" fmla="*/ 2850 w 6468"/>
                <a:gd name="T85" fmla="*/ 2481 h 6564"/>
                <a:gd name="T86" fmla="*/ 3008 w 6468"/>
                <a:gd name="T87" fmla="*/ 2847 h 6564"/>
                <a:gd name="T88" fmla="*/ 2629 w 6468"/>
                <a:gd name="T89" fmla="*/ 3017 h 6564"/>
                <a:gd name="T90" fmla="*/ 1977 w 6468"/>
                <a:gd name="T91" fmla="*/ 3059 h 6564"/>
                <a:gd name="T92" fmla="*/ 1829 w 6468"/>
                <a:gd name="T93" fmla="*/ 3429 h 6564"/>
                <a:gd name="T94" fmla="*/ 1438 w 6468"/>
                <a:gd name="T95" fmla="*/ 3281 h 6564"/>
                <a:gd name="T96" fmla="*/ 949 w 6468"/>
                <a:gd name="T97" fmla="*/ 2849 h 6564"/>
                <a:gd name="T98" fmla="*/ 584 w 6468"/>
                <a:gd name="T99" fmla="*/ 3007 h 6564"/>
                <a:gd name="T100" fmla="*/ 413 w 6468"/>
                <a:gd name="T101" fmla="*/ 2628 h 6564"/>
                <a:gd name="T102" fmla="*/ 370 w 6468"/>
                <a:gd name="T103" fmla="*/ 1975 h 6564"/>
                <a:gd name="T104" fmla="*/ 2173 w 6468"/>
                <a:gd name="T105" fmla="*/ 2177 h 6564"/>
                <a:gd name="T106" fmla="*/ 1257 w 6468"/>
                <a:gd name="T107" fmla="*/ 1251 h 6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468" h="6564">
                  <a:moveTo>
                    <a:pt x="3204" y="4309"/>
                  </a:moveTo>
                  <a:cubicBezTo>
                    <a:pt x="3040" y="3916"/>
                    <a:pt x="3228" y="3463"/>
                    <a:pt x="3621" y="3299"/>
                  </a:cubicBezTo>
                  <a:cubicBezTo>
                    <a:pt x="4014" y="3135"/>
                    <a:pt x="4468" y="3323"/>
                    <a:pt x="4632" y="3716"/>
                  </a:cubicBezTo>
                  <a:cubicBezTo>
                    <a:pt x="4796" y="4109"/>
                    <a:pt x="4608" y="4563"/>
                    <a:pt x="4214" y="4727"/>
                  </a:cubicBezTo>
                  <a:cubicBezTo>
                    <a:pt x="3821" y="4891"/>
                    <a:pt x="3368" y="4703"/>
                    <a:pt x="3204" y="4309"/>
                  </a:cubicBezTo>
                  <a:close/>
                  <a:moveTo>
                    <a:pt x="6337" y="4571"/>
                  </a:moveTo>
                  <a:lnTo>
                    <a:pt x="5974" y="4421"/>
                  </a:lnTo>
                  <a:cubicBezTo>
                    <a:pt x="6028" y="4156"/>
                    <a:pt x="6029" y="3877"/>
                    <a:pt x="5974" y="3603"/>
                  </a:cubicBezTo>
                  <a:lnTo>
                    <a:pt x="6336" y="3452"/>
                  </a:lnTo>
                  <a:cubicBezTo>
                    <a:pt x="6424" y="3416"/>
                    <a:pt x="6466" y="3315"/>
                    <a:pt x="6429" y="3225"/>
                  </a:cubicBezTo>
                  <a:lnTo>
                    <a:pt x="6249" y="2791"/>
                  </a:lnTo>
                  <a:cubicBezTo>
                    <a:pt x="6213" y="2703"/>
                    <a:pt x="6112" y="2660"/>
                    <a:pt x="6022" y="2697"/>
                  </a:cubicBezTo>
                  <a:lnTo>
                    <a:pt x="5660" y="2848"/>
                  </a:lnTo>
                  <a:cubicBezTo>
                    <a:pt x="5504" y="2615"/>
                    <a:pt x="5305" y="2419"/>
                    <a:pt x="5080" y="2269"/>
                  </a:cubicBezTo>
                  <a:lnTo>
                    <a:pt x="5229" y="1907"/>
                  </a:lnTo>
                  <a:cubicBezTo>
                    <a:pt x="5265" y="1819"/>
                    <a:pt x="5224" y="1717"/>
                    <a:pt x="5136" y="1681"/>
                  </a:cubicBezTo>
                  <a:lnTo>
                    <a:pt x="4702" y="1500"/>
                  </a:lnTo>
                  <a:cubicBezTo>
                    <a:pt x="4614" y="1464"/>
                    <a:pt x="4513" y="1505"/>
                    <a:pt x="4477" y="1593"/>
                  </a:cubicBezTo>
                  <a:lnTo>
                    <a:pt x="4328" y="1956"/>
                  </a:lnTo>
                  <a:cubicBezTo>
                    <a:pt x="4168" y="1924"/>
                    <a:pt x="4002" y="1911"/>
                    <a:pt x="3837" y="1917"/>
                  </a:cubicBezTo>
                  <a:cubicBezTo>
                    <a:pt x="3804" y="2165"/>
                    <a:pt x="3609" y="2361"/>
                    <a:pt x="3364" y="2397"/>
                  </a:cubicBezTo>
                  <a:cubicBezTo>
                    <a:pt x="3361" y="2403"/>
                    <a:pt x="3360" y="2407"/>
                    <a:pt x="3357" y="2412"/>
                  </a:cubicBezTo>
                  <a:cubicBezTo>
                    <a:pt x="3426" y="2507"/>
                    <a:pt x="3465" y="2621"/>
                    <a:pt x="3465" y="2743"/>
                  </a:cubicBezTo>
                  <a:cubicBezTo>
                    <a:pt x="3465" y="2793"/>
                    <a:pt x="3458" y="2841"/>
                    <a:pt x="3445" y="2889"/>
                  </a:cubicBezTo>
                  <a:cubicBezTo>
                    <a:pt x="3448" y="2888"/>
                    <a:pt x="3449" y="2887"/>
                    <a:pt x="3452" y="2887"/>
                  </a:cubicBezTo>
                  <a:cubicBezTo>
                    <a:pt x="4073" y="2628"/>
                    <a:pt x="4789" y="2924"/>
                    <a:pt x="5048" y="3547"/>
                  </a:cubicBezTo>
                  <a:cubicBezTo>
                    <a:pt x="5306" y="4168"/>
                    <a:pt x="5010" y="4884"/>
                    <a:pt x="4388" y="5143"/>
                  </a:cubicBezTo>
                  <a:cubicBezTo>
                    <a:pt x="3766" y="5401"/>
                    <a:pt x="3050" y="5105"/>
                    <a:pt x="2792" y="4483"/>
                  </a:cubicBezTo>
                  <a:cubicBezTo>
                    <a:pt x="2650" y="4140"/>
                    <a:pt x="2676" y="3771"/>
                    <a:pt x="2832" y="3464"/>
                  </a:cubicBezTo>
                  <a:cubicBezTo>
                    <a:pt x="2682" y="3491"/>
                    <a:pt x="2524" y="3459"/>
                    <a:pt x="2397" y="3364"/>
                  </a:cubicBezTo>
                  <a:cubicBezTo>
                    <a:pt x="2392" y="3367"/>
                    <a:pt x="2388" y="3368"/>
                    <a:pt x="2382" y="3369"/>
                  </a:cubicBezTo>
                  <a:cubicBezTo>
                    <a:pt x="2341" y="3637"/>
                    <a:pt x="2109" y="3843"/>
                    <a:pt x="1830" y="3843"/>
                  </a:cubicBezTo>
                  <a:cubicBezTo>
                    <a:pt x="1814" y="4035"/>
                    <a:pt x="1824" y="4231"/>
                    <a:pt x="1864" y="4427"/>
                  </a:cubicBezTo>
                  <a:lnTo>
                    <a:pt x="1502" y="4577"/>
                  </a:lnTo>
                  <a:cubicBezTo>
                    <a:pt x="1414" y="4613"/>
                    <a:pt x="1372" y="4715"/>
                    <a:pt x="1409" y="4804"/>
                  </a:cubicBezTo>
                  <a:lnTo>
                    <a:pt x="1589" y="5239"/>
                  </a:lnTo>
                  <a:cubicBezTo>
                    <a:pt x="1625" y="5327"/>
                    <a:pt x="1726" y="5369"/>
                    <a:pt x="1816" y="5332"/>
                  </a:cubicBezTo>
                  <a:lnTo>
                    <a:pt x="2178" y="5181"/>
                  </a:lnTo>
                  <a:cubicBezTo>
                    <a:pt x="2334" y="5415"/>
                    <a:pt x="2533" y="5611"/>
                    <a:pt x="2758" y="5760"/>
                  </a:cubicBezTo>
                  <a:lnTo>
                    <a:pt x="2609" y="6123"/>
                  </a:lnTo>
                  <a:cubicBezTo>
                    <a:pt x="2573" y="6211"/>
                    <a:pt x="2614" y="6312"/>
                    <a:pt x="2702" y="6348"/>
                  </a:cubicBezTo>
                  <a:lnTo>
                    <a:pt x="3138" y="6528"/>
                  </a:lnTo>
                  <a:cubicBezTo>
                    <a:pt x="3226" y="6564"/>
                    <a:pt x="3328" y="6523"/>
                    <a:pt x="3364" y="6435"/>
                  </a:cubicBezTo>
                  <a:lnTo>
                    <a:pt x="3513" y="6072"/>
                  </a:lnTo>
                  <a:cubicBezTo>
                    <a:pt x="3778" y="6125"/>
                    <a:pt x="4057" y="6127"/>
                    <a:pt x="4333" y="6072"/>
                  </a:cubicBezTo>
                  <a:lnTo>
                    <a:pt x="4484" y="6433"/>
                  </a:lnTo>
                  <a:cubicBezTo>
                    <a:pt x="4520" y="6521"/>
                    <a:pt x="4621" y="6564"/>
                    <a:pt x="4710" y="6527"/>
                  </a:cubicBezTo>
                  <a:lnTo>
                    <a:pt x="5145" y="6347"/>
                  </a:lnTo>
                  <a:cubicBezTo>
                    <a:pt x="5233" y="6311"/>
                    <a:pt x="5276" y="6209"/>
                    <a:pt x="5238" y="6120"/>
                  </a:cubicBezTo>
                  <a:lnTo>
                    <a:pt x="5088" y="5759"/>
                  </a:lnTo>
                  <a:cubicBezTo>
                    <a:pt x="5321" y="5603"/>
                    <a:pt x="5517" y="5404"/>
                    <a:pt x="5666" y="5179"/>
                  </a:cubicBezTo>
                  <a:lnTo>
                    <a:pt x="6029" y="5328"/>
                  </a:lnTo>
                  <a:cubicBezTo>
                    <a:pt x="6117" y="5364"/>
                    <a:pt x="6218" y="5323"/>
                    <a:pt x="6254" y="5235"/>
                  </a:cubicBezTo>
                  <a:lnTo>
                    <a:pt x="6434" y="4799"/>
                  </a:lnTo>
                  <a:cubicBezTo>
                    <a:pt x="6468" y="4708"/>
                    <a:pt x="6425" y="4608"/>
                    <a:pt x="6337" y="4571"/>
                  </a:cubicBezTo>
                  <a:close/>
                  <a:moveTo>
                    <a:pt x="370" y="1975"/>
                  </a:moveTo>
                  <a:lnTo>
                    <a:pt x="145" y="1973"/>
                  </a:lnTo>
                  <a:cubicBezTo>
                    <a:pt x="65" y="1973"/>
                    <a:pt x="0" y="1908"/>
                    <a:pt x="0" y="1827"/>
                  </a:cubicBezTo>
                  <a:lnTo>
                    <a:pt x="1" y="1581"/>
                  </a:lnTo>
                  <a:cubicBezTo>
                    <a:pt x="1" y="1501"/>
                    <a:pt x="66" y="1436"/>
                    <a:pt x="148" y="1436"/>
                  </a:cubicBezTo>
                  <a:lnTo>
                    <a:pt x="373" y="1437"/>
                  </a:lnTo>
                  <a:cubicBezTo>
                    <a:pt x="408" y="1264"/>
                    <a:pt x="477" y="1097"/>
                    <a:pt x="580" y="947"/>
                  </a:cubicBezTo>
                  <a:lnTo>
                    <a:pt x="422" y="788"/>
                  </a:lnTo>
                  <a:cubicBezTo>
                    <a:pt x="366" y="731"/>
                    <a:pt x="366" y="639"/>
                    <a:pt x="424" y="583"/>
                  </a:cubicBezTo>
                  <a:lnTo>
                    <a:pt x="597" y="411"/>
                  </a:lnTo>
                  <a:cubicBezTo>
                    <a:pt x="654" y="355"/>
                    <a:pt x="746" y="355"/>
                    <a:pt x="802" y="412"/>
                  </a:cubicBezTo>
                  <a:lnTo>
                    <a:pt x="961" y="572"/>
                  </a:lnTo>
                  <a:cubicBezTo>
                    <a:pt x="1113" y="471"/>
                    <a:pt x="1281" y="404"/>
                    <a:pt x="1454" y="371"/>
                  </a:cubicBezTo>
                  <a:lnTo>
                    <a:pt x="1456" y="145"/>
                  </a:lnTo>
                  <a:cubicBezTo>
                    <a:pt x="1456" y="65"/>
                    <a:pt x="1521" y="0"/>
                    <a:pt x="1602" y="0"/>
                  </a:cubicBezTo>
                  <a:lnTo>
                    <a:pt x="1848" y="1"/>
                  </a:lnTo>
                  <a:cubicBezTo>
                    <a:pt x="1928" y="1"/>
                    <a:pt x="1993" y="67"/>
                    <a:pt x="1993" y="148"/>
                  </a:cubicBezTo>
                  <a:lnTo>
                    <a:pt x="1992" y="373"/>
                  </a:lnTo>
                  <a:cubicBezTo>
                    <a:pt x="2165" y="408"/>
                    <a:pt x="2332" y="477"/>
                    <a:pt x="2482" y="580"/>
                  </a:cubicBezTo>
                  <a:lnTo>
                    <a:pt x="2642" y="421"/>
                  </a:lnTo>
                  <a:cubicBezTo>
                    <a:pt x="2700" y="365"/>
                    <a:pt x="2792" y="365"/>
                    <a:pt x="2848" y="423"/>
                  </a:cubicBezTo>
                  <a:lnTo>
                    <a:pt x="3020" y="596"/>
                  </a:lnTo>
                  <a:cubicBezTo>
                    <a:pt x="3076" y="653"/>
                    <a:pt x="3076" y="745"/>
                    <a:pt x="3018" y="801"/>
                  </a:cubicBezTo>
                  <a:lnTo>
                    <a:pt x="2858" y="960"/>
                  </a:lnTo>
                  <a:cubicBezTo>
                    <a:pt x="2960" y="1112"/>
                    <a:pt x="3026" y="1280"/>
                    <a:pt x="3060" y="1453"/>
                  </a:cubicBezTo>
                  <a:lnTo>
                    <a:pt x="3285" y="1455"/>
                  </a:lnTo>
                  <a:cubicBezTo>
                    <a:pt x="3365" y="1455"/>
                    <a:pt x="3430" y="1520"/>
                    <a:pt x="3430" y="1601"/>
                  </a:cubicBezTo>
                  <a:lnTo>
                    <a:pt x="3429" y="1847"/>
                  </a:lnTo>
                  <a:cubicBezTo>
                    <a:pt x="3429" y="1927"/>
                    <a:pt x="3364" y="1992"/>
                    <a:pt x="3282" y="1992"/>
                  </a:cubicBezTo>
                  <a:lnTo>
                    <a:pt x="3057" y="1991"/>
                  </a:lnTo>
                  <a:cubicBezTo>
                    <a:pt x="3022" y="2164"/>
                    <a:pt x="2953" y="2331"/>
                    <a:pt x="2850" y="2481"/>
                  </a:cubicBezTo>
                  <a:lnTo>
                    <a:pt x="3009" y="2641"/>
                  </a:lnTo>
                  <a:cubicBezTo>
                    <a:pt x="3065" y="2699"/>
                    <a:pt x="3065" y="2791"/>
                    <a:pt x="3008" y="2847"/>
                  </a:cubicBezTo>
                  <a:lnTo>
                    <a:pt x="2834" y="3019"/>
                  </a:lnTo>
                  <a:cubicBezTo>
                    <a:pt x="2777" y="3075"/>
                    <a:pt x="2685" y="3075"/>
                    <a:pt x="2629" y="3017"/>
                  </a:cubicBezTo>
                  <a:lnTo>
                    <a:pt x="2470" y="2857"/>
                  </a:lnTo>
                  <a:cubicBezTo>
                    <a:pt x="2318" y="2959"/>
                    <a:pt x="2150" y="3025"/>
                    <a:pt x="1977" y="3059"/>
                  </a:cubicBezTo>
                  <a:lnTo>
                    <a:pt x="1976" y="3284"/>
                  </a:lnTo>
                  <a:cubicBezTo>
                    <a:pt x="1976" y="3364"/>
                    <a:pt x="1910" y="3429"/>
                    <a:pt x="1829" y="3429"/>
                  </a:cubicBezTo>
                  <a:lnTo>
                    <a:pt x="1584" y="3428"/>
                  </a:lnTo>
                  <a:cubicBezTo>
                    <a:pt x="1504" y="3428"/>
                    <a:pt x="1438" y="3363"/>
                    <a:pt x="1438" y="3281"/>
                  </a:cubicBezTo>
                  <a:lnTo>
                    <a:pt x="1440" y="3056"/>
                  </a:lnTo>
                  <a:cubicBezTo>
                    <a:pt x="1266" y="3021"/>
                    <a:pt x="1100" y="2952"/>
                    <a:pt x="949" y="2849"/>
                  </a:cubicBezTo>
                  <a:lnTo>
                    <a:pt x="789" y="3008"/>
                  </a:lnTo>
                  <a:cubicBezTo>
                    <a:pt x="732" y="3064"/>
                    <a:pt x="640" y="3064"/>
                    <a:pt x="584" y="3007"/>
                  </a:cubicBezTo>
                  <a:lnTo>
                    <a:pt x="412" y="2833"/>
                  </a:lnTo>
                  <a:cubicBezTo>
                    <a:pt x="356" y="2776"/>
                    <a:pt x="356" y="2684"/>
                    <a:pt x="413" y="2628"/>
                  </a:cubicBezTo>
                  <a:lnTo>
                    <a:pt x="573" y="2469"/>
                  </a:lnTo>
                  <a:cubicBezTo>
                    <a:pt x="470" y="2316"/>
                    <a:pt x="404" y="2148"/>
                    <a:pt x="370" y="1975"/>
                  </a:cubicBezTo>
                  <a:close/>
                  <a:moveTo>
                    <a:pt x="1252" y="2172"/>
                  </a:moveTo>
                  <a:cubicBezTo>
                    <a:pt x="1505" y="2428"/>
                    <a:pt x="1917" y="2431"/>
                    <a:pt x="2173" y="2177"/>
                  </a:cubicBezTo>
                  <a:cubicBezTo>
                    <a:pt x="2429" y="1924"/>
                    <a:pt x="2432" y="1512"/>
                    <a:pt x="2178" y="1256"/>
                  </a:cubicBezTo>
                  <a:cubicBezTo>
                    <a:pt x="1925" y="1000"/>
                    <a:pt x="1513" y="997"/>
                    <a:pt x="1257" y="1251"/>
                  </a:cubicBezTo>
                  <a:cubicBezTo>
                    <a:pt x="1000" y="1504"/>
                    <a:pt x="998" y="1916"/>
                    <a:pt x="1252" y="2172"/>
                  </a:cubicBezTo>
                  <a:close/>
                </a:path>
              </a:pathLst>
            </a:custGeom>
            <a:gradFill>
              <a:gsLst>
                <a:gs pos="100000">
                  <a:srgbClr val="63C77B"/>
                </a:gs>
                <a:gs pos="0">
                  <a:srgbClr val="277F28"/>
                </a:gs>
              </a:gsLst>
              <a:lin ang="2700000" scaled="1"/>
            </a:gradFill>
            <a:ln>
              <a:noFill/>
            </a:ln>
            <a:effectLst>
              <a:outerShdw blurRad="152400" dist="38100" dir="10800000" algn="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思源黑体 CN Heavy" panose="020B0A00000000000000" pitchFamily="34" charset="-122"/>
                <a:ea typeface="思源黑体 CN Heavy" panose="020B0A00000000000000" pitchFamily="34" charset="-122"/>
                <a:sym typeface="+mn-lt"/>
              </a:endParaRPr>
            </a:p>
          </p:txBody>
        </p:sp>
        <p:grpSp>
          <p:nvGrpSpPr>
            <p:cNvPr id="20" name="组合 19"/>
            <p:cNvGrpSpPr/>
            <p:nvPr/>
          </p:nvGrpSpPr>
          <p:grpSpPr>
            <a:xfrm>
              <a:off x="1336745" y="4394029"/>
              <a:ext cx="2459428" cy="994987"/>
              <a:chOff x="8455895" y="1684319"/>
              <a:chExt cx="2459428" cy="994987"/>
            </a:xfrm>
          </p:grpSpPr>
          <p:sp>
            <p:nvSpPr>
              <p:cNvPr id="21" name="矩形 20"/>
              <p:cNvSpPr/>
              <p:nvPr/>
            </p:nvSpPr>
            <p:spPr>
              <a:xfrm>
                <a:off x="8455895" y="1974177"/>
                <a:ext cx="2459428" cy="705129"/>
              </a:xfrm>
              <a:prstGeom prst="rect">
                <a:avLst/>
              </a:prstGeom>
            </p:spPr>
            <p:txBody>
              <a:bodyPr wrap="square">
                <a:spAutoFit/>
              </a:bodyPr>
              <a:lstStyle/>
              <a:p>
                <a:pPr lvl="0">
                  <a:lnSpc>
                    <a:spcPct val="150000"/>
                  </a:lnSpc>
                </a:pPr>
                <a:r>
                  <a:rPr lang="zh-CN" altLang="en-US" sz="1400">
                    <a:solidFill>
                      <a:schemeClr val="tx1">
                        <a:lumMod val="75000"/>
                        <a:lumOff val="25000"/>
                      </a:schemeClr>
                    </a:solidFill>
                    <a:latin typeface="思源黑体 CN Light" panose="020B0300000000000000" pitchFamily="34" charset="-122"/>
                    <a:ea typeface="思源黑体 CN Light" panose="020B0300000000000000" pitchFamily="34" charset="-122"/>
                  </a:rPr>
                  <a:t>此处输入具体内容此处输入具体内容此处具体内容</a:t>
                </a:r>
                <a:endParaRPr lang="zh-CN" altLang="en-US" sz="1400">
                  <a:solidFill>
                    <a:schemeClr val="tx1">
                      <a:lumMod val="75000"/>
                      <a:lumOff val="25000"/>
                    </a:schemeClr>
                  </a:solidFill>
                  <a:latin typeface="思源黑体 CN Light" panose="020B0300000000000000" pitchFamily="34" charset="-122"/>
                  <a:ea typeface="思源黑体 CN Light" panose="020B0300000000000000" pitchFamily="34" charset="-122"/>
                </a:endParaRPr>
              </a:p>
            </p:txBody>
          </p:sp>
          <p:sp>
            <p:nvSpPr>
              <p:cNvPr id="22" name="PPT"/>
              <p:cNvSpPr txBox="1"/>
              <p:nvPr/>
            </p:nvSpPr>
            <p:spPr>
              <a:xfrm>
                <a:off x="8455895" y="1684319"/>
                <a:ext cx="1958106" cy="307750"/>
              </a:xfrm>
              <a:prstGeom prst="rect">
                <a:avLst/>
              </a:prstGeom>
              <a:noFill/>
            </p:spPr>
            <p:txBody>
              <a:bodyPr vert="horz" lIns="91440" tIns="45720" rIns="91440" bIns="45720" rtlCol="0" anchor="ctr">
                <a:noAutofit/>
              </a:bodyPr>
              <a:lstStyle>
                <a:defPPr>
                  <a:defRPr lang="zh-CN"/>
                </a:defPPr>
                <a:lvl1pPr lvl="0">
                  <a:lnSpc>
                    <a:spcPct val="90000"/>
                  </a:lnSpc>
                  <a:spcBef>
                    <a:spcPct val="0"/>
                  </a:spcBef>
                  <a:defRPr sz="2000" b="1" i="1">
                    <a:gradFill>
                      <a:gsLst>
                        <a:gs pos="0">
                          <a:srgbClr val="104894"/>
                        </a:gs>
                        <a:gs pos="53000">
                          <a:srgbClr val="9B3D88"/>
                        </a:gs>
                        <a:gs pos="88000">
                          <a:srgbClr val="EC91BD"/>
                        </a:gs>
                        <a:gs pos="100000">
                          <a:srgbClr val="FBE9F1"/>
                        </a:gs>
                        <a:gs pos="60000">
                          <a:srgbClr val="9B3D88"/>
                        </a:gs>
                      </a:gsLst>
                      <a:lin ang="4200000" scaled="0"/>
                    </a:gradFill>
                    <a:latin typeface="造字工房力黑（非商用）常规体" pitchFamily="50" charset="-122"/>
                    <a:ea typeface="造字工房力黑（非商用）常规体" pitchFamily="50" charset="-122"/>
                    <a:cs typeface="+mj-cs"/>
                  </a:defRPr>
                </a:lvl1pPr>
              </a:lstStyle>
              <a:p>
                <a:pPr>
                  <a:lnSpc>
                    <a:spcPct val="120000"/>
                  </a:lnSpc>
                </a:pPr>
                <a:r>
                  <a:rPr kumimoji="1" lang="zh-CN" altLang="en-US" b="0" i="0">
                    <a:gradFill>
                      <a:gsLst>
                        <a:gs pos="100000">
                          <a:srgbClr val="63C77B"/>
                        </a:gs>
                        <a:gs pos="0">
                          <a:srgbClr val="277F28"/>
                        </a:gs>
                      </a:gsLst>
                      <a:lin ang="2700000" scaled="1"/>
                    </a:gradFill>
                    <a:latin typeface="思源黑体 CN Bold" panose="020B0800000000000000" pitchFamily="34" charset="-122"/>
                    <a:ea typeface="思源黑体 CN Bold" panose="020B0800000000000000" pitchFamily="34" charset="-122"/>
                    <a:cs typeface="+mn-cs"/>
                  </a:rPr>
                  <a:t>标题文字添加</a:t>
                </a:r>
                <a:endParaRPr kumimoji="1" lang="en-GB" b="0" i="0">
                  <a:gradFill>
                    <a:gsLst>
                      <a:gs pos="100000">
                        <a:srgbClr val="63C77B"/>
                      </a:gs>
                      <a:gs pos="0">
                        <a:srgbClr val="277F28"/>
                      </a:gs>
                    </a:gsLst>
                    <a:lin ang="2700000" scaled="1"/>
                  </a:gradFill>
                  <a:latin typeface="思源黑体 CN Bold" panose="020B0800000000000000" pitchFamily="34" charset="-122"/>
                  <a:ea typeface="思源黑体 CN Bold" panose="020B0800000000000000" pitchFamily="34" charset="-122"/>
                  <a:cs typeface="+mn-cs"/>
                </a:endParaRPr>
              </a:p>
            </p:txBody>
          </p:sp>
        </p:grpSp>
      </p:grpSp>
      <p:grpSp>
        <p:nvGrpSpPr>
          <p:cNvPr id="23" name="组合 22"/>
          <p:cNvGrpSpPr/>
          <p:nvPr/>
        </p:nvGrpSpPr>
        <p:grpSpPr>
          <a:xfrm>
            <a:off x="5318" y="0"/>
            <a:ext cx="4385832" cy="795925"/>
            <a:chOff x="5318" y="0"/>
            <a:chExt cx="4385832" cy="795925"/>
          </a:xfrm>
        </p:grpSpPr>
        <p:grpSp>
          <p:nvGrpSpPr>
            <p:cNvPr id="24" name="组合 23"/>
            <p:cNvGrpSpPr/>
            <p:nvPr/>
          </p:nvGrpSpPr>
          <p:grpSpPr>
            <a:xfrm>
              <a:off x="5318" y="0"/>
              <a:ext cx="537020" cy="480848"/>
              <a:chOff x="0" y="-1622"/>
              <a:chExt cx="537020" cy="480848"/>
            </a:xfrm>
          </p:grpSpPr>
          <p:sp>
            <p:nvSpPr>
              <p:cNvPr id="29" name="矩形 28"/>
              <p:cNvSpPr/>
              <p:nvPr/>
            </p:nvSpPr>
            <p:spPr>
              <a:xfrm flipH="1">
                <a:off x="0" y="-1622"/>
                <a:ext cx="395464" cy="383139"/>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30" name="矩形 29"/>
              <p:cNvSpPr/>
              <p:nvPr/>
            </p:nvSpPr>
            <p:spPr>
              <a:xfrm flipH="1">
                <a:off x="253907" y="196113"/>
                <a:ext cx="283113" cy="283113"/>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grpSp>
          <p:nvGrpSpPr>
            <p:cNvPr id="25" name="组合 24"/>
            <p:cNvGrpSpPr/>
            <p:nvPr/>
          </p:nvGrpSpPr>
          <p:grpSpPr>
            <a:xfrm>
              <a:off x="542338" y="272705"/>
              <a:ext cx="3848812" cy="523220"/>
              <a:chOff x="6978848" y="2201123"/>
              <a:chExt cx="3848812" cy="523220"/>
            </a:xfrm>
          </p:grpSpPr>
          <p:sp>
            <p:nvSpPr>
              <p:cNvPr id="26" name="文本框 25"/>
              <p:cNvSpPr txBox="1"/>
              <p:nvPr/>
            </p:nvSpPr>
            <p:spPr>
              <a:xfrm>
                <a:off x="6978848" y="2201123"/>
                <a:ext cx="743116" cy="523220"/>
              </a:xfrm>
              <a:prstGeom prst="rect">
                <a:avLst/>
              </a:prstGeom>
              <a:noFill/>
            </p:spPr>
            <p:txBody>
              <a:bodyPr wrap="square" rtlCol="0">
                <a:spAutoFit/>
              </a:bodyPr>
              <a:lstStyle/>
              <a:p>
                <a:pPr algn="dist"/>
                <a:r>
                  <a:rPr lang="en-US" altLang="zh-CN" sz="2800">
                    <a:latin typeface="胡晓波男神体" panose="02010600030101010101" pitchFamily="2" charset="-122"/>
                    <a:ea typeface="胡晓波男神体" panose="02010600030101010101" pitchFamily="2" charset="-122"/>
                    <a:cs typeface="胡晓波男神体" panose="02010600030101010101" pitchFamily="2" charset="-122"/>
                  </a:rPr>
                  <a:t>01</a:t>
                </a:r>
                <a:endParaRPr lang="zh-CN" altLang="en-US" sz="28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27" name="文本框 26"/>
              <p:cNvSpPr txBox="1"/>
              <p:nvPr/>
            </p:nvSpPr>
            <p:spPr>
              <a:xfrm>
                <a:off x="7660253" y="2217387"/>
                <a:ext cx="1454718" cy="461665"/>
              </a:xfrm>
              <a:prstGeom prst="rect">
                <a:avLst/>
              </a:prstGeom>
              <a:noFill/>
            </p:spPr>
            <p:txBody>
              <a:bodyPr wrap="square" rtlCol="0">
                <a:spAutoFit/>
              </a:bodyPr>
              <a:lstStyle/>
              <a:p>
                <a:pPr algn="dist"/>
                <a:r>
                  <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rPr>
                  <a:t>活动简介</a:t>
                </a:r>
                <a:endPar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28" name="文本框 27"/>
              <p:cNvSpPr txBox="1"/>
              <p:nvPr/>
            </p:nvSpPr>
            <p:spPr>
              <a:xfrm>
                <a:off x="9013241" y="2294331"/>
                <a:ext cx="1814419" cy="307777"/>
              </a:xfrm>
              <a:prstGeom prst="rect">
                <a:avLst/>
              </a:prstGeom>
              <a:noFill/>
            </p:spPr>
            <p:txBody>
              <a:bodyPr wrap="square" rtlCol="0">
                <a:spAutoFit/>
              </a:bodyPr>
              <a:lstStyle/>
              <a:p>
                <a:pPr algn="dist"/>
                <a:r>
                  <a:rPr lang="en-US" altLang="zh-CN" sz="1400">
                    <a:latin typeface="思源黑体 CN Light" panose="020B0300000000000000" pitchFamily="34" charset="-122"/>
                    <a:ea typeface="思源黑体 CN Light" panose="020B0300000000000000" pitchFamily="34" charset="-122"/>
                    <a:cs typeface="胡晓波男神体" panose="02010600030101010101" pitchFamily="2" charset="-122"/>
                  </a:rPr>
                  <a:t>HUO DONG JIAN JIE</a:t>
                </a:r>
                <a:endParaRPr lang="zh-CN" altLang="en-US" sz="1400">
                  <a:latin typeface="思源黑体 CN Light" panose="020B0300000000000000" pitchFamily="34" charset="-122"/>
                  <a:ea typeface="思源黑体 CN Light" panose="020B0300000000000000" pitchFamily="34" charset="-122"/>
                  <a:cs typeface="胡晓波男神体" panose="02010600030101010101" pitchFamily="2" charset="-122"/>
                </a:endParaRPr>
              </a:p>
            </p:txBody>
          </p:sp>
        </p:gr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anim calcmode="lin" valueType="num">
                                      <p:cBhvr>
                                        <p:cTn id="8" dur="500" fill="hold"/>
                                        <p:tgtEl>
                                          <p:spTgt spid="17"/>
                                        </p:tgtEl>
                                        <p:attrNameLst>
                                          <p:attrName>ppt_x</p:attrName>
                                        </p:attrNameLst>
                                      </p:cBhvr>
                                      <p:tavLst>
                                        <p:tav tm="0">
                                          <p:val>
                                            <p:strVal val="#ppt_x"/>
                                          </p:val>
                                        </p:tav>
                                        <p:tav tm="100000">
                                          <p:val>
                                            <p:strVal val="#ppt_x"/>
                                          </p:val>
                                        </p:tav>
                                      </p:tavLst>
                                    </p:anim>
                                    <p:anim calcmode="lin" valueType="num">
                                      <p:cBhvr>
                                        <p:cTn id="9" dur="5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
                                          </p:val>
                                        </p:tav>
                                        <p:tav tm="100000">
                                          <p:val>
                                            <p:strVal val="#ppt_x"/>
                                          </p:val>
                                        </p:tav>
                                      </p:tavLst>
                                    </p:anim>
                                    <p:anim calcmode="lin" valueType="num">
                                      <p:cBhvr>
                                        <p:cTn id="15" dur="500" fill="hold"/>
                                        <p:tgtEl>
                                          <p:spTgt spid="11"/>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anim calcmode="lin" valueType="num">
                                      <p:cBhvr>
                                        <p:cTn id="20" dur="500" fill="hold"/>
                                        <p:tgtEl>
                                          <p:spTgt spid="5"/>
                                        </p:tgtEl>
                                        <p:attrNameLst>
                                          <p:attrName>ppt_x</p:attrName>
                                        </p:attrNameLst>
                                      </p:cBhvr>
                                      <p:tavLst>
                                        <p:tav tm="0">
                                          <p:val>
                                            <p:strVal val="#ppt_x"/>
                                          </p:val>
                                        </p:tav>
                                        <p:tav tm="100000">
                                          <p:val>
                                            <p:strVal val="#ppt_x"/>
                                          </p:val>
                                        </p:tav>
                                      </p:tavLst>
                                    </p:anim>
                                    <p:anim calcmode="lin" valueType="num">
                                      <p:cBhvr>
                                        <p:cTn id="21" dur="5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0" y="149731"/>
            <a:ext cx="2095500" cy="369332"/>
          </a:xfrm>
          <a:prstGeom prst="rect">
            <a:avLst/>
          </a:prstGeom>
          <a:noFill/>
        </p:spPr>
        <p:txBody>
          <a:bodyPr wrap="square" rtlCol="0">
            <a:spAutoFit/>
          </a:bodyPr>
          <a:lstStyle/>
          <a:p>
            <a:pPr algn="ctr"/>
            <a:r>
              <a:rPr lang="en-US" altLang="zh-CN">
                <a:noFill/>
                <a:latin typeface="思源黑体 CN Heavy" panose="020B0A00000000000000" pitchFamily="34" charset="-122"/>
                <a:ea typeface="思源黑体 CN Heavy" panose="020B0A00000000000000" pitchFamily="34" charset="-122"/>
              </a:rPr>
              <a:t>BY YUSHEN</a:t>
            </a:r>
            <a:endParaRPr lang="zh-CN" altLang="en-US">
              <a:noFill/>
              <a:latin typeface="思源黑体 CN Heavy" panose="020B0A00000000000000" pitchFamily="34" charset="-122"/>
              <a:ea typeface="思源黑体 CN Heavy" panose="020B0A00000000000000" pitchFamily="34" charset="-122"/>
            </a:endParaRPr>
          </a:p>
        </p:txBody>
      </p:sp>
      <p:grpSp>
        <p:nvGrpSpPr>
          <p:cNvPr id="3" name="组合 2"/>
          <p:cNvGrpSpPr/>
          <p:nvPr/>
        </p:nvGrpSpPr>
        <p:grpSpPr>
          <a:xfrm>
            <a:off x="1917641" y="1819730"/>
            <a:ext cx="2363474" cy="3641270"/>
            <a:chOff x="3668420" y="2530930"/>
            <a:chExt cx="2363474" cy="3641270"/>
          </a:xfrm>
        </p:grpSpPr>
        <p:sp>
          <p:nvSpPr>
            <p:cNvPr id="5" name="矩形 4"/>
            <p:cNvSpPr/>
            <p:nvPr/>
          </p:nvSpPr>
          <p:spPr>
            <a:xfrm>
              <a:off x="3668420" y="2530930"/>
              <a:ext cx="2363474" cy="3641270"/>
            </a:xfrm>
            <a:prstGeom prst="rect">
              <a:avLst/>
            </a:prstGeom>
            <a:gradFill>
              <a:gsLst>
                <a:gs pos="100000">
                  <a:srgbClr val="63C77B"/>
                </a:gs>
                <a:gs pos="0">
                  <a:srgbClr val="277F28"/>
                </a:gs>
              </a:gsLst>
              <a:lin ang="2700000" scaled="1"/>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思源黑体 CN Bold" panose="020B0800000000000000" pitchFamily="34" charset="-122"/>
                <a:ea typeface="思源黑体 CN Bold" panose="020B0800000000000000" pitchFamily="34" charset="-122"/>
                <a:cs typeface="+mn-cs"/>
              </a:endParaRPr>
            </a:p>
          </p:txBody>
        </p:sp>
        <p:sp>
          <p:nvSpPr>
            <p:cNvPr id="6" name="文本框 5"/>
            <p:cNvSpPr txBox="1"/>
            <p:nvPr/>
          </p:nvSpPr>
          <p:spPr>
            <a:xfrm>
              <a:off x="3992906" y="4201820"/>
              <a:ext cx="1714500" cy="584775"/>
            </a:xfrm>
            <a:prstGeom prst="rect">
              <a:avLst/>
            </a:prstGeom>
            <a:noFill/>
          </p:spPr>
          <p:txBody>
            <a:bodyPr wrap="square" rtlCol="0">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zh-CN" altLang="en-US" sz="2000" b="0" i="0" u="none" strike="noStrike" kern="0" cap="none" spc="0" normalizeH="0" baseline="0" noProof="0">
                  <a:ln>
                    <a:noFill/>
                  </a:ln>
                  <a:solidFill>
                    <a:schemeClr val="bg1"/>
                  </a:solidFill>
                  <a:effectLst/>
                  <a:uLnTx/>
                  <a:uFillTx/>
                  <a:latin typeface="思源黑体 CN Bold" panose="020B0800000000000000" pitchFamily="34" charset="-122"/>
                  <a:ea typeface="思源黑体 CN Bold" panose="020B0800000000000000" pitchFamily="34" charset="-122"/>
                </a:rPr>
                <a:t>添加标题</a:t>
              </a:r>
              <a:endParaRPr kumimoji="0" lang="en-US" altLang="zh-CN" sz="2000" b="0" i="0" u="none" strike="noStrike" kern="0" cap="none" spc="0" normalizeH="0" baseline="0" noProof="0">
                <a:ln>
                  <a:noFill/>
                </a:ln>
                <a:solidFill>
                  <a:schemeClr val="bg1"/>
                </a:solidFill>
                <a:effectLst/>
                <a:uLnTx/>
                <a:uFillTx/>
                <a:latin typeface="思源黑体 CN Bold" panose="020B0800000000000000" pitchFamily="34" charset="-122"/>
                <a:ea typeface="思源黑体 CN Bold" panose="020B0800000000000000" pitchFamily="34" charset="-122"/>
              </a:endParaRPr>
            </a:p>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1200" b="0" i="0" u="none" strike="noStrike" kern="0" cap="none" spc="0" normalizeH="0" baseline="0" noProof="0">
                  <a:ln>
                    <a:noFill/>
                  </a:ln>
                  <a:solidFill>
                    <a:schemeClr val="bg1"/>
                  </a:solidFill>
                  <a:effectLst/>
                  <a:uLnTx/>
                  <a:uFillTx/>
                  <a:latin typeface="思源黑体 CN Bold" panose="020B0800000000000000" pitchFamily="34" charset="-122"/>
                  <a:ea typeface="思源黑体 CN Bold" panose="020B0800000000000000" pitchFamily="34" charset="-122"/>
                </a:rPr>
                <a:t>Add your title</a:t>
              </a:r>
              <a:endParaRPr kumimoji="0" lang="zh-CN" altLang="en-US" sz="1200" b="0" i="0" u="none" strike="noStrike" kern="0" cap="none" spc="0" normalizeH="0" baseline="0" noProof="0">
                <a:ln>
                  <a:noFill/>
                </a:ln>
                <a:solidFill>
                  <a:schemeClr val="bg1"/>
                </a:solidFill>
                <a:effectLst/>
                <a:uLnTx/>
                <a:uFillTx/>
                <a:latin typeface="思源黑体 CN Bold" panose="020B0800000000000000" pitchFamily="34" charset="-122"/>
                <a:ea typeface="思源黑体 CN Bold" panose="020B0800000000000000" pitchFamily="34" charset="-122"/>
              </a:endParaRPr>
            </a:p>
          </p:txBody>
        </p:sp>
        <p:cxnSp>
          <p:nvCxnSpPr>
            <p:cNvPr id="7" name="直接连接符 6"/>
            <p:cNvCxnSpPr/>
            <p:nvPr/>
          </p:nvCxnSpPr>
          <p:spPr>
            <a:xfrm flipH="1">
              <a:off x="4588561" y="5043770"/>
              <a:ext cx="523191" cy="0"/>
            </a:xfrm>
            <a:prstGeom prst="line">
              <a:avLst/>
            </a:prstGeom>
            <a:noFill/>
            <a:ln w="15875" cap="flat" cmpd="sng" algn="ctr">
              <a:solidFill>
                <a:schemeClr val="bg1"/>
              </a:solidFill>
              <a:prstDash val="solid"/>
              <a:miter lim="800000"/>
            </a:ln>
            <a:effectLst/>
          </p:spPr>
        </p:cxnSp>
        <p:sp>
          <p:nvSpPr>
            <p:cNvPr id="8" name="文本框 7"/>
            <p:cNvSpPr txBox="1"/>
            <p:nvPr/>
          </p:nvSpPr>
          <p:spPr>
            <a:xfrm>
              <a:off x="3847560" y="5139776"/>
              <a:ext cx="2005192" cy="894604"/>
            </a:xfrm>
            <a:prstGeom prst="rect">
              <a:avLst/>
            </a:prstGeom>
            <a:noFill/>
          </p:spPr>
          <p:txBody>
            <a:bodyPr wrap="square" rtlCol="0">
              <a:spAutoFit/>
            </a:bodyPr>
            <a:lstStyle/>
            <a:p>
              <a:pPr marL="0" marR="0" lvl="0" indent="0" algn="ctr" defTabSz="914400" eaLnBrk="1" fontAlgn="auto" latinLnBrk="0" hangingPunct="1">
                <a:lnSpc>
                  <a:spcPct val="150000"/>
                </a:lnSpc>
                <a:spcBef>
                  <a:spcPct val="0"/>
                </a:spcBef>
                <a:spcAft>
                  <a:spcPct val="0"/>
                </a:spcAft>
                <a:buClrTx/>
                <a:buSzTx/>
                <a:buFontTx/>
                <a:buNone/>
                <a:defRPr/>
              </a:pPr>
              <a:r>
                <a:rPr kumimoji="0" lang="zh-CN" altLang="en-US" sz="1200" b="0" i="0" u="none" strike="noStrike" kern="0" cap="none" spc="0" normalizeH="0" baseline="0" noProof="0">
                  <a:ln>
                    <a:noFill/>
                  </a:ln>
                  <a:solidFill>
                    <a:schemeClr val="bg1"/>
                  </a:solidFill>
                  <a:effectLst/>
                  <a:uLnTx/>
                  <a:uFillTx/>
                  <a:latin typeface="思源黑体 CN Light" panose="020B0300000000000000" pitchFamily="34" charset="-122"/>
                  <a:ea typeface="思源黑体 CN Light" panose="020B0300000000000000" pitchFamily="34" charset="-122"/>
                  <a:cs typeface="+mn-ea"/>
                  <a:sym typeface="+mn-lt"/>
                </a:rPr>
                <a:t>点击此处添加文本内容，如关键词、</a:t>
              </a:r>
              <a:endParaRPr kumimoji="0" lang="en-US" altLang="zh-CN" sz="1200" b="0" i="0" u="none" strike="noStrike" kern="0" cap="none" spc="0" normalizeH="0" baseline="0" noProof="0">
                <a:ln>
                  <a:noFill/>
                </a:ln>
                <a:solidFill>
                  <a:schemeClr val="bg1"/>
                </a:solidFill>
                <a:effectLst/>
                <a:uLnTx/>
                <a:uFillTx/>
                <a:latin typeface="思源黑体 CN Light" panose="020B0300000000000000" pitchFamily="34" charset="-122"/>
                <a:ea typeface="思源黑体 CN Light" panose="020B0300000000000000" pitchFamily="34" charset="-122"/>
                <a:cs typeface="+mn-ea"/>
                <a:sym typeface="+mn-lt"/>
              </a:endParaRPr>
            </a:p>
            <a:p>
              <a:pPr marL="0" marR="0" lvl="0" indent="0" algn="ctr" defTabSz="914400" eaLnBrk="1" fontAlgn="auto" latinLnBrk="0" hangingPunct="1">
                <a:lnSpc>
                  <a:spcPct val="150000"/>
                </a:lnSpc>
                <a:spcBef>
                  <a:spcPct val="0"/>
                </a:spcBef>
                <a:spcAft>
                  <a:spcPct val="0"/>
                </a:spcAft>
                <a:buClrTx/>
                <a:buSzTx/>
                <a:buFontTx/>
                <a:buNone/>
                <a:defRPr/>
              </a:pPr>
              <a:r>
                <a:rPr kumimoji="0" lang="zh-CN" altLang="en-US" sz="1200" b="0" i="0" u="none" strike="noStrike" kern="0" cap="none" spc="0" normalizeH="0" baseline="0" noProof="0">
                  <a:ln>
                    <a:noFill/>
                  </a:ln>
                  <a:solidFill>
                    <a:schemeClr val="bg1"/>
                  </a:solidFill>
                  <a:effectLst/>
                  <a:uLnTx/>
                  <a:uFillTx/>
                  <a:latin typeface="思源黑体 CN Light" panose="020B0300000000000000" pitchFamily="34" charset="-122"/>
                  <a:ea typeface="思源黑体 CN Light" panose="020B0300000000000000" pitchFamily="34" charset="-122"/>
                  <a:cs typeface="+mn-ea"/>
                  <a:sym typeface="+mn-lt"/>
                </a:rPr>
                <a:t>部分简单介绍等。</a:t>
              </a:r>
              <a:endParaRPr kumimoji="0" lang="zh-CN" altLang="en-US" sz="1200" b="0" i="0" u="none" strike="noStrike" kern="0" cap="none" spc="0" normalizeH="0" baseline="0" noProof="0">
                <a:ln>
                  <a:noFill/>
                </a:ln>
                <a:solidFill>
                  <a:schemeClr val="bg1"/>
                </a:solidFill>
                <a:effectLst/>
                <a:uLnTx/>
                <a:uFillTx/>
                <a:latin typeface="思源黑体 CN Light" panose="020B0300000000000000" pitchFamily="34" charset="-122"/>
                <a:ea typeface="思源黑体 CN Light" panose="020B0300000000000000" pitchFamily="34" charset="-122"/>
                <a:cs typeface="+mn-ea"/>
                <a:sym typeface="+mn-lt"/>
              </a:endParaRPr>
            </a:p>
          </p:txBody>
        </p:sp>
        <p:grpSp>
          <p:nvGrpSpPr>
            <p:cNvPr id="9" name="组合 8"/>
            <p:cNvGrpSpPr/>
            <p:nvPr/>
          </p:nvGrpSpPr>
          <p:grpSpPr>
            <a:xfrm>
              <a:off x="4502685" y="3048064"/>
              <a:ext cx="694942" cy="907620"/>
              <a:chOff x="10946268" y="3473368"/>
              <a:chExt cx="424175" cy="553988"/>
            </a:xfrm>
            <a:solidFill>
              <a:srgbClr val="2285ED"/>
            </a:solidFill>
          </p:grpSpPr>
          <p:sp>
            <p:nvSpPr>
              <p:cNvPr id="10" name="Freeform 236"/>
              <p:cNvSpPr/>
              <p:nvPr/>
            </p:nvSpPr>
            <p:spPr>
              <a:xfrm>
                <a:off x="10946268" y="3473368"/>
                <a:ext cx="424175" cy="553988"/>
              </a:xfrm>
              <a:custGeom>
                <a:avLst/>
                <a:gdLst/>
                <a:ahLst/>
                <a:cxnLst>
                  <a:cxn ang="0">
                    <a:pos x="wd2" y="hd2"/>
                  </a:cxn>
                  <a:cxn ang="5400000">
                    <a:pos x="wd2" y="hd2"/>
                  </a:cxn>
                  <a:cxn ang="10800000">
                    <a:pos x="wd2" y="hd2"/>
                  </a:cxn>
                  <a:cxn ang="16200000">
                    <a:pos x="wd2" y="hd2"/>
                  </a:cxn>
                </a:cxnLst>
                <a:rect l="0" t="0" r="r" b="b"/>
                <a:pathLst>
                  <a:path w="21600" h="21600" extrusionOk="0">
                    <a:moveTo>
                      <a:pt x="18294" y="2363"/>
                    </a:moveTo>
                    <a:cubicBezTo>
                      <a:pt x="16310" y="844"/>
                      <a:pt x="13665" y="0"/>
                      <a:pt x="10800" y="0"/>
                    </a:cubicBezTo>
                    <a:cubicBezTo>
                      <a:pt x="7935" y="0"/>
                      <a:pt x="5290" y="844"/>
                      <a:pt x="3306" y="2363"/>
                    </a:cubicBezTo>
                    <a:cubicBezTo>
                      <a:pt x="1102" y="3881"/>
                      <a:pt x="0" y="6075"/>
                      <a:pt x="0" y="8269"/>
                    </a:cubicBezTo>
                    <a:cubicBezTo>
                      <a:pt x="0" y="10294"/>
                      <a:pt x="1763" y="13162"/>
                      <a:pt x="5069" y="16706"/>
                    </a:cubicBezTo>
                    <a:cubicBezTo>
                      <a:pt x="6171" y="18056"/>
                      <a:pt x="7494" y="19237"/>
                      <a:pt x="8376" y="19912"/>
                    </a:cubicBezTo>
                    <a:cubicBezTo>
                      <a:pt x="8816" y="20419"/>
                      <a:pt x="9257" y="20756"/>
                      <a:pt x="9478" y="20925"/>
                    </a:cubicBezTo>
                    <a:cubicBezTo>
                      <a:pt x="9478" y="21094"/>
                      <a:pt x="9698" y="21094"/>
                      <a:pt x="9698" y="21262"/>
                    </a:cubicBezTo>
                    <a:cubicBezTo>
                      <a:pt x="9698" y="21262"/>
                      <a:pt x="9918" y="21262"/>
                      <a:pt x="9918" y="21262"/>
                    </a:cubicBezTo>
                    <a:cubicBezTo>
                      <a:pt x="9918" y="21431"/>
                      <a:pt x="9918" y="21431"/>
                      <a:pt x="9918" y="21431"/>
                    </a:cubicBezTo>
                    <a:cubicBezTo>
                      <a:pt x="10139" y="21431"/>
                      <a:pt x="10580" y="21600"/>
                      <a:pt x="10800" y="21600"/>
                    </a:cubicBezTo>
                    <a:cubicBezTo>
                      <a:pt x="10800" y="21600"/>
                      <a:pt x="10800" y="21600"/>
                      <a:pt x="10800" y="21600"/>
                    </a:cubicBezTo>
                    <a:cubicBezTo>
                      <a:pt x="11020" y="21600"/>
                      <a:pt x="11461" y="21431"/>
                      <a:pt x="11682" y="21431"/>
                    </a:cubicBezTo>
                    <a:cubicBezTo>
                      <a:pt x="11682" y="21262"/>
                      <a:pt x="11682" y="21262"/>
                      <a:pt x="11682" y="21262"/>
                    </a:cubicBezTo>
                    <a:cubicBezTo>
                      <a:pt x="11682" y="21262"/>
                      <a:pt x="11902" y="21262"/>
                      <a:pt x="11902" y="21262"/>
                    </a:cubicBezTo>
                    <a:cubicBezTo>
                      <a:pt x="12122" y="20925"/>
                      <a:pt x="12122" y="20925"/>
                      <a:pt x="12122" y="20925"/>
                    </a:cubicBezTo>
                    <a:cubicBezTo>
                      <a:pt x="12343" y="20756"/>
                      <a:pt x="12784" y="20419"/>
                      <a:pt x="13224" y="19912"/>
                    </a:cubicBezTo>
                    <a:cubicBezTo>
                      <a:pt x="14106" y="19237"/>
                      <a:pt x="15429" y="18056"/>
                      <a:pt x="16531" y="16706"/>
                    </a:cubicBezTo>
                    <a:cubicBezTo>
                      <a:pt x="19837" y="13162"/>
                      <a:pt x="21600" y="10294"/>
                      <a:pt x="21600" y="8269"/>
                    </a:cubicBezTo>
                    <a:cubicBezTo>
                      <a:pt x="21600" y="6075"/>
                      <a:pt x="20498" y="3881"/>
                      <a:pt x="18294" y="2363"/>
                    </a:cubicBezTo>
                    <a:close/>
                    <a:moveTo>
                      <a:pt x="15869" y="16200"/>
                    </a:moveTo>
                    <a:cubicBezTo>
                      <a:pt x="13665" y="18562"/>
                      <a:pt x="11241" y="20587"/>
                      <a:pt x="11020" y="20756"/>
                    </a:cubicBezTo>
                    <a:cubicBezTo>
                      <a:pt x="10800" y="20925"/>
                      <a:pt x="10800" y="20925"/>
                      <a:pt x="10800" y="20925"/>
                    </a:cubicBezTo>
                    <a:cubicBezTo>
                      <a:pt x="10580" y="20756"/>
                      <a:pt x="10580" y="20756"/>
                      <a:pt x="10580" y="20756"/>
                    </a:cubicBezTo>
                    <a:cubicBezTo>
                      <a:pt x="10359" y="20587"/>
                      <a:pt x="7935" y="18562"/>
                      <a:pt x="5731" y="16200"/>
                    </a:cubicBezTo>
                    <a:cubicBezTo>
                      <a:pt x="2645" y="12825"/>
                      <a:pt x="1102" y="10125"/>
                      <a:pt x="1102" y="8269"/>
                    </a:cubicBezTo>
                    <a:cubicBezTo>
                      <a:pt x="1102" y="6244"/>
                      <a:pt x="1984" y="4388"/>
                      <a:pt x="3967" y="2869"/>
                    </a:cubicBezTo>
                    <a:cubicBezTo>
                      <a:pt x="5731" y="1519"/>
                      <a:pt x="8155" y="844"/>
                      <a:pt x="10800" y="844"/>
                    </a:cubicBezTo>
                    <a:cubicBezTo>
                      <a:pt x="13445" y="844"/>
                      <a:pt x="15869" y="1519"/>
                      <a:pt x="17633" y="2869"/>
                    </a:cubicBezTo>
                    <a:cubicBezTo>
                      <a:pt x="19616" y="4388"/>
                      <a:pt x="20498" y="6244"/>
                      <a:pt x="20498" y="8269"/>
                    </a:cubicBezTo>
                    <a:cubicBezTo>
                      <a:pt x="20498" y="10125"/>
                      <a:pt x="18955" y="12825"/>
                      <a:pt x="15869" y="16200"/>
                    </a:cubicBezTo>
                    <a:close/>
                  </a:path>
                </a:pathLst>
              </a:custGeom>
              <a:solidFill>
                <a:schemeClr val="bg1"/>
              </a:solidFill>
              <a:ln w="12700" cap="flat">
                <a:noFill/>
                <a:miter lim="400000"/>
              </a:ln>
              <a:effectLst/>
            </p:spPr>
            <p:txBody>
              <a:bodyPr wrap="square" lIns="91439" tIns="91439" rIns="91439" bIns="91439" numCol="1" anchor="t">
                <a:noAutofit/>
              </a:bodyPr>
              <a:lstStyle/>
              <a:p>
                <a:pPr marL="0" marR="0" lvl="0" indent="0" defTabSz="914400" eaLnBrk="1" fontAlgn="auto" latinLnBrk="0" hangingPunct="1">
                  <a:lnSpc>
                    <a:spcPct val="100000"/>
                  </a:lnSpc>
                  <a:spcBef>
                    <a:spcPct val="0"/>
                  </a:spcBef>
                  <a:spcAft>
                    <a:spcPct val="0"/>
                  </a:spcAft>
                  <a:buClrTx/>
                  <a:buSzTx/>
                  <a:buFontTx/>
                  <a:buNone/>
                  <a:defRPr/>
                </a:pPr>
                <a:endParaRPr kumimoji="0" sz="1800" b="0" i="0" u="none" strike="noStrike" kern="0" cap="none" spc="0" normalizeH="0" baseline="0" noProof="0">
                  <a:ln>
                    <a:noFill/>
                  </a:ln>
                  <a:solidFill>
                    <a:srgbClr val="000000"/>
                  </a:solidFill>
                  <a:effectLst/>
                  <a:uLnTx/>
                  <a:uFillTx/>
                  <a:latin typeface="思源黑体 CN Bold" panose="020B0800000000000000" pitchFamily="34" charset="-122"/>
                  <a:ea typeface="思源黑体 CN Bold" panose="020B0800000000000000" pitchFamily="34" charset="-122"/>
                </a:endParaRPr>
              </a:p>
            </p:txBody>
          </p:sp>
          <p:sp>
            <p:nvSpPr>
              <p:cNvPr id="11" name="Freeform 237"/>
              <p:cNvSpPr/>
              <p:nvPr/>
            </p:nvSpPr>
            <p:spPr>
              <a:xfrm>
                <a:off x="11068767" y="3590381"/>
                <a:ext cx="181007" cy="18283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5143" y="0"/>
                      <a:pt x="0" y="4629"/>
                      <a:pt x="0" y="10800"/>
                    </a:cubicBezTo>
                    <a:cubicBezTo>
                      <a:pt x="0" y="16457"/>
                      <a:pt x="5143" y="21600"/>
                      <a:pt x="10800" y="21600"/>
                    </a:cubicBezTo>
                    <a:cubicBezTo>
                      <a:pt x="16457" y="21600"/>
                      <a:pt x="21600" y="16457"/>
                      <a:pt x="21600" y="10800"/>
                    </a:cubicBezTo>
                    <a:cubicBezTo>
                      <a:pt x="21600" y="4629"/>
                      <a:pt x="16457" y="0"/>
                      <a:pt x="10800" y="0"/>
                    </a:cubicBezTo>
                    <a:close/>
                    <a:moveTo>
                      <a:pt x="16457" y="16457"/>
                    </a:moveTo>
                    <a:cubicBezTo>
                      <a:pt x="14914" y="18000"/>
                      <a:pt x="12857" y="19029"/>
                      <a:pt x="10800" y="19029"/>
                    </a:cubicBezTo>
                    <a:cubicBezTo>
                      <a:pt x="6171" y="19029"/>
                      <a:pt x="2571" y="15429"/>
                      <a:pt x="2571" y="10800"/>
                    </a:cubicBezTo>
                    <a:cubicBezTo>
                      <a:pt x="2571" y="6171"/>
                      <a:pt x="6171" y="2571"/>
                      <a:pt x="10800" y="2571"/>
                    </a:cubicBezTo>
                    <a:cubicBezTo>
                      <a:pt x="12857" y="2571"/>
                      <a:pt x="14914" y="3086"/>
                      <a:pt x="16457" y="4629"/>
                    </a:cubicBezTo>
                    <a:cubicBezTo>
                      <a:pt x="18514" y="6171"/>
                      <a:pt x="19029" y="8229"/>
                      <a:pt x="19029" y="10800"/>
                    </a:cubicBezTo>
                    <a:cubicBezTo>
                      <a:pt x="19029" y="12857"/>
                      <a:pt x="18514" y="14914"/>
                      <a:pt x="16457" y="16457"/>
                    </a:cubicBezTo>
                    <a:close/>
                  </a:path>
                </a:pathLst>
              </a:custGeom>
              <a:solidFill>
                <a:schemeClr val="bg1"/>
              </a:solidFill>
              <a:ln w="12700" cap="flat">
                <a:noFill/>
                <a:miter lim="400000"/>
              </a:ln>
              <a:effectLst/>
            </p:spPr>
            <p:txBody>
              <a:bodyPr wrap="square" lIns="91439" tIns="91439" rIns="91439" bIns="91439" numCol="1" anchor="t">
                <a:noAutofit/>
              </a:bodyPr>
              <a:lstStyle/>
              <a:p>
                <a:pPr marL="0" marR="0" lvl="0" indent="0" defTabSz="914400" eaLnBrk="1" fontAlgn="auto" latinLnBrk="0" hangingPunct="1">
                  <a:lnSpc>
                    <a:spcPct val="100000"/>
                  </a:lnSpc>
                  <a:spcBef>
                    <a:spcPct val="0"/>
                  </a:spcBef>
                  <a:spcAft>
                    <a:spcPct val="0"/>
                  </a:spcAft>
                  <a:buClrTx/>
                  <a:buSzTx/>
                  <a:buFontTx/>
                  <a:buNone/>
                  <a:defRPr/>
                </a:pPr>
                <a:endParaRPr kumimoji="0" sz="1800" b="0" i="0" u="none" strike="noStrike" kern="0" cap="none" spc="0" normalizeH="0" baseline="0" noProof="0">
                  <a:ln>
                    <a:noFill/>
                  </a:ln>
                  <a:solidFill>
                    <a:srgbClr val="000000"/>
                  </a:solidFill>
                  <a:effectLst/>
                  <a:uLnTx/>
                  <a:uFillTx/>
                  <a:latin typeface="思源黑体 CN Bold" panose="020B0800000000000000" pitchFamily="34" charset="-122"/>
                  <a:ea typeface="思源黑体 CN Bold" panose="020B0800000000000000" pitchFamily="34" charset="-122"/>
                </a:endParaRPr>
              </a:p>
            </p:txBody>
          </p:sp>
        </p:grpSp>
      </p:grpSp>
      <p:grpSp>
        <p:nvGrpSpPr>
          <p:cNvPr id="12" name="组合 11"/>
          <p:cNvGrpSpPr/>
          <p:nvPr/>
        </p:nvGrpSpPr>
        <p:grpSpPr>
          <a:xfrm>
            <a:off x="7910885" y="1819730"/>
            <a:ext cx="2363474" cy="3641270"/>
            <a:chOff x="8796950" y="2530930"/>
            <a:chExt cx="2363474" cy="3641270"/>
          </a:xfrm>
        </p:grpSpPr>
        <p:sp>
          <p:nvSpPr>
            <p:cNvPr id="13" name="矩形 12"/>
            <p:cNvSpPr/>
            <p:nvPr/>
          </p:nvSpPr>
          <p:spPr>
            <a:xfrm>
              <a:off x="8796950" y="2530930"/>
              <a:ext cx="2363474" cy="3641270"/>
            </a:xfrm>
            <a:prstGeom prst="rect">
              <a:avLst/>
            </a:prstGeom>
            <a:gradFill>
              <a:gsLst>
                <a:gs pos="0">
                  <a:srgbClr val="63C77B"/>
                </a:gs>
                <a:gs pos="70000">
                  <a:srgbClr val="277F28"/>
                </a:gs>
              </a:gsLst>
              <a:lin ang="5400000" scaled="1"/>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思源黑体 CN Bold" panose="020B0800000000000000" pitchFamily="34" charset="-122"/>
                <a:ea typeface="思源黑体 CN Bold" panose="020B0800000000000000" pitchFamily="34" charset="-122"/>
                <a:cs typeface="+mn-cs"/>
              </a:endParaRPr>
            </a:p>
          </p:txBody>
        </p:sp>
        <p:sp>
          <p:nvSpPr>
            <p:cNvPr id="14" name="文本框 13"/>
            <p:cNvSpPr txBox="1"/>
            <p:nvPr/>
          </p:nvSpPr>
          <p:spPr>
            <a:xfrm>
              <a:off x="9121436" y="4201820"/>
              <a:ext cx="1714500" cy="584775"/>
            </a:xfrm>
            <a:prstGeom prst="rect">
              <a:avLst/>
            </a:prstGeom>
            <a:noFill/>
          </p:spPr>
          <p:txBody>
            <a:bodyPr wrap="square" rtlCol="0">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zh-CN" altLang="en-US" sz="2000" b="0" i="0" u="none" strike="noStrike" kern="0" cap="none" spc="0" normalizeH="0" baseline="0" noProof="0">
                  <a:ln>
                    <a:noFill/>
                  </a:ln>
                  <a:solidFill>
                    <a:schemeClr val="bg1"/>
                  </a:solidFill>
                  <a:effectLst/>
                  <a:uLnTx/>
                  <a:uFillTx/>
                  <a:latin typeface="思源黑体 CN Bold" panose="020B0800000000000000" pitchFamily="34" charset="-122"/>
                  <a:ea typeface="思源黑体 CN Bold" panose="020B0800000000000000" pitchFamily="34" charset="-122"/>
                </a:rPr>
                <a:t>添加标题</a:t>
              </a:r>
              <a:endParaRPr kumimoji="0" lang="en-US" altLang="zh-CN" sz="2000" b="0" i="0" u="none" strike="noStrike" kern="0" cap="none" spc="0" normalizeH="0" baseline="0" noProof="0">
                <a:ln>
                  <a:noFill/>
                </a:ln>
                <a:solidFill>
                  <a:schemeClr val="bg1"/>
                </a:solidFill>
                <a:effectLst/>
                <a:uLnTx/>
                <a:uFillTx/>
                <a:latin typeface="思源黑体 CN Bold" panose="020B0800000000000000" pitchFamily="34" charset="-122"/>
                <a:ea typeface="思源黑体 CN Bold" panose="020B0800000000000000" pitchFamily="34" charset="-122"/>
              </a:endParaRPr>
            </a:p>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1200" b="0" i="0" u="none" strike="noStrike" kern="0" cap="none" spc="0" normalizeH="0" baseline="0" noProof="0">
                  <a:ln>
                    <a:noFill/>
                  </a:ln>
                  <a:solidFill>
                    <a:schemeClr val="bg1"/>
                  </a:solidFill>
                  <a:effectLst/>
                  <a:uLnTx/>
                  <a:uFillTx/>
                  <a:latin typeface="思源黑体 CN Bold" panose="020B0800000000000000" pitchFamily="34" charset="-122"/>
                  <a:ea typeface="思源黑体 CN Bold" panose="020B0800000000000000" pitchFamily="34" charset="-122"/>
                </a:rPr>
                <a:t>Add your title</a:t>
              </a:r>
              <a:endParaRPr kumimoji="0" lang="zh-CN" altLang="en-US" sz="1200" b="0" i="0" u="none" strike="noStrike" kern="0" cap="none" spc="0" normalizeH="0" baseline="0" noProof="0">
                <a:ln>
                  <a:noFill/>
                </a:ln>
                <a:solidFill>
                  <a:schemeClr val="bg1"/>
                </a:solidFill>
                <a:effectLst/>
                <a:uLnTx/>
                <a:uFillTx/>
                <a:latin typeface="思源黑体 CN Bold" panose="020B0800000000000000" pitchFamily="34" charset="-122"/>
                <a:ea typeface="思源黑体 CN Bold" panose="020B0800000000000000" pitchFamily="34" charset="-122"/>
              </a:endParaRPr>
            </a:p>
          </p:txBody>
        </p:sp>
        <p:cxnSp>
          <p:nvCxnSpPr>
            <p:cNvPr id="15" name="直接连接符 14"/>
            <p:cNvCxnSpPr/>
            <p:nvPr/>
          </p:nvCxnSpPr>
          <p:spPr>
            <a:xfrm flipH="1">
              <a:off x="9717091" y="5043770"/>
              <a:ext cx="523191" cy="0"/>
            </a:xfrm>
            <a:prstGeom prst="line">
              <a:avLst/>
            </a:prstGeom>
            <a:noFill/>
            <a:ln w="15875" cap="flat" cmpd="sng" algn="ctr">
              <a:solidFill>
                <a:schemeClr val="bg1"/>
              </a:solidFill>
              <a:prstDash val="solid"/>
              <a:miter lim="800000"/>
            </a:ln>
            <a:effectLst/>
          </p:spPr>
        </p:cxnSp>
        <p:sp>
          <p:nvSpPr>
            <p:cNvPr id="16" name="文本框 15"/>
            <p:cNvSpPr txBox="1"/>
            <p:nvPr/>
          </p:nvSpPr>
          <p:spPr>
            <a:xfrm>
              <a:off x="8976090" y="5139776"/>
              <a:ext cx="2005192" cy="894604"/>
            </a:xfrm>
            <a:prstGeom prst="rect">
              <a:avLst/>
            </a:prstGeom>
            <a:noFill/>
          </p:spPr>
          <p:txBody>
            <a:bodyPr wrap="square" rtlCol="0">
              <a:spAutoFit/>
            </a:bodyPr>
            <a:lstStyle/>
            <a:p>
              <a:pPr lvl="0" algn="ctr">
                <a:lnSpc>
                  <a:spcPct val="150000"/>
                </a:lnSpc>
                <a:defRPr/>
              </a:pPr>
              <a:r>
                <a:rPr lang="zh-CN" altLang="en-US" sz="1200" kern="0">
                  <a:solidFill>
                    <a:schemeClr val="bg1"/>
                  </a:solidFill>
                  <a:latin typeface="思源黑体 CN Light" panose="020B0300000000000000" pitchFamily="34" charset="-122"/>
                  <a:ea typeface="思源黑体 CN Light" panose="020B0300000000000000" pitchFamily="34" charset="-122"/>
                  <a:cs typeface="+mn-ea"/>
                  <a:sym typeface="+mn-lt"/>
                </a:rPr>
                <a:t>点击此处添加文本内容，如关键词、</a:t>
              </a:r>
              <a:endParaRPr lang="en-US" altLang="zh-CN" sz="1200" kern="0">
                <a:solidFill>
                  <a:schemeClr val="bg1"/>
                </a:solidFill>
                <a:latin typeface="思源黑体 CN Light" panose="020B0300000000000000" pitchFamily="34" charset="-122"/>
                <a:ea typeface="思源黑体 CN Light" panose="020B0300000000000000" pitchFamily="34" charset="-122"/>
                <a:cs typeface="+mn-ea"/>
                <a:sym typeface="+mn-lt"/>
              </a:endParaRPr>
            </a:p>
            <a:p>
              <a:pPr lvl="0" algn="ctr">
                <a:lnSpc>
                  <a:spcPct val="150000"/>
                </a:lnSpc>
                <a:defRPr/>
              </a:pPr>
              <a:r>
                <a:rPr lang="zh-CN" altLang="en-US" sz="1200" kern="0">
                  <a:solidFill>
                    <a:schemeClr val="bg1"/>
                  </a:solidFill>
                  <a:latin typeface="思源黑体 CN Light" panose="020B0300000000000000" pitchFamily="34" charset="-122"/>
                  <a:ea typeface="思源黑体 CN Light" panose="020B0300000000000000" pitchFamily="34" charset="-122"/>
                  <a:cs typeface="+mn-ea"/>
                  <a:sym typeface="+mn-lt"/>
                </a:rPr>
                <a:t>部分简单介绍等。</a:t>
              </a:r>
              <a:endParaRPr lang="zh-CN" altLang="en-US" sz="1200" kern="0">
                <a:solidFill>
                  <a:schemeClr val="bg1"/>
                </a:solidFill>
                <a:latin typeface="思源黑体 CN Light" panose="020B0300000000000000" pitchFamily="34" charset="-122"/>
                <a:ea typeface="思源黑体 CN Light" panose="020B0300000000000000" pitchFamily="34" charset="-122"/>
                <a:cs typeface="+mn-ea"/>
                <a:sym typeface="+mn-lt"/>
              </a:endParaRPr>
            </a:p>
          </p:txBody>
        </p:sp>
        <p:grpSp>
          <p:nvGrpSpPr>
            <p:cNvPr id="17" name="组合 16"/>
            <p:cNvGrpSpPr/>
            <p:nvPr/>
          </p:nvGrpSpPr>
          <p:grpSpPr>
            <a:xfrm>
              <a:off x="9525317" y="3048064"/>
              <a:ext cx="906737" cy="907620"/>
              <a:chOff x="16417531" y="3473368"/>
              <a:chExt cx="553449" cy="553988"/>
            </a:xfrm>
            <a:solidFill>
              <a:srgbClr val="2285ED"/>
            </a:solidFill>
          </p:grpSpPr>
          <p:sp>
            <p:nvSpPr>
              <p:cNvPr id="18" name="Freeform 225"/>
              <p:cNvSpPr/>
              <p:nvPr/>
            </p:nvSpPr>
            <p:spPr>
              <a:xfrm>
                <a:off x="16417531" y="3473368"/>
                <a:ext cx="553449" cy="553988"/>
              </a:xfrm>
              <a:custGeom>
                <a:avLst/>
                <a:gdLst/>
                <a:ahLst/>
                <a:cxnLst>
                  <a:cxn ang="0">
                    <a:pos x="wd2" y="hd2"/>
                  </a:cxn>
                  <a:cxn ang="5400000">
                    <a:pos x="wd2" y="hd2"/>
                  </a:cxn>
                  <a:cxn ang="10800000">
                    <a:pos x="wd2" y="hd2"/>
                  </a:cxn>
                  <a:cxn ang="16200000">
                    <a:pos x="wd2" y="hd2"/>
                  </a:cxn>
                </a:cxnLst>
                <a:rect l="0" t="0" r="r" b="b"/>
                <a:pathLst>
                  <a:path w="19874" h="21600" extrusionOk="0">
                    <a:moveTo>
                      <a:pt x="19568" y="7931"/>
                    </a:moveTo>
                    <a:cubicBezTo>
                      <a:pt x="18791" y="5231"/>
                      <a:pt x="17237" y="2869"/>
                      <a:pt x="14907" y="1519"/>
                    </a:cubicBezTo>
                    <a:cubicBezTo>
                      <a:pt x="13353" y="506"/>
                      <a:pt x="11643" y="0"/>
                      <a:pt x="9934" y="0"/>
                    </a:cubicBezTo>
                    <a:cubicBezTo>
                      <a:pt x="6360" y="0"/>
                      <a:pt x="3096" y="2025"/>
                      <a:pt x="1387" y="5400"/>
                    </a:cubicBezTo>
                    <a:cubicBezTo>
                      <a:pt x="-1410" y="10631"/>
                      <a:pt x="144" y="17212"/>
                      <a:pt x="4961" y="20081"/>
                    </a:cubicBezTo>
                    <a:cubicBezTo>
                      <a:pt x="6515" y="21094"/>
                      <a:pt x="8225" y="21600"/>
                      <a:pt x="9934" y="21600"/>
                    </a:cubicBezTo>
                    <a:cubicBezTo>
                      <a:pt x="13508" y="21600"/>
                      <a:pt x="16771" y="19575"/>
                      <a:pt x="18481" y="16200"/>
                    </a:cubicBezTo>
                    <a:cubicBezTo>
                      <a:pt x="19879" y="13669"/>
                      <a:pt x="20190" y="10800"/>
                      <a:pt x="19568" y="7931"/>
                    </a:cubicBezTo>
                    <a:close/>
                    <a:moveTo>
                      <a:pt x="19102" y="11981"/>
                    </a:moveTo>
                    <a:cubicBezTo>
                      <a:pt x="18947" y="13331"/>
                      <a:pt x="18481" y="14681"/>
                      <a:pt x="17859" y="15862"/>
                    </a:cubicBezTo>
                    <a:cubicBezTo>
                      <a:pt x="17548" y="16537"/>
                      <a:pt x="16927" y="17381"/>
                      <a:pt x="16461" y="17887"/>
                    </a:cubicBezTo>
                    <a:cubicBezTo>
                      <a:pt x="15839" y="18562"/>
                      <a:pt x="15217" y="19069"/>
                      <a:pt x="14440" y="19575"/>
                    </a:cubicBezTo>
                    <a:cubicBezTo>
                      <a:pt x="13042" y="20419"/>
                      <a:pt x="11488" y="20756"/>
                      <a:pt x="9934" y="20756"/>
                    </a:cubicBezTo>
                    <a:cubicBezTo>
                      <a:pt x="9157" y="20756"/>
                      <a:pt x="8380" y="20756"/>
                      <a:pt x="7603" y="20419"/>
                    </a:cubicBezTo>
                    <a:cubicBezTo>
                      <a:pt x="6826" y="20250"/>
                      <a:pt x="6049" y="19912"/>
                      <a:pt x="5272" y="19406"/>
                    </a:cubicBezTo>
                    <a:cubicBezTo>
                      <a:pt x="4184" y="18731"/>
                      <a:pt x="3252" y="17887"/>
                      <a:pt x="2630" y="16875"/>
                    </a:cubicBezTo>
                    <a:cubicBezTo>
                      <a:pt x="1853" y="15862"/>
                      <a:pt x="1387" y="14681"/>
                      <a:pt x="1076" y="13331"/>
                    </a:cubicBezTo>
                    <a:cubicBezTo>
                      <a:pt x="766" y="12150"/>
                      <a:pt x="610" y="10800"/>
                      <a:pt x="766" y="9619"/>
                    </a:cubicBezTo>
                    <a:cubicBezTo>
                      <a:pt x="921" y="8269"/>
                      <a:pt x="1387" y="6919"/>
                      <a:pt x="2009" y="5737"/>
                    </a:cubicBezTo>
                    <a:cubicBezTo>
                      <a:pt x="2319" y="5063"/>
                      <a:pt x="2941" y="4219"/>
                      <a:pt x="3407" y="3713"/>
                    </a:cubicBezTo>
                    <a:cubicBezTo>
                      <a:pt x="4029" y="3038"/>
                      <a:pt x="4650" y="2531"/>
                      <a:pt x="5427" y="2025"/>
                    </a:cubicBezTo>
                    <a:cubicBezTo>
                      <a:pt x="7448" y="844"/>
                      <a:pt x="9934" y="506"/>
                      <a:pt x="12265" y="1181"/>
                    </a:cubicBezTo>
                    <a:cubicBezTo>
                      <a:pt x="13042" y="1350"/>
                      <a:pt x="13819" y="1688"/>
                      <a:pt x="14596" y="2194"/>
                    </a:cubicBezTo>
                    <a:cubicBezTo>
                      <a:pt x="15684" y="2869"/>
                      <a:pt x="16616" y="3713"/>
                      <a:pt x="17237" y="4725"/>
                    </a:cubicBezTo>
                    <a:cubicBezTo>
                      <a:pt x="18014" y="5737"/>
                      <a:pt x="18481" y="6919"/>
                      <a:pt x="18791" y="8269"/>
                    </a:cubicBezTo>
                    <a:cubicBezTo>
                      <a:pt x="19102" y="9450"/>
                      <a:pt x="19258" y="10800"/>
                      <a:pt x="19102" y="11981"/>
                    </a:cubicBezTo>
                    <a:close/>
                  </a:path>
                </a:pathLst>
              </a:custGeom>
              <a:solidFill>
                <a:schemeClr val="bg1"/>
              </a:solidFill>
              <a:ln w="12700" cap="flat">
                <a:noFill/>
                <a:miter lim="400000"/>
              </a:ln>
              <a:effectLst/>
            </p:spPr>
            <p:txBody>
              <a:bodyPr wrap="square" lIns="91439" tIns="91439" rIns="91439" bIns="91439" numCol="1" anchor="t">
                <a:noAutofit/>
              </a:bodyPr>
              <a:lstStyle/>
              <a:p>
                <a:pPr marL="0" marR="0" lvl="0" indent="0" defTabSz="914400" eaLnBrk="1" fontAlgn="auto" latinLnBrk="0" hangingPunct="1">
                  <a:lnSpc>
                    <a:spcPct val="100000"/>
                  </a:lnSpc>
                  <a:spcBef>
                    <a:spcPct val="0"/>
                  </a:spcBef>
                  <a:spcAft>
                    <a:spcPct val="0"/>
                  </a:spcAft>
                  <a:buClrTx/>
                  <a:buSzTx/>
                  <a:buFontTx/>
                  <a:buNone/>
                  <a:defRPr/>
                </a:pPr>
                <a:endParaRPr kumimoji="0" sz="1800" b="0" i="0" u="none" strike="noStrike" kern="0" cap="none" spc="0" normalizeH="0" baseline="0" noProof="0">
                  <a:ln>
                    <a:noFill/>
                  </a:ln>
                  <a:solidFill>
                    <a:srgbClr val="000000"/>
                  </a:solidFill>
                  <a:effectLst/>
                  <a:uLnTx/>
                  <a:uFillTx/>
                  <a:latin typeface="思源黑体 CN Bold" panose="020B0800000000000000" pitchFamily="34" charset="-122"/>
                  <a:ea typeface="思源黑体 CN Bold" panose="020B0800000000000000" pitchFamily="34" charset="-122"/>
                </a:endParaRPr>
              </a:p>
            </p:txBody>
          </p:sp>
          <p:sp>
            <p:nvSpPr>
              <p:cNvPr id="19" name="Freeform 226"/>
              <p:cNvSpPr/>
              <p:nvPr/>
            </p:nvSpPr>
            <p:spPr>
              <a:xfrm>
                <a:off x="16685425" y="3555643"/>
                <a:ext cx="181007" cy="299849"/>
              </a:xfrm>
              <a:custGeom>
                <a:avLst/>
                <a:gdLst/>
                <a:ahLst/>
                <a:cxnLst>
                  <a:cxn ang="0">
                    <a:pos x="wd2" y="hd2"/>
                  </a:cxn>
                  <a:cxn ang="5400000">
                    <a:pos x="wd2" y="hd2"/>
                  </a:cxn>
                  <a:cxn ang="10800000">
                    <a:pos x="wd2" y="hd2"/>
                  </a:cxn>
                  <a:cxn ang="16200000">
                    <a:pos x="wd2" y="hd2"/>
                  </a:cxn>
                </a:cxnLst>
                <a:rect l="0" t="0" r="r" b="b"/>
                <a:pathLst>
                  <a:path w="21600" h="21600" extrusionOk="0">
                    <a:moveTo>
                      <a:pt x="21086" y="20348"/>
                    </a:moveTo>
                    <a:cubicBezTo>
                      <a:pt x="2057" y="13774"/>
                      <a:pt x="2057" y="13774"/>
                      <a:pt x="2057" y="13774"/>
                    </a:cubicBezTo>
                    <a:cubicBezTo>
                      <a:pt x="2057" y="626"/>
                      <a:pt x="2057" y="626"/>
                      <a:pt x="2057" y="626"/>
                    </a:cubicBezTo>
                    <a:cubicBezTo>
                      <a:pt x="2057" y="313"/>
                      <a:pt x="1543" y="0"/>
                      <a:pt x="1029" y="0"/>
                    </a:cubicBezTo>
                    <a:cubicBezTo>
                      <a:pt x="514" y="0"/>
                      <a:pt x="0" y="313"/>
                      <a:pt x="0" y="626"/>
                    </a:cubicBezTo>
                    <a:cubicBezTo>
                      <a:pt x="0" y="14087"/>
                      <a:pt x="0" y="14087"/>
                      <a:pt x="0" y="14087"/>
                    </a:cubicBezTo>
                    <a:cubicBezTo>
                      <a:pt x="0" y="14400"/>
                      <a:pt x="0" y="14713"/>
                      <a:pt x="514" y="14713"/>
                    </a:cubicBezTo>
                    <a:cubicBezTo>
                      <a:pt x="19543" y="21600"/>
                      <a:pt x="19543" y="21600"/>
                      <a:pt x="19543" y="21600"/>
                    </a:cubicBezTo>
                    <a:cubicBezTo>
                      <a:pt x="20057" y="21600"/>
                      <a:pt x="21086" y="21600"/>
                      <a:pt x="21086" y="21287"/>
                    </a:cubicBezTo>
                    <a:cubicBezTo>
                      <a:pt x="21600" y="20974"/>
                      <a:pt x="21600" y="20974"/>
                      <a:pt x="21600" y="20661"/>
                    </a:cubicBezTo>
                    <a:cubicBezTo>
                      <a:pt x="21086" y="20348"/>
                      <a:pt x="21086" y="20348"/>
                      <a:pt x="21086" y="20348"/>
                    </a:cubicBezTo>
                    <a:close/>
                  </a:path>
                </a:pathLst>
              </a:custGeom>
              <a:noFill/>
              <a:ln w="12700" cap="flat">
                <a:solidFill>
                  <a:schemeClr val="bg1"/>
                </a:solidFill>
                <a:miter lim="400000"/>
              </a:ln>
              <a:effectLst/>
            </p:spPr>
            <p:txBody>
              <a:bodyPr wrap="square" lIns="91439" tIns="91439" rIns="91439" bIns="91439" numCol="1" anchor="t">
                <a:noAutofit/>
              </a:bodyPr>
              <a:lstStyle/>
              <a:p>
                <a:pPr marL="0" marR="0" lvl="0" indent="0" defTabSz="914400" eaLnBrk="1" fontAlgn="auto" latinLnBrk="0" hangingPunct="1">
                  <a:lnSpc>
                    <a:spcPct val="100000"/>
                  </a:lnSpc>
                  <a:spcBef>
                    <a:spcPct val="0"/>
                  </a:spcBef>
                  <a:spcAft>
                    <a:spcPct val="0"/>
                  </a:spcAft>
                  <a:buClrTx/>
                  <a:buSzTx/>
                  <a:buFontTx/>
                  <a:buNone/>
                  <a:defRPr/>
                </a:pPr>
                <a:endParaRPr kumimoji="0" sz="1800" b="0" i="0" u="none" strike="noStrike" kern="0" cap="none" spc="0" normalizeH="0" baseline="0" noProof="0">
                  <a:ln>
                    <a:noFill/>
                  </a:ln>
                  <a:solidFill>
                    <a:srgbClr val="000000"/>
                  </a:solidFill>
                  <a:effectLst/>
                  <a:uLnTx/>
                  <a:uFillTx/>
                  <a:latin typeface="思源黑体 CN Bold" panose="020B0800000000000000" pitchFamily="34" charset="-122"/>
                  <a:ea typeface="思源黑体 CN Bold" panose="020B0800000000000000" pitchFamily="34" charset="-122"/>
                </a:endParaRPr>
              </a:p>
            </p:txBody>
          </p:sp>
        </p:grpSp>
      </p:grpSp>
      <p:grpSp>
        <p:nvGrpSpPr>
          <p:cNvPr id="20" name="组合 19"/>
          <p:cNvGrpSpPr/>
          <p:nvPr/>
        </p:nvGrpSpPr>
        <p:grpSpPr>
          <a:xfrm>
            <a:off x="4914263" y="1819730"/>
            <a:ext cx="2363474" cy="3641270"/>
            <a:chOff x="6232685" y="2530930"/>
            <a:chExt cx="2363474" cy="3641270"/>
          </a:xfrm>
        </p:grpSpPr>
        <p:sp>
          <p:nvSpPr>
            <p:cNvPr id="21" name="矩形 20"/>
            <p:cNvSpPr/>
            <p:nvPr/>
          </p:nvSpPr>
          <p:spPr>
            <a:xfrm>
              <a:off x="6232685" y="2530930"/>
              <a:ext cx="2363474" cy="3641270"/>
            </a:xfrm>
            <a:prstGeom prst="rect">
              <a:avLst/>
            </a:prstGeom>
            <a:solidFill>
              <a:srgbClr val="F8F8F8"/>
            </a:solidFill>
            <a:ln w="12700" cap="flat" cmpd="sng" algn="ctr">
              <a:gradFill>
                <a:gsLst>
                  <a:gs pos="0">
                    <a:srgbClr val="63C77B"/>
                  </a:gs>
                  <a:gs pos="100000">
                    <a:srgbClr val="277F28"/>
                  </a:gs>
                </a:gsLst>
                <a:lin ang="5400000" scaled="1"/>
              </a:gra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思源黑体 CN Bold" panose="020B0800000000000000" pitchFamily="34" charset="-122"/>
                <a:ea typeface="思源黑体 CN Bold" panose="020B0800000000000000" pitchFamily="34" charset="-122"/>
                <a:cs typeface="+mn-cs"/>
              </a:endParaRPr>
            </a:p>
          </p:txBody>
        </p:sp>
        <p:sp>
          <p:nvSpPr>
            <p:cNvPr id="22" name="文本框 21"/>
            <p:cNvSpPr txBox="1"/>
            <p:nvPr/>
          </p:nvSpPr>
          <p:spPr>
            <a:xfrm>
              <a:off x="6557171" y="4201820"/>
              <a:ext cx="1714500" cy="584775"/>
            </a:xfrm>
            <a:prstGeom prst="rect">
              <a:avLst/>
            </a:prstGeom>
            <a:noFill/>
          </p:spPr>
          <p:txBody>
            <a:bodyPr wrap="square" rtlCol="0">
              <a:spAutoFit/>
            </a:bodyPr>
            <a:lstStyle/>
            <a:p>
              <a:pPr marL="0" marR="0" lvl="0" indent="0" algn="ctr" defTabSz="914400" eaLnBrk="1" fontAlgn="auto" latinLnBrk="0" hangingPunct="1">
                <a:lnSpc>
                  <a:spcPct val="100000"/>
                </a:lnSpc>
                <a:spcBef>
                  <a:spcPct val="0"/>
                </a:spcBef>
                <a:spcAft>
                  <a:spcPct val="0"/>
                </a:spcAft>
                <a:buClrTx/>
                <a:buSzTx/>
                <a:buFontTx/>
                <a:buNone/>
                <a:defRPr/>
              </a:pPr>
              <a:r>
                <a:rPr kumimoji="0" lang="zh-CN" altLang="en-US" sz="2000" b="0" i="0" u="none" strike="noStrike" kern="0" cap="none" spc="0" normalizeH="0" baseline="0" noProof="0">
                  <a:ln>
                    <a:noFill/>
                  </a:ln>
                  <a:gradFill>
                    <a:gsLst>
                      <a:gs pos="0">
                        <a:srgbClr val="63C77B"/>
                      </a:gs>
                      <a:gs pos="100000">
                        <a:srgbClr val="277F28"/>
                      </a:gs>
                    </a:gsLst>
                    <a:lin ang="5400000" scaled="1"/>
                  </a:gradFill>
                  <a:effectLst/>
                  <a:uLnTx/>
                  <a:uFillTx/>
                  <a:latin typeface="思源黑体 CN Bold" panose="020B0800000000000000" pitchFamily="34" charset="-122"/>
                  <a:ea typeface="思源黑体 CN Bold" panose="020B0800000000000000" pitchFamily="34" charset="-122"/>
                </a:rPr>
                <a:t>添加标题</a:t>
              </a:r>
              <a:endParaRPr kumimoji="0" lang="en-US" altLang="zh-CN" sz="2000" b="0" i="0" u="none" strike="noStrike" kern="0" cap="none" spc="0" normalizeH="0" baseline="0" noProof="0">
                <a:ln>
                  <a:noFill/>
                </a:ln>
                <a:gradFill>
                  <a:gsLst>
                    <a:gs pos="0">
                      <a:srgbClr val="63C77B"/>
                    </a:gs>
                    <a:gs pos="100000">
                      <a:srgbClr val="277F28"/>
                    </a:gs>
                  </a:gsLst>
                  <a:lin ang="5400000" scaled="1"/>
                </a:gradFill>
                <a:effectLst/>
                <a:uLnTx/>
                <a:uFillTx/>
                <a:latin typeface="思源黑体 CN Bold" panose="020B0800000000000000" pitchFamily="34" charset="-122"/>
                <a:ea typeface="思源黑体 CN Bold" panose="020B0800000000000000" pitchFamily="34" charset="-122"/>
              </a:endParaRPr>
            </a:p>
            <a:p>
              <a:pPr marL="0" marR="0" lvl="0" indent="0" algn="ctr" defTabSz="914400" eaLnBrk="1" fontAlgn="auto" latinLnBrk="0" hangingPunct="1">
                <a:lnSpc>
                  <a:spcPct val="100000"/>
                </a:lnSpc>
                <a:spcBef>
                  <a:spcPct val="0"/>
                </a:spcBef>
                <a:spcAft>
                  <a:spcPct val="0"/>
                </a:spcAft>
                <a:buClrTx/>
                <a:buSzTx/>
                <a:buFontTx/>
                <a:buNone/>
                <a:defRPr/>
              </a:pPr>
              <a:r>
                <a:rPr kumimoji="0" lang="en-US" altLang="zh-CN" sz="1200" b="0" i="0" u="none" strike="noStrike" kern="0" cap="none" spc="0" normalizeH="0" baseline="0" noProof="0">
                  <a:ln>
                    <a:noFill/>
                  </a:ln>
                  <a:gradFill>
                    <a:gsLst>
                      <a:gs pos="0">
                        <a:srgbClr val="63C77B"/>
                      </a:gs>
                      <a:gs pos="100000">
                        <a:srgbClr val="277F28"/>
                      </a:gs>
                    </a:gsLst>
                    <a:lin ang="5400000" scaled="1"/>
                  </a:gradFill>
                  <a:effectLst/>
                  <a:uLnTx/>
                  <a:uFillTx/>
                  <a:latin typeface="思源黑体 CN Bold" panose="020B0800000000000000" pitchFamily="34" charset="-122"/>
                  <a:ea typeface="思源黑体 CN Bold" panose="020B0800000000000000" pitchFamily="34" charset="-122"/>
                </a:rPr>
                <a:t>Add your title</a:t>
              </a:r>
              <a:endParaRPr kumimoji="0" lang="zh-CN" altLang="en-US" sz="1200" b="0" i="0" u="none" strike="noStrike" kern="0" cap="none" spc="0" normalizeH="0" baseline="0" noProof="0">
                <a:ln>
                  <a:noFill/>
                </a:ln>
                <a:gradFill>
                  <a:gsLst>
                    <a:gs pos="0">
                      <a:srgbClr val="63C77B"/>
                    </a:gs>
                    <a:gs pos="100000">
                      <a:srgbClr val="277F28"/>
                    </a:gs>
                  </a:gsLst>
                  <a:lin ang="5400000" scaled="1"/>
                </a:gradFill>
                <a:effectLst/>
                <a:uLnTx/>
                <a:uFillTx/>
                <a:latin typeface="思源黑体 CN Bold" panose="020B0800000000000000" pitchFamily="34" charset="-122"/>
                <a:ea typeface="思源黑体 CN Bold" panose="020B0800000000000000" pitchFamily="34" charset="-122"/>
              </a:endParaRPr>
            </a:p>
          </p:txBody>
        </p:sp>
        <p:cxnSp>
          <p:nvCxnSpPr>
            <p:cNvPr id="23" name="直接连接符 22"/>
            <p:cNvCxnSpPr/>
            <p:nvPr/>
          </p:nvCxnSpPr>
          <p:spPr>
            <a:xfrm flipH="1">
              <a:off x="7152826" y="5043770"/>
              <a:ext cx="523191" cy="0"/>
            </a:xfrm>
            <a:prstGeom prst="line">
              <a:avLst/>
            </a:prstGeom>
            <a:noFill/>
            <a:ln w="15875" cap="flat" cmpd="sng" algn="ctr">
              <a:gradFill>
                <a:gsLst>
                  <a:gs pos="14000">
                    <a:srgbClr val="277F28"/>
                  </a:gs>
                  <a:gs pos="100000">
                    <a:srgbClr val="63C77B"/>
                  </a:gs>
                </a:gsLst>
                <a:lin ang="5400000" scaled="1"/>
              </a:gradFill>
              <a:prstDash val="solid"/>
              <a:miter lim="800000"/>
            </a:ln>
            <a:effectLst/>
          </p:spPr>
        </p:cxnSp>
        <p:sp>
          <p:nvSpPr>
            <p:cNvPr id="24" name="文本框 23"/>
            <p:cNvSpPr txBox="1"/>
            <p:nvPr/>
          </p:nvSpPr>
          <p:spPr>
            <a:xfrm>
              <a:off x="6411825" y="5139776"/>
              <a:ext cx="2005192" cy="894604"/>
            </a:xfrm>
            <a:prstGeom prst="rect">
              <a:avLst/>
            </a:prstGeom>
            <a:noFill/>
          </p:spPr>
          <p:txBody>
            <a:bodyPr wrap="square" rtlCol="0">
              <a:spAutoFit/>
            </a:bodyPr>
            <a:lstStyle/>
            <a:p>
              <a:pPr lvl="0" algn="ctr">
                <a:lnSpc>
                  <a:spcPct val="150000"/>
                </a:lnSpc>
                <a:defRPr/>
              </a:pPr>
              <a:r>
                <a:rPr lang="zh-CN" altLang="en-US" sz="1200" kern="0">
                  <a:gradFill>
                    <a:gsLst>
                      <a:gs pos="0">
                        <a:srgbClr val="63C77B"/>
                      </a:gs>
                      <a:gs pos="70000">
                        <a:srgbClr val="277F28"/>
                      </a:gs>
                    </a:gsLst>
                    <a:lin ang="5400000" scaled="1"/>
                  </a:gradFill>
                  <a:latin typeface="思源黑体 CN Light" panose="020B0300000000000000" pitchFamily="34" charset="-122"/>
                  <a:ea typeface="思源黑体 CN Light" panose="020B0300000000000000" pitchFamily="34" charset="-122"/>
                  <a:cs typeface="+mn-ea"/>
                  <a:sym typeface="+mn-lt"/>
                </a:rPr>
                <a:t>点击此处添加文本内容，如关键词、</a:t>
              </a:r>
              <a:endParaRPr lang="en-US" altLang="zh-CN" sz="1200" kern="0">
                <a:gradFill>
                  <a:gsLst>
                    <a:gs pos="0">
                      <a:srgbClr val="63C77B"/>
                    </a:gs>
                    <a:gs pos="70000">
                      <a:srgbClr val="277F28"/>
                    </a:gs>
                  </a:gsLst>
                  <a:lin ang="5400000" scaled="1"/>
                </a:gradFill>
                <a:latin typeface="思源黑体 CN Light" panose="020B0300000000000000" pitchFamily="34" charset="-122"/>
                <a:ea typeface="思源黑体 CN Light" panose="020B0300000000000000" pitchFamily="34" charset="-122"/>
                <a:cs typeface="+mn-ea"/>
                <a:sym typeface="+mn-lt"/>
              </a:endParaRPr>
            </a:p>
            <a:p>
              <a:pPr lvl="0" algn="ctr">
                <a:lnSpc>
                  <a:spcPct val="150000"/>
                </a:lnSpc>
                <a:defRPr/>
              </a:pPr>
              <a:r>
                <a:rPr lang="zh-CN" altLang="en-US" sz="1200" kern="0">
                  <a:gradFill>
                    <a:gsLst>
                      <a:gs pos="0">
                        <a:srgbClr val="63C77B"/>
                      </a:gs>
                      <a:gs pos="70000">
                        <a:srgbClr val="277F28"/>
                      </a:gs>
                    </a:gsLst>
                    <a:lin ang="5400000" scaled="1"/>
                  </a:gradFill>
                  <a:latin typeface="思源黑体 CN Light" panose="020B0300000000000000" pitchFamily="34" charset="-122"/>
                  <a:ea typeface="思源黑体 CN Light" panose="020B0300000000000000" pitchFamily="34" charset="-122"/>
                  <a:cs typeface="+mn-ea"/>
                  <a:sym typeface="+mn-lt"/>
                </a:rPr>
                <a:t>部分简单介绍等。</a:t>
              </a:r>
              <a:endParaRPr lang="zh-CN" altLang="en-US" sz="1200" kern="0">
                <a:gradFill>
                  <a:gsLst>
                    <a:gs pos="0">
                      <a:srgbClr val="63C77B"/>
                    </a:gs>
                    <a:gs pos="70000">
                      <a:srgbClr val="277F28"/>
                    </a:gs>
                  </a:gsLst>
                  <a:lin ang="5400000" scaled="1"/>
                </a:gradFill>
                <a:latin typeface="思源黑体 CN Light" panose="020B0300000000000000" pitchFamily="34" charset="-122"/>
                <a:ea typeface="思源黑体 CN Light" panose="020B0300000000000000" pitchFamily="34" charset="-122"/>
                <a:cs typeface="+mn-ea"/>
                <a:sym typeface="+mn-lt"/>
              </a:endParaRPr>
            </a:p>
          </p:txBody>
        </p:sp>
        <p:sp>
          <p:nvSpPr>
            <p:cNvPr id="25" name="Freeform 227"/>
            <p:cNvSpPr/>
            <p:nvPr/>
          </p:nvSpPr>
          <p:spPr>
            <a:xfrm>
              <a:off x="7039990" y="3031231"/>
              <a:ext cx="748862" cy="907620"/>
            </a:xfrm>
            <a:custGeom>
              <a:avLst/>
              <a:gdLst/>
              <a:ahLst/>
              <a:cxnLst>
                <a:cxn ang="0">
                  <a:pos x="wd2" y="hd2"/>
                </a:cxn>
                <a:cxn ang="5400000">
                  <a:pos x="wd2" y="hd2"/>
                </a:cxn>
                <a:cxn ang="10800000">
                  <a:pos x="wd2" y="hd2"/>
                </a:cxn>
                <a:cxn ang="16200000">
                  <a:pos x="wd2" y="hd2"/>
                </a:cxn>
              </a:cxnLst>
              <a:rect l="0" t="0" r="r" b="b"/>
              <a:pathLst>
                <a:path w="21600" h="21600" extrusionOk="0">
                  <a:moveTo>
                    <a:pt x="19358" y="3881"/>
                  </a:moveTo>
                  <a:cubicBezTo>
                    <a:pt x="19155" y="3713"/>
                    <a:pt x="19155" y="3713"/>
                    <a:pt x="18951" y="3713"/>
                  </a:cubicBezTo>
                  <a:cubicBezTo>
                    <a:pt x="12838" y="3713"/>
                    <a:pt x="12838" y="3713"/>
                    <a:pt x="12838" y="3713"/>
                  </a:cubicBezTo>
                  <a:cubicBezTo>
                    <a:pt x="12838" y="1688"/>
                    <a:pt x="12838" y="1688"/>
                    <a:pt x="12838" y="1688"/>
                  </a:cubicBezTo>
                  <a:cubicBezTo>
                    <a:pt x="12838" y="675"/>
                    <a:pt x="11819" y="0"/>
                    <a:pt x="10800" y="0"/>
                  </a:cubicBezTo>
                  <a:cubicBezTo>
                    <a:pt x="9781" y="0"/>
                    <a:pt x="8762" y="675"/>
                    <a:pt x="8762" y="1688"/>
                  </a:cubicBezTo>
                  <a:cubicBezTo>
                    <a:pt x="8762" y="3713"/>
                    <a:pt x="8762" y="3713"/>
                    <a:pt x="8762" y="3713"/>
                  </a:cubicBezTo>
                  <a:cubicBezTo>
                    <a:pt x="2649" y="3713"/>
                    <a:pt x="2649" y="3713"/>
                    <a:pt x="2649" y="3713"/>
                  </a:cubicBezTo>
                  <a:cubicBezTo>
                    <a:pt x="2038" y="3713"/>
                    <a:pt x="1426" y="4219"/>
                    <a:pt x="1426" y="4725"/>
                  </a:cubicBezTo>
                  <a:cubicBezTo>
                    <a:pt x="1426" y="7256"/>
                    <a:pt x="1426" y="7256"/>
                    <a:pt x="1426" y="7256"/>
                  </a:cubicBezTo>
                  <a:cubicBezTo>
                    <a:pt x="1426" y="7762"/>
                    <a:pt x="2038" y="8269"/>
                    <a:pt x="2649" y="8269"/>
                  </a:cubicBezTo>
                  <a:cubicBezTo>
                    <a:pt x="8762" y="8269"/>
                    <a:pt x="8762" y="8269"/>
                    <a:pt x="8762" y="8269"/>
                  </a:cubicBezTo>
                  <a:cubicBezTo>
                    <a:pt x="8762" y="10969"/>
                    <a:pt x="8762" y="10969"/>
                    <a:pt x="8762" y="10969"/>
                  </a:cubicBezTo>
                  <a:cubicBezTo>
                    <a:pt x="2649" y="10969"/>
                    <a:pt x="2649" y="10969"/>
                    <a:pt x="2649" y="10969"/>
                  </a:cubicBezTo>
                  <a:cubicBezTo>
                    <a:pt x="2445" y="10969"/>
                    <a:pt x="2445" y="11137"/>
                    <a:pt x="2242" y="11137"/>
                  </a:cubicBezTo>
                  <a:cubicBezTo>
                    <a:pt x="2242" y="11137"/>
                    <a:pt x="2242" y="11137"/>
                    <a:pt x="2242" y="11137"/>
                  </a:cubicBezTo>
                  <a:cubicBezTo>
                    <a:pt x="0" y="12994"/>
                    <a:pt x="0" y="12994"/>
                    <a:pt x="0" y="12994"/>
                  </a:cubicBezTo>
                  <a:cubicBezTo>
                    <a:pt x="0" y="13162"/>
                    <a:pt x="0" y="13162"/>
                    <a:pt x="0" y="13331"/>
                  </a:cubicBezTo>
                  <a:cubicBezTo>
                    <a:pt x="0" y="13331"/>
                    <a:pt x="0" y="13500"/>
                    <a:pt x="0" y="13500"/>
                  </a:cubicBezTo>
                  <a:cubicBezTo>
                    <a:pt x="2242" y="15525"/>
                    <a:pt x="2242" y="15525"/>
                    <a:pt x="2242" y="15525"/>
                  </a:cubicBezTo>
                  <a:cubicBezTo>
                    <a:pt x="2445" y="15525"/>
                    <a:pt x="2445" y="15525"/>
                    <a:pt x="2649" y="15525"/>
                  </a:cubicBezTo>
                  <a:cubicBezTo>
                    <a:pt x="8762" y="15525"/>
                    <a:pt x="8762" y="15525"/>
                    <a:pt x="8762" y="15525"/>
                  </a:cubicBezTo>
                  <a:cubicBezTo>
                    <a:pt x="8762" y="21600"/>
                    <a:pt x="8762" y="21600"/>
                    <a:pt x="8762" y="21600"/>
                  </a:cubicBezTo>
                  <a:cubicBezTo>
                    <a:pt x="12838" y="21600"/>
                    <a:pt x="12838" y="21600"/>
                    <a:pt x="12838" y="21600"/>
                  </a:cubicBezTo>
                  <a:cubicBezTo>
                    <a:pt x="12838" y="15525"/>
                    <a:pt x="12838" y="15525"/>
                    <a:pt x="12838" y="15525"/>
                  </a:cubicBezTo>
                  <a:cubicBezTo>
                    <a:pt x="18951" y="15525"/>
                    <a:pt x="18951" y="15525"/>
                    <a:pt x="18951" y="15525"/>
                  </a:cubicBezTo>
                  <a:cubicBezTo>
                    <a:pt x="19562" y="15525"/>
                    <a:pt x="20174" y="15187"/>
                    <a:pt x="20174" y="14512"/>
                  </a:cubicBezTo>
                  <a:cubicBezTo>
                    <a:pt x="20174" y="11981"/>
                    <a:pt x="20174" y="11981"/>
                    <a:pt x="20174" y="11981"/>
                  </a:cubicBezTo>
                  <a:cubicBezTo>
                    <a:pt x="20174" y="11475"/>
                    <a:pt x="19562" y="10969"/>
                    <a:pt x="18951" y="10969"/>
                  </a:cubicBezTo>
                  <a:cubicBezTo>
                    <a:pt x="12838" y="10969"/>
                    <a:pt x="12838" y="10969"/>
                    <a:pt x="12838" y="10969"/>
                  </a:cubicBezTo>
                  <a:cubicBezTo>
                    <a:pt x="12838" y="8269"/>
                    <a:pt x="12838" y="8269"/>
                    <a:pt x="12838" y="8269"/>
                  </a:cubicBezTo>
                  <a:cubicBezTo>
                    <a:pt x="18951" y="8269"/>
                    <a:pt x="18951" y="8269"/>
                    <a:pt x="18951" y="8269"/>
                  </a:cubicBezTo>
                  <a:cubicBezTo>
                    <a:pt x="19155" y="8269"/>
                    <a:pt x="19155" y="8269"/>
                    <a:pt x="19358" y="8100"/>
                  </a:cubicBezTo>
                  <a:cubicBezTo>
                    <a:pt x="19358" y="8100"/>
                    <a:pt x="19358" y="8100"/>
                    <a:pt x="19358" y="8100"/>
                  </a:cubicBezTo>
                  <a:cubicBezTo>
                    <a:pt x="21600" y="6244"/>
                    <a:pt x="21600" y="6244"/>
                    <a:pt x="21600" y="6244"/>
                  </a:cubicBezTo>
                  <a:cubicBezTo>
                    <a:pt x="21600" y="6244"/>
                    <a:pt x="21600" y="6075"/>
                    <a:pt x="21600" y="6075"/>
                  </a:cubicBezTo>
                  <a:cubicBezTo>
                    <a:pt x="21600" y="5906"/>
                    <a:pt x="21600" y="5737"/>
                    <a:pt x="21600" y="5737"/>
                  </a:cubicBezTo>
                  <a:lnTo>
                    <a:pt x="19358" y="3881"/>
                  </a:lnTo>
                  <a:close/>
                  <a:moveTo>
                    <a:pt x="9781" y="1688"/>
                  </a:moveTo>
                  <a:cubicBezTo>
                    <a:pt x="9781" y="1181"/>
                    <a:pt x="10189" y="844"/>
                    <a:pt x="10800" y="844"/>
                  </a:cubicBezTo>
                  <a:cubicBezTo>
                    <a:pt x="11411" y="844"/>
                    <a:pt x="11819" y="1181"/>
                    <a:pt x="11819" y="1688"/>
                  </a:cubicBezTo>
                  <a:cubicBezTo>
                    <a:pt x="11819" y="3713"/>
                    <a:pt x="11819" y="3713"/>
                    <a:pt x="11819" y="3713"/>
                  </a:cubicBezTo>
                  <a:cubicBezTo>
                    <a:pt x="9781" y="3713"/>
                    <a:pt x="9781" y="3713"/>
                    <a:pt x="9781" y="3713"/>
                  </a:cubicBezTo>
                  <a:lnTo>
                    <a:pt x="9781" y="1688"/>
                  </a:lnTo>
                  <a:close/>
                  <a:moveTo>
                    <a:pt x="11819" y="20756"/>
                  </a:moveTo>
                  <a:cubicBezTo>
                    <a:pt x="9781" y="20756"/>
                    <a:pt x="9781" y="20756"/>
                    <a:pt x="9781" y="20756"/>
                  </a:cubicBezTo>
                  <a:cubicBezTo>
                    <a:pt x="9781" y="15525"/>
                    <a:pt x="9781" y="15525"/>
                    <a:pt x="9781" y="15525"/>
                  </a:cubicBezTo>
                  <a:cubicBezTo>
                    <a:pt x="11819" y="15525"/>
                    <a:pt x="11819" y="15525"/>
                    <a:pt x="11819" y="15525"/>
                  </a:cubicBezTo>
                  <a:lnTo>
                    <a:pt x="11819" y="20756"/>
                  </a:lnTo>
                  <a:close/>
                  <a:moveTo>
                    <a:pt x="19155" y="11812"/>
                  </a:moveTo>
                  <a:cubicBezTo>
                    <a:pt x="19155" y="14850"/>
                    <a:pt x="19155" y="14850"/>
                    <a:pt x="19155" y="14850"/>
                  </a:cubicBezTo>
                  <a:cubicBezTo>
                    <a:pt x="2853" y="14850"/>
                    <a:pt x="2853" y="14850"/>
                    <a:pt x="2853" y="14850"/>
                  </a:cubicBezTo>
                  <a:cubicBezTo>
                    <a:pt x="1019" y="13331"/>
                    <a:pt x="1019" y="13331"/>
                    <a:pt x="1019" y="13331"/>
                  </a:cubicBezTo>
                  <a:cubicBezTo>
                    <a:pt x="2853" y="11812"/>
                    <a:pt x="2853" y="11812"/>
                    <a:pt x="2853" y="11812"/>
                  </a:cubicBezTo>
                  <a:lnTo>
                    <a:pt x="19155" y="11812"/>
                  </a:lnTo>
                  <a:close/>
                  <a:moveTo>
                    <a:pt x="9781" y="10969"/>
                  </a:moveTo>
                  <a:cubicBezTo>
                    <a:pt x="9781" y="8269"/>
                    <a:pt x="9781" y="8269"/>
                    <a:pt x="9781" y="8269"/>
                  </a:cubicBezTo>
                  <a:cubicBezTo>
                    <a:pt x="11819" y="8269"/>
                    <a:pt x="11819" y="8269"/>
                    <a:pt x="11819" y="8269"/>
                  </a:cubicBezTo>
                  <a:cubicBezTo>
                    <a:pt x="11819" y="10969"/>
                    <a:pt x="11819" y="10969"/>
                    <a:pt x="11819" y="10969"/>
                  </a:cubicBezTo>
                  <a:lnTo>
                    <a:pt x="9781" y="10969"/>
                  </a:lnTo>
                  <a:close/>
                  <a:moveTo>
                    <a:pt x="18747" y="7425"/>
                  </a:moveTo>
                  <a:cubicBezTo>
                    <a:pt x="2445" y="7425"/>
                    <a:pt x="2445" y="7425"/>
                    <a:pt x="2445" y="7425"/>
                  </a:cubicBezTo>
                  <a:cubicBezTo>
                    <a:pt x="2445" y="4556"/>
                    <a:pt x="2445" y="4556"/>
                    <a:pt x="2445" y="4556"/>
                  </a:cubicBezTo>
                  <a:cubicBezTo>
                    <a:pt x="18747" y="4556"/>
                    <a:pt x="18747" y="4556"/>
                    <a:pt x="18747" y="4556"/>
                  </a:cubicBezTo>
                  <a:cubicBezTo>
                    <a:pt x="20581" y="6075"/>
                    <a:pt x="20581" y="6075"/>
                    <a:pt x="20581" y="6075"/>
                  </a:cubicBezTo>
                  <a:lnTo>
                    <a:pt x="18747" y="7425"/>
                  </a:lnTo>
                  <a:close/>
                </a:path>
              </a:pathLst>
            </a:custGeom>
            <a:gradFill>
              <a:gsLst>
                <a:gs pos="0">
                  <a:srgbClr val="63C77B"/>
                </a:gs>
                <a:gs pos="100000">
                  <a:srgbClr val="277F28"/>
                </a:gs>
              </a:gsLst>
              <a:lin ang="5400000" scaled="1"/>
            </a:gradFill>
            <a:ln w="12700" cap="flat">
              <a:noFill/>
              <a:miter lim="400000"/>
            </a:ln>
            <a:effectLst/>
          </p:spPr>
          <p:txBody>
            <a:bodyPr wrap="square" lIns="91439" tIns="91439" rIns="91439" bIns="91439" numCol="1" anchor="t">
              <a:noAutofit/>
            </a:bodyPr>
            <a:lstStyle/>
            <a:p>
              <a:pPr marL="0" marR="0" lvl="0" indent="0" defTabSz="914400" eaLnBrk="1" fontAlgn="auto" latinLnBrk="0" hangingPunct="1">
                <a:lnSpc>
                  <a:spcPct val="100000"/>
                </a:lnSpc>
                <a:spcBef>
                  <a:spcPct val="0"/>
                </a:spcBef>
                <a:spcAft>
                  <a:spcPct val="0"/>
                </a:spcAft>
                <a:buClrTx/>
                <a:buSzTx/>
                <a:buFontTx/>
                <a:buNone/>
                <a:defRPr/>
              </a:pPr>
              <a:endParaRPr kumimoji="0" sz="1800" b="0" i="0" u="none" strike="noStrike" kern="0" cap="none" spc="0" normalizeH="0" baseline="0" noProof="0">
                <a:ln>
                  <a:noFill/>
                </a:ln>
                <a:solidFill>
                  <a:srgbClr val="000000"/>
                </a:solidFill>
                <a:effectLst/>
                <a:uLnTx/>
                <a:uFillTx/>
                <a:latin typeface="思源黑体 CN Bold" panose="020B0800000000000000" pitchFamily="34" charset="-122"/>
                <a:ea typeface="思源黑体 CN Bold" panose="020B0800000000000000" pitchFamily="34" charset="-122"/>
              </a:endParaRPr>
            </a:p>
          </p:txBody>
        </p:sp>
      </p:grpSp>
      <p:grpSp>
        <p:nvGrpSpPr>
          <p:cNvPr id="26" name="组合 25"/>
          <p:cNvGrpSpPr/>
          <p:nvPr/>
        </p:nvGrpSpPr>
        <p:grpSpPr>
          <a:xfrm>
            <a:off x="5318" y="0"/>
            <a:ext cx="4385832" cy="795925"/>
            <a:chOff x="5318" y="0"/>
            <a:chExt cx="4385832" cy="795925"/>
          </a:xfrm>
        </p:grpSpPr>
        <p:grpSp>
          <p:nvGrpSpPr>
            <p:cNvPr id="27" name="组合 26"/>
            <p:cNvGrpSpPr/>
            <p:nvPr/>
          </p:nvGrpSpPr>
          <p:grpSpPr>
            <a:xfrm>
              <a:off x="5318" y="0"/>
              <a:ext cx="537020" cy="480848"/>
              <a:chOff x="0" y="-1622"/>
              <a:chExt cx="537020" cy="480848"/>
            </a:xfrm>
          </p:grpSpPr>
          <p:sp>
            <p:nvSpPr>
              <p:cNvPr id="32" name="矩形 31"/>
              <p:cNvSpPr/>
              <p:nvPr/>
            </p:nvSpPr>
            <p:spPr>
              <a:xfrm flipH="1">
                <a:off x="0" y="-1622"/>
                <a:ext cx="395464" cy="383139"/>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33" name="矩形 32"/>
              <p:cNvSpPr/>
              <p:nvPr/>
            </p:nvSpPr>
            <p:spPr>
              <a:xfrm flipH="1">
                <a:off x="253907" y="196113"/>
                <a:ext cx="283113" cy="283113"/>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grpSp>
          <p:nvGrpSpPr>
            <p:cNvPr id="28" name="组合 27"/>
            <p:cNvGrpSpPr/>
            <p:nvPr/>
          </p:nvGrpSpPr>
          <p:grpSpPr>
            <a:xfrm>
              <a:off x="542338" y="272705"/>
              <a:ext cx="3848812" cy="523220"/>
              <a:chOff x="6978848" y="2201123"/>
              <a:chExt cx="3848812" cy="523220"/>
            </a:xfrm>
          </p:grpSpPr>
          <p:sp>
            <p:nvSpPr>
              <p:cNvPr id="29" name="文本框 28"/>
              <p:cNvSpPr txBox="1"/>
              <p:nvPr/>
            </p:nvSpPr>
            <p:spPr>
              <a:xfrm>
                <a:off x="6978848" y="2201123"/>
                <a:ext cx="743116" cy="523220"/>
              </a:xfrm>
              <a:prstGeom prst="rect">
                <a:avLst/>
              </a:prstGeom>
              <a:noFill/>
            </p:spPr>
            <p:txBody>
              <a:bodyPr wrap="square" rtlCol="0">
                <a:spAutoFit/>
              </a:bodyPr>
              <a:lstStyle/>
              <a:p>
                <a:pPr algn="dist"/>
                <a:r>
                  <a:rPr lang="en-US" altLang="zh-CN" sz="2800">
                    <a:latin typeface="胡晓波男神体" panose="02010600030101010101" pitchFamily="2" charset="-122"/>
                    <a:ea typeface="胡晓波男神体" panose="02010600030101010101" pitchFamily="2" charset="-122"/>
                    <a:cs typeface="胡晓波男神体" panose="02010600030101010101" pitchFamily="2" charset="-122"/>
                  </a:rPr>
                  <a:t>01</a:t>
                </a:r>
                <a:endParaRPr lang="zh-CN" altLang="en-US" sz="28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30" name="文本框 29"/>
              <p:cNvSpPr txBox="1"/>
              <p:nvPr/>
            </p:nvSpPr>
            <p:spPr>
              <a:xfrm>
                <a:off x="7660253" y="2217387"/>
                <a:ext cx="1454718" cy="461665"/>
              </a:xfrm>
              <a:prstGeom prst="rect">
                <a:avLst/>
              </a:prstGeom>
              <a:noFill/>
            </p:spPr>
            <p:txBody>
              <a:bodyPr wrap="square" rtlCol="0">
                <a:spAutoFit/>
              </a:bodyPr>
              <a:lstStyle/>
              <a:p>
                <a:pPr algn="dist"/>
                <a:r>
                  <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rPr>
                  <a:t>活动简介</a:t>
                </a:r>
                <a:endPar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31" name="文本框 30"/>
              <p:cNvSpPr txBox="1"/>
              <p:nvPr/>
            </p:nvSpPr>
            <p:spPr>
              <a:xfrm>
                <a:off x="9013241" y="2294331"/>
                <a:ext cx="1814419" cy="307777"/>
              </a:xfrm>
              <a:prstGeom prst="rect">
                <a:avLst/>
              </a:prstGeom>
              <a:noFill/>
            </p:spPr>
            <p:txBody>
              <a:bodyPr wrap="square" rtlCol="0">
                <a:spAutoFit/>
              </a:bodyPr>
              <a:lstStyle/>
              <a:p>
                <a:pPr algn="dist"/>
                <a:r>
                  <a:rPr lang="en-US" altLang="zh-CN" sz="1400">
                    <a:latin typeface="思源黑体 CN Light" panose="020B0300000000000000" pitchFamily="34" charset="-122"/>
                    <a:ea typeface="思源黑体 CN Light" panose="020B0300000000000000" pitchFamily="34" charset="-122"/>
                    <a:cs typeface="胡晓波男神体" panose="02010600030101010101" pitchFamily="2" charset="-122"/>
                  </a:rPr>
                  <a:t>HUO DONG JIAN JIE</a:t>
                </a:r>
                <a:endParaRPr lang="zh-CN" altLang="en-US" sz="1400">
                  <a:latin typeface="思源黑体 CN Light" panose="020B0300000000000000" pitchFamily="34" charset="-122"/>
                  <a:ea typeface="思源黑体 CN Light" panose="020B0300000000000000" pitchFamily="34" charset="-122"/>
                  <a:cs typeface="胡晓波男神体" panose="02010600030101010101" pitchFamily="2" charset="-122"/>
                </a:endParaRPr>
              </a:p>
            </p:txBody>
          </p:sp>
        </p:gr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anim calcmode="lin" valueType="num">
                                      <p:cBhvr>
                                        <p:cTn id="14" dur="500" fill="hold"/>
                                        <p:tgtEl>
                                          <p:spTgt spid="12"/>
                                        </p:tgtEl>
                                        <p:attrNameLst>
                                          <p:attrName>ppt_x</p:attrName>
                                        </p:attrNameLst>
                                      </p:cBhvr>
                                      <p:tavLst>
                                        <p:tav tm="0">
                                          <p:val>
                                            <p:strVal val="#ppt_x"/>
                                          </p:val>
                                        </p:tav>
                                        <p:tav tm="100000">
                                          <p:val>
                                            <p:strVal val="#ppt_x"/>
                                          </p:val>
                                        </p:tav>
                                      </p:tavLst>
                                    </p:anim>
                                    <p:anim calcmode="lin" valueType="num">
                                      <p:cBhvr>
                                        <p:cTn id="15" dur="500" fill="hold"/>
                                        <p:tgtEl>
                                          <p:spTgt spid="12"/>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500"/>
                                        <p:tgtEl>
                                          <p:spTgt spid="20"/>
                                        </p:tgtEl>
                                      </p:cBhvr>
                                    </p:animEffect>
                                    <p:anim calcmode="lin" valueType="num">
                                      <p:cBhvr>
                                        <p:cTn id="20" dur="500" fill="hold"/>
                                        <p:tgtEl>
                                          <p:spTgt spid="20"/>
                                        </p:tgtEl>
                                        <p:attrNameLst>
                                          <p:attrName>ppt_x</p:attrName>
                                        </p:attrNameLst>
                                      </p:cBhvr>
                                      <p:tavLst>
                                        <p:tav tm="0">
                                          <p:val>
                                            <p:strVal val="#ppt_x"/>
                                          </p:val>
                                        </p:tav>
                                        <p:tav tm="100000">
                                          <p:val>
                                            <p:strVal val="#ppt_x"/>
                                          </p:val>
                                        </p:tav>
                                      </p:tavLst>
                                    </p:anim>
                                    <p:anim calcmode="lin" valueType="num">
                                      <p:cBhvr>
                                        <p:cTn id="21" dur="5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flipH="1">
            <a:off x="0" y="0"/>
            <a:ext cx="993913" cy="6858000"/>
          </a:xfrm>
          <a:prstGeom prst="rect">
            <a:avLst/>
          </a:prstGeom>
          <a:gradFill flip="none" rotWithShape="1">
            <a:gsLst>
              <a:gs pos="0">
                <a:srgbClr val="277F28"/>
              </a:gs>
              <a:gs pos="66000">
                <a:srgbClr val="63C77B"/>
              </a:gs>
            </a:gsLst>
            <a:lin ang="13500000" scaled="1"/>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nvGrpSpPr>
          <p:cNvPr id="25" name="组合 24"/>
          <p:cNvGrpSpPr/>
          <p:nvPr/>
        </p:nvGrpSpPr>
        <p:grpSpPr>
          <a:xfrm>
            <a:off x="440592" y="1326878"/>
            <a:ext cx="10929379" cy="4204245"/>
            <a:chOff x="440592" y="1750979"/>
            <a:chExt cx="10929379" cy="4204245"/>
          </a:xfrm>
        </p:grpSpPr>
        <p:sp>
          <p:nvSpPr>
            <p:cNvPr id="15" name="矩形 14"/>
            <p:cNvSpPr/>
            <p:nvPr/>
          </p:nvSpPr>
          <p:spPr>
            <a:xfrm flipH="1">
              <a:off x="4905828" y="2142509"/>
              <a:ext cx="6464143" cy="3421184"/>
            </a:xfrm>
            <a:prstGeom prst="rect">
              <a:avLst/>
            </a:prstGeom>
            <a:noFill/>
            <a:ln>
              <a:gradFill>
                <a:gsLst>
                  <a:gs pos="0">
                    <a:srgbClr val="277F28"/>
                  </a:gs>
                  <a:gs pos="100000">
                    <a:srgbClr val="63C77B"/>
                  </a:gs>
                </a:gsLst>
                <a:lin ang="5400000" scaled="1"/>
              </a:gra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pic>
          <p:nvPicPr>
            <p:cNvPr id="7" name="图片 6"/>
            <p:cNvPicPr>
              <a:picLocks noChangeAspect="1"/>
            </p:cNvPicPr>
            <p:nvPr/>
          </p:nvPicPr>
          <p:blipFill>
            <a:blip r:embed="rId1"/>
            <a:srcRect l="7653" t="7514" r="10159" b="8110"/>
            <a:stretch>
              <a:fillRect/>
            </a:stretch>
          </p:blipFill>
          <p:spPr>
            <a:xfrm flipH="1">
              <a:off x="440592" y="1750979"/>
              <a:ext cx="6142953" cy="4204245"/>
            </a:xfrm>
            <a:prstGeom prst="rect">
              <a:avLst/>
            </a:prstGeom>
            <a:effectLst>
              <a:outerShdw blurRad="63500" sx="102000" sy="102000" algn="ctr" rotWithShape="0">
                <a:prstClr val="black">
                  <a:alpha val="40000"/>
                </a:prstClr>
              </a:outerShdw>
            </a:effectLst>
          </p:spPr>
        </p:pic>
        <p:grpSp>
          <p:nvGrpSpPr>
            <p:cNvPr id="16" name="组合 15"/>
            <p:cNvGrpSpPr/>
            <p:nvPr/>
          </p:nvGrpSpPr>
          <p:grpSpPr>
            <a:xfrm>
              <a:off x="6170065" y="3471642"/>
              <a:ext cx="762919" cy="762919"/>
              <a:chOff x="5675930" y="3366587"/>
              <a:chExt cx="762919" cy="762919"/>
            </a:xfrm>
          </p:grpSpPr>
          <p:sp>
            <p:nvSpPr>
              <p:cNvPr id="14" name="矩形 13"/>
              <p:cNvSpPr/>
              <p:nvPr/>
            </p:nvSpPr>
            <p:spPr>
              <a:xfrm>
                <a:off x="5675930" y="3366587"/>
                <a:ext cx="762919" cy="762919"/>
              </a:xfrm>
              <a:prstGeom prst="rect">
                <a:avLst/>
              </a:prstGeom>
              <a:gradFill>
                <a:gsLst>
                  <a:gs pos="0">
                    <a:srgbClr val="277F28"/>
                  </a:gs>
                  <a:gs pos="66000">
                    <a:srgbClr val="63C77B"/>
                  </a:gs>
                </a:gsLst>
                <a:lin ang="135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9" name="文本框 8"/>
              <p:cNvSpPr txBox="1"/>
              <p:nvPr/>
            </p:nvSpPr>
            <p:spPr>
              <a:xfrm>
                <a:off x="5685831" y="3486436"/>
                <a:ext cx="743116" cy="523220"/>
              </a:xfrm>
              <a:prstGeom prst="rect">
                <a:avLst/>
              </a:prstGeom>
              <a:noFill/>
            </p:spPr>
            <p:txBody>
              <a:bodyPr wrap="square" rtlCol="0">
                <a:spAutoFit/>
              </a:bodyPr>
              <a:lstStyle/>
              <a:p>
                <a:pPr algn="dist"/>
                <a:r>
                  <a:rPr lang="en-US" altLang="zh-CN" sz="2800">
                    <a:solidFill>
                      <a:schemeClr val="bg1"/>
                    </a:soli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rPr>
                  <a:t>02</a:t>
                </a:r>
                <a:endParaRPr lang="zh-CN" altLang="en-US" sz="2800">
                  <a:solidFill>
                    <a:schemeClr val="bg1"/>
                  </a:solidFill>
                  <a:effectLst>
                    <a:outerShdw blurRad="38100" dist="38100" dir="2700000" algn="tl">
                      <a:srgbClr val="000000">
                        <a:alpha val="43137"/>
                      </a:srgbClr>
                    </a:outerShdw>
                  </a:effectLst>
                  <a:latin typeface="胡晓波男神体" panose="02010600030101010101" pitchFamily="2" charset="-122"/>
                  <a:ea typeface="胡晓波男神体" panose="02010600030101010101" pitchFamily="2" charset="-122"/>
                  <a:cs typeface="胡晓波男神体" panose="02010600030101010101" pitchFamily="2" charset="-122"/>
                </a:endParaRPr>
              </a:p>
            </p:txBody>
          </p:sp>
        </p:grpSp>
      </p:grpSp>
      <p:grpSp>
        <p:nvGrpSpPr>
          <p:cNvPr id="19" name="组合 18"/>
          <p:cNvGrpSpPr/>
          <p:nvPr/>
        </p:nvGrpSpPr>
        <p:grpSpPr>
          <a:xfrm>
            <a:off x="7466695" y="2778467"/>
            <a:ext cx="3378204" cy="1301067"/>
            <a:chOff x="4816252" y="848693"/>
            <a:chExt cx="3378204" cy="1301067"/>
          </a:xfrm>
        </p:grpSpPr>
        <p:sp>
          <p:nvSpPr>
            <p:cNvPr id="10" name="文本框 9"/>
            <p:cNvSpPr txBox="1"/>
            <p:nvPr/>
          </p:nvSpPr>
          <p:spPr>
            <a:xfrm>
              <a:off x="4816252" y="848693"/>
              <a:ext cx="3378204" cy="1015663"/>
            </a:xfrm>
            <a:prstGeom prst="rect">
              <a:avLst/>
            </a:prstGeom>
            <a:noFill/>
          </p:spPr>
          <p:txBody>
            <a:bodyPr wrap="square" rtlCol="0">
              <a:spAutoFit/>
            </a:bodyPr>
            <a:lstStyle/>
            <a:p>
              <a:pPr algn="dist"/>
              <a:r>
                <a:rPr lang="zh-CN" altLang="en-US" sz="6000">
                  <a:latin typeface="胡晓波男神体" panose="02010600030101010101" pitchFamily="2" charset="-122"/>
                  <a:ea typeface="胡晓波男神体" panose="02010600030101010101" pitchFamily="2" charset="-122"/>
                  <a:cs typeface="胡晓波男神体" panose="02010600030101010101" pitchFamily="2" charset="-122"/>
                </a:rPr>
                <a:t>报名方式</a:t>
              </a:r>
              <a:endParaRPr lang="zh-CN" altLang="en-US" sz="60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11" name="文本框 10"/>
            <p:cNvSpPr txBox="1"/>
            <p:nvPr/>
          </p:nvSpPr>
          <p:spPr>
            <a:xfrm>
              <a:off x="4816252" y="1840110"/>
              <a:ext cx="3378204" cy="309650"/>
            </a:xfrm>
            <a:prstGeom prst="rect">
              <a:avLst/>
            </a:prstGeom>
            <a:noFill/>
          </p:spPr>
          <p:txBody>
            <a:bodyPr wrap="square" rtlCol="0">
              <a:spAutoFit/>
            </a:bodyPr>
            <a:lstStyle/>
            <a:p>
              <a:pPr algn="dist"/>
              <a:r>
                <a:rPr lang="en-US" altLang="zh-CN" sz="1400">
                  <a:latin typeface="思源黑体 CN Light" panose="020B0300000000000000" pitchFamily="34" charset="-122"/>
                  <a:ea typeface="思源黑体 CN Light" panose="020B0300000000000000" pitchFamily="34" charset="-122"/>
                  <a:cs typeface="胡晓波男神体" panose="02010600030101010101" pitchFamily="2" charset="-122"/>
                </a:rPr>
                <a:t>BAO MING FANG SHI</a:t>
              </a:r>
              <a:endParaRPr lang="zh-CN" altLang="en-US" sz="1400">
                <a:latin typeface="思源黑体 CN Light" panose="020B0300000000000000" pitchFamily="34" charset="-122"/>
                <a:ea typeface="思源黑体 CN Light" panose="020B0300000000000000" pitchFamily="34" charset="-122"/>
                <a:cs typeface="胡晓波男神体" panose="02010600030101010101" pitchFamily="2" charset="-122"/>
              </a:endParaRPr>
            </a:p>
          </p:txBody>
        </p:sp>
      </p:grpSp>
      <p:grpSp>
        <p:nvGrpSpPr>
          <p:cNvPr id="20" name="组合 19"/>
          <p:cNvGrpSpPr/>
          <p:nvPr/>
        </p:nvGrpSpPr>
        <p:grpSpPr>
          <a:xfrm>
            <a:off x="9442097" y="723723"/>
            <a:ext cx="1930602" cy="332651"/>
            <a:chOff x="8916856" y="478972"/>
            <a:chExt cx="1930602" cy="332651"/>
          </a:xfrm>
        </p:grpSpPr>
        <p:sp>
          <p:nvSpPr>
            <p:cNvPr id="21" name="矩形 20"/>
            <p:cNvSpPr/>
            <p:nvPr/>
          </p:nvSpPr>
          <p:spPr>
            <a:xfrm flipH="1">
              <a:off x="10515388" y="478972"/>
              <a:ext cx="332070" cy="332070"/>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22" name="矩形 21"/>
            <p:cNvSpPr/>
            <p:nvPr/>
          </p:nvSpPr>
          <p:spPr>
            <a:xfrm flipH="1">
              <a:off x="9982544" y="479553"/>
              <a:ext cx="332070" cy="332070"/>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23" name="矩形 22"/>
            <p:cNvSpPr/>
            <p:nvPr/>
          </p:nvSpPr>
          <p:spPr>
            <a:xfrm flipH="1">
              <a:off x="9449700" y="479553"/>
              <a:ext cx="332070" cy="332070"/>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24" name="矩形 23"/>
            <p:cNvSpPr/>
            <p:nvPr/>
          </p:nvSpPr>
          <p:spPr>
            <a:xfrm flipH="1">
              <a:off x="8916856" y="479553"/>
              <a:ext cx="332070" cy="332070"/>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0" y="149731"/>
            <a:ext cx="2095500" cy="369332"/>
          </a:xfrm>
          <a:prstGeom prst="rect">
            <a:avLst/>
          </a:prstGeom>
          <a:noFill/>
        </p:spPr>
        <p:txBody>
          <a:bodyPr wrap="square" rtlCol="0">
            <a:spAutoFit/>
          </a:bodyPr>
          <a:lstStyle/>
          <a:p>
            <a:pPr algn="ctr"/>
            <a:r>
              <a:rPr lang="en-US" altLang="zh-CN">
                <a:noFill/>
                <a:latin typeface="思源黑体 CN Heavy" panose="020B0A00000000000000" pitchFamily="34" charset="-122"/>
                <a:ea typeface="思源黑体 CN Heavy" panose="020B0A00000000000000" pitchFamily="34" charset="-122"/>
              </a:rPr>
              <a:t>BY YUSHEN</a:t>
            </a:r>
            <a:endParaRPr lang="zh-CN" altLang="en-US">
              <a:noFill/>
              <a:latin typeface="思源黑体 CN Heavy" panose="020B0A00000000000000" pitchFamily="34" charset="-122"/>
              <a:ea typeface="思源黑体 CN Heavy" panose="020B0A00000000000000" pitchFamily="34" charset="-122"/>
            </a:endParaRPr>
          </a:p>
        </p:txBody>
      </p:sp>
      <p:grpSp>
        <p:nvGrpSpPr>
          <p:cNvPr id="51" name="组合 50"/>
          <p:cNvGrpSpPr/>
          <p:nvPr/>
        </p:nvGrpSpPr>
        <p:grpSpPr>
          <a:xfrm>
            <a:off x="1201615" y="1801310"/>
            <a:ext cx="2296627" cy="3843309"/>
            <a:chOff x="1201615" y="1801310"/>
            <a:chExt cx="2296627" cy="3843309"/>
          </a:xfrm>
        </p:grpSpPr>
        <p:grpSp>
          <p:nvGrpSpPr>
            <p:cNvPr id="50" name="组合 49"/>
            <p:cNvGrpSpPr/>
            <p:nvPr/>
          </p:nvGrpSpPr>
          <p:grpSpPr>
            <a:xfrm>
              <a:off x="1560864" y="1801310"/>
              <a:ext cx="1592642" cy="2584647"/>
              <a:chOff x="1560864" y="1801310"/>
              <a:chExt cx="1592642" cy="2584647"/>
            </a:xfrm>
          </p:grpSpPr>
          <p:sp>
            <p:nvSpPr>
              <p:cNvPr id="49" name="矩形 48"/>
              <p:cNvSpPr/>
              <p:nvPr/>
            </p:nvSpPr>
            <p:spPr>
              <a:xfrm>
                <a:off x="1560864" y="1801310"/>
                <a:ext cx="1592248" cy="2584647"/>
              </a:xfrm>
              <a:prstGeom prst="rect">
                <a:avLst/>
              </a:prstGeom>
              <a:gradFill>
                <a:gsLst>
                  <a:gs pos="0">
                    <a:srgbClr val="277F28"/>
                  </a:gs>
                  <a:gs pos="100000">
                    <a:srgbClr val="63C77B"/>
                  </a:gs>
                </a:gsLst>
                <a:lin ang="5400000" scaled="1"/>
              </a:gradFill>
              <a:ln>
                <a:gradFill>
                  <a:gsLst>
                    <a:gs pos="0">
                      <a:srgbClr val="277F28"/>
                    </a:gs>
                    <a:gs pos="100000">
                      <a:srgbClr val="63C77B"/>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48" name="矩形 47"/>
              <p:cNvSpPr/>
              <p:nvPr/>
            </p:nvSpPr>
            <p:spPr>
              <a:xfrm>
                <a:off x="1561258" y="2101862"/>
                <a:ext cx="1592248" cy="2284095"/>
              </a:xfrm>
              <a:prstGeom prst="rect">
                <a:avLst/>
              </a:prstGeom>
              <a:solidFill>
                <a:schemeClr val="bg1"/>
              </a:solidFill>
              <a:ln>
                <a:gradFill>
                  <a:gsLst>
                    <a:gs pos="0">
                      <a:srgbClr val="277F28"/>
                    </a:gs>
                    <a:gs pos="100000">
                      <a:srgbClr val="63C77B"/>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sp>
          <p:nvSpPr>
            <p:cNvPr id="7" name="Freeform 101"/>
            <p:cNvSpPr/>
            <p:nvPr/>
          </p:nvSpPr>
          <p:spPr>
            <a:xfrm>
              <a:off x="2089881" y="2455570"/>
              <a:ext cx="520094" cy="480034"/>
            </a:xfrm>
            <a:custGeom>
              <a:avLst/>
              <a:gdLst/>
              <a:ahLst/>
              <a:cxnLst>
                <a:cxn ang="0">
                  <a:pos x="130175" y="101925"/>
                </a:cxn>
                <a:cxn ang="0">
                  <a:pos x="255344" y="101925"/>
                </a:cxn>
                <a:cxn ang="0">
                  <a:pos x="265357" y="85617"/>
                </a:cxn>
                <a:cxn ang="0">
                  <a:pos x="245330" y="61155"/>
                </a:cxn>
                <a:cxn ang="0">
                  <a:pos x="250337" y="12231"/>
                </a:cxn>
                <a:cxn ang="0">
                  <a:pos x="290391" y="0"/>
                </a:cxn>
                <a:cxn ang="0">
                  <a:pos x="335451" y="12231"/>
                </a:cxn>
                <a:cxn ang="0">
                  <a:pos x="340458" y="61155"/>
                </a:cxn>
                <a:cxn ang="0">
                  <a:pos x="320431" y="85617"/>
                </a:cxn>
                <a:cxn ang="0">
                  <a:pos x="325438" y="101925"/>
                </a:cxn>
                <a:cxn ang="0">
                  <a:pos x="455613" y="101925"/>
                </a:cxn>
                <a:cxn ang="0">
                  <a:pos x="455613" y="199772"/>
                </a:cxn>
                <a:cxn ang="0">
                  <a:pos x="435586" y="207926"/>
                </a:cxn>
                <a:cxn ang="0">
                  <a:pos x="405546" y="191618"/>
                </a:cxn>
                <a:cxn ang="0">
                  <a:pos x="350472" y="195695"/>
                </a:cxn>
                <a:cxn ang="0">
                  <a:pos x="335451" y="228311"/>
                </a:cxn>
                <a:cxn ang="0">
                  <a:pos x="350472" y="260927"/>
                </a:cxn>
                <a:cxn ang="0">
                  <a:pos x="405546" y="265004"/>
                </a:cxn>
                <a:cxn ang="0">
                  <a:pos x="435586" y="248696"/>
                </a:cxn>
                <a:cxn ang="0">
                  <a:pos x="455613" y="252773"/>
                </a:cxn>
                <a:cxn ang="0">
                  <a:pos x="455613" y="358775"/>
                </a:cxn>
                <a:cxn ang="0">
                  <a:pos x="320431" y="358775"/>
                </a:cxn>
                <a:cxn ang="0">
                  <a:pos x="315424" y="346544"/>
                </a:cxn>
                <a:cxn ang="0">
                  <a:pos x="335451" y="322082"/>
                </a:cxn>
                <a:cxn ang="0">
                  <a:pos x="330445" y="277235"/>
                </a:cxn>
                <a:cxn ang="0">
                  <a:pos x="290391" y="269081"/>
                </a:cxn>
                <a:cxn ang="0">
                  <a:pos x="250337" y="277235"/>
                </a:cxn>
                <a:cxn ang="0">
                  <a:pos x="245330" y="322082"/>
                </a:cxn>
                <a:cxn ang="0">
                  <a:pos x="265357" y="346544"/>
                </a:cxn>
                <a:cxn ang="0">
                  <a:pos x="255344" y="358775"/>
                </a:cxn>
                <a:cxn ang="0">
                  <a:pos x="130175" y="358775"/>
                </a:cxn>
                <a:cxn ang="0">
                  <a:pos x="130175" y="260927"/>
                </a:cxn>
                <a:cxn ang="0">
                  <a:pos x="110148" y="252773"/>
                </a:cxn>
                <a:cxn ang="0">
                  <a:pos x="80108" y="273158"/>
                </a:cxn>
                <a:cxn ang="0">
                  <a:pos x="20027" y="265004"/>
                </a:cxn>
                <a:cxn ang="0">
                  <a:pos x="5007" y="232388"/>
                </a:cxn>
                <a:cxn ang="0">
                  <a:pos x="20027" y="195695"/>
                </a:cxn>
                <a:cxn ang="0">
                  <a:pos x="80108" y="191618"/>
                </a:cxn>
                <a:cxn ang="0">
                  <a:pos x="110148" y="207926"/>
                </a:cxn>
                <a:cxn ang="0">
                  <a:pos x="130175" y="199772"/>
                </a:cxn>
                <a:cxn ang="0">
                  <a:pos x="130175" y="101925"/>
                </a:cxn>
              </a:cxnLst>
              <a:rect l="0" t="0" r="0" b="0"/>
              <a:pathLst>
                <a:path w="91" h="88">
                  <a:moveTo>
                    <a:pt x="26" y="25"/>
                  </a:moveTo>
                  <a:cubicBezTo>
                    <a:pt x="51" y="25"/>
                    <a:pt x="51" y="25"/>
                    <a:pt x="51" y="25"/>
                  </a:cubicBezTo>
                  <a:cubicBezTo>
                    <a:pt x="52" y="24"/>
                    <a:pt x="54" y="23"/>
                    <a:pt x="53" y="21"/>
                  </a:cubicBezTo>
                  <a:cubicBezTo>
                    <a:pt x="52" y="19"/>
                    <a:pt x="50" y="17"/>
                    <a:pt x="49" y="15"/>
                  </a:cubicBezTo>
                  <a:cubicBezTo>
                    <a:pt x="46" y="12"/>
                    <a:pt x="47" y="6"/>
                    <a:pt x="50" y="3"/>
                  </a:cubicBezTo>
                  <a:cubicBezTo>
                    <a:pt x="53" y="0"/>
                    <a:pt x="58" y="0"/>
                    <a:pt x="58" y="0"/>
                  </a:cubicBezTo>
                  <a:cubicBezTo>
                    <a:pt x="58" y="0"/>
                    <a:pt x="64" y="0"/>
                    <a:pt x="67" y="3"/>
                  </a:cubicBezTo>
                  <a:cubicBezTo>
                    <a:pt x="70" y="6"/>
                    <a:pt x="70" y="12"/>
                    <a:pt x="68" y="15"/>
                  </a:cubicBezTo>
                  <a:cubicBezTo>
                    <a:pt x="67" y="17"/>
                    <a:pt x="65" y="19"/>
                    <a:pt x="64" y="21"/>
                  </a:cubicBezTo>
                  <a:cubicBezTo>
                    <a:pt x="63" y="23"/>
                    <a:pt x="64" y="24"/>
                    <a:pt x="65" y="25"/>
                  </a:cubicBezTo>
                  <a:cubicBezTo>
                    <a:pt x="91" y="25"/>
                    <a:pt x="91" y="25"/>
                    <a:pt x="91" y="25"/>
                  </a:cubicBezTo>
                  <a:cubicBezTo>
                    <a:pt x="91" y="49"/>
                    <a:pt x="91" y="49"/>
                    <a:pt x="91" y="49"/>
                  </a:cubicBezTo>
                  <a:cubicBezTo>
                    <a:pt x="90" y="50"/>
                    <a:pt x="89" y="51"/>
                    <a:pt x="87" y="51"/>
                  </a:cubicBezTo>
                  <a:cubicBezTo>
                    <a:pt x="85" y="50"/>
                    <a:pt x="83" y="48"/>
                    <a:pt x="81" y="47"/>
                  </a:cubicBezTo>
                  <a:cubicBezTo>
                    <a:pt x="78" y="44"/>
                    <a:pt x="73" y="45"/>
                    <a:pt x="70" y="48"/>
                  </a:cubicBezTo>
                  <a:cubicBezTo>
                    <a:pt x="67" y="51"/>
                    <a:pt x="67" y="56"/>
                    <a:pt x="67" y="56"/>
                  </a:cubicBezTo>
                  <a:cubicBezTo>
                    <a:pt x="67" y="56"/>
                    <a:pt x="67" y="61"/>
                    <a:pt x="70" y="64"/>
                  </a:cubicBezTo>
                  <a:cubicBezTo>
                    <a:pt x="73" y="67"/>
                    <a:pt x="78" y="67"/>
                    <a:pt x="81" y="65"/>
                  </a:cubicBezTo>
                  <a:cubicBezTo>
                    <a:pt x="83" y="64"/>
                    <a:pt x="85" y="62"/>
                    <a:pt x="87" y="61"/>
                  </a:cubicBezTo>
                  <a:cubicBezTo>
                    <a:pt x="89" y="60"/>
                    <a:pt x="90" y="61"/>
                    <a:pt x="91" y="62"/>
                  </a:cubicBezTo>
                  <a:cubicBezTo>
                    <a:pt x="91" y="88"/>
                    <a:pt x="91" y="88"/>
                    <a:pt x="91" y="88"/>
                  </a:cubicBezTo>
                  <a:cubicBezTo>
                    <a:pt x="64" y="88"/>
                    <a:pt x="64" y="88"/>
                    <a:pt x="64" y="88"/>
                  </a:cubicBezTo>
                  <a:cubicBezTo>
                    <a:pt x="63" y="88"/>
                    <a:pt x="62" y="86"/>
                    <a:pt x="63" y="85"/>
                  </a:cubicBezTo>
                  <a:cubicBezTo>
                    <a:pt x="63" y="83"/>
                    <a:pt x="65" y="81"/>
                    <a:pt x="67" y="79"/>
                  </a:cubicBezTo>
                  <a:cubicBezTo>
                    <a:pt x="69" y="76"/>
                    <a:pt x="68" y="71"/>
                    <a:pt x="66" y="68"/>
                  </a:cubicBezTo>
                  <a:cubicBezTo>
                    <a:pt x="63" y="65"/>
                    <a:pt x="58" y="66"/>
                    <a:pt x="58" y="66"/>
                  </a:cubicBezTo>
                  <a:cubicBezTo>
                    <a:pt x="58" y="66"/>
                    <a:pt x="53" y="65"/>
                    <a:pt x="50" y="68"/>
                  </a:cubicBezTo>
                  <a:cubicBezTo>
                    <a:pt x="47" y="71"/>
                    <a:pt x="46" y="76"/>
                    <a:pt x="49" y="79"/>
                  </a:cubicBezTo>
                  <a:cubicBezTo>
                    <a:pt x="50" y="81"/>
                    <a:pt x="52" y="83"/>
                    <a:pt x="53" y="85"/>
                  </a:cubicBezTo>
                  <a:cubicBezTo>
                    <a:pt x="53" y="86"/>
                    <a:pt x="52" y="88"/>
                    <a:pt x="51" y="88"/>
                  </a:cubicBezTo>
                  <a:cubicBezTo>
                    <a:pt x="26" y="88"/>
                    <a:pt x="26" y="88"/>
                    <a:pt x="26" y="88"/>
                  </a:cubicBezTo>
                  <a:cubicBezTo>
                    <a:pt x="26" y="64"/>
                    <a:pt x="26" y="64"/>
                    <a:pt x="26" y="64"/>
                  </a:cubicBezTo>
                  <a:cubicBezTo>
                    <a:pt x="26" y="63"/>
                    <a:pt x="24" y="61"/>
                    <a:pt x="22" y="62"/>
                  </a:cubicBezTo>
                  <a:cubicBezTo>
                    <a:pt x="20" y="63"/>
                    <a:pt x="18" y="65"/>
                    <a:pt x="16" y="67"/>
                  </a:cubicBezTo>
                  <a:cubicBezTo>
                    <a:pt x="12" y="69"/>
                    <a:pt x="7" y="69"/>
                    <a:pt x="4" y="65"/>
                  </a:cubicBezTo>
                  <a:cubicBezTo>
                    <a:pt x="0" y="62"/>
                    <a:pt x="1" y="57"/>
                    <a:pt x="1" y="57"/>
                  </a:cubicBezTo>
                  <a:cubicBezTo>
                    <a:pt x="1" y="57"/>
                    <a:pt x="0" y="51"/>
                    <a:pt x="4" y="48"/>
                  </a:cubicBezTo>
                  <a:cubicBezTo>
                    <a:pt x="7" y="45"/>
                    <a:pt x="12" y="44"/>
                    <a:pt x="16" y="47"/>
                  </a:cubicBezTo>
                  <a:cubicBezTo>
                    <a:pt x="18" y="48"/>
                    <a:pt x="20" y="50"/>
                    <a:pt x="22" y="51"/>
                  </a:cubicBezTo>
                  <a:cubicBezTo>
                    <a:pt x="24" y="52"/>
                    <a:pt x="26" y="51"/>
                    <a:pt x="26" y="49"/>
                  </a:cubicBezTo>
                  <a:lnTo>
                    <a:pt x="26" y="25"/>
                  </a:lnTo>
                  <a:close/>
                </a:path>
              </a:pathLst>
            </a:custGeom>
            <a:gradFill>
              <a:gsLst>
                <a:gs pos="0">
                  <a:srgbClr val="277F28"/>
                </a:gs>
                <a:gs pos="100000">
                  <a:srgbClr val="63C77B"/>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lt1"/>
                </a:solidFill>
                <a:latin typeface="思源黑体 CN Heavy" panose="020B0A00000000000000" pitchFamily="34" charset="-122"/>
                <a:ea typeface="思源黑体 CN Heavy" panose="020B0A00000000000000" pitchFamily="34" charset="-122"/>
              </a:endParaRPr>
            </a:p>
          </p:txBody>
        </p:sp>
        <p:grpSp>
          <p:nvGrpSpPr>
            <p:cNvPr id="8" name="组合 7"/>
            <p:cNvGrpSpPr/>
            <p:nvPr/>
          </p:nvGrpSpPr>
          <p:grpSpPr>
            <a:xfrm>
              <a:off x="1201615" y="4534547"/>
              <a:ext cx="2296627" cy="1110072"/>
              <a:chOff x="1125289" y="4650050"/>
              <a:chExt cx="2296627" cy="1110072"/>
            </a:xfrm>
          </p:grpSpPr>
          <p:sp>
            <p:nvSpPr>
              <p:cNvPr id="10" name="Rectangle 16"/>
              <p:cNvSpPr/>
              <p:nvPr/>
            </p:nvSpPr>
            <p:spPr>
              <a:xfrm flipH="1">
                <a:off x="1125289" y="4999273"/>
                <a:ext cx="2296627" cy="760849"/>
              </a:xfrm>
              <a:prstGeom prst="rect">
                <a:avLst/>
              </a:prstGeom>
            </p:spPr>
            <p:txBody>
              <a:bodyPr wrap="square">
                <a:spAutoFit/>
              </a:bodyPr>
              <a:lstStyle/>
              <a:p>
                <a:pPr algn="ctr">
                  <a:lnSpc>
                    <a:spcPct val="150000"/>
                  </a:lnSpc>
                  <a:buClr>
                    <a:srgbClr val="E24848"/>
                  </a:buClr>
                  <a:defRPr/>
                </a:pPr>
                <a:r>
                  <a:rPr lang="zh-CN" altLang="en-US" sz="10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单击此处键入文本单击此处键入文本单击此处键入文本单击此处键入文本单击此处键入文本单击此处键入</a:t>
                </a:r>
                <a:endParaRPr lang="en-US" altLang="zh-CN" sz="10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endParaRPr>
              </a:p>
            </p:txBody>
          </p:sp>
          <p:sp>
            <p:nvSpPr>
              <p:cNvPr id="11" name="Title 11"/>
              <p:cNvSpPr txBox="1"/>
              <p:nvPr/>
            </p:nvSpPr>
            <p:spPr>
              <a:xfrm flipH="1">
                <a:off x="1470025" y="4650050"/>
                <a:ext cx="1607155" cy="369332"/>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ctr"/>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标题文字添加</a:t>
                </a:r>
                <a:endParaRPr lang="en-US" sz="1800">
                  <a:solidFill>
                    <a:schemeClr val="tx1">
                      <a:lumMod val="75000"/>
                      <a:lumOff val="25000"/>
                    </a:schemeClr>
                  </a:solidFill>
                  <a:latin typeface="思源黑体 CN Bold" panose="020B0800000000000000" pitchFamily="34" charset="-122"/>
                  <a:ea typeface="思源黑体 CN Bold" panose="020B0800000000000000" pitchFamily="34" charset="-122"/>
                </a:endParaRPr>
              </a:p>
            </p:txBody>
          </p:sp>
        </p:grpSp>
        <p:sp>
          <p:nvSpPr>
            <p:cNvPr id="9" name="Title 11"/>
            <p:cNvSpPr txBox="1"/>
            <p:nvPr/>
          </p:nvSpPr>
          <p:spPr>
            <a:xfrm flipH="1">
              <a:off x="1760648" y="3343009"/>
              <a:ext cx="1178560" cy="369332"/>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ctr"/>
              <a:r>
                <a:rPr lang="en-US" altLang="zh-CN" sz="1800">
                  <a:solidFill>
                    <a:schemeClr val="tx1">
                      <a:lumMod val="75000"/>
                      <a:lumOff val="25000"/>
                    </a:schemeClr>
                  </a:solidFill>
                  <a:latin typeface="思源黑体 CN Bold" panose="020B0800000000000000" pitchFamily="34" charset="-122"/>
                  <a:ea typeface="思源黑体 CN Bold" panose="020B0800000000000000" pitchFamily="34" charset="-122"/>
                </a:rPr>
                <a:t>PART 01</a:t>
              </a:r>
              <a:endParaRPr lang="en-US" sz="1800">
                <a:solidFill>
                  <a:schemeClr val="tx1">
                    <a:lumMod val="75000"/>
                    <a:lumOff val="25000"/>
                  </a:schemeClr>
                </a:solidFill>
                <a:latin typeface="思源黑体 CN Bold" panose="020B0800000000000000" pitchFamily="34" charset="-122"/>
                <a:ea typeface="思源黑体 CN Bold" panose="020B0800000000000000" pitchFamily="34" charset="-122"/>
              </a:endParaRPr>
            </a:p>
          </p:txBody>
        </p:sp>
      </p:grpSp>
      <p:grpSp>
        <p:nvGrpSpPr>
          <p:cNvPr id="2" name="组合 1"/>
          <p:cNvGrpSpPr/>
          <p:nvPr/>
        </p:nvGrpSpPr>
        <p:grpSpPr>
          <a:xfrm>
            <a:off x="5318" y="0"/>
            <a:ext cx="4385828" cy="809132"/>
            <a:chOff x="5318" y="0"/>
            <a:chExt cx="4385828" cy="809132"/>
          </a:xfrm>
        </p:grpSpPr>
        <p:grpSp>
          <p:nvGrpSpPr>
            <p:cNvPr id="44" name="组合 43"/>
            <p:cNvGrpSpPr/>
            <p:nvPr/>
          </p:nvGrpSpPr>
          <p:grpSpPr>
            <a:xfrm>
              <a:off x="542338" y="285912"/>
              <a:ext cx="3848808" cy="523220"/>
              <a:chOff x="6978848" y="2201123"/>
              <a:chExt cx="3848808" cy="523220"/>
            </a:xfrm>
          </p:grpSpPr>
          <p:sp>
            <p:nvSpPr>
              <p:cNvPr id="45" name="文本框 44"/>
              <p:cNvSpPr txBox="1"/>
              <p:nvPr/>
            </p:nvSpPr>
            <p:spPr>
              <a:xfrm>
                <a:off x="6978848" y="2201123"/>
                <a:ext cx="743116" cy="523220"/>
              </a:xfrm>
              <a:prstGeom prst="rect">
                <a:avLst/>
              </a:prstGeom>
              <a:noFill/>
            </p:spPr>
            <p:txBody>
              <a:bodyPr wrap="square" rtlCol="0">
                <a:spAutoFit/>
              </a:bodyPr>
              <a:lstStyle/>
              <a:p>
                <a:pPr algn="dist"/>
                <a:r>
                  <a:rPr lang="en-US" altLang="zh-CN" sz="2800">
                    <a:latin typeface="胡晓波男神体" panose="02010600030101010101" pitchFamily="2" charset="-122"/>
                    <a:ea typeface="胡晓波男神体" panose="02010600030101010101" pitchFamily="2" charset="-122"/>
                    <a:cs typeface="胡晓波男神体" panose="02010600030101010101" pitchFamily="2" charset="-122"/>
                  </a:rPr>
                  <a:t>02</a:t>
                </a:r>
                <a:endParaRPr lang="zh-CN" altLang="en-US" sz="28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46" name="文本框 45"/>
              <p:cNvSpPr txBox="1"/>
              <p:nvPr/>
            </p:nvSpPr>
            <p:spPr>
              <a:xfrm>
                <a:off x="7660253" y="2217387"/>
                <a:ext cx="1454718" cy="461665"/>
              </a:xfrm>
              <a:prstGeom prst="rect">
                <a:avLst/>
              </a:prstGeom>
              <a:noFill/>
            </p:spPr>
            <p:txBody>
              <a:bodyPr wrap="square" rtlCol="0">
                <a:spAutoFit/>
              </a:bodyPr>
              <a:lstStyle/>
              <a:p>
                <a:pPr algn="dist"/>
                <a:r>
                  <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rPr>
                  <a:t>报名方式</a:t>
                </a:r>
                <a:endPar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47" name="文本框 46"/>
              <p:cNvSpPr txBox="1"/>
              <p:nvPr/>
            </p:nvSpPr>
            <p:spPr>
              <a:xfrm>
                <a:off x="9013238" y="2294331"/>
                <a:ext cx="1814418" cy="307777"/>
              </a:xfrm>
              <a:prstGeom prst="rect">
                <a:avLst/>
              </a:prstGeom>
              <a:noFill/>
            </p:spPr>
            <p:txBody>
              <a:bodyPr wrap="square" rtlCol="0">
                <a:spAutoFit/>
              </a:bodyPr>
              <a:lstStyle/>
              <a:p>
                <a:pPr algn="dist"/>
                <a:r>
                  <a:rPr lang="en-US" altLang="zh-CN" sz="1400">
                    <a:latin typeface="思源黑体 CN Light" panose="020B0300000000000000" pitchFamily="34" charset="-122"/>
                    <a:ea typeface="思源黑体 CN Light" panose="020B0300000000000000" pitchFamily="34" charset="-122"/>
                    <a:cs typeface="胡晓波男神体" panose="02010600030101010101" pitchFamily="2" charset="-122"/>
                  </a:rPr>
                  <a:t>BAO MING FANG SHI</a:t>
                </a:r>
                <a:endParaRPr lang="zh-CN" altLang="en-US" sz="1400">
                  <a:latin typeface="思源黑体 CN Light" panose="020B0300000000000000" pitchFamily="34" charset="-122"/>
                  <a:ea typeface="思源黑体 CN Light" panose="020B0300000000000000" pitchFamily="34" charset="-122"/>
                  <a:cs typeface="胡晓波男神体" panose="02010600030101010101" pitchFamily="2" charset="-122"/>
                </a:endParaRPr>
              </a:p>
            </p:txBody>
          </p:sp>
        </p:grpSp>
        <p:grpSp>
          <p:nvGrpSpPr>
            <p:cNvPr id="37" name="组合 36"/>
            <p:cNvGrpSpPr/>
            <p:nvPr/>
          </p:nvGrpSpPr>
          <p:grpSpPr>
            <a:xfrm>
              <a:off x="5318" y="0"/>
              <a:ext cx="537020" cy="480848"/>
              <a:chOff x="0" y="-1622"/>
              <a:chExt cx="537020" cy="480848"/>
            </a:xfrm>
          </p:grpSpPr>
          <p:sp>
            <p:nvSpPr>
              <p:cNvPr id="42" name="矩形 41"/>
              <p:cNvSpPr/>
              <p:nvPr/>
            </p:nvSpPr>
            <p:spPr>
              <a:xfrm flipH="1">
                <a:off x="0" y="-1622"/>
                <a:ext cx="395464" cy="383139"/>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43" name="矩形 42"/>
              <p:cNvSpPr/>
              <p:nvPr/>
            </p:nvSpPr>
            <p:spPr>
              <a:xfrm flipH="1">
                <a:off x="253907" y="196113"/>
                <a:ext cx="283113" cy="283113"/>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grpSp>
      <p:grpSp>
        <p:nvGrpSpPr>
          <p:cNvPr id="112" name="组合 111"/>
          <p:cNvGrpSpPr/>
          <p:nvPr/>
        </p:nvGrpSpPr>
        <p:grpSpPr>
          <a:xfrm>
            <a:off x="3749879" y="1801310"/>
            <a:ext cx="2296627" cy="3843309"/>
            <a:chOff x="3749879" y="1801310"/>
            <a:chExt cx="2296627" cy="3843309"/>
          </a:xfrm>
        </p:grpSpPr>
        <p:grpSp>
          <p:nvGrpSpPr>
            <p:cNvPr id="84" name="组合 83"/>
            <p:cNvGrpSpPr/>
            <p:nvPr/>
          </p:nvGrpSpPr>
          <p:grpSpPr>
            <a:xfrm>
              <a:off x="4109128" y="1801310"/>
              <a:ext cx="1592642" cy="2584647"/>
              <a:chOff x="1560864" y="1801310"/>
              <a:chExt cx="1592642" cy="2584647"/>
            </a:xfrm>
          </p:grpSpPr>
          <p:sp>
            <p:nvSpPr>
              <p:cNvPr id="90" name="矩形 89"/>
              <p:cNvSpPr/>
              <p:nvPr/>
            </p:nvSpPr>
            <p:spPr>
              <a:xfrm>
                <a:off x="1560864" y="1801310"/>
                <a:ext cx="1592248" cy="2584647"/>
              </a:xfrm>
              <a:prstGeom prst="rect">
                <a:avLst/>
              </a:prstGeom>
              <a:solidFill>
                <a:schemeClr val="tx1">
                  <a:lumMod val="75000"/>
                  <a:lumOff val="25000"/>
                </a:schemeClr>
              </a:solidFill>
              <a:ln>
                <a:gradFill>
                  <a:gsLst>
                    <a:gs pos="0">
                      <a:srgbClr val="277F28"/>
                    </a:gs>
                    <a:gs pos="100000">
                      <a:srgbClr val="63C77B"/>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91" name="矩形 90"/>
              <p:cNvSpPr/>
              <p:nvPr/>
            </p:nvSpPr>
            <p:spPr>
              <a:xfrm>
                <a:off x="1561258" y="2101862"/>
                <a:ext cx="1592248" cy="2284095"/>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grpSp>
          <p:nvGrpSpPr>
            <p:cNvPr id="86" name="组合 85"/>
            <p:cNvGrpSpPr/>
            <p:nvPr/>
          </p:nvGrpSpPr>
          <p:grpSpPr>
            <a:xfrm>
              <a:off x="3749879" y="4534547"/>
              <a:ext cx="2296627" cy="1110072"/>
              <a:chOff x="1125289" y="4650050"/>
              <a:chExt cx="2296627" cy="1110072"/>
            </a:xfrm>
          </p:grpSpPr>
          <p:sp>
            <p:nvSpPr>
              <p:cNvPr id="88" name="Rectangle 16"/>
              <p:cNvSpPr/>
              <p:nvPr/>
            </p:nvSpPr>
            <p:spPr>
              <a:xfrm flipH="1">
                <a:off x="1125289" y="4999273"/>
                <a:ext cx="2296627" cy="760849"/>
              </a:xfrm>
              <a:prstGeom prst="rect">
                <a:avLst/>
              </a:prstGeom>
            </p:spPr>
            <p:txBody>
              <a:bodyPr wrap="square">
                <a:spAutoFit/>
              </a:bodyPr>
              <a:lstStyle/>
              <a:p>
                <a:pPr algn="ctr">
                  <a:lnSpc>
                    <a:spcPct val="150000"/>
                  </a:lnSpc>
                  <a:buClr>
                    <a:srgbClr val="E24848"/>
                  </a:buClr>
                  <a:defRPr/>
                </a:pPr>
                <a:r>
                  <a:rPr lang="zh-CN" altLang="en-US" sz="10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单击此处键入文本单击此处键入文本单击此处键入文本单击此处键入文本单击此处键入文本单击此处键入</a:t>
                </a:r>
                <a:endParaRPr lang="en-US" altLang="zh-CN" sz="10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endParaRPr>
              </a:p>
            </p:txBody>
          </p:sp>
          <p:sp>
            <p:nvSpPr>
              <p:cNvPr id="89" name="Title 11"/>
              <p:cNvSpPr txBox="1"/>
              <p:nvPr/>
            </p:nvSpPr>
            <p:spPr>
              <a:xfrm flipH="1">
                <a:off x="1470025" y="4650050"/>
                <a:ext cx="1607155" cy="369332"/>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ctr"/>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标题文字添加</a:t>
                </a:r>
                <a:endParaRPr lang="en-US" sz="1800">
                  <a:solidFill>
                    <a:schemeClr val="tx1">
                      <a:lumMod val="75000"/>
                      <a:lumOff val="25000"/>
                    </a:schemeClr>
                  </a:solidFill>
                  <a:latin typeface="思源黑体 CN Bold" panose="020B0800000000000000" pitchFamily="34" charset="-122"/>
                  <a:ea typeface="思源黑体 CN Bold" panose="020B0800000000000000" pitchFamily="34" charset="-122"/>
                </a:endParaRPr>
              </a:p>
            </p:txBody>
          </p:sp>
        </p:grpSp>
        <p:grpSp>
          <p:nvGrpSpPr>
            <p:cNvPr id="80" name="组合 79"/>
            <p:cNvGrpSpPr/>
            <p:nvPr/>
          </p:nvGrpSpPr>
          <p:grpSpPr>
            <a:xfrm>
              <a:off x="4308913" y="2454531"/>
              <a:ext cx="1178560" cy="1230869"/>
              <a:chOff x="4308913" y="2481472"/>
              <a:chExt cx="1178560" cy="1230869"/>
            </a:xfrm>
          </p:grpSpPr>
          <p:sp>
            <p:nvSpPr>
              <p:cNvPr id="15" name="Freeform 72"/>
              <p:cNvSpPr>
                <a:spLocks noEditPoints="1"/>
              </p:cNvSpPr>
              <p:nvPr/>
            </p:nvSpPr>
            <p:spPr>
              <a:xfrm>
                <a:off x="4663140" y="2481472"/>
                <a:ext cx="470106" cy="461886"/>
              </a:xfrm>
              <a:custGeom>
                <a:avLst/>
                <a:gdLst/>
                <a:ahLst/>
                <a:cxnLst>
                  <a:cxn ang="0">
                    <a:pos x="174939" y="317818"/>
                  </a:cxn>
                  <a:cxn ang="0">
                    <a:pos x="189934" y="330200"/>
                  </a:cxn>
                  <a:cxn ang="0">
                    <a:pos x="204929" y="330200"/>
                  </a:cxn>
                  <a:cxn ang="0">
                    <a:pos x="214925" y="326073"/>
                  </a:cxn>
                  <a:cxn ang="0">
                    <a:pos x="224922" y="309563"/>
                  </a:cxn>
                  <a:cxn ang="0">
                    <a:pos x="224922" y="309563"/>
                  </a:cxn>
                  <a:cxn ang="0">
                    <a:pos x="224922" y="193993"/>
                  </a:cxn>
                  <a:cxn ang="0">
                    <a:pos x="144950" y="214630"/>
                  </a:cxn>
                  <a:cxn ang="0">
                    <a:pos x="0" y="214630"/>
                  </a:cxn>
                  <a:cxn ang="0">
                    <a:pos x="214925" y="24765"/>
                  </a:cxn>
                  <a:cxn ang="0">
                    <a:pos x="224922" y="0"/>
                  </a:cxn>
                  <a:cxn ang="0">
                    <a:pos x="274905" y="0"/>
                  </a:cxn>
                  <a:cxn ang="0">
                    <a:pos x="279903" y="24765"/>
                  </a:cxn>
                  <a:cxn ang="0">
                    <a:pos x="504825" y="214630"/>
                  </a:cxn>
                  <a:cxn ang="0">
                    <a:pos x="354877" y="214630"/>
                  </a:cxn>
                  <a:cxn ang="0">
                    <a:pos x="279903" y="193993"/>
                  </a:cxn>
                  <a:cxn ang="0">
                    <a:pos x="279903" y="309563"/>
                  </a:cxn>
                  <a:cxn ang="0">
                    <a:pos x="279903" y="309563"/>
                  </a:cxn>
                  <a:cxn ang="0">
                    <a:pos x="244915" y="363220"/>
                  </a:cxn>
                  <a:cxn ang="0">
                    <a:pos x="209927" y="371475"/>
                  </a:cxn>
                  <a:cxn ang="0">
                    <a:pos x="174939" y="367348"/>
                  </a:cxn>
                  <a:cxn ang="0">
                    <a:pos x="124957" y="326073"/>
                  </a:cxn>
                  <a:cxn ang="0">
                    <a:pos x="174939" y="317818"/>
                  </a:cxn>
                  <a:cxn ang="0">
                    <a:pos x="354877" y="177483"/>
                  </a:cxn>
                  <a:cxn ang="0">
                    <a:pos x="394863" y="169228"/>
                  </a:cxn>
                  <a:cxn ang="0">
                    <a:pos x="284901" y="53658"/>
                  </a:cxn>
                  <a:cxn ang="0">
                    <a:pos x="354877" y="177483"/>
                  </a:cxn>
                  <a:cxn ang="0">
                    <a:pos x="49983" y="165100"/>
                  </a:cxn>
                  <a:cxn ang="0">
                    <a:pos x="99965" y="160973"/>
                  </a:cxn>
                  <a:cxn ang="0">
                    <a:pos x="159945" y="66040"/>
                  </a:cxn>
                  <a:cxn ang="0">
                    <a:pos x="49983" y="165100"/>
                  </a:cxn>
                </a:cxnLst>
                <a:rect l="0" t="0" r="0" b="0"/>
                <a:pathLst>
                  <a:path w="100" h="90">
                    <a:moveTo>
                      <a:pt x="35" y="77"/>
                    </a:moveTo>
                    <a:cubicBezTo>
                      <a:pt x="36" y="78"/>
                      <a:pt x="37" y="79"/>
                      <a:pt x="38" y="80"/>
                    </a:cubicBezTo>
                    <a:cubicBezTo>
                      <a:pt x="39" y="80"/>
                      <a:pt x="40" y="80"/>
                      <a:pt x="41" y="80"/>
                    </a:cubicBezTo>
                    <a:cubicBezTo>
                      <a:pt x="42" y="80"/>
                      <a:pt x="43" y="80"/>
                      <a:pt x="43" y="79"/>
                    </a:cubicBezTo>
                    <a:cubicBezTo>
                      <a:pt x="44" y="78"/>
                      <a:pt x="45" y="77"/>
                      <a:pt x="45" y="75"/>
                    </a:cubicBezTo>
                    <a:cubicBezTo>
                      <a:pt x="45" y="75"/>
                      <a:pt x="45" y="75"/>
                      <a:pt x="45" y="75"/>
                    </a:cubicBezTo>
                    <a:cubicBezTo>
                      <a:pt x="45" y="47"/>
                      <a:pt x="45" y="47"/>
                      <a:pt x="45" y="47"/>
                    </a:cubicBezTo>
                    <a:cubicBezTo>
                      <a:pt x="38" y="47"/>
                      <a:pt x="34" y="49"/>
                      <a:pt x="29" y="52"/>
                    </a:cubicBezTo>
                    <a:cubicBezTo>
                      <a:pt x="18" y="47"/>
                      <a:pt x="8" y="47"/>
                      <a:pt x="0" y="52"/>
                    </a:cubicBezTo>
                    <a:cubicBezTo>
                      <a:pt x="2" y="26"/>
                      <a:pt x="16" y="9"/>
                      <a:pt x="43" y="6"/>
                    </a:cubicBezTo>
                    <a:cubicBezTo>
                      <a:pt x="45" y="0"/>
                      <a:pt x="45" y="0"/>
                      <a:pt x="45" y="0"/>
                    </a:cubicBezTo>
                    <a:cubicBezTo>
                      <a:pt x="55" y="0"/>
                      <a:pt x="55" y="0"/>
                      <a:pt x="55" y="0"/>
                    </a:cubicBezTo>
                    <a:cubicBezTo>
                      <a:pt x="56" y="6"/>
                      <a:pt x="56" y="6"/>
                      <a:pt x="56" y="6"/>
                    </a:cubicBezTo>
                    <a:cubicBezTo>
                      <a:pt x="84" y="9"/>
                      <a:pt x="98" y="26"/>
                      <a:pt x="101" y="52"/>
                    </a:cubicBezTo>
                    <a:cubicBezTo>
                      <a:pt x="92" y="47"/>
                      <a:pt x="82" y="47"/>
                      <a:pt x="71" y="52"/>
                    </a:cubicBezTo>
                    <a:cubicBezTo>
                      <a:pt x="67" y="49"/>
                      <a:pt x="62" y="47"/>
                      <a:pt x="56" y="47"/>
                    </a:cubicBezTo>
                    <a:cubicBezTo>
                      <a:pt x="56" y="75"/>
                      <a:pt x="56" y="75"/>
                      <a:pt x="56" y="75"/>
                    </a:cubicBezTo>
                    <a:cubicBezTo>
                      <a:pt x="56" y="75"/>
                      <a:pt x="56" y="75"/>
                      <a:pt x="56" y="75"/>
                    </a:cubicBezTo>
                    <a:cubicBezTo>
                      <a:pt x="55" y="81"/>
                      <a:pt x="53" y="85"/>
                      <a:pt x="49" y="88"/>
                    </a:cubicBezTo>
                    <a:cubicBezTo>
                      <a:pt x="47" y="89"/>
                      <a:pt x="44" y="90"/>
                      <a:pt x="42" y="90"/>
                    </a:cubicBezTo>
                    <a:cubicBezTo>
                      <a:pt x="40" y="90"/>
                      <a:pt x="37" y="90"/>
                      <a:pt x="35" y="89"/>
                    </a:cubicBezTo>
                    <a:cubicBezTo>
                      <a:pt x="30" y="88"/>
                      <a:pt x="26" y="84"/>
                      <a:pt x="25" y="79"/>
                    </a:cubicBezTo>
                    <a:cubicBezTo>
                      <a:pt x="35" y="77"/>
                      <a:pt x="35" y="77"/>
                      <a:pt x="35" y="77"/>
                    </a:cubicBezTo>
                    <a:close/>
                    <a:moveTo>
                      <a:pt x="71" y="43"/>
                    </a:moveTo>
                    <a:cubicBezTo>
                      <a:pt x="74" y="42"/>
                      <a:pt x="76" y="42"/>
                      <a:pt x="79" y="41"/>
                    </a:cubicBezTo>
                    <a:cubicBezTo>
                      <a:pt x="77" y="23"/>
                      <a:pt x="68" y="16"/>
                      <a:pt x="57" y="13"/>
                    </a:cubicBezTo>
                    <a:cubicBezTo>
                      <a:pt x="67" y="20"/>
                      <a:pt x="73" y="29"/>
                      <a:pt x="71" y="43"/>
                    </a:cubicBezTo>
                    <a:close/>
                    <a:moveTo>
                      <a:pt x="10" y="40"/>
                    </a:moveTo>
                    <a:cubicBezTo>
                      <a:pt x="13" y="40"/>
                      <a:pt x="16" y="40"/>
                      <a:pt x="20" y="39"/>
                    </a:cubicBezTo>
                    <a:cubicBezTo>
                      <a:pt x="24" y="31"/>
                      <a:pt x="28" y="24"/>
                      <a:pt x="32" y="16"/>
                    </a:cubicBezTo>
                    <a:cubicBezTo>
                      <a:pt x="20" y="19"/>
                      <a:pt x="13" y="28"/>
                      <a:pt x="10" y="4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lt1"/>
                  </a:solidFill>
                  <a:latin typeface="思源黑体 CN Heavy" panose="020B0A00000000000000" pitchFamily="34" charset="-122"/>
                  <a:ea typeface="思源黑体 CN Heavy" panose="020B0A00000000000000" pitchFamily="34" charset="-122"/>
                </a:endParaRPr>
              </a:p>
            </p:txBody>
          </p:sp>
          <p:sp>
            <p:nvSpPr>
              <p:cNvPr id="17" name="Title 11"/>
              <p:cNvSpPr txBox="1"/>
              <p:nvPr/>
            </p:nvSpPr>
            <p:spPr>
              <a:xfrm flipH="1">
                <a:off x="4308913" y="3343009"/>
                <a:ext cx="1178560" cy="369332"/>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ctr"/>
                <a:r>
                  <a:rPr lang="en-US" altLang="zh-CN" sz="1800">
                    <a:solidFill>
                      <a:schemeClr val="tx1">
                        <a:lumMod val="75000"/>
                        <a:lumOff val="25000"/>
                      </a:schemeClr>
                    </a:solidFill>
                    <a:latin typeface="思源黑体 CN Bold" panose="020B0800000000000000" pitchFamily="34" charset="-122"/>
                    <a:ea typeface="思源黑体 CN Bold" panose="020B0800000000000000" pitchFamily="34" charset="-122"/>
                  </a:rPr>
                  <a:t>PART 02</a:t>
                </a:r>
                <a:endParaRPr lang="en-US" sz="1800">
                  <a:solidFill>
                    <a:schemeClr val="tx1">
                      <a:lumMod val="75000"/>
                      <a:lumOff val="25000"/>
                    </a:schemeClr>
                  </a:solidFill>
                  <a:latin typeface="思源黑体 CN Bold" panose="020B0800000000000000" pitchFamily="34" charset="-122"/>
                  <a:ea typeface="思源黑体 CN Bold" panose="020B0800000000000000" pitchFamily="34" charset="-122"/>
                </a:endParaRPr>
              </a:p>
            </p:txBody>
          </p:sp>
        </p:grpSp>
      </p:grpSp>
      <p:grpSp>
        <p:nvGrpSpPr>
          <p:cNvPr id="111" name="组合 110"/>
          <p:cNvGrpSpPr/>
          <p:nvPr/>
        </p:nvGrpSpPr>
        <p:grpSpPr>
          <a:xfrm>
            <a:off x="6298144" y="1801310"/>
            <a:ext cx="2296627" cy="3843309"/>
            <a:chOff x="6298144" y="1801310"/>
            <a:chExt cx="2296627" cy="3843309"/>
          </a:xfrm>
        </p:grpSpPr>
        <p:grpSp>
          <p:nvGrpSpPr>
            <p:cNvPr id="93" name="组合 92"/>
            <p:cNvGrpSpPr/>
            <p:nvPr/>
          </p:nvGrpSpPr>
          <p:grpSpPr>
            <a:xfrm>
              <a:off x="6657393" y="1801310"/>
              <a:ext cx="1592642" cy="2584647"/>
              <a:chOff x="1560864" y="1801310"/>
              <a:chExt cx="1592642" cy="2584647"/>
            </a:xfrm>
          </p:grpSpPr>
          <p:sp>
            <p:nvSpPr>
              <p:cNvPr id="99" name="矩形 98"/>
              <p:cNvSpPr/>
              <p:nvPr/>
            </p:nvSpPr>
            <p:spPr>
              <a:xfrm>
                <a:off x="1560864" y="1801310"/>
                <a:ext cx="1592248" cy="2584647"/>
              </a:xfrm>
              <a:prstGeom prst="rect">
                <a:avLst/>
              </a:prstGeom>
              <a:gradFill>
                <a:gsLst>
                  <a:gs pos="0">
                    <a:srgbClr val="277F28"/>
                  </a:gs>
                  <a:gs pos="100000">
                    <a:srgbClr val="63C77B"/>
                  </a:gs>
                </a:gsLst>
                <a:lin ang="5400000" scaled="1"/>
              </a:gradFill>
              <a:ln>
                <a:gradFill>
                  <a:gsLst>
                    <a:gs pos="0">
                      <a:srgbClr val="277F28"/>
                    </a:gs>
                    <a:gs pos="100000">
                      <a:srgbClr val="63C77B"/>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100" name="矩形 99"/>
              <p:cNvSpPr/>
              <p:nvPr/>
            </p:nvSpPr>
            <p:spPr>
              <a:xfrm>
                <a:off x="1561258" y="2101862"/>
                <a:ext cx="1592248" cy="2284095"/>
              </a:xfrm>
              <a:prstGeom prst="rect">
                <a:avLst/>
              </a:prstGeom>
              <a:solidFill>
                <a:schemeClr val="bg1"/>
              </a:solidFill>
              <a:ln>
                <a:gradFill>
                  <a:gsLst>
                    <a:gs pos="0">
                      <a:srgbClr val="277F28"/>
                    </a:gs>
                    <a:gs pos="100000">
                      <a:srgbClr val="63C77B"/>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grpSp>
          <p:nvGrpSpPr>
            <p:cNvPr id="95" name="组合 94"/>
            <p:cNvGrpSpPr/>
            <p:nvPr/>
          </p:nvGrpSpPr>
          <p:grpSpPr>
            <a:xfrm>
              <a:off x="6298144" y="4534547"/>
              <a:ext cx="2296627" cy="1110072"/>
              <a:chOff x="1125289" y="4650050"/>
              <a:chExt cx="2296627" cy="1110072"/>
            </a:xfrm>
          </p:grpSpPr>
          <p:sp>
            <p:nvSpPr>
              <p:cNvPr id="97" name="Rectangle 16"/>
              <p:cNvSpPr/>
              <p:nvPr/>
            </p:nvSpPr>
            <p:spPr>
              <a:xfrm flipH="1">
                <a:off x="1125289" y="4999273"/>
                <a:ext cx="2296627" cy="760849"/>
              </a:xfrm>
              <a:prstGeom prst="rect">
                <a:avLst/>
              </a:prstGeom>
            </p:spPr>
            <p:txBody>
              <a:bodyPr wrap="square">
                <a:spAutoFit/>
              </a:bodyPr>
              <a:lstStyle/>
              <a:p>
                <a:pPr algn="ctr">
                  <a:lnSpc>
                    <a:spcPct val="150000"/>
                  </a:lnSpc>
                  <a:buClr>
                    <a:srgbClr val="E24848"/>
                  </a:buClr>
                  <a:defRPr/>
                </a:pPr>
                <a:r>
                  <a:rPr lang="zh-CN" altLang="en-US" sz="10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单击此处键入文本单击此处键入文本单击此处键入文本单击此处键入文本单击此处键入文本单击此处键入</a:t>
                </a:r>
                <a:endParaRPr lang="en-US" altLang="zh-CN" sz="10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endParaRPr>
              </a:p>
            </p:txBody>
          </p:sp>
          <p:sp>
            <p:nvSpPr>
              <p:cNvPr id="98" name="Title 11"/>
              <p:cNvSpPr txBox="1"/>
              <p:nvPr/>
            </p:nvSpPr>
            <p:spPr>
              <a:xfrm flipH="1">
                <a:off x="1470025" y="4650050"/>
                <a:ext cx="1607155" cy="369332"/>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ctr"/>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标题文字添加</a:t>
                </a:r>
                <a:endParaRPr lang="en-US" sz="1800">
                  <a:solidFill>
                    <a:schemeClr val="tx1">
                      <a:lumMod val="75000"/>
                      <a:lumOff val="25000"/>
                    </a:schemeClr>
                  </a:solidFill>
                  <a:latin typeface="思源黑体 CN Bold" panose="020B0800000000000000" pitchFamily="34" charset="-122"/>
                  <a:ea typeface="思源黑体 CN Bold" panose="020B0800000000000000" pitchFamily="34" charset="-122"/>
                </a:endParaRPr>
              </a:p>
            </p:txBody>
          </p:sp>
        </p:grpSp>
        <p:grpSp>
          <p:nvGrpSpPr>
            <p:cNvPr id="81" name="组合 80"/>
            <p:cNvGrpSpPr/>
            <p:nvPr/>
          </p:nvGrpSpPr>
          <p:grpSpPr>
            <a:xfrm>
              <a:off x="6857178" y="2514639"/>
              <a:ext cx="1178560" cy="1170761"/>
              <a:chOff x="6857178" y="2541580"/>
              <a:chExt cx="1178560" cy="1170761"/>
            </a:xfrm>
          </p:grpSpPr>
          <p:sp>
            <p:nvSpPr>
              <p:cNvPr id="23" name="Freeform 41"/>
              <p:cNvSpPr>
                <a:spLocks noEditPoints="1"/>
              </p:cNvSpPr>
              <p:nvPr/>
            </p:nvSpPr>
            <p:spPr>
              <a:xfrm>
                <a:off x="7186924" y="2541580"/>
                <a:ext cx="519068" cy="419774"/>
              </a:xfrm>
              <a:custGeom>
                <a:avLst/>
                <a:gdLst/>
                <a:ahLst/>
                <a:cxnLst>
                  <a:cxn ang="0">
                    <a:pos x="259443" y="57557"/>
                  </a:cxn>
                  <a:cxn ang="0">
                    <a:pos x="419100" y="189116"/>
                  </a:cxn>
                  <a:cxn ang="0">
                    <a:pos x="419100" y="205561"/>
                  </a:cxn>
                  <a:cxn ang="0">
                    <a:pos x="359229" y="222006"/>
                  </a:cxn>
                  <a:cxn ang="0">
                    <a:pos x="304346" y="226117"/>
                  </a:cxn>
                  <a:cxn ang="0">
                    <a:pos x="279400" y="213783"/>
                  </a:cxn>
                  <a:cxn ang="0">
                    <a:pos x="244475" y="213783"/>
                  </a:cxn>
                  <a:cxn ang="0">
                    <a:pos x="214539" y="238451"/>
                  </a:cxn>
                  <a:cxn ang="0">
                    <a:pos x="214539" y="238451"/>
                  </a:cxn>
                  <a:cxn ang="0">
                    <a:pos x="244475" y="263118"/>
                  </a:cxn>
                  <a:cxn ang="0">
                    <a:pos x="279400" y="263118"/>
                  </a:cxn>
                  <a:cxn ang="0">
                    <a:pos x="304346" y="246673"/>
                  </a:cxn>
                  <a:cxn ang="0">
                    <a:pos x="364218" y="242562"/>
                  </a:cxn>
                  <a:cxn ang="0">
                    <a:pos x="409121" y="230228"/>
                  </a:cxn>
                  <a:cxn ang="0">
                    <a:pos x="259443" y="320675"/>
                  </a:cxn>
                  <a:cxn ang="0">
                    <a:pos x="99786" y="189116"/>
                  </a:cxn>
                  <a:cxn ang="0">
                    <a:pos x="259443" y="57557"/>
                  </a:cxn>
                  <a:cxn ang="0">
                    <a:pos x="259443" y="0"/>
                  </a:cxn>
                  <a:cxn ang="0">
                    <a:pos x="99786" y="57557"/>
                  </a:cxn>
                  <a:cxn ang="0">
                    <a:pos x="39914" y="135670"/>
                  </a:cxn>
                  <a:cxn ang="0">
                    <a:pos x="29936" y="135670"/>
                  </a:cxn>
                  <a:cxn ang="0">
                    <a:pos x="0" y="164449"/>
                  </a:cxn>
                  <a:cxn ang="0">
                    <a:pos x="0" y="209672"/>
                  </a:cxn>
                  <a:cxn ang="0">
                    <a:pos x="29936" y="234339"/>
                  </a:cxn>
                  <a:cxn ang="0">
                    <a:pos x="74839" y="234339"/>
                  </a:cxn>
                  <a:cxn ang="0">
                    <a:pos x="74839" y="139781"/>
                  </a:cxn>
                  <a:cxn ang="0">
                    <a:pos x="124732" y="78113"/>
                  </a:cxn>
                  <a:cxn ang="0">
                    <a:pos x="259443" y="28779"/>
                  </a:cxn>
                  <a:cxn ang="0">
                    <a:pos x="399143" y="78113"/>
                  </a:cxn>
                  <a:cxn ang="0">
                    <a:pos x="444046" y="135670"/>
                  </a:cxn>
                  <a:cxn ang="0">
                    <a:pos x="444046" y="234339"/>
                  </a:cxn>
                  <a:cxn ang="0">
                    <a:pos x="488950" y="234339"/>
                  </a:cxn>
                  <a:cxn ang="0">
                    <a:pos x="523875" y="209672"/>
                  </a:cxn>
                  <a:cxn ang="0">
                    <a:pos x="523875" y="164449"/>
                  </a:cxn>
                  <a:cxn ang="0">
                    <a:pos x="488950" y="135670"/>
                  </a:cxn>
                  <a:cxn ang="0">
                    <a:pos x="478971" y="135670"/>
                  </a:cxn>
                  <a:cxn ang="0">
                    <a:pos x="424089" y="57557"/>
                  </a:cxn>
                  <a:cxn ang="0">
                    <a:pos x="259443" y="0"/>
                  </a:cxn>
                </a:cxnLst>
                <a:rect l="0" t="0" r="0" b="0"/>
                <a:pathLst>
                  <a:path w="105" h="78">
                    <a:moveTo>
                      <a:pt x="52" y="14"/>
                    </a:moveTo>
                    <a:cubicBezTo>
                      <a:pt x="70" y="14"/>
                      <a:pt x="84" y="29"/>
                      <a:pt x="84" y="46"/>
                    </a:cubicBezTo>
                    <a:cubicBezTo>
                      <a:pt x="84" y="47"/>
                      <a:pt x="84" y="49"/>
                      <a:pt x="84" y="50"/>
                    </a:cubicBezTo>
                    <a:cubicBezTo>
                      <a:pt x="80" y="51"/>
                      <a:pt x="76" y="53"/>
                      <a:pt x="72" y="54"/>
                    </a:cubicBezTo>
                    <a:cubicBezTo>
                      <a:pt x="68" y="55"/>
                      <a:pt x="65" y="55"/>
                      <a:pt x="61" y="55"/>
                    </a:cubicBezTo>
                    <a:cubicBezTo>
                      <a:pt x="60" y="54"/>
                      <a:pt x="58" y="52"/>
                      <a:pt x="56" y="52"/>
                    </a:cubicBezTo>
                    <a:cubicBezTo>
                      <a:pt x="49" y="52"/>
                      <a:pt x="49" y="52"/>
                      <a:pt x="49" y="52"/>
                    </a:cubicBezTo>
                    <a:cubicBezTo>
                      <a:pt x="46" y="52"/>
                      <a:pt x="43" y="55"/>
                      <a:pt x="43" y="58"/>
                    </a:cubicBezTo>
                    <a:cubicBezTo>
                      <a:pt x="43" y="58"/>
                      <a:pt x="43" y="58"/>
                      <a:pt x="43" y="58"/>
                    </a:cubicBezTo>
                    <a:cubicBezTo>
                      <a:pt x="43" y="61"/>
                      <a:pt x="46" y="64"/>
                      <a:pt x="49" y="64"/>
                    </a:cubicBezTo>
                    <a:cubicBezTo>
                      <a:pt x="56" y="64"/>
                      <a:pt x="56" y="64"/>
                      <a:pt x="56" y="64"/>
                    </a:cubicBezTo>
                    <a:cubicBezTo>
                      <a:pt x="58" y="64"/>
                      <a:pt x="60" y="62"/>
                      <a:pt x="61" y="60"/>
                    </a:cubicBezTo>
                    <a:cubicBezTo>
                      <a:pt x="65" y="60"/>
                      <a:pt x="69" y="59"/>
                      <a:pt x="73" y="59"/>
                    </a:cubicBezTo>
                    <a:cubicBezTo>
                      <a:pt x="76" y="58"/>
                      <a:pt x="79" y="57"/>
                      <a:pt x="82" y="56"/>
                    </a:cubicBezTo>
                    <a:cubicBezTo>
                      <a:pt x="78" y="69"/>
                      <a:pt x="66" y="78"/>
                      <a:pt x="52" y="78"/>
                    </a:cubicBezTo>
                    <a:cubicBezTo>
                      <a:pt x="34" y="78"/>
                      <a:pt x="20" y="64"/>
                      <a:pt x="20" y="46"/>
                    </a:cubicBezTo>
                    <a:cubicBezTo>
                      <a:pt x="20" y="29"/>
                      <a:pt x="34" y="14"/>
                      <a:pt x="52" y="14"/>
                    </a:cubicBezTo>
                    <a:close/>
                    <a:moveTo>
                      <a:pt x="52" y="0"/>
                    </a:moveTo>
                    <a:cubicBezTo>
                      <a:pt x="39" y="0"/>
                      <a:pt x="28" y="5"/>
                      <a:pt x="20" y="14"/>
                    </a:cubicBezTo>
                    <a:cubicBezTo>
                      <a:pt x="14" y="19"/>
                      <a:pt x="10" y="26"/>
                      <a:pt x="8" y="33"/>
                    </a:cubicBezTo>
                    <a:cubicBezTo>
                      <a:pt x="6" y="33"/>
                      <a:pt x="6" y="33"/>
                      <a:pt x="6" y="33"/>
                    </a:cubicBezTo>
                    <a:cubicBezTo>
                      <a:pt x="3" y="33"/>
                      <a:pt x="0" y="36"/>
                      <a:pt x="0" y="40"/>
                    </a:cubicBezTo>
                    <a:cubicBezTo>
                      <a:pt x="0" y="51"/>
                      <a:pt x="0" y="51"/>
                      <a:pt x="0" y="51"/>
                    </a:cubicBezTo>
                    <a:cubicBezTo>
                      <a:pt x="0" y="54"/>
                      <a:pt x="3" y="57"/>
                      <a:pt x="6" y="57"/>
                    </a:cubicBezTo>
                    <a:cubicBezTo>
                      <a:pt x="15" y="57"/>
                      <a:pt x="15" y="57"/>
                      <a:pt x="15" y="57"/>
                    </a:cubicBezTo>
                    <a:cubicBezTo>
                      <a:pt x="15" y="34"/>
                      <a:pt x="15" y="34"/>
                      <a:pt x="15" y="34"/>
                    </a:cubicBezTo>
                    <a:cubicBezTo>
                      <a:pt x="17" y="28"/>
                      <a:pt x="20" y="23"/>
                      <a:pt x="25" y="19"/>
                    </a:cubicBezTo>
                    <a:cubicBezTo>
                      <a:pt x="32" y="12"/>
                      <a:pt x="41" y="7"/>
                      <a:pt x="52" y="7"/>
                    </a:cubicBezTo>
                    <a:cubicBezTo>
                      <a:pt x="63" y="7"/>
                      <a:pt x="73" y="12"/>
                      <a:pt x="80" y="19"/>
                    </a:cubicBezTo>
                    <a:cubicBezTo>
                      <a:pt x="84" y="23"/>
                      <a:pt x="87" y="28"/>
                      <a:pt x="89" y="33"/>
                    </a:cubicBezTo>
                    <a:cubicBezTo>
                      <a:pt x="89" y="57"/>
                      <a:pt x="89" y="57"/>
                      <a:pt x="89" y="57"/>
                    </a:cubicBezTo>
                    <a:cubicBezTo>
                      <a:pt x="98" y="57"/>
                      <a:pt x="98" y="57"/>
                      <a:pt x="98" y="57"/>
                    </a:cubicBezTo>
                    <a:cubicBezTo>
                      <a:pt x="102" y="57"/>
                      <a:pt x="105" y="54"/>
                      <a:pt x="105" y="51"/>
                    </a:cubicBezTo>
                    <a:cubicBezTo>
                      <a:pt x="105" y="40"/>
                      <a:pt x="105" y="40"/>
                      <a:pt x="105" y="40"/>
                    </a:cubicBezTo>
                    <a:cubicBezTo>
                      <a:pt x="105" y="36"/>
                      <a:pt x="102" y="33"/>
                      <a:pt x="98" y="33"/>
                    </a:cubicBezTo>
                    <a:cubicBezTo>
                      <a:pt x="96" y="33"/>
                      <a:pt x="96" y="33"/>
                      <a:pt x="96" y="33"/>
                    </a:cubicBezTo>
                    <a:cubicBezTo>
                      <a:pt x="94" y="26"/>
                      <a:pt x="90" y="19"/>
                      <a:pt x="85" y="14"/>
                    </a:cubicBezTo>
                    <a:cubicBezTo>
                      <a:pt x="76" y="5"/>
                      <a:pt x="65" y="0"/>
                      <a:pt x="52" y="0"/>
                    </a:cubicBezTo>
                    <a:close/>
                  </a:path>
                </a:pathLst>
              </a:custGeom>
              <a:gradFill>
                <a:gsLst>
                  <a:gs pos="0">
                    <a:srgbClr val="277F28"/>
                  </a:gs>
                  <a:gs pos="100000">
                    <a:srgbClr val="63C77B"/>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lt1"/>
                  </a:solidFill>
                  <a:latin typeface="思源黑体 CN Heavy" panose="020B0A00000000000000" pitchFamily="34" charset="-122"/>
                  <a:ea typeface="思源黑体 CN Heavy" panose="020B0A00000000000000" pitchFamily="34" charset="-122"/>
                </a:endParaRPr>
              </a:p>
            </p:txBody>
          </p:sp>
          <p:sp>
            <p:nvSpPr>
              <p:cNvPr id="25" name="Title 11"/>
              <p:cNvSpPr txBox="1"/>
              <p:nvPr/>
            </p:nvSpPr>
            <p:spPr>
              <a:xfrm flipH="1">
                <a:off x="6857178" y="3343009"/>
                <a:ext cx="1178560" cy="369332"/>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ctr"/>
                <a:r>
                  <a:rPr lang="en-US" altLang="zh-CN" sz="1800">
                    <a:solidFill>
                      <a:schemeClr val="tx1">
                        <a:lumMod val="75000"/>
                        <a:lumOff val="25000"/>
                      </a:schemeClr>
                    </a:solidFill>
                    <a:latin typeface="思源黑体 CN Bold" panose="020B0800000000000000" pitchFamily="34" charset="-122"/>
                    <a:ea typeface="思源黑体 CN Bold" panose="020B0800000000000000" pitchFamily="34" charset="-122"/>
                  </a:rPr>
                  <a:t>PART 03</a:t>
                </a:r>
                <a:endParaRPr lang="en-US" sz="1800">
                  <a:solidFill>
                    <a:schemeClr val="tx1">
                      <a:lumMod val="75000"/>
                      <a:lumOff val="25000"/>
                    </a:schemeClr>
                  </a:solidFill>
                  <a:latin typeface="思源黑体 CN Bold" panose="020B0800000000000000" pitchFamily="34" charset="-122"/>
                  <a:ea typeface="思源黑体 CN Bold" panose="020B0800000000000000" pitchFamily="34" charset="-122"/>
                </a:endParaRPr>
              </a:p>
            </p:txBody>
          </p:sp>
        </p:grpSp>
      </p:grpSp>
      <p:grpSp>
        <p:nvGrpSpPr>
          <p:cNvPr id="110" name="组合 109"/>
          <p:cNvGrpSpPr/>
          <p:nvPr/>
        </p:nvGrpSpPr>
        <p:grpSpPr>
          <a:xfrm>
            <a:off x="8846409" y="1801310"/>
            <a:ext cx="2296627" cy="3843309"/>
            <a:chOff x="8846409" y="1801310"/>
            <a:chExt cx="2296627" cy="3843309"/>
          </a:xfrm>
        </p:grpSpPr>
        <p:grpSp>
          <p:nvGrpSpPr>
            <p:cNvPr id="102" name="组合 101"/>
            <p:cNvGrpSpPr/>
            <p:nvPr/>
          </p:nvGrpSpPr>
          <p:grpSpPr>
            <a:xfrm>
              <a:off x="9205658" y="1801310"/>
              <a:ext cx="1592642" cy="2584647"/>
              <a:chOff x="1560864" y="1801310"/>
              <a:chExt cx="1592642" cy="2584647"/>
            </a:xfrm>
          </p:grpSpPr>
          <p:sp>
            <p:nvSpPr>
              <p:cNvPr id="108" name="矩形 107"/>
              <p:cNvSpPr/>
              <p:nvPr/>
            </p:nvSpPr>
            <p:spPr>
              <a:xfrm>
                <a:off x="1560864" y="1801310"/>
                <a:ext cx="1592248" cy="2584647"/>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109" name="矩形 108"/>
              <p:cNvSpPr/>
              <p:nvPr/>
            </p:nvSpPr>
            <p:spPr>
              <a:xfrm>
                <a:off x="1561258" y="2101862"/>
                <a:ext cx="1592248" cy="2284095"/>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grpSp>
          <p:nvGrpSpPr>
            <p:cNvPr id="104" name="组合 103"/>
            <p:cNvGrpSpPr/>
            <p:nvPr/>
          </p:nvGrpSpPr>
          <p:grpSpPr>
            <a:xfrm>
              <a:off x="8846409" y="4534547"/>
              <a:ext cx="2296627" cy="1110072"/>
              <a:chOff x="1125289" y="4650050"/>
              <a:chExt cx="2296627" cy="1110072"/>
            </a:xfrm>
          </p:grpSpPr>
          <p:sp>
            <p:nvSpPr>
              <p:cNvPr id="106" name="Rectangle 16"/>
              <p:cNvSpPr/>
              <p:nvPr/>
            </p:nvSpPr>
            <p:spPr>
              <a:xfrm flipH="1">
                <a:off x="1125289" y="4999273"/>
                <a:ext cx="2296627" cy="760849"/>
              </a:xfrm>
              <a:prstGeom prst="rect">
                <a:avLst/>
              </a:prstGeom>
            </p:spPr>
            <p:txBody>
              <a:bodyPr wrap="square">
                <a:spAutoFit/>
              </a:bodyPr>
              <a:lstStyle/>
              <a:p>
                <a:pPr algn="ctr">
                  <a:lnSpc>
                    <a:spcPct val="150000"/>
                  </a:lnSpc>
                  <a:buClr>
                    <a:srgbClr val="E24848"/>
                  </a:buClr>
                  <a:defRPr/>
                </a:pPr>
                <a:r>
                  <a:rPr lang="zh-CN" altLang="en-US" sz="10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单击此处键入文本单击此处键入文本单击此处键入文本单击此处键入文本单击此处键入文本单击此处键入</a:t>
                </a:r>
                <a:endParaRPr lang="en-US" altLang="zh-CN" sz="10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endParaRPr>
              </a:p>
            </p:txBody>
          </p:sp>
          <p:sp>
            <p:nvSpPr>
              <p:cNvPr id="107" name="Title 11"/>
              <p:cNvSpPr txBox="1"/>
              <p:nvPr/>
            </p:nvSpPr>
            <p:spPr>
              <a:xfrm flipH="1">
                <a:off x="1470025" y="4650050"/>
                <a:ext cx="1607155" cy="369332"/>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ctr"/>
                <a:r>
                  <a:rPr lang="zh-CN" altLang="en-US" sz="1800">
                    <a:solidFill>
                      <a:schemeClr val="tx1">
                        <a:lumMod val="75000"/>
                        <a:lumOff val="25000"/>
                      </a:schemeClr>
                    </a:solidFill>
                    <a:latin typeface="思源黑体 CN Bold" panose="020B0800000000000000" pitchFamily="34" charset="-122"/>
                    <a:ea typeface="思源黑体 CN Bold" panose="020B0800000000000000" pitchFamily="34" charset="-122"/>
                  </a:rPr>
                  <a:t>标题文字添加</a:t>
                </a:r>
                <a:endParaRPr lang="en-US" sz="1800">
                  <a:solidFill>
                    <a:schemeClr val="tx1">
                      <a:lumMod val="75000"/>
                      <a:lumOff val="25000"/>
                    </a:schemeClr>
                  </a:solidFill>
                  <a:latin typeface="思源黑体 CN Bold" panose="020B0800000000000000" pitchFamily="34" charset="-122"/>
                  <a:ea typeface="思源黑体 CN Bold" panose="020B0800000000000000" pitchFamily="34" charset="-122"/>
                </a:endParaRPr>
              </a:p>
            </p:txBody>
          </p:sp>
        </p:grpSp>
        <p:grpSp>
          <p:nvGrpSpPr>
            <p:cNvPr id="82" name="组合 81"/>
            <p:cNvGrpSpPr/>
            <p:nvPr/>
          </p:nvGrpSpPr>
          <p:grpSpPr>
            <a:xfrm>
              <a:off x="9405443" y="2450579"/>
              <a:ext cx="1178560" cy="1234821"/>
              <a:chOff x="9405443" y="2477520"/>
              <a:chExt cx="1178560" cy="1234821"/>
            </a:xfrm>
          </p:grpSpPr>
          <p:sp>
            <p:nvSpPr>
              <p:cNvPr id="31" name="Freeform 30"/>
              <p:cNvSpPr>
                <a:spLocks noEditPoints="1"/>
              </p:cNvSpPr>
              <p:nvPr/>
            </p:nvSpPr>
            <p:spPr>
              <a:xfrm>
                <a:off x="9767032" y="2477520"/>
                <a:ext cx="455382" cy="452644"/>
              </a:xfrm>
              <a:custGeom>
                <a:avLst/>
                <a:gdLst/>
                <a:ahLst/>
                <a:cxnLst>
                  <a:cxn ang="0">
                    <a:pos x="429295" y="156326"/>
                  </a:cxn>
                  <a:cxn ang="0">
                    <a:pos x="449262" y="189237"/>
                  </a:cxn>
                  <a:cxn ang="0">
                    <a:pos x="449262" y="341450"/>
                  </a:cxn>
                  <a:cxn ang="0">
                    <a:pos x="404336" y="382588"/>
                  </a:cxn>
                  <a:cxn ang="0">
                    <a:pos x="44926" y="382588"/>
                  </a:cxn>
                  <a:cxn ang="0">
                    <a:pos x="0" y="341450"/>
                  </a:cxn>
                  <a:cxn ang="0">
                    <a:pos x="0" y="189237"/>
                  </a:cxn>
                  <a:cxn ang="0">
                    <a:pos x="9984" y="164554"/>
                  </a:cxn>
                  <a:cxn ang="0">
                    <a:pos x="9984" y="164554"/>
                  </a:cxn>
                  <a:cxn ang="0">
                    <a:pos x="9984" y="164554"/>
                  </a:cxn>
                  <a:cxn ang="0">
                    <a:pos x="14975" y="160440"/>
                  </a:cxn>
                  <a:cxn ang="0">
                    <a:pos x="194680" y="12342"/>
                  </a:cxn>
                  <a:cxn ang="0">
                    <a:pos x="249590" y="12342"/>
                  </a:cxn>
                  <a:cxn ang="0">
                    <a:pos x="429295" y="156326"/>
                  </a:cxn>
                  <a:cxn ang="0">
                    <a:pos x="74877" y="123415"/>
                  </a:cxn>
                  <a:cxn ang="0">
                    <a:pos x="74877" y="213920"/>
                  </a:cxn>
                  <a:cxn ang="0">
                    <a:pos x="224631" y="308539"/>
                  </a:cxn>
                  <a:cxn ang="0">
                    <a:pos x="359410" y="222148"/>
                  </a:cxn>
                  <a:cxn ang="0">
                    <a:pos x="359410" y="123415"/>
                  </a:cxn>
                  <a:cxn ang="0">
                    <a:pos x="74877" y="123415"/>
                  </a:cxn>
                  <a:cxn ang="0">
                    <a:pos x="124795" y="143985"/>
                  </a:cxn>
                  <a:cxn ang="0">
                    <a:pos x="124795" y="160440"/>
                  </a:cxn>
                  <a:cxn ang="0">
                    <a:pos x="314483" y="160440"/>
                  </a:cxn>
                  <a:cxn ang="0">
                    <a:pos x="314483" y="143985"/>
                  </a:cxn>
                  <a:cxn ang="0">
                    <a:pos x="124795" y="143985"/>
                  </a:cxn>
                  <a:cxn ang="0">
                    <a:pos x="124795" y="209806"/>
                  </a:cxn>
                  <a:cxn ang="0">
                    <a:pos x="124795" y="226262"/>
                  </a:cxn>
                  <a:cxn ang="0">
                    <a:pos x="314483" y="226262"/>
                  </a:cxn>
                  <a:cxn ang="0">
                    <a:pos x="314483" y="209806"/>
                  </a:cxn>
                  <a:cxn ang="0">
                    <a:pos x="124795" y="209806"/>
                  </a:cxn>
                  <a:cxn ang="0">
                    <a:pos x="124795" y="176896"/>
                  </a:cxn>
                  <a:cxn ang="0">
                    <a:pos x="124795" y="193351"/>
                  </a:cxn>
                  <a:cxn ang="0">
                    <a:pos x="314483" y="193351"/>
                  </a:cxn>
                  <a:cxn ang="0">
                    <a:pos x="314483" y="176896"/>
                  </a:cxn>
                  <a:cxn ang="0">
                    <a:pos x="124795" y="176896"/>
                  </a:cxn>
                  <a:cxn ang="0">
                    <a:pos x="49918" y="357905"/>
                  </a:cxn>
                  <a:cxn ang="0">
                    <a:pos x="139770" y="283856"/>
                  </a:cxn>
                  <a:cxn ang="0">
                    <a:pos x="139770" y="275628"/>
                  </a:cxn>
                  <a:cxn ang="0">
                    <a:pos x="124795" y="275628"/>
                  </a:cxn>
                  <a:cxn ang="0">
                    <a:pos x="34943" y="345563"/>
                  </a:cxn>
                  <a:cxn ang="0">
                    <a:pos x="34943" y="357905"/>
                  </a:cxn>
                  <a:cxn ang="0">
                    <a:pos x="49918" y="357905"/>
                  </a:cxn>
                  <a:cxn ang="0">
                    <a:pos x="419311" y="345563"/>
                  </a:cxn>
                  <a:cxn ang="0">
                    <a:pos x="329459" y="275628"/>
                  </a:cxn>
                  <a:cxn ang="0">
                    <a:pos x="314483" y="275628"/>
                  </a:cxn>
                  <a:cxn ang="0">
                    <a:pos x="314483" y="283856"/>
                  </a:cxn>
                  <a:cxn ang="0">
                    <a:pos x="404336" y="357905"/>
                  </a:cxn>
                  <a:cxn ang="0">
                    <a:pos x="419311" y="357905"/>
                  </a:cxn>
                  <a:cxn ang="0">
                    <a:pos x="419311" y="345563"/>
                  </a:cxn>
                </a:cxnLst>
                <a:rect l="0" t="0" r="0" b="0"/>
                <a:pathLst>
                  <a:path w="90" h="93">
                    <a:moveTo>
                      <a:pt x="86" y="38"/>
                    </a:moveTo>
                    <a:cubicBezTo>
                      <a:pt x="88" y="40"/>
                      <a:pt x="90" y="43"/>
                      <a:pt x="90" y="46"/>
                    </a:cubicBezTo>
                    <a:cubicBezTo>
                      <a:pt x="90" y="83"/>
                      <a:pt x="90" y="83"/>
                      <a:pt x="90" y="83"/>
                    </a:cubicBezTo>
                    <a:cubicBezTo>
                      <a:pt x="90" y="88"/>
                      <a:pt x="86" y="93"/>
                      <a:pt x="81" y="93"/>
                    </a:cubicBezTo>
                    <a:cubicBezTo>
                      <a:pt x="9" y="93"/>
                      <a:pt x="9" y="93"/>
                      <a:pt x="9" y="93"/>
                    </a:cubicBezTo>
                    <a:cubicBezTo>
                      <a:pt x="4" y="93"/>
                      <a:pt x="0" y="88"/>
                      <a:pt x="0" y="83"/>
                    </a:cubicBezTo>
                    <a:cubicBezTo>
                      <a:pt x="0" y="46"/>
                      <a:pt x="0" y="46"/>
                      <a:pt x="0" y="46"/>
                    </a:cubicBezTo>
                    <a:cubicBezTo>
                      <a:pt x="0" y="44"/>
                      <a:pt x="1" y="41"/>
                      <a:pt x="2" y="40"/>
                    </a:cubicBezTo>
                    <a:cubicBezTo>
                      <a:pt x="2" y="40"/>
                      <a:pt x="2" y="40"/>
                      <a:pt x="2" y="40"/>
                    </a:cubicBezTo>
                    <a:cubicBezTo>
                      <a:pt x="2" y="40"/>
                      <a:pt x="2" y="40"/>
                      <a:pt x="2" y="40"/>
                    </a:cubicBezTo>
                    <a:cubicBezTo>
                      <a:pt x="2" y="39"/>
                      <a:pt x="2" y="39"/>
                      <a:pt x="3" y="39"/>
                    </a:cubicBezTo>
                    <a:cubicBezTo>
                      <a:pt x="39" y="3"/>
                      <a:pt x="39" y="3"/>
                      <a:pt x="39" y="3"/>
                    </a:cubicBezTo>
                    <a:cubicBezTo>
                      <a:pt x="43" y="0"/>
                      <a:pt x="46" y="0"/>
                      <a:pt x="50" y="3"/>
                    </a:cubicBezTo>
                    <a:cubicBezTo>
                      <a:pt x="86" y="38"/>
                      <a:pt x="86" y="38"/>
                      <a:pt x="86" y="38"/>
                    </a:cubicBezTo>
                    <a:close/>
                    <a:moveTo>
                      <a:pt x="15" y="30"/>
                    </a:moveTo>
                    <a:cubicBezTo>
                      <a:pt x="15" y="52"/>
                      <a:pt x="15" y="52"/>
                      <a:pt x="15" y="52"/>
                    </a:cubicBezTo>
                    <a:cubicBezTo>
                      <a:pt x="45" y="75"/>
                      <a:pt x="45" y="75"/>
                      <a:pt x="45" y="75"/>
                    </a:cubicBezTo>
                    <a:cubicBezTo>
                      <a:pt x="72" y="54"/>
                      <a:pt x="72" y="54"/>
                      <a:pt x="72" y="54"/>
                    </a:cubicBezTo>
                    <a:cubicBezTo>
                      <a:pt x="72" y="30"/>
                      <a:pt x="72" y="30"/>
                      <a:pt x="72" y="30"/>
                    </a:cubicBezTo>
                    <a:cubicBezTo>
                      <a:pt x="15" y="30"/>
                      <a:pt x="15" y="30"/>
                      <a:pt x="15" y="30"/>
                    </a:cubicBezTo>
                    <a:close/>
                    <a:moveTo>
                      <a:pt x="25" y="35"/>
                    </a:moveTo>
                    <a:cubicBezTo>
                      <a:pt x="25" y="39"/>
                      <a:pt x="25" y="39"/>
                      <a:pt x="25" y="39"/>
                    </a:cubicBezTo>
                    <a:cubicBezTo>
                      <a:pt x="63" y="39"/>
                      <a:pt x="63" y="39"/>
                      <a:pt x="63" y="39"/>
                    </a:cubicBezTo>
                    <a:cubicBezTo>
                      <a:pt x="63" y="35"/>
                      <a:pt x="63" y="35"/>
                      <a:pt x="63" y="35"/>
                    </a:cubicBezTo>
                    <a:cubicBezTo>
                      <a:pt x="25" y="35"/>
                      <a:pt x="25" y="35"/>
                      <a:pt x="25" y="35"/>
                    </a:cubicBezTo>
                    <a:close/>
                    <a:moveTo>
                      <a:pt x="25" y="51"/>
                    </a:moveTo>
                    <a:cubicBezTo>
                      <a:pt x="25" y="55"/>
                      <a:pt x="25" y="55"/>
                      <a:pt x="25" y="55"/>
                    </a:cubicBezTo>
                    <a:cubicBezTo>
                      <a:pt x="63" y="55"/>
                      <a:pt x="63" y="55"/>
                      <a:pt x="63" y="55"/>
                    </a:cubicBezTo>
                    <a:cubicBezTo>
                      <a:pt x="63" y="51"/>
                      <a:pt x="63" y="51"/>
                      <a:pt x="63" y="51"/>
                    </a:cubicBezTo>
                    <a:cubicBezTo>
                      <a:pt x="25" y="51"/>
                      <a:pt x="25" y="51"/>
                      <a:pt x="25" y="51"/>
                    </a:cubicBezTo>
                    <a:close/>
                    <a:moveTo>
                      <a:pt x="25" y="43"/>
                    </a:moveTo>
                    <a:cubicBezTo>
                      <a:pt x="25" y="47"/>
                      <a:pt x="25" y="47"/>
                      <a:pt x="25" y="47"/>
                    </a:cubicBezTo>
                    <a:cubicBezTo>
                      <a:pt x="63" y="47"/>
                      <a:pt x="63" y="47"/>
                      <a:pt x="63" y="47"/>
                    </a:cubicBezTo>
                    <a:cubicBezTo>
                      <a:pt x="63" y="43"/>
                      <a:pt x="63" y="43"/>
                      <a:pt x="63" y="43"/>
                    </a:cubicBezTo>
                    <a:cubicBezTo>
                      <a:pt x="25" y="43"/>
                      <a:pt x="25" y="43"/>
                      <a:pt x="25" y="43"/>
                    </a:cubicBezTo>
                    <a:close/>
                    <a:moveTo>
                      <a:pt x="10" y="87"/>
                    </a:moveTo>
                    <a:cubicBezTo>
                      <a:pt x="28" y="69"/>
                      <a:pt x="28" y="69"/>
                      <a:pt x="28" y="69"/>
                    </a:cubicBezTo>
                    <a:cubicBezTo>
                      <a:pt x="28" y="69"/>
                      <a:pt x="28" y="68"/>
                      <a:pt x="28" y="67"/>
                    </a:cubicBezTo>
                    <a:cubicBezTo>
                      <a:pt x="27" y="66"/>
                      <a:pt x="26" y="66"/>
                      <a:pt x="25" y="67"/>
                    </a:cubicBezTo>
                    <a:cubicBezTo>
                      <a:pt x="7" y="84"/>
                      <a:pt x="7" y="84"/>
                      <a:pt x="7" y="84"/>
                    </a:cubicBezTo>
                    <a:cubicBezTo>
                      <a:pt x="6" y="85"/>
                      <a:pt x="6" y="86"/>
                      <a:pt x="7" y="87"/>
                    </a:cubicBezTo>
                    <a:cubicBezTo>
                      <a:pt x="8" y="87"/>
                      <a:pt x="9" y="87"/>
                      <a:pt x="10" y="87"/>
                    </a:cubicBezTo>
                    <a:close/>
                    <a:moveTo>
                      <a:pt x="84" y="84"/>
                    </a:moveTo>
                    <a:cubicBezTo>
                      <a:pt x="66" y="67"/>
                      <a:pt x="66" y="67"/>
                      <a:pt x="66" y="67"/>
                    </a:cubicBezTo>
                    <a:cubicBezTo>
                      <a:pt x="65" y="66"/>
                      <a:pt x="64" y="66"/>
                      <a:pt x="63" y="67"/>
                    </a:cubicBezTo>
                    <a:cubicBezTo>
                      <a:pt x="62" y="68"/>
                      <a:pt x="62" y="69"/>
                      <a:pt x="63" y="69"/>
                    </a:cubicBezTo>
                    <a:cubicBezTo>
                      <a:pt x="81" y="87"/>
                      <a:pt x="81" y="87"/>
                      <a:pt x="81" y="87"/>
                    </a:cubicBezTo>
                    <a:cubicBezTo>
                      <a:pt x="82" y="87"/>
                      <a:pt x="83" y="87"/>
                      <a:pt x="84" y="87"/>
                    </a:cubicBezTo>
                    <a:cubicBezTo>
                      <a:pt x="85" y="86"/>
                      <a:pt x="85" y="85"/>
                      <a:pt x="84" y="84"/>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chemeClr val="lt1"/>
                  </a:solidFill>
                  <a:latin typeface="思源黑体 CN Heavy" panose="020B0A00000000000000" pitchFamily="34" charset="-122"/>
                  <a:ea typeface="思源黑体 CN Heavy" panose="020B0A00000000000000" pitchFamily="34" charset="-122"/>
                </a:endParaRPr>
              </a:p>
            </p:txBody>
          </p:sp>
          <p:sp>
            <p:nvSpPr>
              <p:cNvPr id="33" name="Title 11"/>
              <p:cNvSpPr txBox="1"/>
              <p:nvPr/>
            </p:nvSpPr>
            <p:spPr>
              <a:xfrm flipH="1">
                <a:off x="9405443" y="3343009"/>
                <a:ext cx="1178560" cy="369332"/>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ctr"/>
                <a:r>
                  <a:rPr lang="en-US" altLang="zh-CN" sz="1800">
                    <a:solidFill>
                      <a:schemeClr val="tx1">
                        <a:lumMod val="75000"/>
                        <a:lumOff val="25000"/>
                      </a:schemeClr>
                    </a:solidFill>
                    <a:latin typeface="思源黑体 CN Bold" panose="020B0800000000000000" pitchFamily="34" charset="-122"/>
                    <a:ea typeface="思源黑体 CN Bold" panose="020B0800000000000000" pitchFamily="34" charset="-122"/>
                  </a:rPr>
                  <a:t>PART 04</a:t>
                </a:r>
                <a:endParaRPr lang="en-US" sz="1800">
                  <a:solidFill>
                    <a:schemeClr val="tx1">
                      <a:lumMod val="75000"/>
                      <a:lumOff val="25000"/>
                    </a:schemeClr>
                  </a:solidFill>
                  <a:latin typeface="思源黑体 CN Bold" panose="020B0800000000000000" pitchFamily="34" charset="-122"/>
                  <a:ea typeface="思源黑体 CN Bold" panose="020B0800000000000000" pitchFamily="34" charset="-122"/>
                </a:endParaRPr>
              </a:p>
            </p:txBody>
          </p:sp>
        </p:gr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anim calcmode="lin" valueType="num">
                                      <p:cBhvr>
                                        <p:cTn id="8" dur="500" fill="hold"/>
                                        <p:tgtEl>
                                          <p:spTgt spid="51"/>
                                        </p:tgtEl>
                                        <p:attrNameLst>
                                          <p:attrName>ppt_x</p:attrName>
                                        </p:attrNameLst>
                                      </p:cBhvr>
                                      <p:tavLst>
                                        <p:tav tm="0">
                                          <p:val>
                                            <p:strVal val="#ppt_x"/>
                                          </p:val>
                                        </p:tav>
                                        <p:tav tm="100000">
                                          <p:val>
                                            <p:strVal val="#ppt_x"/>
                                          </p:val>
                                        </p:tav>
                                      </p:tavLst>
                                    </p:anim>
                                    <p:anim calcmode="lin" valueType="num">
                                      <p:cBhvr>
                                        <p:cTn id="9" dur="500" fill="hold"/>
                                        <p:tgtEl>
                                          <p:spTgt spid="51"/>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112"/>
                                        </p:tgtEl>
                                        <p:attrNameLst>
                                          <p:attrName>style.visibility</p:attrName>
                                        </p:attrNameLst>
                                      </p:cBhvr>
                                      <p:to>
                                        <p:strVal val="visible"/>
                                      </p:to>
                                    </p:set>
                                    <p:animEffect transition="in" filter="fade">
                                      <p:cBhvr>
                                        <p:cTn id="13" dur="500"/>
                                        <p:tgtEl>
                                          <p:spTgt spid="112"/>
                                        </p:tgtEl>
                                      </p:cBhvr>
                                    </p:animEffect>
                                    <p:anim calcmode="lin" valueType="num">
                                      <p:cBhvr>
                                        <p:cTn id="14" dur="500" fill="hold"/>
                                        <p:tgtEl>
                                          <p:spTgt spid="112"/>
                                        </p:tgtEl>
                                        <p:attrNameLst>
                                          <p:attrName>ppt_x</p:attrName>
                                        </p:attrNameLst>
                                      </p:cBhvr>
                                      <p:tavLst>
                                        <p:tav tm="0">
                                          <p:val>
                                            <p:strVal val="#ppt_x"/>
                                          </p:val>
                                        </p:tav>
                                        <p:tav tm="100000">
                                          <p:val>
                                            <p:strVal val="#ppt_x"/>
                                          </p:val>
                                        </p:tav>
                                      </p:tavLst>
                                    </p:anim>
                                    <p:anim calcmode="lin" valueType="num">
                                      <p:cBhvr>
                                        <p:cTn id="15" dur="500" fill="hold"/>
                                        <p:tgtEl>
                                          <p:spTgt spid="112"/>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111"/>
                                        </p:tgtEl>
                                        <p:attrNameLst>
                                          <p:attrName>style.visibility</p:attrName>
                                        </p:attrNameLst>
                                      </p:cBhvr>
                                      <p:to>
                                        <p:strVal val="visible"/>
                                      </p:to>
                                    </p:set>
                                    <p:animEffect transition="in" filter="fade">
                                      <p:cBhvr>
                                        <p:cTn id="19" dur="500"/>
                                        <p:tgtEl>
                                          <p:spTgt spid="111"/>
                                        </p:tgtEl>
                                      </p:cBhvr>
                                    </p:animEffect>
                                    <p:anim calcmode="lin" valueType="num">
                                      <p:cBhvr>
                                        <p:cTn id="20" dur="500" fill="hold"/>
                                        <p:tgtEl>
                                          <p:spTgt spid="111"/>
                                        </p:tgtEl>
                                        <p:attrNameLst>
                                          <p:attrName>ppt_x</p:attrName>
                                        </p:attrNameLst>
                                      </p:cBhvr>
                                      <p:tavLst>
                                        <p:tav tm="0">
                                          <p:val>
                                            <p:strVal val="#ppt_x"/>
                                          </p:val>
                                        </p:tav>
                                        <p:tav tm="100000">
                                          <p:val>
                                            <p:strVal val="#ppt_x"/>
                                          </p:val>
                                        </p:tav>
                                      </p:tavLst>
                                    </p:anim>
                                    <p:anim calcmode="lin" valueType="num">
                                      <p:cBhvr>
                                        <p:cTn id="21" dur="500" fill="hold"/>
                                        <p:tgtEl>
                                          <p:spTgt spid="111"/>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110"/>
                                        </p:tgtEl>
                                        <p:attrNameLst>
                                          <p:attrName>style.visibility</p:attrName>
                                        </p:attrNameLst>
                                      </p:cBhvr>
                                      <p:to>
                                        <p:strVal val="visible"/>
                                      </p:to>
                                    </p:set>
                                    <p:animEffect transition="in" filter="fade">
                                      <p:cBhvr>
                                        <p:cTn id="25" dur="500"/>
                                        <p:tgtEl>
                                          <p:spTgt spid="110"/>
                                        </p:tgtEl>
                                      </p:cBhvr>
                                    </p:animEffect>
                                    <p:anim calcmode="lin" valueType="num">
                                      <p:cBhvr>
                                        <p:cTn id="26" dur="500" fill="hold"/>
                                        <p:tgtEl>
                                          <p:spTgt spid="110"/>
                                        </p:tgtEl>
                                        <p:attrNameLst>
                                          <p:attrName>ppt_x</p:attrName>
                                        </p:attrNameLst>
                                      </p:cBhvr>
                                      <p:tavLst>
                                        <p:tav tm="0">
                                          <p:val>
                                            <p:strVal val="#ppt_x"/>
                                          </p:val>
                                        </p:tav>
                                        <p:tav tm="100000">
                                          <p:val>
                                            <p:strVal val="#ppt_x"/>
                                          </p:val>
                                        </p:tav>
                                      </p:tavLst>
                                    </p:anim>
                                    <p:anim calcmode="lin" valueType="num">
                                      <p:cBhvr>
                                        <p:cTn id="27" dur="500" fill="hold"/>
                                        <p:tgtEl>
                                          <p:spTgt spid="1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hidden="1"/>
          <p:cNvSpPr txBox="1"/>
          <p:nvPr/>
        </p:nvSpPr>
        <p:spPr>
          <a:xfrm>
            <a:off x="0" y="149731"/>
            <a:ext cx="2095500" cy="369332"/>
          </a:xfrm>
          <a:prstGeom prst="rect">
            <a:avLst/>
          </a:prstGeom>
          <a:noFill/>
        </p:spPr>
        <p:txBody>
          <a:bodyPr wrap="square" rtlCol="0">
            <a:spAutoFit/>
          </a:bodyPr>
          <a:lstStyle/>
          <a:p>
            <a:pPr algn="ctr"/>
            <a:r>
              <a:rPr lang="en-US" altLang="zh-CN">
                <a:noFill/>
                <a:latin typeface="思源黑体 CN Heavy" panose="020B0A00000000000000" pitchFamily="34" charset="-122"/>
                <a:ea typeface="思源黑体 CN Heavy" panose="020B0A00000000000000" pitchFamily="34" charset="-122"/>
              </a:rPr>
              <a:t>BY YUSHEN</a:t>
            </a:r>
            <a:endParaRPr lang="zh-CN" altLang="en-US">
              <a:noFill/>
              <a:latin typeface="思源黑体 CN Heavy" panose="020B0A00000000000000" pitchFamily="34" charset="-122"/>
              <a:ea typeface="思源黑体 CN Heavy" panose="020B0A00000000000000" pitchFamily="34" charset="-122"/>
            </a:endParaRPr>
          </a:p>
        </p:txBody>
      </p:sp>
      <p:grpSp>
        <p:nvGrpSpPr>
          <p:cNvPr id="32" name="组合 31"/>
          <p:cNvGrpSpPr/>
          <p:nvPr/>
        </p:nvGrpSpPr>
        <p:grpSpPr>
          <a:xfrm>
            <a:off x="5318" y="0"/>
            <a:ext cx="4385828" cy="809132"/>
            <a:chOff x="5318" y="0"/>
            <a:chExt cx="4385828" cy="809132"/>
          </a:xfrm>
        </p:grpSpPr>
        <p:grpSp>
          <p:nvGrpSpPr>
            <p:cNvPr id="33" name="组合 32"/>
            <p:cNvGrpSpPr/>
            <p:nvPr/>
          </p:nvGrpSpPr>
          <p:grpSpPr>
            <a:xfrm>
              <a:off x="542338" y="285912"/>
              <a:ext cx="3848808" cy="523220"/>
              <a:chOff x="6978848" y="2201123"/>
              <a:chExt cx="3848808" cy="523220"/>
            </a:xfrm>
          </p:grpSpPr>
          <p:sp>
            <p:nvSpPr>
              <p:cNvPr id="37" name="文本框 36"/>
              <p:cNvSpPr txBox="1"/>
              <p:nvPr/>
            </p:nvSpPr>
            <p:spPr>
              <a:xfrm>
                <a:off x="6978848" y="2201123"/>
                <a:ext cx="743116" cy="523220"/>
              </a:xfrm>
              <a:prstGeom prst="rect">
                <a:avLst/>
              </a:prstGeom>
              <a:noFill/>
            </p:spPr>
            <p:txBody>
              <a:bodyPr wrap="square" rtlCol="0">
                <a:spAutoFit/>
              </a:bodyPr>
              <a:lstStyle/>
              <a:p>
                <a:pPr algn="dist"/>
                <a:r>
                  <a:rPr lang="en-US" altLang="zh-CN" sz="2800">
                    <a:latin typeface="胡晓波男神体" panose="02010600030101010101" pitchFamily="2" charset="-122"/>
                    <a:ea typeface="胡晓波男神体" panose="02010600030101010101" pitchFamily="2" charset="-122"/>
                    <a:cs typeface="胡晓波男神体" panose="02010600030101010101" pitchFamily="2" charset="-122"/>
                  </a:rPr>
                  <a:t>02</a:t>
                </a:r>
                <a:endParaRPr lang="zh-CN" altLang="en-US" sz="28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38" name="文本框 37"/>
              <p:cNvSpPr txBox="1"/>
              <p:nvPr/>
            </p:nvSpPr>
            <p:spPr>
              <a:xfrm>
                <a:off x="7660253" y="2217387"/>
                <a:ext cx="1454718" cy="461665"/>
              </a:xfrm>
              <a:prstGeom prst="rect">
                <a:avLst/>
              </a:prstGeom>
              <a:noFill/>
            </p:spPr>
            <p:txBody>
              <a:bodyPr wrap="square" rtlCol="0">
                <a:spAutoFit/>
              </a:bodyPr>
              <a:lstStyle/>
              <a:p>
                <a:pPr algn="dist"/>
                <a:r>
                  <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rPr>
                  <a:t>报名方式</a:t>
                </a:r>
                <a:endParaRPr lang="zh-CN" altLang="en-US" sz="2400">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39" name="文本框 38"/>
              <p:cNvSpPr txBox="1"/>
              <p:nvPr/>
            </p:nvSpPr>
            <p:spPr>
              <a:xfrm>
                <a:off x="9013238" y="2294331"/>
                <a:ext cx="1814418" cy="307777"/>
              </a:xfrm>
              <a:prstGeom prst="rect">
                <a:avLst/>
              </a:prstGeom>
              <a:noFill/>
            </p:spPr>
            <p:txBody>
              <a:bodyPr wrap="square" rtlCol="0">
                <a:spAutoFit/>
              </a:bodyPr>
              <a:lstStyle/>
              <a:p>
                <a:pPr algn="dist"/>
                <a:r>
                  <a:rPr lang="en-US" altLang="zh-CN" sz="1400">
                    <a:latin typeface="思源黑体 CN Light" panose="020B0300000000000000" pitchFamily="34" charset="-122"/>
                    <a:ea typeface="思源黑体 CN Light" panose="020B0300000000000000" pitchFamily="34" charset="-122"/>
                    <a:cs typeface="胡晓波男神体" panose="02010600030101010101" pitchFamily="2" charset="-122"/>
                  </a:rPr>
                  <a:t>BAO MING FANG SHI</a:t>
                </a:r>
                <a:endParaRPr lang="zh-CN" altLang="en-US" sz="1400">
                  <a:latin typeface="思源黑体 CN Light" panose="020B0300000000000000" pitchFamily="34" charset="-122"/>
                  <a:ea typeface="思源黑体 CN Light" panose="020B0300000000000000" pitchFamily="34" charset="-122"/>
                  <a:cs typeface="胡晓波男神体" panose="02010600030101010101" pitchFamily="2" charset="-122"/>
                </a:endParaRPr>
              </a:p>
            </p:txBody>
          </p:sp>
        </p:grpSp>
        <p:grpSp>
          <p:nvGrpSpPr>
            <p:cNvPr id="34" name="组合 33"/>
            <p:cNvGrpSpPr/>
            <p:nvPr/>
          </p:nvGrpSpPr>
          <p:grpSpPr>
            <a:xfrm>
              <a:off x="5318" y="0"/>
              <a:ext cx="537020" cy="480848"/>
              <a:chOff x="0" y="-1622"/>
              <a:chExt cx="537020" cy="480848"/>
            </a:xfrm>
          </p:grpSpPr>
          <p:sp>
            <p:nvSpPr>
              <p:cNvPr id="35" name="矩形 34"/>
              <p:cNvSpPr/>
              <p:nvPr/>
            </p:nvSpPr>
            <p:spPr>
              <a:xfrm flipH="1">
                <a:off x="0" y="-1622"/>
                <a:ext cx="395464" cy="383139"/>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36" name="矩形 35"/>
              <p:cNvSpPr/>
              <p:nvPr/>
            </p:nvSpPr>
            <p:spPr>
              <a:xfrm flipH="1">
                <a:off x="253907" y="196113"/>
                <a:ext cx="283113" cy="283113"/>
              </a:xfrm>
              <a:prstGeom prst="rect">
                <a:avLst/>
              </a:prstGeom>
              <a:gradFill>
                <a:gsLst>
                  <a:gs pos="0">
                    <a:srgbClr val="63C77B"/>
                  </a:gs>
                  <a:gs pos="100000">
                    <a:srgbClr val="277F28"/>
                  </a:gs>
                </a:gsLst>
                <a:lin ang="27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grpSp>
      <p:grpSp>
        <p:nvGrpSpPr>
          <p:cNvPr id="55" name="组合 54"/>
          <p:cNvGrpSpPr/>
          <p:nvPr/>
        </p:nvGrpSpPr>
        <p:grpSpPr>
          <a:xfrm>
            <a:off x="1547152" y="2673704"/>
            <a:ext cx="1892966" cy="3393400"/>
            <a:chOff x="1547152" y="2673704"/>
            <a:chExt cx="1892966" cy="3393400"/>
          </a:xfrm>
        </p:grpSpPr>
        <p:sp>
          <p:nvSpPr>
            <p:cNvPr id="10" name="Oval 9"/>
            <p:cNvSpPr/>
            <p:nvPr/>
          </p:nvSpPr>
          <p:spPr>
            <a:xfrm>
              <a:off x="2169992" y="3196039"/>
              <a:ext cx="643465" cy="642487"/>
            </a:xfrm>
            <a:custGeom>
              <a:avLst/>
              <a:gdLst>
                <a:gd name="T0" fmla="*/ 88862 h 440259"/>
                <a:gd name="T1" fmla="*/ 88862 h 440259"/>
                <a:gd name="T2" fmla="*/ 278945 h 440259"/>
                <a:gd name="T3" fmla="*/ 278945 h 440259"/>
                <a:gd name="T4" fmla="*/ 278945 h 440259"/>
                <a:gd name="T5" fmla="*/ 278945 h 440259"/>
                <a:gd name="T6" fmla="*/ 278945 h 440259"/>
                <a:gd name="T7" fmla="*/ 278945 h 440259"/>
                <a:gd name="T8" fmla="*/ 278945 h 440259"/>
                <a:gd name="T9" fmla="*/ 278945 h 440259"/>
                <a:gd name="T10" fmla="*/ 278945 h 440259"/>
                <a:gd name="T11" fmla="*/ 278945 h 440259"/>
                <a:gd name="T12" fmla="*/ 278945 h 440259"/>
                <a:gd name="T13" fmla="*/ 278945 h 440259"/>
                <a:gd name="T14" fmla="*/ 278945 h 440259"/>
                <a:gd name="T15" fmla="*/ 278945 h 440259"/>
                <a:gd name="T16" fmla="*/ 278945 h 440259"/>
                <a:gd name="T17" fmla="*/ 278945 h 440259"/>
                <a:gd name="T18" fmla="*/ 278945 h 440259"/>
                <a:gd name="T19" fmla="*/ 278945 h 440259"/>
                <a:gd name="T20" fmla="*/ 278945 h 440259"/>
                <a:gd name="T21" fmla="*/ 278945 h 440259"/>
                <a:gd name="T22" fmla="*/ 278945 h 440259"/>
                <a:gd name="T23" fmla="*/ 278945 h 440259"/>
                <a:gd name="T24" fmla="*/ 278945 h 440259"/>
                <a:gd name="T25" fmla="*/ 278945 h 440259"/>
                <a:gd name="T26" fmla="*/ 88862 h 440259"/>
                <a:gd name="T27" fmla="*/ 88862 h 440259"/>
                <a:gd name="T28" fmla="*/ 278945 h 440259"/>
                <a:gd name="T29" fmla="*/ 278945 h 440259"/>
                <a:gd name="T30" fmla="*/ 278945 h 440259"/>
                <a:gd name="T31" fmla="*/ 278945 h 440259"/>
                <a:gd name="T32" fmla="*/ 278945 h 440259"/>
                <a:gd name="T33" fmla="*/ 278945 h 440259"/>
                <a:gd name="T34" fmla="*/ 278945 h 440259"/>
                <a:gd name="T35" fmla="*/ 278945 h 440259"/>
                <a:gd name="T36" fmla="*/ 278945 h 440259"/>
                <a:gd name="T37" fmla="*/ 278945 h 440259"/>
                <a:gd name="T38" fmla="*/ 278945 h 440259"/>
                <a:gd name="T39" fmla="*/ 278945 h 440259"/>
                <a:gd name="T40" fmla="*/ 278945 h 440259"/>
                <a:gd name="T41" fmla="*/ 278945 h 440259"/>
                <a:gd name="T42" fmla="*/ 278945 h 440259"/>
                <a:gd name="T43" fmla="*/ 278945 h 440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57" h="2757">
                  <a:moveTo>
                    <a:pt x="1063" y="2589"/>
                  </a:moveTo>
                  <a:lnTo>
                    <a:pt x="0" y="2757"/>
                  </a:lnTo>
                  <a:lnTo>
                    <a:pt x="168" y="1694"/>
                  </a:lnTo>
                  <a:lnTo>
                    <a:pt x="1226" y="883"/>
                  </a:lnTo>
                  <a:lnTo>
                    <a:pt x="1503" y="1160"/>
                  </a:lnTo>
                  <a:lnTo>
                    <a:pt x="984" y="1679"/>
                  </a:lnTo>
                  <a:cubicBezTo>
                    <a:pt x="914" y="1646"/>
                    <a:pt x="827" y="1659"/>
                    <a:pt x="769" y="1717"/>
                  </a:cubicBezTo>
                  <a:cubicBezTo>
                    <a:pt x="694" y="1792"/>
                    <a:pt x="694" y="1913"/>
                    <a:pt x="769" y="1988"/>
                  </a:cubicBezTo>
                  <a:cubicBezTo>
                    <a:pt x="844" y="2063"/>
                    <a:pt x="965" y="2063"/>
                    <a:pt x="1040" y="1988"/>
                  </a:cubicBezTo>
                  <a:cubicBezTo>
                    <a:pt x="1098" y="1930"/>
                    <a:pt x="1111" y="1844"/>
                    <a:pt x="1079" y="1773"/>
                  </a:cubicBezTo>
                  <a:lnTo>
                    <a:pt x="1597" y="1254"/>
                  </a:lnTo>
                  <a:lnTo>
                    <a:pt x="1875" y="1531"/>
                  </a:lnTo>
                  <a:lnTo>
                    <a:pt x="1063" y="2589"/>
                  </a:lnTo>
                  <a:close/>
                  <a:moveTo>
                    <a:pt x="1763" y="291"/>
                  </a:moveTo>
                  <a:lnTo>
                    <a:pt x="1695" y="223"/>
                  </a:lnTo>
                  <a:lnTo>
                    <a:pt x="1266" y="652"/>
                  </a:lnTo>
                  <a:lnTo>
                    <a:pt x="2105" y="1491"/>
                  </a:lnTo>
                  <a:lnTo>
                    <a:pt x="2534" y="1062"/>
                  </a:lnTo>
                  <a:lnTo>
                    <a:pt x="2466" y="994"/>
                  </a:lnTo>
                  <a:lnTo>
                    <a:pt x="2757" y="755"/>
                  </a:lnTo>
                  <a:lnTo>
                    <a:pt x="2002" y="0"/>
                  </a:lnTo>
                  <a:lnTo>
                    <a:pt x="1763" y="291"/>
                  </a:lnTo>
                  <a:close/>
                </a:path>
              </a:pathLst>
            </a:custGeom>
            <a:gradFill>
              <a:gsLst>
                <a:gs pos="0">
                  <a:srgbClr val="277F28"/>
                </a:gs>
                <a:gs pos="100000">
                  <a:srgbClr val="63C77B"/>
                </a:gs>
              </a:gsLst>
              <a:lin ang="5400000" scaled="1"/>
            </a:gra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思源黑体 CN Light" panose="020B0300000000000000" pitchFamily="34" charset="-122"/>
                <a:ea typeface="思源黑体 CN Bold"/>
                <a:cs typeface="+mn-ea"/>
              </a:endParaRPr>
            </a:p>
          </p:txBody>
        </p:sp>
        <p:grpSp>
          <p:nvGrpSpPr>
            <p:cNvPr id="6" name="组合 5"/>
            <p:cNvGrpSpPr/>
            <p:nvPr/>
          </p:nvGrpSpPr>
          <p:grpSpPr>
            <a:xfrm>
              <a:off x="1547152" y="4660066"/>
              <a:ext cx="1892966" cy="1407038"/>
              <a:chOff x="1547152" y="4660066"/>
              <a:chExt cx="1892966" cy="1407038"/>
            </a:xfrm>
          </p:grpSpPr>
          <p:sp>
            <p:nvSpPr>
              <p:cNvPr id="7" name="Text Placeholder 5"/>
              <p:cNvSpPr txBox="1"/>
              <p:nvPr/>
            </p:nvSpPr>
            <p:spPr>
              <a:xfrm>
                <a:off x="1547152" y="4660066"/>
                <a:ext cx="1892966" cy="3624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ct val="0"/>
                  </a:spcBef>
                  <a:buClr>
                    <a:schemeClr val="tx1">
                      <a:lumMod val="85000"/>
                      <a:lumOff val="15000"/>
                    </a:schemeClr>
                  </a:buClr>
                  <a:buSzPct val="105000"/>
                  <a:buFont typeface="Arial" panose="020B0604020202020204" pitchFamily="34" charset="0"/>
                  <a:buNone/>
                  <a:defRPr/>
                </a:pPr>
                <a:r>
                  <a:rPr lang="zh-CN" altLang="en-US" sz="2000" kern="0">
                    <a:solidFill>
                      <a:schemeClr val="tx1">
                        <a:lumMod val="85000"/>
                        <a:lumOff val="15000"/>
                      </a:schemeClr>
                    </a:solidFill>
                    <a:latin typeface="思源黑体 CN Bold" panose="020B0800000000000000" pitchFamily="34" charset="-122"/>
                    <a:ea typeface="思源黑体 CN Bold" panose="020B0800000000000000" pitchFamily="34" charset="-122"/>
                  </a:rPr>
                  <a:t>标题文字添加</a:t>
                </a:r>
                <a:endParaRPr lang="en-AU" altLang="zh-CN" sz="2000" kern="0">
                  <a:solidFill>
                    <a:schemeClr val="tx1">
                      <a:lumMod val="85000"/>
                      <a:lumOff val="15000"/>
                    </a:schemeClr>
                  </a:solidFill>
                  <a:latin typeface="思源黑体 CN Bold" panose="020B0800000000000000" pitchFamily="34" charset="-122"/>
                  <a:ea typeface="思源黑体 CN Bold" panose="020B0800000000000000" pitchFamily="34" charset="-122"/>
                </a:endParaRPr>
              </a:p>
            </p:txBody>
          </p:sp>
          <p:sp>
            <p:nvSpPr>
              <p:cNvPr id="8" name="TextBox 20"/>
              <p:cNvSpPr txBox="1"/>
              <p:nvPr/>
            </p:nvSpPr>
            <p:spPr>
              <a:xfrm>
                <a:off x="1662557" y="5030410"/>
                <a:ext cx="1662155" cy="1036694"/>
              </a:xfrm>
              <a:prstGeom prst="rect">
                <a:avLst/>
              </a:prstGeom>
              <a:noFill/>
            </p:spPr>
            <p:txBody>
              <a:bodyPr wrap="square" rtlCol="0">
                <a:spAutoFit/>
              </a:bodyPr>
              <a:lstStyle/>
              <a:p>
                <a:pPr algn="ctr">
                  <a:lnSpc>
                    <a:spcPct val="150000"/>
                  </a:lnSpc>
                </a:pPr>
                <a:r>
                  <a:rPr lang="zh-CN" altLang="en-US" sz="1050">
                    <a:solidFill>
                      <a:schemeClr val="tx1">
                        <a:lumMod val="85000"/>
                        <a:lumOff val="15000"/>
                      </a:schemeClr>
                    </a:solidFill>
                    <a:latin typeface="思源黑体 CN Light" panose="020B0300000000000000" pitchFamily="34" charset="-122"/>
                    <a:ea typeface="思源黑体 CN Light" panose="020B0300000000000000" pitchFamily="34" charset="-122"/>
                  </a:rPr>
                  <a:t>此处输入具体内容此处</a:t>
                </a:r>
                <a:endParaRPr lang="zh-CN" altLang="en-US" sz="1050">
                  <a:solidFill>
                    <a:schemeClr val="tx1">
                      <a:lumMod val="85000"/>
                      <a:lumOff val="15000"/>
                    </a:schemeClr>
                  </a:solidFill>
                  <a:latin typeface="思源黑体 CN Light" panose="020B0300000000000000" pitchFamily="34" charset="-122"/>
                  <a:ea typeface="思源黑体 CN Light" panose="020B0300000000000000" pitchFamily="34" charset="-122"/>
                </a:endParaRPr>
              </a:p>
              <a:p>
                <a:pPr algn="ctr">
                  <a:lnSpc>
                    <a:spcPct val="150000"/>
                  </a:lnSpc>
                </a:pPr>
                <a:r>
                  <a:rPr lang="zh-CN" altLang="en-US" sz="1050">
                    <a:solidFill>
                      <a:schemeClr val="tx1">
                        <a:lumMod val="85000"/>
                        <a:lumOff val="15000"/>
                      </a:schemeClr>
                    </a:solidFill>
                    <a:latin typeface="思源黑体 CN Light" panose="020B0300000000000000" pitchFamily="34" charset="-122"/>
                    <a:ea typeface="思源黑体 CN Light" panose="020B0300000000000000" pitchFamily="34" charset="-122"/>
                  </a:rPr>
                  <a:t>输入具体内容此处具体内容此处输入具体内容此处输入具体内容此处</a:t>
                </a:r>
                <a:endParaRPr lang="zh-CN" altLang="en-US" sz="1050">
                  <a:solidFill>
                    <a:schemeClr val="tx1">
                      <a:lumMod val="85000"/>
                      <a:lumOff val="15000"/>
                    </a:schemeClr>
                  </a:solidFill>
                  <a:latin typeface="思源黑体 CN Light" panose="020B0300000000000000" pitchFamily="34" charset="-122"/>
                  <a:ea typeface="思源黑体 CN Light" panose="020B0300000000000000" pitchFamily="34" charset="-122"/>
                </a:endParaRPr>
              </a:p>
            </p:txBody>
          </p:sp>
        </p:grpSp>
        <p:grpSp>
          <p:nvGrpSpPr>
            <p:cNvPr id="41" name="组合 40"/>
            <p:cNvGrpSpPr/>
            <p:nvPr/>
          </p:nvGrpSpPr>
          <p:grpSpPr>
            <a:xfrm>
              <a:off x="1584360" y="2673704"/>
              <a:ext cx="1814418" cy="1687157"/>
              <a:chOff x="1640426" y="2673704"/>
              <a:chExt cx="1814418" cy="1687157"/>
            </a:xfrm>
          </p:grpSpPr>
          <p:sp>
            <p:nvSpPr>
              <p:cNvPr id="40" name="矩形 39"/>
              <p:cNvSpPr/>
              <p:nvPr/>
            </p:nvSpPr>
            <p:spPr>
              <a:xfrm>
                <a:off x="1640426" y="2673704"/>
                <a:ext cx="1814418" cy="1687157"/>
              </a:xfrm>
              <a:prstGeom prst="rect">
                <a:avLst/>
              </a:prstGeom>
              <a:noFill/>
              <a:ln>
                <a:gradFill>
                  <a:gsLst>
                    <a:gs pos="0">
                      <a:srgbClr val="277F28"/>
                    </a:gs>
                    <a:gs pos="100000">
                      <a:srgbClr val="63C77B"/>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2" name="矩形 1"/>
              <p:cNvSpPr/>
              <p:nvPr/>
            </p:nvSpPr>
            <p:spPr>
              <a:xfrm>
                <a:off x="1774130" y="2798033"/>
                <a:ext cx="1533005" cy="1425482"/>
              </a:xfrm>
              <a:prstGeom prst="rect">
                <a:avLst/>
              </a:prstGeom>
              <a:noFill/>
              <a:ln>
                <a:gradFill>
                  <a:gsLst>
                    <a:gs pos="0">
                      <a:srgbClr val="277F28"/>
                    </a:gs>
                    <a:gs pos="100000">
                      <a:srgbClr val="63C77B"/>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grpSp>
      <p:grpSp>
        <p:nvGrpSpPr>
          <p:cNvPr id="54" name="组合 53"/>
          <p:cNvGrpSpPr/>
          <p:nvPr/>
        </p:nvGrpSpPr>
        <p:grpSpPr>
          <a:xfrm>
            <a:off x="3936404" y="1743273"/>
            <a:ext cx="1892966" cy="3556943"/>
            <a:chOff x="3936404" y="1743273"/>
            <a:chExt cx="1892966" cy="3556943"/>
          </a:xfrm>
        </p:grpSpPr>
        <p:grpSp>
          <p:nvGrpSpPr>
            <p:cNvPr id="11" name="组合 10"/>
            <p:cNvGrpSpPr/>
            <p:nvPr/>
          </p:nvGrpSpPr>
          <p:grpSpPr>
            <a:xfrm>
              <a:off x="3936404" y="2428099"/>
              <a:ext cx="1892966" cy="2872117"/>
              <a:chOff x="3976485" y="2428099"/>
              <a:chExt cx="1892966" cy="2872117"/>
            </a:xfrm>
          </p:grpSpPr>
          <p:sp>
            <p:nvSpPr>
              <p:cNvPr id="17" name="Oval 10"/>
              <p:cNvSpPr/>
              <p:nvPr/>
            </p:nvSpPr>
            <p:spPr>
              <a:xfrm>
                <a:off x="4601235" y="2428099"/>
                <a:ext cx="643466" cy="458804"/>
              </a:xfrm>
              <a:custGeom>
                <a:avLst/>
                <a:gdLst>
                  <a:gd name="connsiteX0" fmla="*/ 206677 w 567167"/>
                  <a:gd name="connsiteY0" fmla="*/ 136244 h 404402"/>
                  <a:gd name="connsiteX1" fmla="*/ 140655 w 567167"/>
                  <a:gd name="connsiteY1" fmla="*/ 202208 h 404402"/>
                  <a:gd name="connsiteX2" fmla="*/ 206677 w 567167"/>
                  <a:gd name="connsiteY2" fmla="*/ 266738 h 404402"/>
                  <a:gd name="connsiteX3" fmla="*/ 272699 w 567167"/>
                  <a:gd name="connsiteY3" fmla="*/ 202208 h 404402"/>
                  <a:gd name="connsiteX4" fmla="*/ 206677 w 567167"/>
                  <a:gd name="connsiteY4" fmla="*/ 136244 h 404402"/>
                  <a:gd name="connsiteX5" fmla="*/ 459789 w 567167"/>
                  <a:gd name="connsiteY5" fmla="*/ 65329 h 404402"/>
                  <a:gd name="connsiteX6" fmla="*/ 442203 w 567167"/>
                  <a:gd name="connsiteY6" fmla="*/ 81823 h 404402"/>
                  <a:gd name="connsiteX7" fmla="*/ 457995 w 567167"/>
                  <a:gd name="connsiteY7" fmla="*/ 123417 h 404402"/>
                  <a:gd name="connsiteX8" fmla="*/ 501062 w 567167"/>
                  <a:gd name="connsiteY8" fmla="*/ 107640 h 404402"/>
                  <a:gd name="connsiteX9" fmla="*/ 483835 w 567167"/>
                  <a:gd name="connsiteY9" fmla="*/ 66046 h 404402"/>
                  <a:gd name="connsiteX10" fmla="*/ 459789 w 567167"/>
                  <a:gd name="connsiteY10" fmla="*/ 65329 h 404402"/>
                  <a:gd name="connsiteX11" fmla="*/ 445075 w 567167"/>
                  <a:gd name="connsiteY11" fmla="*/ 69 h 404402"/>
                  <a:gd name="connsiteX12" fmla="*/ 466608 w 567167"/>
                  <a:gd name="connsiteY12" fmla="*/ 20149 h 404402"/>
                  <a:gd name="connsiteX13" fmla="*/ 479528 w 567167"/>
                  <a:gd name="connsiteY13" fmla="*/ 21583 h 404402"/>
                  <a:gd name="connsiteX14" fmla="*/ 501062 w 567167"/>
                  <a:gd name="connsiteY14" fmla="*/ 1504 h 404402"/>
                  <a:gd name="connsiteX15" fmla="*/ 521160 w 567167"/>
                  <a:gd name="connsiteY15" fmla="*/ 10109 h 404402"/>
                  <a:gd name="connsiteX16" fmla="*/ 521160 w 567167"/>
                  <a:gd name="connsiteY16" fmla="*/ 40229 h 404402"/>
                  <a:gd name="connsiteX17" fmla="*/ 529774 w 567167"/>
                  <a:gd name="connsiteY17" fmla="*/ 48835 h 404402"/>
                  <a:gd name="connsiteX18" fmla="*/ 559921 w 567167"/>
                  <a:gd name="connsiteY18" fmla="*/ 50269 h 404402"/>
                  <a:gd name="connsiteX19" fmla="*/ 567099 w 567167"/>
                  <a:gd name="connsiteY19" fmla="*/ 70349 h 404402"/>
                  <a:gd name="connsiteX20" fmla="*/ 547001 w 567167"/>
                  <a:gd name="connsiteY20" fmla="*/ 90429 h 404402"/>
                  <a:gd name="connsiteX21" fmla="*/ 547001 w 567167"/>
                  <a:gd name="connsiteY21" fmla="*/ 103337 h 404402"/>
                  <a:gd name="connsiteX22" fmla="*/ 567099 w 567167"/>
                  <a:gd name="connsiteY22" fmla="*/ 124851 h 404402"/>
                  <a:gd name="connsiteX23" fmla="*/ 558485 w 567167"/>
                  <a:gd name="connsiteY23" fmla="*/ 144931 h 404402"/>
                  <a:gd name="connsiteX24" fmla="*/ 528338 w 567167"/>
                  <a:gd name="connsiteY24" fmla="*/ 144931 h 404402"/>
                  <a:gd name="connsiteX25" fmla="*/ 518289 w 567167"/>
                  <a:gd name="connsiteY25" fmla="*/ 153537 h 404402"/>
                  <a:gd name="connsiteX26" fmla="*/ 518289 w 567167"/>
                  <a:gd name="connsiteY26" fmla="*/ 182222 h 404402"/>
                  <a:gd name="connsiteX27" fmla="*/ 498191 w 567167"/>
                  <a:gd name="connsiteY27" fmla="*/ 189394 h 404402"/>
                  <a:gd name="connsiteX28" fmla="*/ 476657 w 567167"/>
                  <a:gd name="connsiteY28" fmla="*/ 169314 h 404402"/>
                  <a:gd name="connsiteX29" fmla="*/ 463737 w 567167"/>
                  <a:gd name="connsiteY29" fmla="*/ 167880 h 404402"/>
                  <a:gd name="connsiteX30" fmla="*/ 442203 w 567167"/>
                  <a:gd name="connsiteY30" fmla="*/ 187959 h 404402"/>
                  <a:gd name="connsiteX31" fmla="*/ 422105 w 567167"/>
                  <a:gd name="connsiteY31" fmla="*/ 179354 h 404402"/>
                  <a:gd name="connsiteX32" fmla="*/ 422105 w 567167"/>
                  <a:gd name="connsiteY32" fmla="*/ 149234 h 404402"/>
                  <a:gd name="connsiteX33" fmla="*/ 413492 w 567167"/>
                  <a:gd name="connsiteY33" fmla="*/ 140628 h 404402"/>
                  <a:gd name="connsiteX34" fmla="*/ 383345 w 567167"/>
                  <a:gd name="connsiteY34" fmla="*/ 139194 h 404402"/>
                  <a:gd name="connsiteX35" fmla="*/ 374731 w 567167"/>
                  <a:gd name="connsiteY35" fmla="*/ 119114 h 404402"/>
                  <a:gd name="connsiteX36" fmla="*/ 396265 w 567167"/>
                  <a:gd name="connsiteY36" fmla="*/ 99034 h 404402"/>
                  <a:gd name="connsiteX37" fmla="*/ 396265 w 567167"/>
                  <a:gd name="connsiteY37" fmla="*/ 86126 h 404402"/>
                  <a:gd name="connsiteX38" fmla="*/ 376167 w 567167"/>
                  <a:gd name="connsiteY38" fmla="*/ 64612 h 404402"/>
                  <a:gd name="connsiteX39" fmla="*/ 384780 w 567167"/>
                  <a:gd name="connsiteY39" fmla="*/ 44532 h 404402"/>
                  <a:gd name="connsiteX40" fmla="*/ 414927 w 567167"/>
                  <a:gd name="connsiteY40" fmla="*/ 44532 h 404402"/>
                  <a:gd name="connsiteX41" fmla="*/ 423541 w 567167"/>
                  <a:gd name="connsiteY41" fmla="*/ 35926 h 404402"/>
                  <a:gd name="connsiteX42" fmla="*/ 424976 w 567167"/>
                  <a:gd name="connsiteY42" fmla="*/ 7241 h 404402"/>
                  <a:gd name="connsiteX43" fmla="*/ 182277 w 567167"/>
                  <a:gd name="connsiteY43" fmla="*/ 14 h 404402"/>
                  <a:gd name="connsiteX44" fmla="*/ 228206 w 567167"/>
                  <a:gd name="connsiteY44" fmla="*/ 14 h 404402"/>
                  <a:gd name="connsiteX45" fmla="*/ 254040 w 567167"/>
                  <a:gd name="connsiteY45" fmla="*/ 54506 h 404402"/>
                  <a:gd name="connsiteX46" fmla="*/ 278440 w 567167"/>
                  <a:gd name="connsiteY46" fmla="*/ 64544 h 404402"/>
                  <a:gd name="connsiteX47" fmla="*/ 335850 w 567167"/>
                  <a:gd name="connsiteY47" fmla="*/ 43034 h 404402"/>
                  <a:gd name="connsiteX48" fmla="*/ 367426 w 567167"/>
                  <a:gd name="connsiteY48" fmla="*/ 73148 h 404402"/>
                  <a:gd name="connsiteX49" fmla="*/ 345897 w 567167"/>
                  <a:gd name="connsiteY49" fmla="*/ 130508 h 404402"/>
                  <a:gd name="connsiteX50" fmla="*/ 355943 w 567167"/>
                  <a:gd name="connsiteY50" fmla="*/ 154886 h 404402"/>
                  <a:gd name="connsiteX51" fmla="*/ 413354 w 567167"/>
                  <a:gd name="connsiteY51" fmla="*/ 177830 h 404402"/>
                  <a:gd name="connsiteX52" fmla="*/ 413354 w 567167"/>
                  <a:gd name="connsiteY52" fmla="*/ 222284 h 404402"/>
                  <a:gd name="connsiteX53" fmla="*/ 355943 w 567167"/>
                  <a:gd name="connsiteY53" fmla="*/ 248096 h 404402"/>
                  <a:gd name="connsiteX54" fmla="*/ 345897 w 567167"/>
                  <a:gd name="connsiteY54" fmla="*/ 272474 h 404402"/>
                  <a:gd name="connsiteX55" fmla="*/ 368861 w 567167"/>
                  <a:gd name="connsiteY55" fmla="*/ 328400 h 404402"/>
                  <a:gd name="connsiteX56" fmla="*/ 337285 w 567167"/>
                  <a:gd name="connsiteY56" fmla="*/ 359948 h 404402"/>
                  <a:gd name="connsiteX57" fmla="*/ 279875 w 567167"/>
                  <a:gd name="connsiteY57" fmla="*/ 338438 h 404402"/>
                  <a:gd name="connsiteX58" fmla="*/ 254040 w 567167"/>
                  <a:gd name="connsiteY58" fmla="*/ 348476 h 404402"/>
                  <a:gd name="connsiteX59" fmla="*/ 229641 w 567167"/>
                  <a:gd name="connsiteY59" fmla="*/ 404402 h 404402"/>
                  <a:gd name="connsiteX60" fmla="*/ 185148 w 567167"/>
                  <a:gd name="connsiteY60" fmla="*/ 404402 h 404402"/>
                  <a:gd name="connsiteX61" fmla="*/ 159313 w 567167"/>
                  <a:gd name="connsiteY61" fmla="*/ 348476 h 404402"/>
                  <a:gd name="connsiteX62" fmla="*/ 133479 w 567167"/>
                  <a:gd name="connsiteY62" fmla="*/ 338438 h 404402"/>
                  <a:gd name="connsiteX63" fmla="*/ 77504 w 567167"/>
                  <a:gd name="connsiteY63" fmla="*/ 361382 h 404402"/>
                  <a:gd name="connsiteX64" fmla="*/ 44493 w 567167"/>
                  <a:gd name="connsiteY64" fmla="*/ 329834 h 404402"/>
                  <a:gd name="connsiteX65" fmla="*/ 67457 w 567167"/>
                  <a:gd name="connsiteY65" fmla="*/ 272474 h 404402"/>
                  <a:gd name="connsiteX66" fmla="*/ 57410 w 567167"/>
                  <a:gd name="connsiteY66" fmla="*/ 248096 h 404402"/>
                  <a:gd name="connsiteX67" fmla="*/ 0 w 567167"/>
                  <a:gd name="connsiteY67" fmla="*/ 225152 h 404402"/>
                  <a:gd name="connsiteX68" fmla="*/ 0 w 567167"/>
                  <a:gd name="connsiteY68" fmla="*/ 180698 h 404402"/>
                  <a:gd name="connsiteX69" fmla="*/ 55975 w 567167"/>
                  <a:gd name="connsiteY69" fmla="*/ 156320 h 404402"/>
                  <a:gd name="connsiteX70" fmla="*/ 67457 w 567167"/>
                  <a:gd name="connsiteY70" fmla="*/ 130508 h 404402"/>
                  <a:gd name="connsiteX71" fmla="*/ 43057 w 567167"/>
                  <a:gd name="connsiteY71" fmla="*/ 74582 h 404402"/>
                  <a:gd name="connsiteX72" fmla="*/ 76068 w 567167"/>
                  <a:gd name="connsiteY72" fmla="*/ 43034 h 404402"/>
                  <a:gd name="connsiteX73" fmla="*/ 133479 w 567167"/>
                  <a:gd name="connsiteY73" fmla="*/ 65978 h 404402"/>
                  <a:gd name="connsiteX74" fmla="*/ 159313 w 567167"/>
                  <a:gd name="connsiteY74" fmla="*/ 54506 h 404402"/>
                  <a:gd name="connsiteX75" fmla="*/ 182277 w 567167"/>
                  <a:gd name="connsiteY75" fmla="*/ 14 h 404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567167" h="404402">
                    <a:moveTo>
                      <a:pt x="206677" y="136244"/>
                    </a:moveTo>
                    <a:cubicBezTo>
                      <a:pt x="170795" y="136244"/>
                      <a:pt x="140655" y="166358"/>
                      <a:pt x="140655" y="202208"/>
                    </a:cubicBezTo>
                    <a:cubicBezTo>
                      <a:pt x="140655" y="236624"/>
                      <a:pt x="170795" y="266738"/>
                      <a:pt x="206677" y="266738"/>
                    </a:cubicBezTo>
                    <a:cubicBezTo>
                      <a:pt x="242558" y="266738"/>
                      <a:pt x="272699" y="238058"/>
                      <a:pt x="272699" y="202208"/>
                    </a:cubicBezTo>
                    <a:cubicBezTo>
                      <a:pt x="272699" y="166358"/>
                      <a:pt x="242558" y="136244"/>
                      <a:pt x="206677" y="136244"/>
                    </a:cubicBezTo>
                    <a:close/>
                    <a:moveTo>
                      <a:pt x="459789" y="65329"/>
                    </a:moveTo>
                    <a:cubicBezTo>
                      <a:pt x="452252" y="68197"/>
                      <a:pt x="445792" y="73935"/>
                      <a:pt x="442203" y="81823"/>
                    </a:cubicBezTo>
                    <a:cubicBezTo>
                      <a:pt x="435026" y="97600"/>
                      <a:pt x="442203" y="116246"/>
                      <a:pt x="457995" y="123417"/>
                    </a:cubicBezTo>
                    <a:cubicBezTo>
                      <a:pt x="475222" y="130588"/>
                      <a:pt x="493884" y="123417"/>
                      <a:pt x="501062" y="107640"/>
                    </a:cubicBezTo>
                    <a:cubicBezTo>
                      <a:pt x="506804" y="91863"/>
                      <a:pt x="499627" y="73217"/>
                      <a:pt x="483835" y="66046"/>
                    </a:cubicBezTo>
                    <a:cubicBezTo>
                      <a:pt x="475940" y="62460"/>
                      <a:pt x="467326" y="62460"/>
                      <a:pt x="459789" y="65329"/>
                    </a:cubicBezTo>
                    <a:close/>
                    <a:moveTo>
                      <a:pt x="445075" y="69"/>
                    </a:moveTo>
                    <a:cubicBezTo>
                      <a:pt x="446510" y="-1365"/>
                      <a:pt x="466608" y="20149"/>
                      <a:pt x="466608" y="20149"/>
                    </a:cubicBezTo>
                    <a:lnTo>
                      <a:pt x="479528" y="21583"/>
                    </a:lnTo>
                    <a:cubicBezTo>
                      <a:pt x="479528" y="21583"/>
                      <a:pt x="499627" y="69"/>
                      <a:pt x="501062" y="1504"/>
                    </a:cubicBezTo>
                    <a:lnTo>
                      <a:pt x="521160" y="10109"/>
                    </a:lnTo>
                    <a:cubicBezTo>
                      <a:pt x="522596" y="10109"/>
                      <a:pt x="521160" y="40229"/>
                      <a:pt x="521160" y="40229"/>
                    </a:cubicBezTo>
                    <a:lnTo>
                      <a:pt x="529774" y="48835"/>
                    </a:lnTo>
                    <a:cubicBezTo>
                      <a:pt x="529774" y="48835"/>
                      <a:pt x="558485" y="48835"/>
                      <a:pt x="559921" y="50269"/>
                    </a:cubicBezTo>
                    <a:lnTo>
                      <a:pt x="567099" y="70349"/>
                    </a:lnTo>
                    <a:cubicBezTo>
                      <a:pt x="568534" y="71783"/>
                      <a:pt x="547001" y="90429"/>
                      <a:pt x="547001" y="90429"/>
                    </a:cubicBezTo>
                    <a:lnTo>
                      <a:pt x="547001" y="103337"/>
                    </a:lnTo>
                    <a:cubicBezTo>
                      <a:pt x="547001" y="103337"/>
                      <a:pt x="567099" y="123417"/>
                      <a:pt x="567099" y="124851"/>
                    </a:cubicBezTo>
                    <a:lnTo>
                      <a:pt x="558485" y="144931"/>
                    </a:lnTo>
                    <a:cubicBezTo>
                      <a:pt x="557050" y="146365"/>
                      <a:pt x="528338" y="144931"/>
                      <a:pt x="528338" y="144931"/>
                    </a:cubicBezTo>
                    <a:lnTo>
                      <a:pt x="518289" y="153537"/>
                    </a:lnTo>
                    <a:cubicBezTo>
                      <a:pt x="518289" y="153537"/>
                      <a:pt x="519725" y="182222"/>
                      <a:pt x="518289" y="182222"/>
                    </a:cubicBezTo>
                    <a:lnTo>
                      <a:pt x="498191" y="189394"/>
                    </a:lnTo>
                    <a:cubicBezTo>
                      <a:pt x="496755" y="190828"/>
                      <a:pt x="476657" y="169314"/>
                      <a:pt x="476657" y="169314"/>
                    </a:cubicBezTo>
                    <a:lnTo>
                      <a:pt x="463737" y="167880"/>
                    </a:lnTo>
                    <a:cubicBezTo>
                      <a:pt x="463737" y="167880"/>
                      <a:pt x="443639" y="187959"/>
                      <a:pt x="442203" y="187959"/>
                    </a:cubicBezTo>
                    <a:lnTo>
                      <a:pt x="422105" y="179354"/>
                    </a:lnTo>
                    <a:cubicBezTo>
                      <a:pt x="420670" y="177920"/>
                      <a:pt x="422105" y="149234"/>
                      <a:pt x="422105" y="149234"/>
                    </a:cubicBezTo>
                    <a:lnTo>
                      <a:pt x="413492" y="140628"/>
                    </a:lnTo>
                    <a:cubicBezTo>
                      <a:pt x="413492" y="140628"/>
                      <a:pt x="383345" y="140628"/>
                      <a:pt x="383345" y="139194"/>
                    </a:cubicBezTo>
                    <a:lnTo>
                      <a:pt x="374731" y="119114"/>
                    </a:lnTo>
                    <a:cubicBezTo>
                      <a:pt x="374731" y="117680"/>
                      <a:pt x="396265" y="99034"/>
                      <a:pt x="396265" y="99034"/>
                    </a:cubicBezTo>
                    <a:lnTo>
                      <a:pt x="396265" y="86126"/>
                    </a:lnTo>
                    <a:cubicBezTo>
                      <a:pt x="396265" y="86126"/>
                      <a:pt x="374731" y="66046"/>
                      <a:pt x="376167" y="64612"/>
                    </a:cubicBezTo>
                    <a:lnTo>
                      <a:pt x="384780" y="44532"/>
                    </a:lnTo>
                    <a:cubicBezTo>
                      <a:pt x="384780" y="43098"/>
                      <a:pt x="414927" y="44532"/>
                      <a:pt x="414927" y="44532"/>
                    </a:cubicBezTo>
                    <a:lnTo>
                      <a:pt x="423541" y="35926"/>
                    </a:lnTo>
                    <a:cubicBezTo>
                      <a:pt x="423541" y="35926"/>
                      <a:pt x="423541" y="7241"/>
                      <a:pt x="424976" y="7241"/>
                    </a:cubicBezTo>
                    <a:close/>
                    <a:moveTo>
                      <a:pt x="182277" y="14"/>
                    </a:moveTo>
                    <a:lnTo>
                      <a:pt x="228206" y="14"/>
                    </a:lnTo>
                    <a:cubicBezTo>
                      <a:pt x="231076" y="14"/>
                      <a:pt x="254040" y="54506"/>
                      <a:pt x="254040" y="54506"/>
                    </a:cubicBezTo>
                    <a:lnTo>
                      <a:pt x="278440" y="64544"/>
                    </a:lnTo>
                    <a:cubicBezTo>
                      <a:pt x="278440" y="64544"/>
                      <a:pt x="332979" y="40166"/>
                      <a:pt x="335850" y="43034"/>
                    </a:cubicBezTo>
                    <a:lnTo>
                      <a:pt x="367426" y="73148"/>
                    </a:lnTo>
                    <a:cubicBezTo>
                      <a:pt x="370296" y="76016"/>
                      <a:pt x="345897" y="130508"/>
                      <a:pt x="345897" y="130508"/>
                    </a:cubicBezTo>
                    <a:lnTo>
                      <a:pt x="355943" y="154886"/>
                    </a:lnTo>
                    <a:cubicBezTo>
                      <a:pt x="355943" y="154886"/>
                      <a:pt x="413354" y="174962"/>
                      <a:pt x="413354" y="177830"/>
                    </a:cubicBezTo>
                    <a:lnTo>
                      <a:pt x="413354" y="222284"/>
                    </a:lnTo>
                    <a:cubicBezTo>
                      <a:pt x="413354" y="226586"/>
                      <a:pt x="355943" y="248096"/>
                      <a:pt x="355943" y="248096"/>
                    </a:cubicBezTo>
                    <a:lnTo>
                      <a:pt x="345897" y="272474"/>
                    </a:lnTo>
                    <a:cubicBezTo>
                      <a:pt x="345897" y="272474"/>
                      <a:pt x="371731" y="325532"/>
                      <a:pt x="368861" y="328400"/>
                    </a:cubicBezTo>
                    <a:lnTo>
                      <a:pt x="337285" y="359948"/>
                    </a:lnTo>
                    <a:cubicBezTo>
                      <a:pt x="334415" y="361382"/>
                      <a:pt x="279875" y="338438"/>
                      <a:pt x="279875" y="338438"/>
                    </a:cubicBezTo>
                    <a:lnTo>
                      <a:pt x="254040" y="348476"/>
                    </a:lnTo>
                    <a:cubicBezTo>
                      <a:pt x="254040" y="348476"/>
                      <a:pt x="233947" y="404402"/>
                      <a:pt x="229641" y="404402"/>
                    </a:cubicBezTo>
                    <a:lnTo>
                      <a:pt x="185148" y="404402"/>
                    </a:lnTo>
                    <a:cubicBezTo>
                      <a:pt x="182277" y="404402"/>
                      <a:pt x="159313" y="348476"/>
                      <a:pt x="159313" y="348476"/>
                    </a:cubicBezTo>
                    <a:lnTo>
                      <a:pt x="133479" y="338438"/>
                    </a:lnTo>
                    <a:cubicBezTo>
                      <a:pt x="133479" y="338438"/>
                      <a:pt x="78939" y="362816"/>
                      <a:pt x="77504" y="361382"/>
                    </a:cubicBezTo>
                    <a:lnTo>
                      <a:pt x="44493" y="329834"/>
                    </a:lnTo>
                    <a:cubicBezTo>
                      <a:pt x="43057" y="326966"/>
                      <a:pt x="67457" y="272474"/>
                      <a:pt x="67457" y="272474"/>
                    </a:cubicBezTo>
                    <a:lnTo>
                      <a:pt x="57410" y="248096"/>
                    </a:lnTo>
                    <a:cubicBezTo>
                      <a:pt x="57410" y="248096"/>
                      <a:pt x="0" y="228020"/>
                      <a:pt x="0" y="225152"/>
                    </a:cubicBezTo>
                    <a:lnTo>
                      <a:pt x="0" y="180698"/>
                    </a:lnTo>
                    <a:cubicBezTo>
                      <a:pt x="0" y="177830"/>
                      <a:pt x="55975" y="156320"/>
                      <a:pt x="55975" y="156320"/>
                    </a:cubicBezTo>
                    <a:lnTo>
                      <a:pt x="67457" y="130508"/>
                    </a:lnTo>
                    <a:cubicBezTo>
                      <a:pt x="67457" y="130508"/>
                      <a:pt x="41622" y="77450"/>
                      <a:pt x="43057" y="74582"/>
                    </a:cubicBezTo>
                    <a:lnTo>
                      <a:pt x="76068" y="43034"/>
                    </a:lnTo>
                    <a:cubicBezTo>
                      <a:pt x="77504" y="41600"/>
                      <a:pt x="133479" y="65978"/>
                      <a:pt x="133479" y="65978"/>
                    </a:cubicBezTo>
                    <a:lnTo>
                      <a:pt x="159313" y="54506"/>
                    </a:lnTo>
                    <a:cubicBezTo>
                      <a:pt x="159313" y="54506"/>
                      <a:pt x="179407" y="14"/>
                      <a:pt x="182277" y="14"/>
                    </a:cubicBezTo>
                    <a:close/>
                  </a:path>
                </a:pathLst>
              </a:custGeom>
              <a:solidFill>
                <a:schemeClr val="tx1">
                  <a:lumMod val="75000"/>
                  <a:lumOff val="25000"/>
                </a:scheme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思源黑体 CN Light" panose="020B0300000000000000" pitchFamily="34" charset="-122"/>
                  <a:ea typeface="思源黑体 CN Bold"/>
                  <a:cs typeface="+mn-ea"/>
                </a:endParaRPr>
              </a:p>
            </p:txBody>
          </p:sp>
          <p:grpSp>
            <p:nvGrpSpPr>
              <p:cNvPr id="13" name="组合 12"/>
              <p:cNvGrpSpPr/>
              <p:nvPr/>
            </p:nvGrpSpPr>
            <p:grpSpPr>
              <a:xfrm>
                <a:off x="3976485" y="3893178"/>
                <a:ext cx="1892966" cy="1407038"/>
                <a:chOff x="1547152" y="4660066"/>
                <a:chExt cx="1892966" cy="1407038"/>
              </a:xfrm>
            </p:grpSpPr>
            <p:sp>
              <p:nvSpPr>
                <p:cNvPr id="14" name="Text Placeholder 5"/>
                <p:cNvSpPr txBox="1"/>
                <p:nvPr/>
              </p:nvSpPr>
              <p:spPr>
                <a:xfrm>
                  <a:off x="1547152" y="4660066"/>
                  <a:ext cx="1892966" cy="3624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ct val="0"/>
                    </a:spcBef>
                    <a:buClr>
                      <a:schemeClr val="tx1">
                        <a:lumMod val="85000"/>
                        <a:lumOff val="15000"/>
                      </a:schemeClr>
                    </a:buClr>
                    <a:buSzPct val="105000"/>
                    <a:buFont typeface="Arial" panose="020B0604020202020204" pitchFamily="34" charset="0"/>
                    <a:buNone/>
                    <a:defRPr/>
                  </a:pPr>
                  <a:r>
                    <a:rPr lang="zh-CN" altLang="en-US" sz="2000" kern="0">
                      <a:solidFill>
                        <a:schemeClr val="tx1">
                          <a:lumMod val="85000"/>
                          <a:lumOff val="15000"/>
                        </a:schemeClr>
                      </a:solidFill>
                      <a:latin typeface="思源黑体 CN Bold" panose="020B0800000000000000" pitchFamily="34" charset="-122"/>
                      <a:ea typeface="思源黑体 CN Bold" panose="020B0800000000000000" pitchFamily="34" charset="-122"/>
                    </a:rPr>
                    <a:t>标题文字添加</a:t>
                  </a:r>
                  <a:endParaRPr lang="en-AU" altLang="zh-CN" sz="2000" kern="0">
                    <a:solidFill>
                      <a:schemeClr val="tx1">
                        <a:lumMod val="85000"/>
                        <a:lumOff val="15000"/>
                      </a:schemeClr>
                    </a:solidFill>
                    <a:latin typeface="思源黑体 CN Bold" panose="020B0800000000000000" pitchFamily="34" charset="-122"/>
                    <a:ea typeface="思源黑体 CN Bold" panose="020B0800000000000000" pitchFamily="34" charset="-122"/>
                  </a:endParaRPr>
                </a:p>
              </p:txBody>
            </p:sp>
            <p:sp>
              <p:nvSpPr>
                <p:cNvPr id="15" name="TextBox 20"/>
                <p:cNvSpPr txBox="1"/>
                <p:nvPr/>
              </p:nvSpPr>
              <p:spPr>
                <a:xfrm>
                  <a:off x="1662557" y="5030410"/>
                  <a:ext cx="1662155" cy="1036694"/>
                </a:xfrm>
                <a:prstGeom prst="rect">
                  <a:avLst/>
                </a:prstGeom>
                <a:noFill/>
              </p:spPr>
              <p:txBody>
                <a:bodyPr wrap="square" rtlCol="0">
                  <a:spAutoFit/>
                </a:bodyPr>
                <a:lstStyle/>
                <a:p>
                  <a:pPr algn="ctr">
                    <a:lnSpc>
                      <a:spcPct val="150000"/>
                    </a:lnSpc>
                  </a:pPr>
                  <a:r>
                    <a:rPr lang="zh-CN" altLang="en-US" sz="1050">
                      <a:solidFill>
                        <a:schemeClr val="tx1">
                          <a:lumMod val="85000"/>
                          <a:lumOff val="15000"/>
                        </a:schemeClr>
                      </a:solidFill>
                      <a:latin typeface="思源黑体 CN Light" panose="020B0300000000000000" pitchFamily="34" charset="-122"/>
                      <a:ea typeface="思源黑体 CN Light" panose="020B0300000000000000" pitchFamily="34" charset="-122"/>
                    </a:rPr>
                    <a:t>此处输入具体内容此处</a:t>
                  </a:r>
                  <a:endParaRPr lang="zh-CN" altLang="en-US" sz="1050">
                    <a:solidFill>
                      <a:schemeClr val="tx1">
                        <a:lumMod val="85000"/>
                        <a:lumOff val="15000"/>
                      </a:schemeClr>
                    </a:solidFill>
                    <a:latin typeface="思源黑体 CN Light" panose="020B0300000000000000" pitchFamily="34" charset="-122"/>
                    <a:ea typeface="思源黑体 CN Light" panose="020B0300000000000000" pitchFamily="34" charset="-122"/>
                  </a:endParaRPr>
                </a:p>
                <a:p>
                  <a:pPr algn="ctr">
                    <a:lnSpc>
                      <a:spcPct val="150000"/>
                    </a:lnSpc>
                  </a:pPr>
                  <a:r>
                    <a:rPr lang="zh-CN" altLang="en-US" sz="1050">
                      <a:solidFill>
                        <a:schemeClr val="tx1">
                          <a:lumMod val="85000"/>
                          <a:lumOff val="15000"/>
                        </a:schemeClr>
                      </a:solidFill>
                      <a:latin typeface="思源黑体 CN Light" panose="020B0300000000000000" pitchFamily="34" charset="-122"/>
                      <a:ea typeface="思源黑体 CN Light" panose="020B0300000000000000" pitchFamily="34" charset="-122"/>
                    </a:rPr>
                    <a:t>输入具体内容此处具体内容此处输入具体内容此处输入具体内容此处</a:t>
                  </a:r>
                  <a:endParaRPr lang="zh-CN" altLang="en-US" sz="1050">
                    <a:solidFill>
                      <a:schemeClr val="tx1">
                        <a:lumMod val="85000"/>
                        <a:lumOff val="15000"/>
                      </a:schemeClr>
                    </a:solidFill>
                    <a:latin typeface="思源黑体 CN Light" panose="020B0300000000000000" pitchFamily="34" charset="-122"/>
                    <a:ea typeface="思源黑体 CN Light" panose="020B0300000000000000" pitchFamily="34" charset="-122"/>
                  </a:endParaRPr>
                </a:p>
              </p:txBody>
            </p:sp>
          </p:grpSp>
        </p:grpSp>
        <p:grpSp>
          <p:nvGrpSpPr>
            <p:cNvPr id="42" name="组合 41"/>
            <p:cNvGrpSpPr/>
            <p:nvPr/>
          </p:nvGrpSpPr>
          <p:grpSpPr>
            <a:xfrm>
              <a:off x="3975677" y="1743273"/>
              <a:ext cx="1814418" cy="1687157"/>
              <a:chOff x="1640426" y="2673704"/>
              <a:chExt cx="1814418" cy="1687157"/>
            </a:xfrm>
          </p:grpSpPr>
          <p:sp>
            <p:nvSpPr>
              <p:cNvPr id="43" name="矩形 42"/>
              <p:cNvSpPr/>
              <p:nvPr/>
            </p:nvSpPr>
            <p:spPr>
              <a:xfrm>
                <a:off x="1640426" y="2673704"/>
                <a:ext cx="1814418" cy="1687157"/>
              </a:xfrm>
              <a:prstGeom prst="rect">
                <a:avLst/>
              </a:prstGeom>
              <a:noFill/>
              <a:ln>
                <a:gradFill>
                  <a:gsLst>
                    <a:gs pos="0">
                      <a:srgbClr val="277F28"/>
                    </a:gs>
                    <a:gs pos="100000">
                      <a:srgbClr val="63C77B"/>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44" name="矩形 43"/>
              <p:cNvSpPr/>
              <p:nvPr/>
            </p:nvSpPr>
            <p:spPr>
              <a:xfrm>
                <a:off x="1774130" y="2798033"/>
                <a:ext cx="1533005" cy="1425482"/>
              </a:xfrm>
              <a:prstGeom prst="rect">
                <a:avLst/>
              </a:prstGeom>
              <a:noFill/>
              <a:ln>
                <a:gradFill>
                  <a:gsLst>
                    <a:gs pos="0">
                      <a:srgbClr val="277F28"/>
                    </a:gs>
                    <a:gs pos="100000">
                      <a:srgbClr val="63C77B"/>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grpSp>
      <p:grpSp>
        <p:nvGrpSpPr>
          <p:cNvPr id="52" name="组合 51"/>
          <p:cNvGrpSpPr/>
          <p:nvPr/>
        </p:nvGrpSpPr>
        <p:grpSpPr>
          <a:xfrm>
            <a:off x="6325656" y="1342483"/>
            <a:ext cx="1892966" cy="3394273"/>
            <a:chOff x="6325656" y="1342483"/>
            <a:chExt cx="1892966" cy="3394273"/>
          </a:xfrm>
        </p:grpSpPr>
        <p:grpSp>
          <p:nvGrpSpPr>
            <p:cNvPr id="18" name="组合 17"/>
            <p:cNvGrpSpPr/>
            <p:nvPr/>
          </p:nvGrpSpPr>
          <p:grpSpPr>
            <a:xfrm>
              <a:off x="6325656" y="1342483"/>
              <a:ext cx="1892966" cy="2801998"/>
              <a:chOff x="6345696" y="1342483"/>
              <a:chExt cx="1892966" cy="2801998"/>
            </a:xfrm>
          </p:grpSpPr>
          <p:sp>
            <p:nvSpPr>
              <p:cNvPr id="24" name="Oval 11"/>
              <p:cNvSpPr/>
              <p:nvPr/>
            </p:nvSpPr>
            <p:spPr>
              <a:xfrm>
                <a:off x="6995531" y="3501015"/>
                <a:ext cx="593295" cy="643466"/>
              </a:xfrm>
              <a:custGeom>
                <a:avLst/>
                <a:gdLst>
                  <a:gd name="connsiteX0" fmla="*/ 546381 w 557893"/>
                  <a:gd name="connsiteY0" fmla="*/ 346236 h 605070"/>
                  <a:gd name="connsiteX1" fmla="*/ 547615 w 557893"/>
                  <a:gd name="connsiteY1" fmla="*/ 346236 h 605070"/>
                  <a:gd name="connsiteX2" fmla="*/ 557863 w 557893"/>
                  <a:gd name="connsiteY2" fmla="*/ 357510 h 605070"/>
                  <a:gd name="connsiteX3" fmla="*/ 554352 w 557893"/>
                  <a:gd name="connsiteY3" fmla="*/ 433777 h 605070"/>
                  <a:gd name="connsiteX4" fmla="*/ 548374 w 557893"/>
                  <a:gd name="connsiteY4" fmla="*/ 445146 h 605070"/>
                  <a:gd name="connsiteX5" fmla="*/ 544484 w 557893"/>
                  <a:gd name="connsiteY5" fmla="*/ 446283 h 605070"/>
                  <a:gd name="connsiteX6" fmla="*/ 536987 w 557893"/>
                  <a:gd name="connsiteY6" fmla="*/ 441736 h 605070"/>
                  <a:gd name="connsiteX7" fmla="*/ 513359 w 557893"/>
                  <a:gd name="connsiteY7" fmla="*/ 418334 h 605070"/>
                  <a:gd name="connsiteX8" fmla="*/ 504629 w 557893"/>
                  <a:gd name="connsiteY8" fmla="*/ 427051 h 605070"/>
                  <a:gd name="connsiteX9" fmla="*/ 432320 w 557893"/>
                  <a:gd name="connsiteY9" fmla="*/ 499244 h 605070"/>
                  <a:gd name="connsiteX10" fmla="*/ 425868 w 557893"/>
                  <a:gd name="connsiteY10" fmla="*/ 505686 h 605070"/>
                  <a:gd name="connsiteX11" fmla="*/ 410115 w 557893"/>
                  <a:gd name="connsiteY11" fmla="*/ 521413 h 605070"/>
                  <a:gd name="connsiteX12" fmla="*/ 335720 w 557893"/>
                  <a:gd name="connsiteY12" fmla="*/ 595691 h 605070"/>
                  <a:gd name="connsiteX13" fmla="*/ 331354 w 557893"/>
                  <a:gd name="connsiteY13" fmla="*/ 600049 h 605070"/>
                  <a:gd name="connsiteX14" fmla="*/ 319208 w 557893"/>
                  <a:gd name="connsiteY14" fmla="*/ 605070 h 605070"/>
                  <a:gd name="connsiteX15" fmla="*/ 307062 w 557893"/>
                  <a:gd name="connsiteY15" fmla="*/ 600049 h 605070"/>
                  <a:gd name="connsiteX16" fmla="*/ 302792 w 557893"/>
                  <a:gd name="connsiteY16" fmla="*/ 595691 h 605070"/>
                  <a:gd name="connsiteX17" fmla="*/ 286945 w 557893"/>
                  <a:gd name="connsiteY17" fmla="*/ 579963 h 605070"/>
                  <a:gd name="connsiteX18" fmla="*/ 212549 w 557893"/>
                  <a:gd name="connsiteY18" fmla="*/ 505686 h 605070"/>
                  <a:gd name="connsiteX19" fmla="*/ 208943 w 557893"/>
                  <a:gd name="connsiteY19" fmla="*/ 501991 h 605070"/>
                  <a:gd name="connsiteX20" fmla="*/ 130846 w 557893"/>
                  <a:gd name="connsiteY20" fmla="*/ 579963 h 605070"/>
                  <a:gd name="connsiteX21" fmla="*/ 118700 w 557893"/>
                  <a:gd name="connsiteY21" fmla="*/ 584985 h 605070"/>
                  <a:gd name="connsiteX22" fmla="*/ 106554 w 557893"/>
                  <a:gd name="connsiteY22" fmla="*/ 579963 h 605070"/>
                  <a:gd name="connsiteX23" fmla="*/ 102283 w 557893"/>
                  <a:gd name="connsiteY23" fmla="*/ 575605 h 605070"/>
                  <a:gd name="connsiteX24" fmla="*/ 102283 w 557893"/>
                  <a:gd name="connsiteY24" fmla="*/ 551257 h 605070"/>
                  <a:gd name="connsiteX25" fmla="*/ 192431 w 557893"/>
                  <a:gd name="connsiteY25" fmla="*/ 461158 h 605070"/>
                  <a:gd name="connsiteX26" fmla="*/ 196797 w 557893"/>
                  <a:gd name="connsiteY26" fmla="*/ 456894 h 605070"/>
                  <a:gd name="connsiteX27" fmla="*/ 208943 w 557893"/>
                  <a:gd name="connsiteY27" fmla="*/ 451873 h 605070"/>
                  <a:gd name="connsiteX28" fmla="*/ 221089 w 557893"/>
                  <a:gd name="connsiteY28" fmla="*/ 456894 h 605070"/>
                  <a:gd name="connsiteX29" fmla="*/ 225359 w 557893"/>
                  <a:gd name="connsiteY29" fmla="*/ 461158 h 605070"/>
                  <a:gd name="connsiteX30" fmla="*/ 241206 w 557893"/>
                  <a:gd name="connsiteY30" fmla="*/ 476979 h 605070"/>
                  <a:gd name="connsiteX31" fmla="*/ 315602 w 557893"/>
                  <a:gd name="connsiteY31" fmla="*/ 551257 h 605070"/>
                  <a:gd name="connsiteX32" fmla="*/ 319208 w 557893"/>
                  <a:gd name="connsiteY32" fmla="*/ 554952 h 605070"/>
                  <a:gd name="connsiteX33" fmla="*/ 381458 w 557893"/>
                  <a:gd name="connsiteY33" fmla="*/ 492801 h 605070"/>
                  <a:gd name="connsiteX34" fmla="*/ 397305 w 557893"/>
                  <a:gd name="connsiteY34" fmla="*/ 476979 h 605070"/>
                  <a:gd name="connsiteX35" fmla="*/ 403758 w 557893"/>
                  <a:gd name="connsiteY35" fmla="*/ 470537 h 605070"/>
                  <a:gd name="connsiteX36" fmla="*/ 476161 w 557893"/>
                  <a:gd name="connsiteY36" fmla="*/ 398439 h 605070"/>
                  <a:gd name="connsiteX37" fmla="*/ 484986 w 557893"/>
                  <a:gd name="connsiteY37" fmla="*/ 389533 h 605070"/>
                  <a:gd name="connsiteX38" fmla="*/ 460788 w 557893"/>
                  <a:gd name="connsiteY38" fmla="*/ 365563 h 605070"/>
                  <a:gd name="connsiteX39" fmla="*/ 457752 w 557893"/>
                  <a:gd name="connsiteY39" fmla="*/ 355236 h 605070"/>
                  <a:gd name="connsiteX40" fmla="*/ 468000 w 557893"/>
                  <a:gd name="connsiteY40" fmla="*/ 349931 h 605070"/>
                  <a:gd name="connsiteX41" fmla="*/ 546381 w 557893"/>
                  <a:gd name="connsiteY41" fmla="*/ 346236 h 605070"/>
                  <a:gd name="connsiteX42" fmla="*/ 278625 w 557893"/>
                  <a:gd name="connsiteY42" fmla="*/ 278352 h 605070"/>
                  <a:gd name="connsiteX43" fmla="*/ 371816 w 557893"/>
                  <a:gd name="connsiteY43" fmla="*/ 329810 h 605070"/>
                  <a:gd name="connsiteX44" fmla="*/ 412053 w 557893"/>
                  <a:gd name="connsiteY44" fmla="*/ 405338 h 605070"/>
                  <a:gd name="connsiteX45" fmla="*/ 412148 w 557893"/>
                  <a:gd name="connsiteY45" fmla="*/ 405717 h 605070"/>
                  <a:gd name="connsiteX46" fmla="*/ 412148 w 557893"/>
                  <a:gd name="connsiteY46" fmla="*/ 408086 h 605070"/>
                  <a:gd name="connsiteX47" fmla="*/ 412243 w 557893"/>
                  <a:gd name="connsiteY47" fmla="*/ 412919 h 605070"/>
                  <a:gd name="connsiteX48" fmla="*/ 379123 w 557893"/>
                  <a:gd name="connsiteY48" fmla="*/ 445992 h 605070"/>
                  <a:gd name="connsiteX49" fmla="*/ 372670 w 557893"/>
                  <a:gd name="connsiteY49" fmla="*/ 452436 h 605070"/>
                  <a:gd name="connsiteX50" fmla="*/ 356822 w 557893"/>
                  <a:gd name="connsiteY50" fmla="*/ 468262 h 605070"/>
                  <a:gd name="connsiteX51" fmla="*/ 319147 w 557893"/>
                  <a:gd name="connsiteY51" fmla="*/ 505884 h 605070"/>
                  <a:gd name="connsiteX52" fmla="*/ 265623 w 557893"/>
                  <a:gd name="connsiteY52" fmla="*/ 452436 h 605070"/>
                  <a:gd name="connsiteX53" fmla="*/ 249775 w 557893"/>
                  <a:gd name="connsiteY53" fmla="*/ 436705 h 605070"/>
                  <a:gd name="connsiteX54" fmla="*/ 245505 w 557893"/>
                  <a:gd name="connsiteY54" fmla="*/ 432346 h 605070"/>
                  <a:gd name="connsiteX55" fmla="*/ 208779 w 557893"/>
                  <a:gd name="connsiteY55" fmla="*/ 417184 h 605070"/>
                  <a:gd name="connsiteX56" fmla="*/ 172148 w 557893"/>
                  <a:gd name="connsiteY56" fmla="*/ 432346 h 605070"/>
                  <a:gd name="connsiteX57" fmla="*/ 167782 w 557893"/>
                  <a:gd name="connsiteY57" fmla="*/ 436705 h 605070"/>
                  <a:gd name="connsiteX58" fmla="*/ 89490 w 557893"/>
                  <a:gd name="connsiteY58" fmla="*/ 514887 h 605070"/>
                  <a:gd name="connsiteX59" fmla="*/ 190 w 557893"/>
                  <a:gd name="connsiteY59" fmla="*/ 514792 h 605070"/>
                  <a:gd name="connsiteX60" fmla="*/ 0 w 557893"/>
                  <a:gd name="connsiteY60" fmla="*/ 405433 h 605070"/>
                  <a:gd name="connsiteX61" fmla="*/ 40237 w 557893"/>
                  <a:gd name="connsiteY61" fmla="*/ 329904 h 605070"/>
                  <a:gd name="connsiteX62" fmla="*/ 133429 w 557893"/>
                  <a:gd name="connsiteY62" fmla="*/ 278447 h 605070"/>
                  <a:gd name="connsiteX63" fmla="*/ 172527 w 557893"/>
                  <a:gd name="connsiteY63" fmla="*/ 401926 h 605070"/>
                  <a:gd name="connsiteX64" fmla="*/ 195398 w 557893"/>
                  <a:gd name="connsiteY64" fmla="*/ 337201 h 605070"/>
                  <a:gd name="connsiteX65" fmla="*/ 205932 w 557893"/>
                  <a:gd name="connsiteY65" fmla="*/ 278447 h 605070"/>
                  <a:gd name="connsiteX66" fmla="*/ 206121 w 557893"/>
                  <a:gd name="connsiteY66" fmla="*/ 278447 h 605070"/>
                  <a:gd name="connsiteX67" fmla="*/ 206406 w 557893"/>
                  <a:gd name="connsiteY67" fmla="*/ 278447 h 605070"/>
                  <a:gd name="connsiteX68" fmla="*/ 216940 w 557893"/>
                  <a:gd name="connsiteY68" fmla="*/ 337201 h 605070"/>
                  <a:gd name="connsiteX69" fmla="*/ 239811 w 557893"/>
                  <a:gd name="connsiteY69" fmla="*/ 401926 h 605070"/>
                  <a:gd name="connsiteX70" fmla="*/ 406730 w 557893"/>
                  <a:gd name="connsiteY70" fmla="*/ 85850 h 605070"/>
                  <a:gd name="connsiteX71" fmla="*/ 412614 w 557893"/>
                  <a:gd name="connsiteY71" fmla="*/ 85850 h 605070"/>
                  <a:gd name="connsiteX72" fmla="*/ 426185 w 557893"/>
                  <a:gd name="connsiteY72" fmla="*/ 99398 h 605070"/>
                  <a:gd name="connsiteX73" fmla="*/ 435770 w 557893"/>
                  <a:gd name="connsiteY73" fmla="*/ 110483 h 605070"/>
                  <a:gd name="connsiteX74" fmla="*/ 456838 w 557893"/>
                  <a:gd name="connsiteY74" fmla="*/ 116641 h 605070"/>
                  <a:gd name="connsiteX75" fmla="*/ 460728 w 557893"/>
                  <a:gd name="connsiteY75" fmla="*/ 124788 h 605070"/>
                  <a:gd name="connsiteX76" fmla="*/ 455509 w 557893"/>
                  <a:gd name="connsiteY76" fmla="*/ 142221 h 605070"/>
                  <a:gd name="connsiteX77" fmla="*/ 446778 w 557893"/>
                  <a:gd name="connsiteY77" fmla="*/ 145821 h 605070"/>
                  <a:gd name="connsiteX78" fmla="*/ 413563 w 557893"/>
                  <a:gd name="connsiteY78" fmla="*/ 139284 h 605070"/>
                  <a:gd name="connsiteX79" fmla="*/ 404642 w 557893"/>
                  <a:gd name="connsiteY79" fmla="*/ 141084 h 605070"/>
                  <a:gd name="connsiteX80" fmla="*/ 401511 w 557893"/>
                  <a:gd name="connsiteY80" fmla="*/ 163443 h 605070"/>
                  <a:gd name="connsiteX81" fmla="*/ 415936 w 557893"/>
                  <a:gd name="connsiteY81" fmla="*/ 171496 h 605070"/>
                  <a:gd name="connsiteX82" fmla="*/ 442223 w 557893"/>
                  <a:gd name="connsiteY82" fmla="*/ 183338 h 605070"/>
                  <a:gd name="connsiteX83" fmla="*/ 457407 w 557893"/>
                  <a:gd name="connsiteY83" fmla="*/ 255152 h 605070"/>
                  <a:gd name="connsiteX84" fmla="*/ 431214 w 557893"/>
                  <a:gd name="connsiteY84" fmla="*/ 271921 h 605070"/>
                  <a:gd name="connsiteX85" fmla="*/ 424951 w 557893"/>
                  <a:gd name="connsiteY85" fmla="*/ 280258 h 605070"/>
                  <a:gd name="connsiteX86" fmla="*/ 424951 w 557893"/>
                  <a:gd name="connsiteY86" fmla="*/ 294185 h 605070"/>
                  <a:gd name="connsiteX87" fmla="*/ 418688 w 557893"/>
                  <a:gd name="connsiteY87" fmla="*/ 300627 h 605070"/>
                  <a:gd name="connsiteX88" fmla="*/ 403693 w 557893"/>
                  <a:gd name="connsiteY88" fmla="*/ 300627 h 605070"/>
                  <a:gd name="connsiteX89" fmla="*/ 397240 w 557893"/>
                  <a:gd name="connsiteY89" fmla="*/ 293806 h 605070"/>
                  <a:gd name="connsiteX90" fmla="*/ 397050 w 557893"/>
                  <a:gd name="connsiteY90" fmla="*/ 283669 h 605070"/>
                  <a:gd name="connsiteX91" fmla="*/ 389648 w 557893"/>
                  <a:gd name="connsiteY91" fmla="*/ 274668 h 605070"/>
                  <a:gd name="connsiteX92" fmla="*/ 362886 w 557893"/>
                  <a:gd name="connsiteY92" fmla="*/ 267089 h 605070"/>
                  <a:gd name="connsiteX93" fmla="*/ 357192 w 557893"/>
                  <a:gd name="connsiteY93" fmla="*/ 255246 h 605070"/>
                  <a:gd name="connsiteX94" fmla="*/ 361653 w 557893"/>
                  <a:gd name="connsiteY94" fmla="*/ 239804 h 605070"/>
                  <a:gd name="connsiteX95" fmla="*/ 370668 w 557893"/>
                  <a:gd name="connsiteY95" fmla="*/ 236014 h 605070"/>
                  <a:gd name="connsiteX96" fmla="*/ 400277 w 557893"/>
                  <a:gd name="connsiteY96" fmla="*/ 244920 h 605070"/>
                  <a:gd name="connsiteX97" fmla="*/ 419732 w 557893"/>
                  <a:gd name="connsiteY97" fmla="*/ 242362 h 605070"/>
                  <a:gd name="connsiteX98" fmla="*/ 423243 w 557893"/>
                  <a:gd name="connsiteY98" fmla="*/ 215929 h 605070"/>
                  <a:gd name="connsiteX99" fmla="*/ 412234 w 557893"/>
                  <a:gd name="connsiteY99" fmla="*/ 209487 h 605070"/>
                  <a:gd name="connsiteX100" fmla="*/ 382056 w 557893"/>
                  <a:gd name="connsiteY100" fmla="*/ 196033 h 605070"/>
                  <a:gd name="connsiteX101" fmla="*/ 357857 w 557893"/>
                  <a:gd name="connsiteY101" fmla="*/ 155105 h 605070"/>
                  <a:gd name="connsiteX102" fmla="*/ 390882 w 557893"/>
                  <a:gd name="connsiteY102" fmla="*/ 113230 h 605070"/>
                  <a:gd name="connsiteX103" fmla="*/ 399138 w 557893"/>
                  <a:gd name="connsiteY103" fmla="*/ 102051 h 605070"/>
                  <a:gd name="connsiteX104" fmla="*/ 399138 w 557893"/>
                  <a:gd name="connsiteY104" fmla="*/ 93429 h 605070"/>
                  <a:gd name="connsiteX105" fmla="*/ 406730 w 557893"/>
                  <a:gd name="connsiteY105" fmla="*/ 85850 h 605070"/>
                  <a:gd name="connsiteX106" fmla="*/ 205945 w 557893"/>
                  <a:gd name="connsiteY106" fmla="*/ 50 h 605070"/>
                  <a:gd name="connsiteX107" fmla="*/ 302823 w 557893"/>
                  <a:gd name="connsiteY107" fmla="*/ 99179 h 605070"/>
                  <a:gd name="connsiteX108" fmla="*/ 206514 w 557893"/>
                  <a:gd name="connsiteY108" fmla="*/ 250620 h 605070"/>
                  <a:gd name="connsiteX109" fmla="*/ 205945 w 557893"/>
                  <a:gd name="connsiteY109" fmla="*/ 250620 h 605070"/>
                  <a:gd name="connsiteX110" fmla="*/ 205281 w 557893"/>
                  <a:gd name="connsiteY110" fmla="*/ 250620 h 605070"/>
                  <a:gd name="connsiteX111" fmla="*/ 108972 w 557893"/>
                  <a:gd name="connsiteY111" fmla="*/ 99179 h 605070"/>
                  <a:gd name="connsiteX112" fmla="*/ 205945 w 557893"/>
                  <a:gd name="connsiteY112" fmla="*/ 50 h 60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Lst>
                <a:rect l="l" t="t" r="r" b="b"/>
                <a:pathLst>
                  <a:path w="557893" h="605070">
                    <a:moveTo>
                      <a:pt x="546381" y="346236"/>
                    </a:moveTo>
                    <a:lnTo>
                      <a:pt x="547615" y="346236"/>
                    </a:lnTo>
                    <a:cubicBezTo>
                      <a:pt x="555112" y="346236"/>
                      <a:pt x="558243" y="349647"/>
                      <a:pt x="557863" y="357510"/>
                    </a:cubicBezTo>
                    <a:cubicBezTo>
                      <a:pt x="556725" y="382901"/>
                      <a:pt x="555491" y="408386"/>
                      <a:pt x="554352" y="433777"/>
                    </a:cubicBezTo>
                    <a:cubicBezTo>
                      <a:pt x="554068" y="438420"/>
                      <a:pt x="553024" y="442588"/>
                      <a:pt x="548374" y="445146"/>
                    </a:cubicBezTo>
                    <a:cubicBezTo>
                      <a:pt x="546856" y="445904"/>
                      <a:pt x="545622" y="446283"/>
                      <a:pt x="544484" y="446283"/>
                    </a:cubicBezTo>
                    <a:cubicBezTo>
                      <a:pt x="541257" y="446283"/>
                      <a:pt x="539170" y="443915"/>
                      <a:pt x="536987" y="441736"/>
                    </a:cubicBezTo>
                    <a:lnTo>
                      <a:pt x="513359" y="418334"/>
                    </a:lnTo>
                    <a:lnTo>
                      <a:pt x="504629" y="427051"/>
                    </a:lnTo>
                    <a:lnTo>
                      <a:pt x="432320" y="499244"/>
                    </a:lnTo>
                    <a:lnTo>
                      <a:pt x="425868" y="505686"/>
                    </a:lnTo>
                    <a:lnTo>
                      <a:pt x="410115" y="521413"/>
                    </a:lnTo>
                    <a:lnTo>
                      <a:pt x="335720" y="595691"/>
                    </a:lnTo>
                    <a:lnTo>
                      <a:pt x="331354" y="600049"/>
                    </a:lnTo>
                    <a:cubicBezTo>
                      <a:pt x="328128" y="603459"/>
                      <a:pt x="323668" y="605070"/>
                      <a:pt x="319208" y="605070"/>
                    </a:cubicBezTo>
                    <a:cubicBezTo>
                      <a:pt x="314843" y="605070"/>
                      <a:pt x="310478" y="603459"/>
                      <a:pt x="307062" y="600049"/>
                    </a:cubicBezTo>
                    <a:lnTo>
                      <a:pt x="302792" y="595691"/>
                    </a:lnTo>
                    <a:lnTo>
                      <a:pt x="286945" y="579963"/>
                    </a:lnTo>
                    <a:lnTo>
                      <a:pt x="212549" y="505686"/>
                    </a:lnTo>
                    <a:lnTo>
                      <a:pt x="208943" y="501991"/>
                    </a:lnTo>
                    <a:lnTo>
                      <a:pt x="130846" y="579963"/>
                    </a:lnTo>
                    <a:cubicBezTo>
                      <a:pt x="127525" y="583374"/>
                      <a:pt x="123160" y="584985"/>
                      <a:pt x="118700" y="584985"/>
                    </a:cubicBezTo>
                    <a:cubicBezTo>
                      <a:pt x="114240" y="584985"/>
                      <a:pt x="109970" y="583374"/>
                      <a:pt x="106554" y="579963"/>
                    </a:cubicBezTo>
                    <a:lnTo>
                      <a:pt x="102283" y="575605"/>
                    </a:lnTo>
                    <a:cubicBezTo>
                      <a:pt x="95546" y="568973"/>
                      <a:pt x="95546" y="557983"/>
                      <a:pt x="102283" y="551257"/>
                    </a:cubicBezTo>
                    <a:lnTo>
                      <a:pt x="192431" y="461158"/>
                    </a:lnTo>
                    <a:lnTo>
                      <a:pt x="196797" y="456894"/>
                    </a:lnTo>
                    <a:cubicBezTo>
                      <a:pt x="200023" y="453483"/>
                      <a:pt x="204483" y="451873"/>
                      <a:pt x="208943" y="451873"/>
                    </a:cubicBezTo>
                    <a:cubicBezTo>
                      <a:pt x="213308" y="451873"/>
                      <a:pt x="217673" y="453483"/>
                      <a:pt x="221089" y="456894"/>
                    </a:cubicBezTo>
                    <a:lnTo>
                      <a:pt x="225359" y="461158"/>
                    </a:lnTo>
                    <a:lnTo>
                      <a:pt x="241206" y="476979"/>
                    </a:lnTo>
                    <a:lnTo>
                      <a:pt x="315602" y="551257"/>
                    </a:lnTo>
                    <a:lnTo>
                      <a:pt x="319208" y="554952"/>
                    </a:lnTo>
                    <a:lnTo>
                      <a:pt x="381458" y="492801"/>
                    </a:lnTo>
                    <a:lnTo>
                      <a:pt x="397305" y="476979"/>
                    </a:lnTo>
                    <a:lnTo>
                      <a:pt x="403758" y="470537"/>
                    </a:lnTo>
                    <a:lnTo>
                      <a:pt x="476161" y="398439"/>
                    </a:lnTo>
                    <a:lnTo>
                      <a:pt x="484986" y="389533"/>
                    </a:lnTo>
                    <a:cubicBezTo>
                      <a:pt x="476730" y="381764"/>
                      <a:pt x="468759" y="373616"/>
                      <a:pt x="460788" y="365563"/>
                    </a:cubicBezTo>
                    <a:cubicBezTo>
                      <a:pt x="458036" y="362816"/>
                      <a:pt x="455474" y="359974"/>
                      <a:pt x="457752" y="355236"/>
                    </a:cubicBezTo>
                    <a:cubicBezTo>
                      <a:pt x="459934" y="350310"/>
                      <a:pt x="464015" y="350120"/>
                      <a:pt x="468000" y="349931"/>
                    </a:cubicBezTo>
                    <a:cubicBezTo>
                      <a:pt x="494095" y="348605"/>
                      <a:pt x="520286" y="347468"/>
                      <a:pt x="546381" y="346236"/>
                    </a:cubicBezTo>
                    <a:close/>
                    <a:moveTo>
                      <a:pt x="278625" y="278352"/>
                    </a:moveTo>
                    <a:cubicBezTo>
                      <a:pt x="278625" y="278352"/>
                      <a:pt x="327877" y="302233"/>
                      <a:pt x="371816" y="329810"/>
                    </a:cubicBezTo>
                    <a:cubicBezTo>
                      <a:pt x="404936" y="350469"/>
                      <a:pt x="411104" y="373023"/>
                      <a:pt x="412053" y="405338"/>
                    </a:cubicBezTo>
                    <a:cubicBezTo>
                      <a:pt x="412148" y="405433"/>
                      <a:pt x="412148" y="405622"/>
                      <a:pt x="412148" y="405717"/>
                    </a:cubicBezTo>
                    <a:lnTo>
                      <a:pt x="412148" y="408086"/>
                    </a:lnTo>
                    <a:cubicBezTo>
                      <a:pt x="412243" y="409602"/>
                      <a:pt x="412243" y="411308"/>
                      <a:pt x="412243" y="412919"/>
                    </a:cubicBezTo>
                    <a:lnTo>
                      <a:pt x="379123" y="445992"/>
                    </a:lnTo>
                    <a:lnTo>
                      <a:pt x="372670" y="452436"/>
                    </a:lnTo>
                    <a:lnTo>
                      <a:pt x="356822" y="468262"/>
                    </a:lnTo>
                    <a:lnTo>
                      <a:pt x="319147" y="505884"/>
                    </a:lnTo>
                    <a:lnTo>
                      <a:pt x="265623" y="452436"/>
                    </a:lnTo>
                    <a:lnTo>
                      <a:pt x="249775" y="436705"/>
                    </a:lnTo>
                    <a:lnTo>
                      <a:pt x="245505" y="432346"/>
                    </a:lnTo>
                    <a:cubicBezTo>
                      <a:pt x="235730" y="422680"/>
                      <a:pt x="222729" y="417184"/>
                      <a:pt x="208779" y="417184"/>
                    </a:cubicBezTo>
                    <a:cubicBezTo>
                      <a:pt x="194923" y="417184"/>
                      <a:pt x="181827" y="422680"/>
                      <a:pt x="172148" y="432346"/>
                    </a:cubicBezTo>
                    <a:lnTo>
                      <a:pt x="167782" y="436705"/>
                    </a:lnTo>
                    <a:lnTo>
                      <a:pt x="89490" y="514887"/>
                    </a:lnTo>
                    <a:lnTo>
                      <a:pt x="190" y="514792"/>
                    </a:lnTo>
                    <a:lnTo>
                      <a:pt x="0" y="405433"/>
                    </a:lnTo>
                    <a:cubicBezTo>
                      <a:pt x="949" y="373118"/>
                      <a:pt x="7117" y="350753"/>
                      <a:pt x="40237" y="329904"/>
                    </a:cubicBezTo>
                    <a:cubicBezTo>
                      <a:pt x="84271" y="302233"/>
                      <a:pt x="133429" y="278447"/>
                      <a:pt x="133429" y="278447"/>
                    </a:cubicBezTo>
                    <a:lnTo>
                      <a:pt x="172527" y="401926"/>
                    </a:lnTo>
                    <a:lnTo>
                      <a:pt x="195398" y="337201"/>
                    </a:lnTo>
                    <a:cubicBezTo>
                      <a:pt x="155255" y="281384"/>
                      <a:pt x="198340" y="278636"/>
                      <a:pt x="205932" y="278447"/>
                    </a:cubicBezTo>
                    <a:lnTo>
                      <a:pt x="206121" y="278447"/>
                    </a:lnTo>
                    <a:lnTo>
                      <a:pt x="206406" y="278447"/>
                    </a:lnTo>
                    <a:cubicBezTo>
                      <a:pt x="214093" y="278636"/>
                      <a:pt x="256988" y="281384"/>
                      <a:pt x="216940" y="337201"/>
                    </a:cubicBezTo>
                    <a:lnTo>
                      <a:pt x="239811" y="401926"/>
                    </a:lnTo>
                    <a:close/>
                    <a:moveTo>
                      <a:pt x="406730" y="85850"/>
                    </a:moveTo>
                    <a:lnTo>
                      <a:pt x="412614" y="85850"/>
                    </a:lnTo>
                    <a:cubicBezTo>
                      <a:pt x="426185" y="85850"/>
                      <a:pt x="426185" y="85850"/>
                      <a:pt x="426185" y="99398"/>
                    </a:cubicBezTo>
                    <a:cubicBezTo>
                      <a:pt x="426280" y="108967"/>
                      <a:pt x="426280" y="108967"/>
                      <a:pt x="435770" y="110483"/>
                    </a:cubicBezTo>
                    <a:cubicBezTo>
                      <a:pt x="443172" y="111619"/>
                      <a:pt x="450100" y="113799"/>
                      <a:pt x="456838" y="116641"/>
                    </a:cubicBezTo>
                    <a:cubicBezTo>
                      <a:pt x="460444" y="118346"/>
                      <a:pt x="461867" y="120809"/>
                      <a:pt x="460728" y="124788"/>
                    </a:cubicBezTo>
                    <a:cubicBezTo>
                      <a:pt x="458925" y="130568"/>
                      <a:pt x="457407" y="136347"/>
                      <a:pt x="455509" y="142221"/>
                    </a:cubicBezTo>
                    <a:cubicBezTo>
                      <a:pt x="453801" y="147621"/>
                      <a:pt x="451998" y="148379"/>
                      <a:pt x="446778" y="145821"/>
                    </a:cubicBezTo>
                    <a:cubicBezTo>
                      <a:pt x="436339" y="140800"/>
                      <a:pt x="425141" y="138621"/>
                      <a:pt x="413563" y="139284"/>
                    </a:cubicBezTo>
                    <a:cubicBezTo>
                      <a:pt x="410526" y="139379"/>
                      <a:pt x="407489" y="139757"/>
                      <a:pt x="404642" y="141084"/>
                    </a:cubicBezTo>
                    <a:cubicBezTo>
                      <a:pt x="394583" y="145442"/>
                      <a:pt x="392875" y="156621"/>
                      <a:pt x="401511" y="163443"/>
                    </a:cubicBezTo>
                    <a:cubicBezTo>
                      <a:pt x="405781" y="166853"/>
                      <a:pt x="410716" y="169317"/>
                      <a:pt x="415936" y="171496"/>
                    </a:cubicBezTo>
                    <a:cubicBezTo>
                      <a:pt x="424761" y="175191"/>
                      <a:pt x="433777" y="178696"/>
                      <a:pt x="442223" y="183338"/>
                    </a:cubicBezTo>
                    <a:cubicBezTo>
                      <a:pt x="469175" y="198307"/>
                      <a:pt x="476387" y="232130"/>
                      <a:pt x="457407" y="255152"/>
                    </a:cubicBezTo>
                    <a:cubicBezTo>
                      <a:pt x="450574" y="263489"/>
                      <a:pt x="441654" y="268984"/>
                      <a:pt x="431214" y="271921"/>
                    </a:cubicBezTo>
                    <a:cubicBezTo>
                      <a:pt x="426659" y="273152"/>
                      <a:pt x="424666" y="275616"/>
                      <a:pt x="424951" y="280258"/>
                    </a:cubicBezTo>
                    <a:cubicBezTo>
                      <a:pt x="425141" y="284900"/>
                      <a:pt x="424951" y="289448"/>
                      <a:pt x="424951" y="294185"/>
                    </a:cubicBezTo>
                    <a:cubicBezTo>
                      <a:pt x="424951" y="298353"/>
                      <a:pt x="422768" y="300438"/>
                      <a:pt x="418688" y="300627"/>
                    </a:cubicBezTo>
                    <a:cubicBezTo>
                      <a:pt x="413658" y="300722"/>
                      <a:pt x="408628" y="300722"/>
                      <a:pt x="403693" y="300627"/>
                    </a:cubicBezTo>
                    <a:cubicBezTo>
                      <a:pt x="399328" y="300438"/>
                      <a:pt x="397240" y="298069"/>
                      <a:pt x="397240" y="293806"/>
                    </a:cubicBezTo>
                    <a:cubicBezTo>
                      <a:pt x="397050" y="290490"/>
                      <a:pt x="397050" y="287079"/>
                      <a:pt x="397050" y="283669"/>
                    </a:cubicBezTo>
                    <a:cubicBezTo>
                      <a:pt x="397050" y="276184"/>
                      <a:pt x="396861" y="275805"/>
                      <a:pt x="389648" y="274668"/>
                    </a:cubicBezTo>
                    <a:cubicBezTo>
                      <a:pt x="380348" y="273342"/>
                      <a:pt x="371427" y="271163"/>
                      <a:pt x="362886" y="267089"/>
                    </a:cubicBezTo>
                    <a:cubicBezTo>
                      <a:pt x="356243" y="263963"/>
                      <a:pt x="355579" y="262163"/>
                      <a:pt x="357192" y="255246"/>
                    </a:cubicBezTo>
                    <a:cubicBezTo>
                      <a:pt x="358616" y="250036"/>
                      <a:pt x="360039" y="244920"/>
                      <a:pt x="361653" y="239804"/>
                    </a:cubicBezTo>
                    <a:cubicBezTo>
                      <a:pt x="363551" y="233930"/>
                      <a:pt x="365164" y="233172"/>
                      <a:pt x="370668" y="236014"/>
                    </a:cubicBezTo>
                    <a:cubicBezTo>
                      <a:pt x="379968" y="240846"/>
                      <a:pt x="389838" y="243593"/>
                      <a:pt x="400277" y="244920"/>
                    </a:cubicBezTo>
                    <a:cubicBezTo>
                      <a:pt x="406920" y="245772"/>
                      <a:pt x="413563" y="245014"/>
                      <a:pt x="419732" y="242362"/>
                    </a:cubicBezTo>
                    <a:cubicBezTo>
                      <a:pt x="431214" y="237435"/>
                      <a:pt x="433018" y="224077"/>
                      <a:pt x="423243" y="215929"/>
                    </a:cubicBezTo>
                    <a:cubicBezTo>
                      <a:pt x="420016" y="213276"/>
                      <a:pt x="416220" y="211287"/>
                      <a:pt x="412234" y="209487"/>
                    </a:cubicBezTo>
                    <a:cubicBezTo>
                      <a:pt x="402175" y="205129"/>
                      <a:pt x="391641" y="201718"/>
                      <a:pt x="382056" y="196033"/>
                    </a:cubicBezTo>
                    <a:cubicBezTo>
                      <a:pt x="366587" y="186654"/>
                      <a:pt x="356718" y="173864"/>
                      <a:pt x="357857" y="155105"/>
                    </a:cubicBezTo>
                    <a:cubicBezTo>
                      <a:pt x="359280" y="133694"/>
                      <a:pt x="371238" y="120336"/>
                      <a:pt x="390882" y="113230"/>
                    </a:cubicBezTo>
                    <a:cubicBezTo>
                      <a:pt x="398948" y="110388"/>
                      <a:pt x="399138" y="110483"/>
                      <a:pt x="399138" y="102051"/>
                    </a:cubicBezTo>
                    <a:cubicBezTo>
                      <a:pt x="399138" y="99114"/>
                      <a:pt x="398948" y="96366"/>
                      <a:pt x="399138" y="93429"/>
                    </a:cubicBezTo>
                    <a:cubicBezTo>
                      <a:pt x="399233" y="87082"/>
                      <a:pt x="400372" y="85945"/>
                      <a:pt x="406730" y="85850"/>
                    </a:cubicBezTo>
                    <a:close/>
                    <a:moveTo>
                      <a:pt x="205945" y="50"/>
                    </a:moveTo>
                    <a:cubicBezTo>
                      <a:pt x="214105" y="-329"/>
                      <a:pt x="298173" y="-1087"/>
                      <a:pt x="302823" y="99179"/>
                    </a:cubicBezTo>
                    <a:cubicBezTo>
                      <a:pt x="302823" y="99179"/>
                      <a:pt x="319238" y="249483"/>
                      <a:pt x="206514" y="250620"/>
                    </a:cubicBezTo>
                    <a:lnTo>
                      <a:pt x="205945" y="250620"/>
                    </a:lnTo>
                    <a:lnTo>
                      <a:pt x="205281" y="250620"/>
                    </a:lnTo>
                    <a:cubicBezTo>
                      <a:pt x="92652" y="249483"/>
                      <a:pt x="108972" y="99179"/>
                      <a:pt x="108972" y="99179"/>
                    </a:cubicBezTo>
                    <a:cubicBezTo>
                      <a:pt x="113527" y="-1087"/>
                      <a:pt x="197690" y="-329"/>
                      <a:pt x="205945" y="50"/>
                    </a:cubicBezTo>
                    <a:close/>
                  </a:path>
                </a:pathLst>
              </a:custGeom>
              <a:gradFill>
                <a:gsLst>
                  <a:gs pos="0">
                    <a:srgbClr val="277F28"/>
                  </a:gs>
                  <a:gs pos="100000">
                    <a:srgbClr val="63C77B"/>
                  </a:gs>
                </a:gsLst>
                <a:lin ang="5400000" scaled="1"/>
              </a:gra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思源黑体 CN Light" panose="020B0300000000000000" pitchFamily="34" charset="-122"/>
                  <a:ea typeface="思源黑体 CN Bold"/>
                  <a:cs typeface="+mn-ea"/>
                </a:endParaRPr>
              </a:p>
            </p:txBody>
          </p:sp>
          <p:grpSp>
            <p:nvGrpSpPr>
              <p:cNvPr id="20" name="组合 19"/>
              <p:cNvGrpSpPr/>
              <p:nvPr/>
            </p:nvGrpSpPr>
            <p:grpSpPr>
              <a:xfrm>
                <a:off x="6345696" y="1342483"/>
                <a:ext cx="1892966" cy="1407038"/>
                <a:chOff x="1547152" y="4660066"/>
                <a:chExt cx="1892966" cy="1407038"/>
              </a:xfrm>
            </p:grpSpPr>
            <p:sp>
              <p:nvSpPr>
                <p:cNvPr id="21" name="Text Placeholder 5"/>
                <p:cNvSpPr txBox="1"/>
                <p:nvPr/>
              </p:nvSpPr>
              <p:spPr>
                <a:xfrm>
                  <a:off x="1547152" y="4660066"/>
                  <a:ext cx="1892966" cy="3624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ct val="0"/>
                    </a:spcBef>
                    <a:buClr>
                      <a:schemeClr val="tx1">
                        <a:lumMod val="85000"/>
                        <a:lumOff val="15000"/>
                      </a:schemeClr>
                    </a:buClr>
                    <a:buSzPct val="105000"/>
                    <a:buFont typeface="Arial" panose="020B0604020202020204" pitchFamily="34" charset="0"/>
                    <a:buNone/>
                    <a:defRPr/>
                  </a:pPr>
                  <a:r>
                    <a:rPr lang="zh-CN" altLang="en-US" sz="2000" kern="0">
                      <a:solidFill>
                        <a:schemeClr val="tx1">
                          <a:lumMod val="85000"/>
                          <a:lumOff val="15000"/>
                        </a:schemeClr>
                      </a:solidFill>
                      <a:latin typeface="思源黑体 CN Bold" panose="020B0800000000000000" pitchFamily="34" charset="-122"/>
                      <a:ea typeface="思源黑体 CN Bold" panose="020B0800000000000000" pitchFamily="34" charset="-122"/>
                    </a:rPr>
                    <a:t>标题文字添加</a:t>
                  </a:r>
                  <a:endParaRPr lang="en-AU" altLang="zh-CN" sz="2000" kern="0">
                    <a:solidFill>
                      <a:schemeClr val="tx1">
                        <a:lumMod val="85000"/>
                        <a:lumOff val="15000"/>
                      </a:schemeClr>
                    </a:solidFill>
                    <a:latin typeface="思源黑体 CN Bold" panose="020B0800000000000000" pitchFamily="34" charset="-122"/>
                    <a:ea typeface="思源黑体 CN Bold" panose="020B0800000000000000" pitchFamily="34" charset="-122"/>
                  </a:endParaRPr>
                </a:p>
              </p:txBody>
            </p:sp>
            <p:sp>
              <p:nvSpPr>
                <p:cNvPr id="22" name="TextBox 20"/>
                <p:cNvSpPr txBox="1"/>
                <p:nvPr/>
              </p:nvSpPr>
              <p:spPr>
                <a:xfrm>
                  <a:off x="1662557" y="5030410"/>
                  <a:ext cx="1662155" cy="1036694"/>
                </a:xfrm>
                <a:prstGeom prst="rect">
                  <a:avLst/>
                </a:prstGeom>
                <a:noFill/>
              </p:spPr>
              <p:txBody>
                <a:bodyPr wrap="square" rtlCol="0">
                  <a:spAutoFit/>
                </a:bodyPr>
                <a:lstStyle/>
                <a:p>
                  <a:pPr algn="ctr">
                    <a:lnSpc>
                      <a:spcPct val="150000"/>
                    </a:lnSpc>
                  </a:pPr>
                  <a:r>
                    <a:rPr lang="zh-CN" altLang="en-US" sz="1050">
                      <a:solidFill>
                        <a:schemeClr val="tx1">
                          <a:lumMod val="85000"/>
                          <a:lumOff val="15000"/>
                        </a:schemeClr>
                      </a:solidFill>
                      <a:latin typeface="思源黑体 CN Light" panose="020B0300000000000000" pitchFamily="34" charset="-122"/>
                      <a:ea typeface="思源黑体 CN Light" panose="020B0300000000000000" pitchFamily="34" charset="-122"/>
                    </a:rPr>
                    <a:t>此处输入具体内容此处</a:t>
                  </a:r>
                  <a:endParaRPr lang="zh-CN" altLang="en-US" sz="1050">
                    <a:solidFill>
                      <a:schemeClr val="tx1">
                        <a:lumMod val="85000"/>
                        <a:lumOff val="15000"/>
                      </a:schemeClr>
                    </a:solidFill>
                    <a:latin typeface="思源黑体 CN Light" panose="020B0300000000000000" pitchFamily="34" charset="-122"/>
                    <a:ea typeface="思源黑体 CN Light" panose="020B0300000000000000" pitchFamily="34" charset="-122"/>
                  </a:endParaRPr>
                </a:p>
                <a:p>
                  <a:pPr algn="ctr">
                    <a:lnSpc>
                      <a:spcPct val="150000"/>
                    </a:lnSpc>
                  </a:pPr>
                  <a:r>
                    <a:rPr lang="zh-CN" altLang="en-US" sz="1050">
                      <a:solidFill>
                        <a:schemeClr val="tx1">
                          <a:lumMod val="85000"/>
                          <a:lumOff val="15000"/>
                        </a:schemeClr>
                      </a:solidFill>
                      <a:latin typeface="思源黑体 CN Light" panose="020B0300000000000000" pitchFamily="34" charset="-122"/>
                      <a:ea typeface="思源黑体 CN Light" panose="020B0300000000000000" pitchFamily="34" charset="-122"/>
                    </a:rPr>
                    <a:t>输入具体内容此处具体内容此处输入具体内容此处输入具体内容此处</a:t>
                  </a:r>
                  <a:endParaRPr lang="zh-CN" altLang="en-US" sz="1050">
                    <a:solidFill>
                      <a:schemeClr val="tx1">
                        <a:lumMod val="85000"/>
                        <a:lumOff val="15000"/>
                      </a:schemeClr>
                    </a:solidFill>
                    <a:latin typeface="思源黑体 CN Light" panose="020B0300000000000000" pitchFamily="34" charset="-122"/>
                    <a:ea typeface="思源黑体 CN Light" panose="020B0300000000000000" pitchFamily="34" charset="-122"/>
                  </a:endParaRPr>
                </a:p>
              </p:txBody>
            </p:sp>
          </p:grpSp>
        </p:grpSp>
        <p:grpSp>
          <p:nvGrpSpPr>
            <p:cNvPr id="45" name="组合 44"/>
            <p:cNvGrpSpPr/>
            <p:nvPr/>
          </p:nvGrpSpPr>
          <p:grpSpPr>
            <a:xfrm>
              <a:off x="6362630" y="3049599"/>
              <a:ext cx="1814418" cy="1687157"/>
              <a:chOff x="1640426" y="2673704"/>
              <a:chExt cx="1814418" cy="1687157"/>
            </a:xfrm>
          </p:grpSpPr>
          <p:sp>
            <p:nvSpPr>
              <p:cNvPr id="46" name="矩形 45"/>
              <p:cNvSpPr/>
              <p:nvPr/>
            </p:nvSpPr>
            <p:spPr>
              <a:xfrm>
                <a:off x="1640426" y="2673704"/>
                <a:ext cx="1814418" cy="1687157"/>
              </a:xfrm>
              <a:prstGeom prst="rect">
                <a:avLst/>
              </a:prstGeom>
              <a:noFill/>
              <a:ln>
                <a:gradFill>
                  <a:gsLst>
                    <a:gs pos="0">
                      <a:srgbClr val="277F28"/>
                    </a:gs>
                    <a:gs pos="100000">
                      <a:srgbClr val="63C77B"/>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47" name="矩形 46"/>
              <p:cNvSpPr/>
              <p:nvPr/>
            </p:nvSpPr>
            <p:spPr>
              <a:xfrm>
                <a:off x="1774130" y="2798033"/>
                <a:ext cx="1533005" cy="1425482"/>
              </a:xfrm>
              <a:prstGeom prst="rect">
                <a:avLst/>
              </a:prstGeom>
              <a:noFill/>
              <a:ln>
                <a:gradFill>
                  <a:gsLst>
                    <a:gs pos="0">
                      <a:srgbClr val="277F28"/>
                    </a:gs>
                    <a:gs pos="100000">
                      <a:srgbClr val="63C77B"/>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grpSp>
      <p:grpSp>
        <p:nvGrpSpPr>
          <p:cNvPr id="53" name="组合 52"/>
          <p:cNvGrpSpPr/>
          <p:nvPr/>
        </p:nvGrpSpPr>
        <p:grpSpPr>
          <a:xfrm>
            <a:off x="8714908" y="2216508"/>
            <a:ext cx="1892966" cy="3537188"/>
            <a:chOff x="8714908" y="2216508"/>
            <a:chExt cx="1892966" cy="3537188"/>
          </a:xfrm>
        </p:grpSpPr>
        <p:grpSp>
          <p:nvGrpSpPr>
            <p:cNvPr id="25" name="组合 24"/>
            <p:cNvGrpSpPr/>
            <p:nvPr/>
          </p:nvGrpSpPr>
          <p:grpSpPr>
            <a:xfrm>
              <a:off x="8714908" y="2216508"/>
              <a:ext cx="1892966" cy="3019649"/>
              <a:chOff x="8714908" y="2216508"/>
              <a:chExt cx="1892966" cy="3019649"/>
            </a:xfrm>
          </p:grpSpPr>
          <p:sp>
            <p:nvSpPr>
              <p:cNvPr id="31" name="Oval 12"/>
              <p:cNvSpPr/>
              <p:nvPr/>
            </p:nvSpPr>
            <p:spPr>
              <a:xfrm>
                <a:off x="9339658" y="4596697"/>
                <a:ext cx="643466" cy="639460"/>
              </a:xfrm>
              <a:custGeom>
                <a:avLst/>
                <a:gdLst>
                  <a:gd name="connsiteX0" fmla="*/ 486711 w 593106"/>
                  <a:gd name="connsiteY0" fmla="*/ 490288 h 589414"/>
                  <a:gd name="connsiteX1" fmla="*/ 489292 w 593106"/>
                  <a:gd name="connsiteY1" fmla="*/ 522070 h 589414"/>
                  <a:gd name="connsiteX2" fmla="*/ 472086 w 593106"/>
                  <a:gd name="connsiteY2" fmla="*/ 534955 h 589414"/>
                  <a:gd name="connsiteX3" fmla="*/ 451438 w 593106"/>
                  <a:gd name="connsiteY3" fmla="*/ 520352 h 589414"/>
                  <a:gd name="connsiteX4" fmla="*/ 451438 w 593106"/>
                  <a:gd name="connsiteY4" fmla="*/ 517775 h 589414"/>
                  <a:gd name="connsiteX5" fmla="*/ 486711 w 593106"/>
                  <a:gd name="connsiteY5" fmla="*/ 490288 h 589414"/>
                  <a:gd name="connsiteX6" fmla="*/ 96792 w 593106"/>
                  <a:gd name="connsiteY6" fmla="*/ 487634 h 589414"/>
                  <a:gd name="connsiteX7" fmla="*/ 123450 w 593106"/>
                  <a:gd name="connsiteY7" fmla="*/ 511688 h 589414"/>
                  <a:gd name="connsiteX8" fmla="*/ 102811 w 593106"/>
                  <a:gd name="connsiteY8" fmla="*/ 520279 h 589414"/>
                  <a:gd name="connsiteX9" fmla="*/ 100231 w 593106"/>
                  <a:gd name="connsiteY9" fmla="*/ 517702 h 589414"/>
                  <a:gd name="connsiteX10" fmla="*/ 96792 w 593106"/>
                  <a:gd name="connsiteY10" fmla="*/ 487634 h 589414"/>
                  <a:gd name="connsiteX11" fmla="*/ 334303 w 593106"/>
                  <a:gd name="connsiteY11" fmla="*/ 470443 h 589414"/>
                  <a:gd name="connsiteX12" fmla="*/ 390271 w 593106"/>
                  <a:gd name="connsiteY12" fmla="*/ 474744 h 589414"/>
                  <a:gd name="connsiteX13" fmla="*/ 417825 w 593106"/>
                  <a:gd name="connsiteY13" fmla="*/ 512587 h 589414"/>
                  <a:gd name="connsiteX14" fmla="*/ 410936 w 593106"/>
                  <a:gd name="connsiteY14" fmla="*/ 539249 h 589414"/>
                  <a:gd name="connsiteX15" fmla="*/ 368745 w 593106"/>
                  <a:gd name="connsiteY15" fmla="*/ 582252 h 589414"/>
                  <a:gd name="connsiteX16" fmla="*/ 334303 w 593106"/>
                  <a:gd name="connsiteY16" fmla="*/ 589133 h 589414"/>
                  <a:gd name="connsiteX17" fmla="*/ 299861 w 593106"/>
                  <a:gd name="connsiteY17" fmla="*/ 556450 h 589414"/>
                  <a:gd name="connsiteX18" fmla="*/ 299861 w 593106"/>
                  <a:gd name="connsiteY18" fmla="*/ 503986 h 589414"/>
                  <a:gd name="connsiteX19" fmla="*/ 334303 w 593106"/>
                  <a:gd name="connsiteY19" fmla="*/ 470443 h 589414"/>
                  <a:gd name="connsiteX20" fmla="*/ 231018 w 593106"/>
                  <a:gd name="connsiteY20" fmla="*/ 470443 h 589414"/>
                  <a:gd name="connsiteX21" fmla="*/ 265461 w 593106"/>
                  <a:gd name="connsiteY21" fmla="*/ 503982 h 589414"/>
                  <a:gd name="connsiteX22" fmla="*/ 265461 w 593106"/>
                  <a:gd name="connsiteY22" fmla="*/ 555580 h 589414"/>
                  <a:gd name="connsiteX23" fmla="*/ 231018 w 593106"/>
                  <a:gd name="connsiteY23" fmla="*/ 583959 h 589414"/>
                  <a:gd name="connsiteX24" fmla="*/ 204325 w 593106"/>
                  <a:gd name="connsiteY24" fmla="*/ 577080 h 589414"/>
                  <a:gd name="connsiteX25" fmla="*/ 162994 w 593106"/>
                  <a:gd name="connsiteY25" fmla="*/ 531501 h 589414"/>
                  <a:gd name="connsiteX26" fmla="*/ 158688 w 593106"/>
                  <a:gd name="connsiteY26" fmla="*/ 510862 h 589414"/>
                  <a:gd name="connsiteX27" fmla="*/ 185382 w 593106"/>
                  <a:gd name="connsiteY27" fmla="*/ 473883 h 589414"/>
                  <a:gd name="connsiteX28" fmla="*/ 231018 w 593106"/>
                  <a:gd name="connsiteY28" fmla="*/ 470443 h 589414"/>
                  <a:gd name="connsiteX29" fmla="*/ 503923 w 593106"/>
                  <a:gd name="connsiteY29" fmla="*/ 304486 h 589414"/>
                  <a:gd name="connsiteX30" fmla="*/ 561622 w 593106"/>
                  <a:gd name="connsiteY30" fmla="*/ 304486 h 589414"/>
                  <a:gd name="connsiteX31" fmla="*/ 592624 w 593106"/>
                  <a:gd name="connsiteY31" fmla="*/ 338891 h 589414"/>
                  <a:gd name="connsiteX32" fmla="*/ 556455 w 593106"/>
                  <a:gd name="connsiteY32" fmla="*/ 441247 h 589414"/>
                  <a:gd name="connsiteX33" fmla="*/ 504785 w 593106"/>
                  <a:gd name="connsiteY33" fmla="*/ 459310 h 589414"/>
                  <a:gd name="connsiteX34" fmla="*/ 497895 w 593106"/>
                  <a:gd name="connsiteY34" fmla="*/ 457590 h 589414"/>
                  <a:gd name="connsiteX35" fmla="*/ 468615 w 593106"/>
                  <a:gd name="connsiteY35" fmla="*/ 416303 h 589414"/>
                  <a:gd name="connsiteX36" fmla="*/ 471199 w 593106"/>
                  <a:gd name="connsiteY36" fmla="*/ 338891 h 589414"/>
                  <a:gd name="connsiteX37" fmla="*/ 503923 w 593106"/>
                  <a:gd name="connsiteY37" fmla="*/ 304486 h 589414"/>
                  <a:gd name="connsiteX38" fmla="*/ 334297 w 593106"/>
                  <a:gd name="connsiteY38" fmla="*/ 304486 h 589414"/>
                  <a:gd name="connsiteX39" fmla="*/ 400585 w 593106"/>
                  <a:gd name="connsiteY39" fmla="*/ 304486 h 589414"/>
                  <a:gd name="connsiteX40" fmla="*/ 436742 w 593106"/>
                  <a:gd name="connsiteY40" fmla="*/ 338887 h 589414"/>
                  <a:gd name="connsiteX41" fmla="*/ 434159 w 593106"/>
                  <a:gd name="connsiteY41" fmla="*/ 410269 h 589414"/>
                  <a:gd name="connsiteX42" fmla="*/ 396280 w 593106"/>
                  <a:gd name="connsiteY42" fmla="*/ 440370 h 589414"/>
                  <a:gd name="connsiteX43" fmla="*/ 334297 w 593106"/>
                  <a:gd name="connsiteY43" fmla="*/ 436070 h 589414"/>
                  <a:gd name="connsiteX44" fmla="*/ 299861 w 593106"/>
                  <a:gd name="connsiteY44" fmla="*/ 400809 h 589414"/>
                  <a:gd name="connsiteX45" fmla="*/ 299861 w 593106"/>
                  <a:gd name="connsiteY45" fmla="*/ 338887 h 589414"/>
                  <a:gd name="connsiteX46" fmla="*/ 334297 w 593106"/>
                  <a:gd name="connsiteY46" fmla="*/ 304486 h 589414"/>
                  <a:gd name="connsiteX47" fmla="*/ 175089 w 593106"/>
                  <a:gd name="connsiteY47" fmla="*/ 304486 h 589414"/>
                  <a:gd name="connsiteX48" fmla="*/ 231033 w 593106"/>
                  <a:gd name="connsiteY48" fmla="*/ 304486 h 589414"/>
                  <a:gd name="connsiteX49" fmla="*/ 265460 w 593106"/>
                  <a:gd name="connsiteY49" fmla="*/ 338895 h 589414"/>
                  <a:gd name="connsiteX50" fmla="*/ 265460 w 593106"/>
                  <a:gd name="connsiteY50" fmla="*/ 400830 h 589414"/>
                  <a:gd name="connsiteX51" fmla="*/ 231033 w 593106"/>
                  <a:gd name="connsiteY51" fmla="*/ 436099 h 589414"/>
                  <a:gd name="connsiteX52" fmla="*/ 179393 w 593106"/>
                  <a:gd name="connsiteY52" fmla="*/ 439540 h 589414"/>
                  <a:gd name="connsiteX53" fmla="*/ 141523 w 593106"/>
                  <a:gd name="connsiteY53" fmla="*/ 409433 h 589414"/>
                  <a:gd name="connsiteX54" fmla="*/ 138941 w 593106"/>
                  <a:gd name="connsiteY54" fmla="*/ 338895 h 589414"/>
                  <a:gd name="connsiteX55" fmla="*/ 175089 w 593106"/>
                  <a:gd name="connsiteY55" fmla="*/ 304486 h 589414"/>
                  <a:gd name="connsiteX56" fmla="*/ 31285 w 593106"/>
                  <a:gd name="connsiteY56" fmla="*/ 304486 h 589414"/>
                  <a:gd name="connsiteX57" fmla="*/ 72605 w 593106"/>
                  <a:gd name="connsiteY57" fmla="*/ 304486 h 589414"/>
                  <a:gd name="connsiteX58" fmla="*/ 105316 w 593106"/>
                  <a:gd name="connsiteY58" fmla="*/ 338895 h 589414"/>
                  <a:gd name="connsiteX59" fmla="*/ 107898 w 593106"/>
                  <a:gd name="connsiteY59" fmla="*/ 414595 h 589414"/>
                  <a:gd name="connsiteX60" fmla="*/ 82074 w 593106"/>
                  <a:gd name="connsiteY60" fmla="*/ 455887 h 589414"/>
                  <a:gd name="connsiteX61" fmla="*/ 33868 w 593106"/>
                  <a:gd name="connsiteY61" fmla="*/ 436101 h 589414"/>
                  <a:gd name="connsiteX62" fmla="*/ 296 w 593106"/>
                  <a:gd name="connsiteY62" fmla="*/ 338895 h 589414"/>
                  <a:gd name="connsiteX63" fmla="*/ 31285 w 593106"/>
                  <a:gd name="connsiteY63" fmla="*/ 304486 h 589414"/>
                  <a:gd name="connsiteX64" fmla="*/ 220702 w 593106"/>
                  <a:gd name="connsiteY64" fmla="*/ 131682 h 589414"/>
                  <a:gd name="connsiteX65" fmla="*/ 231031 w 593106"/>
                  <a:gd name="connsiteY65" fmla="*/ 132542 h 589414"/>
                  <a:gd name="connsiteX66" fmla="*/ 265461 w 593106"/>
                  <a:gd name="connsiteY66" fmla="*/ 167787 h 589414"/>
                  <a:gd name="connsiteX67" fmla="*/ 265461 w 593106"/>
                  <a:gd name="connsiteY67" fmla="*/ 235699 h 589414"/>
                  <a:gd name="connsiteX68" fmla="*/ 231031 w 593106"/>
                  <a:gd name="connsiteY68" fmla="*/ 270085 h 589414"/>
                  <a:gd name="connsiteX69" fmla="*/ 178525 w 593106"/>
                  <a:gd name="connsiteY69" fmla="*/ 270085 h 589414"/>
                  <a:gd name="connsiteX70" fmla="*/ 150121 w 593106"/>
                  <a:gd name="connsiteY70" fmla="*/ 236559 h 589414"/>
                  <a:gd name="connsiteX71" fmla="*/ 172500 w 593106"/>
                  <a:gd name="connsiteY71" fmla="*/ 160910 h 589414"/>
                  <a:gd name="connsiteX72" fmla="*/ 220702 w 593106"/>
                  <a:gd name="connsiteY72" fmla="*/ 131682 h 589414"/>
                  <a:gd name="connsiteX73" fmla="*/ 353254 w 593106"/>
                  <a:gd name="connsiteY73" fmla="*/ 130853 h 589414"/>
                  <a:gd name="connsiteX74" fmla="*/ 401479 w 593106"/>
                  <a:gd name="connsiteY74" fmla="*/ 160075 h 589414"/>
                  <a:gd name="connsiteX75" fmla="*/ 424731 w 593106"/>
                  <a:gd name="connsiteY75" fmla="*/ 236566 h 589414"/>
                  <a:gd name="connsiteX76" fmla="*/ 396312 w 593106"/>
                  <a:gd name="connsiteY76" fmla="*/ 270085 h 589414"/>
                  <a:gd name="connsiteX77" fmla="*/ 334308 w 593106"/>
                  <a:gd name="connsiteY77" fmla="*/ 270085 h 589414"/>
                  <a:gd name="connsiteX78" fmla="*/ 299861 w 593106"/>
                  <a:gd name="connsiteY78" fmla="*/ 235707 h 589414"/>
                  <a:gd name="connsiteX79" fmla="*/ 299861 w 593106"/>
                  <a:gd name="connsiteY79" fmla="*/ 167810 h 589414"/>
                  <a:gd name="connsiteX80" fmla="*/ 334308 w 593106"/>
                  <a:gd name="connsiteY80" fmla="*/ 132572 h 589414"/>
                  <a:gd name="connsiteX81" fmla="*/ 353254 w 593106"/>
                  <a:gd name="connsiteY81" fmla="*/ 130853 h 589414"/>
                  <a:gd name="connsiteX82" fmla="*/ 95050 w 593106"/>
                  <a:gd name="connsiteY82" fmla="*/ 115364 h 589414"/>
                  <a:gd name="connsiteX83" fmla="*/ 118283 w 593106"/>
                  <a:gd name="connsiteY83" fmla="*/ 120521 h 589414"/>
                  <a:gd name="connsiteX84" fmla="*/ 138933 w 593106"/>
                  <a:gd name="connsiteY84" fmla="*/ 157482 h 589414"/>
                  <a:gd name="connsiteX85" fmla="*/ 116562 w 593106"/>
                  <a:gd name="connsiteY85" fmla="*/ 236561 h 589414"/>
                  <a:gd name="connsiteX86" fmla="*/ 76121 w 593106"/>
                  <a:gd name="connsiteY86" fmla="*/ 270084 h 589414"/>
                  <a:gd name="connsiteX87" fmla="*/ 32238 w 593106"/>
                  <a:gd name="connsiteY87" fmla="*/ 270084 h 589414"/>
                  <a:gd name="connsiteX88" fmla="*/ 2122 w 593106"/>
                  <a:gd name="connsiteY88" fmla="*/ 236561 h 589414"/>
                  <a:gd name="connsiteX89" fmla="*/ 41703 w 593106"/>
                  <a:gd name="connsiteY89" fmla="*/ 134274 h 589414"/>
                  <a:gd name="connsiteX90" fmla="*/ 95050 w 593106"/>
                  <a:gd name="connsiteY90" fmla="*/ 115364 h 589414"/>
                  <a:gd name="connsiteX91" fmla="*/ 495327 w 593106"/>
                  <a:gd name="connsiteY91" fmla="*/ 111081 h 589414"/>
                  <a:gd name="connsiteX92" fmla="*/ 548729 w 593106"/>
                  <a:gd name="connsiteY92" fmla="*/ 129130 h 589414"/>
                  <a:gd name="connsiteX93" fmla="*/ 591795 w 593106"/>
                  <a:gd name="connsiteY93" fmla="*/ 236565 h 589414"/>
                  <a:gd name="connsiteX94" fmla="*/ 561649 w 593106"/>
                  <a:gd name="connsiteY94" fmla="*/ 270085 h 589414"/>
                  <a:gd name="connsiteX95" fmla="*/ 500495 w 593106"/>
                  <a:gd name="connsiteY95" fmla="*/ 270085 h 589414"/>
                  <a:gd name="connsiteX96" fmla="*/ 460013 w 593106"/>
                  <a:gd name="connsiteY96" fmla="*/ 236565 h 589414"/>
                  <a:gd name="connsiteX97" fmla="*/ 436758 w 593106"/>
                  <a:gd name="connsiteY97" fmla="*/ 156634 h 589414"/>
                  <a:gd name="connsiteX98" fmla="*/ 457429 w 593106"/>
                  <a:gd name="connsiteY98" fmla="*/ 119676 h 589414"/>
                  <a:gd name="connsiteX99" fmla="*/ 495327 w 593106"/>
                  <a:gd name="connsiteY99" fmla="*/ 111081 h 589414"/>
                  <a:gd name="connsiteX100" fmla="*/ 258364 w 593106"/>
                  <a:gd name="connsiteY100" fmla="*/ 35758 h 589414"/>
                  <a:gd name="connsiteX101" fmla="*/ 265460 w 593106"/>
                  <a:gd name="connsiteY101" fmla="*/ 52636 h 589414"/>
                  <a:gd name="connsiteX102" fmla="*/ 265460 w 593106"/>
                  <a:gd name="connsiteY102" fmla="*/ 64677 h 589414"/>
                  <a:gd name="connsiteX103" fmla="*/ 234495 w 593106"/>
                  <a:gd name="connsiteY103" fmla="*/ 98218 h 589414"/>
                  <a:gd name="connsiteX104" fmla="*/ 223314 w 593106"/>
                  <a:gd name="connsiteY104" fmla="*/ 67257 h 589414"/>
                  <a:gd name="connsiteX105" fmla="*/ 242237 w 593106"/>
                  <a:gd name="connsiteY105" fmla="*/ 44036 h 589414"/>
                  <a:gd name="connsiteX106" fmla="*/ 258364 w 593106"/>
                  <a:gd name="connsiteY106" fmla="*/ 35758 h 589414"/>
                  <a:gd name="connsiteX107" fmla="*/ 307077 w 593106"/>
                  <a:gd name="connsiteY107" fmla="*/ 24998 h 589414"/>
                  <a:gd name="connsiteX108" fmla="*/ 323985 w 593106"/>
                  <a:gd name="connsiteY108" fmla="*/ 32847 h 589414"/>
                  <a:gd name="connsiteX109" fmla="*/ 350693 w 593106"/>
                  <a:gd name="connsiteY109" fmla="*/ 67253 h 589414"/>
                  <a:gd name="connsiteX110" fmla="*/ 335185 w 593106"/>
                  <a:gd name="connsiteY110" fmla="*/ 97358 h 589414"/>
                  <a:gd name="connsiteX111" fmla="*/ 334323 w 593106"/>
                  <a:gd name="connsiteY111" fmla="*/ 98218 h 589414"/>
                  <a:gd name="connsiteX112" fmla="*/ 299861 w 593106"/>
                  <a:gd name="connsiteY112" fmla="*/ 64672 h 589414"/>
                  <a:gd name="connsiteX113" fmla="*/ 299861 w 593106"/>
                  <a:gd name="connsiteY113" fmla="*/ 42309 h 589414"/>
                  <a:gd name="connsiteX114" fmla="*/ 307077 w 593106"/>
                  <a:gd name="connsiteY114" fmla="*/ 24998 h 589414"/>
                  <a:gd name="connsiteX115" fmla="*/ 204359 w 593106"/>
                  <a:gd name="connsiteY115" fmla="*/ 7108 h 589414"/>
                  <a:gd name="connsiteX116" fmla="*/ 215552 w 593106"/>
                  <a:gd name="connsiteY116" fmla="*/ 24292 h 589414"/>
                  <a:gd name="connsiteX117" fmla="*/ 186279 w 593106"/>
                  <a:gd name="connsiteY117" fmla="*/ 63815 h 589414"/>
                  <a:gd name="connsiteX118" fmla="*/ 134621 w 593106"/>
                  <a:gd name="connsiteY118" fmla="*/ 88732 h 589414"/>
                  <a:gd name="connsiteX119" fmla="*/ 120846 w 593106"/>
                  <a:gd name="connsiteY119" fmla="*/ 86155 h 589414"/>
                  <a:gd name="connsiteX120" fmla="*/ 113097 w 593106"/>
                  <a:gd name="connsiteY120" fmla="*/ 55223 h 589414"/>
                  <a:gd name="connsiteX121" fmla="*/ 204359 w 593106"/>
                  <a:gd name="connsiteY121" fmla="*/ 7108 h 589414"/>
                  <a:gd name="connsiteX122" fmla="*/ 368806 w 593106"/>
                  <a:gd name="connsiteY122" fmla="*/ 1108 h 589414"/>
                  <a:gd name="connsiteX123" fmla="*/ 475572 w 593106"/>
                  <a:gd name="connsiteY123" fmla="*/ 51810 h 589414"/>
                  <a:gd name="connsiteX124" fmla="*/ 468684 w 593106"/>
                  <a:gd name="connsiteY124" fmla="*/ 81887 h 589414"/>
                  <a:gd name="connsiteX125" fmla="*/ 441131 w 593106"/>
                  <a:gd name="connsiteY125" fmla="*/ 87043 h 589414"/>
                  <a:gd name="connsiteX126" fmla="*/ 389471 w 593106"/>
                  <a:gd name="connsiteY126" fmla="*/ 62981 h 589414"/>
                  <a:gd name="connsiteX127" fmla="*/ 358474 w 593106"/>
                  <a:gd name="connsiteY127" fmla="*/ 20013 h 589414"/>
                  <a:gd name="connsiteX128" fmla="*/ 368806 w 593106"/>
                  <a:gd name="connsiteY128" fmla="*/ 1108 h 589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Lst>
                <a:rect l="l" t="t" r="r" b="b"/>
                <a:pathLst>
                  <a:path w="593106" h="589414">
                    <a:moveTo>
                      <a:pt x="486711" y="490288"/>
                    </a:moveTo>
                    <a:cubicBezTo>
                      <a:pt x="502197" y="494583"/>
                      <a:pt x="503918" y="509185"/>
                      <a:pt x="489292" y="522070"/>
                    </a:cubicBezTo>
                    <a:cubicBezTo>
                      <a:pt x="483270" y="526365"/>
                      <a:pt x="477248" y="530660"/>
                      <a:pt x="472086" y="534955"/>
                    </a:cubicBezTo>
                    <a:cubicBezTo>
                      <a:pt x="456600" y="546121"/>
                      <a:pt x="447136" y="538391"/>
                      <a:pt x="451438" y="520352"/>
                    </a:cubicBezTo>
                    <a:cubicBezTo>
                      <a:pt x="451438" y="519493"/>
                      <a:pt x="451438" y="518634"/>
                      <a:pt x="451438" y="517775"/>
                    </a:cubicBezTo>
                    <a:cubicBezTo>
                      <a:pt x="455739" y="499737"/>
                      <a:pt x="471225" y="486852"/>
                      <a:pt x="486711" y="490288"/>
                    </a:cubicBezTo>
                    <a:close/>
                    <a:moveTo>
                      <a:pt x="96792" y="487634"/>
                    </a:moveTo>
                    <a:cubicBezTo>
                      <a:pt x="107971" y="485056"/>
                      <a:pt x="120010" y="496224"/>
                      <a:pt x="123450" y="511688"/>
                    </a:cubicBezTo>
                    <a:cubicBezTo>
                      <a:pt x="126890" y="528011"/>
                      <a:pt x="117431" y="532306"/>
                      <a:pt x="102811" y="520279"/>
                    </a:cubicBezTo>
                    <a:cubicBezTo>
                      <a:pt x="101951" y="519420"/>
                      <a:pt x="101091" y="518561"/>
                      <a:pt x="100231" y="517702"/>
                    </a:cubicBezTo>
                    <a:cubicBezTo>
                      <a:pt x="85612" y="505674"/>
                      <a:pt x="84752" y="491070"/>
                      <a:pt x="96792" y="487634"/>
                    </a:cubicBezTo>
                    <a:close/>
                    <a:moveTo>
                      <a:pt x="334303" y="470443"/>
                    </a:moveTo>
                    <a:cubicBezTo>
                      <a:pt x="354107" y="471303"/>
                      <a:pt x="373050" y="473024"/>
                      <a:pt x="390271" y="474744"/>
                    </a:cubicBezTo>
                    <a:cubicBezTo>
                      <a:pt x="409214" y="476464"/>
                      <a:pt x="422130" y="493665"/>
                      <a:pt x="417825" y="512587"/>
                    </a:cubicBezTo>
                    <a:cubicBezTo>
                      <a:pt x="415242" y="521187"/>
                      <a:pt x="413520" y="530648"/>
                      <a:pt x="410936" y="539249"/>
                    </a:cubicBezTo>
                    <a:cubicBezTo>
                      <a:pt x="405770" y="558170"/>
                      <a:pt x="386827" y="577952"/>
                      <a:pt x="368745" y="582252"/>
                    </a:cubicBezTo>
                    <a:cubicBezTo>
                      <a:pt x="357551" y="585693"/>
                      <a:pt x="345497" y="587413"/>
                      <a:pt x="334303" y="589133"/>
                    </a:cubicBezTo>
                    <a:cubicBezTo>
                      <a:pt x="315360" y="591713"/>
                      <a:pt x="299861" y="576232"/>
                      <a:pt x="299861" y="556450"/>
                    </a:cubicBezTo>
                    <a:lnTo>
                      <a:pt x="299861" y="503986"/>
                    </a:lnTo>
                    <a:cubicBezTo>
                      <a:pt x="299861" y="485065"/>
                      <a:pt x="315360" y="469583"/>
                      <a:pt x="334303" y="470443"/>
                    </a:cubicBezTo>
                    <a:close/>
                    <a:moveTo>
                      <a:pt x="231018" y="470443"/>
                    </a:moveTo>
                    <a:cubicBezTo>
                      <a:pt x="249962" y="469583"/>
                      <a:pt x="265461" y="485063"/>
                      <a:pt x="265461" y="503982"/>
                    </a:cubicBezTo>
                    <a:lnTo>
                      <a:pt x="265461" y="555580"/>
                    </a:lnTo>
                    <a:cubicBezTo>
                      <a:pt x="265461" y="574500"/>
                      <a:pt x="249962" y="588259"/>
                      <a:pt x="231018" y="583959"/>
                    </a:cubicBezTo>
                    <a:cubicBezTo>
                      <a:pt x="222408" y="582239"/>
                      <a:pt x="212936" y="579660"/>
                      <a:pt x="204325" y="577080"/>
                    </a:cubicBezTo>
                    <a:cubicBezTo>
                      <a:pt x="186243" y="571060"/>
                      <a:pt x="168160" y="549561"/>
                      <a:pt x="162994" y="531501"/>
                    </a:cubicBezTo>
                    <a:cubicBezTo>
                      <a:pt x="161272" y="524621"/>
                      <a:pt x="159550" y="517742"/>
                      <a:pt x="158688" y="510862"/>
                    </a:cubicBezTo>
                    <a:cubicBezTo>
                      <a:pt x="154383" y="492802"/>
                      <a:pt x="166438" y="475603"/>
                      <a:pt x="185382" y="473883"/>
                    </a:cubicBezTo>
                    <a:cubicBezTo>
                      <a:pt x="199159" y="472163"/>
                      <a:pt x="214658" y="471303"/>
                      <a:pt x="231018" y="470443"/>
                    </a:cubicBezTo>
                    <a:close/>
                    <a:moveTo>
                      <a:pt x="503923" y="304486"/>
                    </a:moveTo>
                    <a:lnTo>
                      <a:pt x="561622" y="304486"/>
                    </a:lnTo>
                    <a:cubicBezTo>
                      <a:pt x="580568" y="304486"/>
                      <a:pt x="596069" y="319968"/>
                      <a:pt x="592624" y="338891"/>
                    </a:cubicBezTo>
                    <a:cubicBezTo>
                      <a:pt x="587457" y="375877"/>
                      <a:pt x="574540" y="410282"/>
                      <a:pt x="556455" y="441247"/>
                    </a:cubicBezTo>
                    <a:cubicBezTo>
                      <a:pt x="546982" y="457590"/>
                      <a:pt x="523730" y="464471"/>
                      <a:pt x="504785" y="459310"/>
                    </a:cubicBezTo>
                    <a:cubicBezTo>
                      <a:pt x="503062" y="459310"/>
                      <a:pt x="500479" y="458450"/>
                      <a:pt x="497895" y="457590"/>
                    </a:cubicBezTo>
                    <a:cubicBezTo>
                      <a:pt x="479811" y="453289"/>
                      <a:pt x="466893" y="435226"/>
                      <a:pt x="468615" y="416303"/>
                    </a:cubicBezTo>
                    <a:cubicBezTo>
                      <a:pt x="471199" y="388779"/>
                      <a:pt x="472060" y="363835"/>
                      <a:pt x="471199" y="338891"/>
                    </a:cubicBezTo>
                    <a:cubicBezTo>
                      <a:pt x="471199" y="319968"/>
                      <a:pt x="484978" y="304486"/>
                      <a:pt x="503923" y="304486"/>
                    </a:cubicBezTo>
                    <a:close/>
                    <a:moveTo>
                      <a:pt x="334297" y="304486"/>
                    </a:moveTo>
                    <a:lnTo>
                      <a:pt x="400585" y="304486"/>
                    </a:lnTo>
                    <a:cubicBezTo>
                      <a:pt x="419524" y="304486"/>
                      <a:pt x="436742" y="319966"/>
                      <a:pt x="436742" y="338887"/>
                    </a:cubicBezTo>
                    <a:cubicBezTo>
                      <a:pt x="437603" y="362107"/>
                      <a:pt x="436742" y="385328"/>
                      <a:pt x="434159" y="410269"/>
                    </a:cubicBezTo>
                    <a:cubicBezTo>
                      <a:pt x="432438" y="429189"/>
                      <a:pt x="415220" y="442090"/>
                      <a:pt x="396280" y="440370"/>
                    </a:cubicBezTo>
                    <a:cubicBezTo>
                      <a:pt x="377341" y="438650"/>
                      <a:pt x="356680" y="436930"/>
                      <a:pt x="334297" y="436070"/>
                    </a:cubicBezTo>
                    <a:cubicBezTo>
                      <a:pt x="315357" y="435210"/>
                      <a:pt x="299861" y="419729"/>
                      <a:pt x="299861" y="400809"/>
                    </a:cubicBezTo>
                    <a:lnTo>
                      <a:pt x="299861" y="338887"/>
                    </a:lnTo>
                    <a:cubicBezTo>
                      <a:pt x="299861" y="319966"/>
                      <a:pt x="315357" y="304486"/>
                      <a:pt x="334297" y="304486"/>
                    </a:cubicBezTo>
                    <a:close/>
                    <a:moveTo>
                      <a:pt x="175089" y="304486"/>
                    </a:moveTo>
                    <a:lnTo>
                      <a:pt x="231033" y="304486"/>
                    </a:lnTo>
                    <a:cubicBezTo>
                      <a:pt x="249968" y="304486"/>
                      <a:pt x="265460" y="319970"/>
                      <a:pt x="265460" y="338895"/>
                    </a:cubicBezTo>
                    <a:lnTo>
                      <a:pt x="265460" y="400830"/>
                    </a:lnTo>
                    <a:cubicBezTo>
                      <a:pt x="265460" y="419755"/>
                      <a:pt x="249968" y="435239"/>
                      <a:pt x="231033" y="436099"/>
                    </a:cubicBezTo>
                    <a:cubicBezTo>
                      <a:pt x="212098" y="436960"/>
                      <a:pt x="195745" y="437820"/>
                      <a:pt x="179393" y="439540"/>
                    </a:cubicBezTo>
                    <a:cubicBezTo>
                      <a:pt x="160458" y="441261"/>
                      <a:pt x="143244" y="428357"/>
                      <a:pt x="141523" y="409433"/>
                    </a:cubicBezTo>
                    <a:cubicBezTo>
                      <a:pt x="138941" y="384486"/>
                      <a:pt x="138080" y="361260"/>
                      <a:pt x="138941" y="338895"/>
                    </a:cubicBezTo>
                    <a:cubicBezTo>
                      <a:pt x="138941" y="319970"/>
                      <a:pt x="156154" y="304486"/>
                      <a:pt x="175089" y="304486"/>
                    </a:cubicBezTo>
                    <a:close/>
                    <a:moveTo>
                      <a:pt x="31285" y="304486"/>
                    </a:moveTo>
                    <a:lnTo>
                      <a:pt x="72605" y="304486"/>
                    </a:lnTo>
                    <a:cubicBezTo>
                      <a:pt x="91543" y="304486"/>
                      <a:pt x="105316" y="319970"/>
                      <a:pt x="105316" y="338895"/>
                    </a:cubicBezTo>
                    <a:cubicBezTo>
                      <a:pt x="104455" y="362982"/>
                      <a:pt x="105316" y="388788"/>
                      <a:pt x="107898" y="414595"/>
                    </a:cubicBezTo>
                    <a:cubicBezTo>
                      <a:pt x="109620" y="433521"/>
                      <a:pt x="98429" y="451585"/>
                      <a:pt x="82074" y="455887"/>
                    </a:cubicBezTo>
                    <a:cubicBezTo>
                      <a:pt x="65718" y="460188"/>
                      <a:pt x="43337" y="453306"/>
                      <a:pt x="33868" y="436101"/>
                    </a:cubicBezTo>
                    <a:cubicBezTo>
                      <a:pt x="17512" y="406853"/>
                      <a:pt x="6321" y="374165"/>
                      <a:pt x="296" y="338895"/>
                    </a:cubicBezTo>
                    <a:cubicBezTo>
                      <a:pt x="-2287" y="319970"/>
                      <a:pt x="12347" y="304486"/>
                      <a:pt x="31285" y="304486"/>
                    </a:cubicBezTo>
                    <a:close/>
                    <a:moveTo>
                      <a:pt x="220702" y="131682"/>
                    </a:moveTo>
                    <a:cubicBezTo>
                      <a:pt x="224145" y="131682"/>
                      <a:pt x="227588" y="131682"/>
                      <a:pt x="231031" y="132542"/>
                    </a:cubicBezTo>
                    <a:cubicBezTo>
                      <a:pt x="249968" y="132542"/>
                      <a:pt x="265461" y="148016"/>
                      <a:pt x="265461" y="167787"/>
                    </a:cubicBezTo>
                    <a:lnTo>
                      <a:pt x="265461" y="235699"/>
                    </a:lnTo>
                    <a:cubicBezTo>
                      <a:pt x="265461" y="255471"/>
                      <a:pt x="249968" y="270085"/>
                      <a:pt x="231031" y="270085"/>
                    </a:cubicBezTo>
                    <a:lnTo>
                      <a:pt x="178525" y="270085"/>
                    </a:lnTo>
                    <a:cubicBezTo>
                      <a:pt x="159589" y="270085"/>
                      <a:pt x="145817" y="255471"/>
                      <a:pt x="150121" y="236559"/>
                    </a:cubicBezTo>
                    <a:cubicBezTo>
                      <a:pt x="156146" y="209050"/>
                      <a:pt x="163893" y="183261"/>
                      <a:pt x="172500" y="160910"/>
                    </a:cubicBezTo>
                    <a:cubicBezTo>
                      <a:pt x="179386" y="142858"/>
                      <a:pt x="201766" y="130823"/>
                      <a:pt x="220702" y="131682"/>
                    </a:cubicBezTo>
                    <a:close/>
                    <a:moveTo>
                      <a:pt x="353254" y="130853"/>
                    </a:moveTo>
                    <a:cubicBezTo>
                      <a:pt x="372200" y="129994"/>
                      <a:pt x="394590" y="142886"/>
                      <a:pt x="401479" y="160075"/>
                    </a:cubicBezTo>
                    <a:cubicBezTo>
                      <a:pt x="410952" y="183280"/>
                      <a:pt x="418703" y="208204"/>
                      <a:pt x="424731" y="236566"/>
                    </a:cubicBezTo>
                    <a:cubicBezTo>
                      <a:pt x="429037" y="255474"/>
                      <a:pt x="416119" y="270085"/>
                      <a:pt x="396312" y="270085"/>
                    </a:cubicBezTo>
                    <a:lnTo>
                      <a:pt x="334308" y="270085"/>
                    </a:lnTo>
                    <a:cubicBezTo>
                      <a:pt x="315362" y="270085"/>
                      <a:pt x="299861" y="255474"/>
                      <a:pt x="299861" y="235707"/>
                    </a:cubicBezTo>
                    <a:lnTo>
                      <a:pt x="299861" y="167810"/>
                    </a:lnTo>
                    <a:cubicBezTo>
                      <a:pt x="299861" y="148902"/>
                      <a:pt x="315362" y="132572"/>
                      <a:pt x="334308" y="132572"/>
                    </a:cubicBezTo>
                    <a:cubicBezTo>
                      <a:pt x="340336" y="131713"/>
                      <a:pt x="347226" y="131713"/>
                      <a:pt x="353254" y="130853"/>
                    </a:cubicBezTo>
                    <a:close/>
                    <a:moveTo>
                      <a:pt x="95050" y="115364"/>
                    </a:moveTo>
                    <a:cubicBezTo>
                      <a:pt x="101934" y="117083"/>
                      <a:pt x="109678" y="118802"/>
                      <a:pt x="118283" y="120521"/>
                    </a:cubicBezTo>
                    <a:cubicBezTo>
                      <a:pt x="137213" y="123959"/>
                      <a:pt x="145817" y="139431"/>
                      <a:pt x="138933" y="157482"/>
                    </a:cubicBezTo>
                    <a:cubicBezTo>
                      <a:pt x="130329" y="181549"/>
                      <a:pt x="122585" y="208196"/>
                      <a:pt x="116562" y="236561"/>
                    </a:cubicBezTo>
                    <a:cubicBezTo>
                      <a:pt x="112260" y="255471"/>
                      <a:pt x="95050" y="270084"/>
                      <a:pt x="76121" y="270084"/>
                    </a:cubicBezTo>
                    <a:lnTo>
                      <a:pt x="32238" y="270084"/>
                    </a:lnTo>
                    <a:cubicBezTo>
                      <a:pt x="13308" y="270084"/>
                      <a:pt x="-1320" y="255471"/>
                      <a:pt x="2122" y="236561"/>
                    </a:cubicBezTo>
                    <a:cubicBezTo>
                      <a:pt x="9005" y="199600"/>
                      <a:pt x="22773" y="165218"/>
                      <a:pt x="41703" y="134274"/>
                    </a:cubicBezTo>
                    <a:cubicBezTo>
                      <a:pt x="52028" y="117942"/>
                      <a:pt x="76121" y="111066"/>
                      <a:pt x="95050" y="115364"/>
                    </a:cubicBezTo>
                    <a:close/>
                    <a:moveTo>
                      <a:pt x="495327" y="111081"/>
                    </a:moveTo>
                    <a:cubicBezTo>
                      <a:pt x="514276" y="106784"/>
                      <a:pt x="538393" y="113660"/>
                      <a:pt x="548729" y="129130"/>
                    </a:cubicBezTo>
                    <a:cubicBezTo>
                      <a:pt x="569401" y="161790"/>
                      <a:pt x="584043" y="197889"/>
                      <a:pt x="591795" y="236565"/>
                    </a:cubicBezTo>
                    <a:cubicBezTo>
                      <a:pt x="595240" y="255474"/>
                      <a:pt x="580598" y="270085"/>
                      <a:pt x="561649" y="270085"/>
                    </a:cubicBezTo>
                    <a:lnTo>
                      <a:pt x="500495" y="270085"/>
                    </a:lnTo>
                    <a:cubicBezTo>
                      <a:pt x="481546" y="270085"/>
                      <a:pt x="463458" y="255474"/>
                      <a:pt x="460013" y="236565"/>
                    </a:cubicBezTo>
                    <a:cubicBezTo>
                      <a:pt x="453984" y="207343"/>
                      <a:pt x="446232" y="180699"/>
                      <a:pt x="436758" y="156634"/>
                    </a:cubicBezTo>
                    <a:cubicBezTo>
                      <a:pt x="429867" y="138584"/>
                      <a:pt x="438480" y="123114"/>
                      <a:pt x="457429" y="119676"/>
                    </a:cubicBezTo>
                    <a:cubicBezTo>
                      <a:pt x="471210" y="117097"/>
                      <a:pt x="484130" y="114519"/>
                      <a:pt x="495327" y="111081"/>
                    </a:cubicBezTo>
                    <a:close/>
                    <a:moveTo>
                      <a:pt x="258364" y="35758"/>
                    </a:moveTo>
                    <a:cubicBezTo>
                      <a:pt x="262665" y="37371"/>
                      <a:pt x="265460" y="43176"/>
                      <a:pt x="265460" y="52636"/>
                    </a:cubicBezTo>
                    <a:lnTo>
                      <a:pt x="265460" y="64677"/>
                    </a:lnTo>
                    <a:cubicBezTo>
                      <a:pt x="265460" y="83597"/>
                      <a:pt x="251698" y="98218"/>
                      <a:pt x="234495" y="98218"/>
                    </a:cubicBezTo>
                    <a:cubicBezTo>
                      <a:pt x="218153" y="97358"/>
                      <a:pt x="212132" y="82737"/>
                      <a:pt x="223314" y="67257"/>
                    </a:cubicBezTo>
                    <a:cubicBezTo>
                      <a:pt x="230195" y="58657"/>
                      <a:pt x="236216" y="50916"/>
                      <a:pt x="242237" y="44036"/>
                    </a:cubicBezTo>
                    <a:cubicBezTo>
                      <a:pt x="248258" y="36726"/>
                      <a:pt x="254063" y="34146"/>
                      <a:pt x="258364" y="35758"/>
                    </a:cubicBezTo>
                    <a:close/>
                    <a:moveTo>
                      <a:pt x="307077" y="24998"/>
                    </a:moveTo>
                    <a:cubicBezTo>
                      <a:pt x="311492" y="23171"/>
                      <a:pt x="317523" y="25536"/>
                      <a:pt x="323985" y="32847"/>
                    </a:cubicBezTo>
                    <a:cubicBezTo>
                      <a:pt x="332600" y="42309"/>
                      <a:pt x="341216" y="53490"/>
                      <a:pt x="350693" y="67253"/>
                    </a:cubicBezTo>
                    <a:cubicBezTo>
                      <a:pt x="361893" y="82735"/>
                      <a:pt x="354139" y="97358"/>
                      <a:pt x="335185" y="97358"/>
                    </a:cubicBezTo>
                    <a:cubicBezTo>
                      <a:pt x="335185" y="97358"/>
                      <a:pt x="334323" y="97358"/>
                      <a:pt x="334323" y="98218"/>
                    </a:cubicBezTo>
                    <a:cubicBezTo>
                      <a:pt x="315369" y="98218"/>
                      <a:pt x="299861" y="83595"/>
                      <a:pt x="299861" y="64672"/>
                    </a:cubicBezTo>
                    <a:lnTo>
                      <a:pt x="299861" y="42309"/>
                    </a:lnTo>
                    <a:cubicBezTo>
                      <a:pt x="299861" y="32847"/>
                      <a:pt x="302661" y="26826"/>
                      <a:pt x="307077" y="24998"/>
                    </a:cubicBezTo>
                    <a:close/>
                    <a:moveTo>
                      <a:pt x="204359" y="7108"/>
                    </a:moveTo>
                    <a:cubicBezTo>
                      <a:pt x="222439" y="1094"/>
                      <a:pt x="227605" y="8827"/>
                      <a:pt x="215552" y="24292"/>
                    </a:cubicBezTo>
                    <a:cubicBezTo>
                      <a:pt x="206081" y="35462"/>
                      <a:pt x="195750" y="48350"/>
                      <a:pt x="186279" y="63815"/>
                    </a:cubicBezTo>
                    <a:cubicBezTo>
                      <a:pt x="175947" y="79281"/>
                      <a:pt x="153563" y="91310"/>
                      <a:pt x="134621" y="88732"/>
                    </a:cubicBezTo>
                    <a:cubicBezTo>
                      <a:pt x="129456" y="87873"/>
                      <a:pt x="125151" y="87014"/>
                      <a:pt x="120846" y="86155"/>
                    </a:cubicBezTo>
                    <a:cubicBezTo>
                      <a:pt x="101905" y="81859"/>
                      <a:pt x="97600" y="67252"/>
                      <a:pt x="113097" y="55223"/>
                    </a:cubicBezTo>
                    <a:cubicBezTo>
                      <a:pt x="139787" y="33743"/>
                      <a:pt x="170782" y="17419"/>
                      <a:pt x="204359" y="7108"/>
                    </a:cubicBezTo>
                    <a:close/>
                    <a:moveTo>
                      <a:pt x="368806" y="1108"/>
                    </a:moveTo>
                    <a:cubicBezTo>
                      <a:pt x="408413" y="10560"/>
                      <a:pt x="444575" y="28607"/>
                      <a:pt x="475572" y="51810"/>
                    </a:cubicBezTo>
                    <a:cubicBezTo>
                      <a:pt x="491070" y="62981"/>
                      <a:pt x="487626" y="78450"/>
                      <a:pt x="468684" y="81887"/>
                    </a:cubicBezTo>
                    <a:cubicBezTo>
                      <a:pt x="460074" y="83606"/>
                      <a:pt x="451463" y="85325"/>
                      <a:pt x="441131" y="87043"/>
                    </a:cubicBezTo>
                    <a:cubicBezTo>
                      <a:pt x="422189" y="90481"/>
                      <a:pt x="399803" y="78450"/>
                      <a:pt x="389471" y="62981"/>
                    </a:cubicBezTo>
                    <a:cubicBezTo>
                      <a:pt x="379138" y="46654"/>
                      <a:pt x="367945" y="32044"/>
                      <a:pt x="358474" y="20013"/>
                    </a:cubicBezTo>
                    <a:cubicBezTo>
                      <a:pt x="346420" y="5404"/>
                      <a:pt x="350725" y="-3189"/>
                      <a:pt x="368806" y="1108"/>
                    </a:cubicBezTo>
                    <a:close/>
                  </a:path>
                </a:pathLst>
              </a:custGeom>
              <a:solidFill>
                <a:schemeClr val="tx1">
                  <a:lumMod val="75000"/>
                  <a:lumOff val="25000"/>
                </a:schemeClr>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思源黑体 CN Light" panose="020B0300000000000000" pitchFamily="34" charset="-122"/>
                  <a:ea typeface="思源黑体 CN Bold"/>
                  <a:cs typeface="+mn-ea"/>
                </a:endParaRPr>
              </a:p>
            </p:txBody>
          </p:sp>
          <p:grpSp>
            <p:nvGrpSpPr>
              <p:cNvPr id="27" name="组合 26"/>
              <p:cNvGrpSpPr/>
              <p:nvPr/>
            </p:nvGrpSpPr>
            <p:grpSpPr>
              <a:xfrm>
                <a:off x="8714908" y="2216508"/>
                <a:ext cx="1892966" cy="1407038"/>
                <a:chOff x="1547152" y="4660066"/>
                <a:chExt cx="1892966" cy="1407038"/>
              </a:xfrm>
            </p:grpSpPr>
            <p:sp>
              <p:nvSpPr>
                <p:cNvPr id="28" name="Text Placeholder 5"/>
                <p:cNvSpPr txBox="1"/>
                <p:nvPr/>
              </p:nvSpPr>
              <p:spPr>
                <a:xfrm>
                  <a:off x="1547152" y="4660066"/>
                  <a:ext cx="1892966" cy="3624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ct val="0"/>
                    </a:spcBef>
                    <a:buClr>
                      <a:schemeClr val="tx1">
                        <a:lumMod val="85000"/>
                        <a:lumOff val="15000"/>
                      </a:schemeClr>
                    </a:buClr>
                    <a:buSzPct val="105000"/>
                    <a:buFont typeface="Arial" panose="020B0604020202020204" pitchFamily="34" charset="0"/>
                    <a:buNone/>
                    <a:defRPr/>
                  </a:pPr>
                  <a:r>
                    <a:rPr lang="zh-CN" altLang="en-US" sz="2000" kern="0">
                      <a:solidFill>
                        <a:schemeClr val="tx1">
                          <a:lumMod val="85000"/>
                          <a:lumOff val="15000"/>
                        </a:schemeClr>
                      </a:solidFill>
                      <a:latin typeface="思源黑体 CN Bold" panose="020B0800000000000000" pitchFamily="34" charset="-122"/>
                      <a:ea typeface="思源黑体 CN Bold" panose="020B0800000000000000" pitchFamily="34" charset="-122"/>
                    </a:rPr>
                    <a:t>标题文字添加</a:t>
                  </a:r>
                  <a:endParaRPr lang="en-AU" altLang="zh-CN" sz="2000" kern="0">
                    <a:solidFill>
                      <a:schemeClr val="tx1">
                        <a:lumMod val="85000"/>
                        <a:lumOff val="15000"/>
                      </a:schemeClr>
                    </a:solidFill>
                    <a:latin typeface="思源黑体 CN Bold" panose="020B0800000000000000" pitchFamily="34" charset="-122"/>
                    <a:ea typeface="思源黑体 CN Bold" panose="020B0800000000000000" pitchFamily="34" charset="-122"/>
                  </a:endParaRPr>
                </a:p>
              </p:txBody>
            </p:sp>
            <p:sp>
              <p:nvSpPr>
                <p:cNvPr id="29" name="TextBox 20"/>
                <p:cNvSpPr txBox="1"/>
                <p:nvPr/>
              </p:nvSpPr>
              <p:spPr>
                <a:xfrm>
                  <a:off x="1662557" y="5030410"/>
                  <a:ext cx="1662155" cy="1036694"/>
                </a:xfrm>
                <a:prstGeom prst="rect">
                  <a:avLst/>
                </a:prstGeom>
                <a:noFill/>
              </p:spPr>
              <p:txBody>
                <a:bodyPr wrap="square" rtlCol="0">
                  <a:spAutoFit/>
                </a:bodyPr>
                <a:lstStyle/>
                <a:p>
                  <a:pPr algn="ctr">
                    <a:lnSpc>
                      <a:spcPct val="150000"/>
                    </a:lnSpc>
                  </a:pPr>
                  <a:r>
                    <a:rPr lang="zh-CN" altLang="en-US" sz="1050">
                      <a:solidFill>
                        <a:schemeClr val="tx1">
                          <a:lumMod val="85000"/>
                          <a:lumOff val="15000"/>
                        </a:schemeClr>
                      </a:solidFill>
                      <a:latin typeface="思源黑体 CN Light" panose="020B0300000000000000" pitchFamily="34" charset="-122"/>
                      <a:ea typeface="思源黑体 CN Light" panose="020B0300000000000000" pitchFamily="34" charset="-122"/>
                    </a:rPr>
                    <a:t>此处输入具体内容此处</a:t>
                  </a:r>
                  <a:endParaRPr lang="zh-CN" altLang="en-US" sz="1050">
                    <a:solidFill>
                      <a:schemeClr val="tx1">
                        <a:lumMod val="85000"/>
                        <a:lumOff val="15000"/>
                      </a:schemeClr>
                    </a:solidFill>
                    <a:latin typeface="思源黑体 CN Light" panose="020B0300000000000000" pitchFamily="34" charset="-122"/>
                    <a:ea typeface="思源黑体 CN Light" panose="020B0300000000000000" pitchFamily="34" charset="-122"/>
                  </a:endParaRPr>
                </a:p>
                <a:p>
                  <a:pPr algn="ctr">
                    <a:lnSpc>
                      <a:spcPct val="150000"/>
                    </a:lnSpc>
                  </a:pPr>
                  <a:r>
                    <a:rPr lang="zh-CN" altLang="en-US" sz="1050">
                      <a:solidFill>
                        <a:schemeClr val="tx1">
                          <a:lumMod val="85000"/>
                          <a:lumOff val="15000"/>
                        </a:schemeClr>
                      </a:solidFill>
                      <a:latin typeface="思源黑体 CN Light" panose="020B0300000000000000" pitchFamily="34" charset="-122"/>
                      <a:ea typeface="思源黑体 CN Light" panose="020B0300000000000000" pitchFamily="34" charset="-122"/>
                    </a:rPr>
                    <a:t>输入具体内容此处具体内容此处输入具体内容此处输入具体内容此处</a:t>
                  </a:r>
                  <a:endParaRPr lang="zh-CN" altLang="en-US" sz="1050">
                    <a:solidFill>
                      <a:schemeClr val="tx1">
                        <a:lumMod val="85000"/>
                        <a:lumOff val="15000"/>
                      </a:schemeClr>
                    </a:solidFill>
                    <a:latin typeface="思源黑体 CN Light" panose="020B0300000000000000" pitchFamily="34" charset="-122"/>
                    <a:ea typeface="思源黑体 CN Light" panose="020B0300000000000000" pitchFamily="34" charset="-122"/>
                  </a:endParaRPr>
                </a:p>
              </p:txBody>
            </p:sp>
          </p:grpSp>
        </p:grpSp>
        <p:grpSp>
          <p:nvGrpSpPr>
            <p:cNvPr id="48" name="组合 47"/>
            <p:cNvGrpSpPr/>
            <p:nvPr/>
          </p:nvGrpSpPr>
          <p:grpSpPr>
            <a:xfrm>
              <a:off x="8749583" y="4066539"/>
              <a:ext cx="1814418" cy="1687157"/>
              <a:chOff x="1640426" y="2673704"/>
              <a:chExt cx="1814418" cy="1687157"/>
            </a:xfrm>
          </p:grpSpPr>
          <p:sp>
            <p:nvSpPr>
              <p:cNvPr id="49" name="矩形 48"/>
              <p:cNvSpPr/>
              <p:nvPr/>
            </p:nvSpPr>
            <p:spPr>
              <a:xfrm>
                <a:off x="1640426" y="2673704"/>
                <a:ext cx="1814418" cy="1687157"/>
              </a:xfrm>
              <a:prstGeom prst="rect">
                <a:avLst/>
              </a:prstGeom>
              <a:noFill/>
              <a:ln>
                <a:gradFill>
                  <a:gsLst>
                    <a:gs pos="0">
                      <a:srgbClr val="277F28"/>
                    </a:gs>
                    <a:gs pos="100000">
                      <a:srgbClr val="63C77B"/>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sp>
            <p:nvSpPr>
              <p:cNvPr id="50" name="矩形 49"/>
              <p:cNvSpPr/>
              <p:nvPr/>
            </p:nvSpPr>
            <p:spPr>
              <a:xfrm>
                <a:off x="1774130" y="2798033"/>
                <a:ext cx="1533005" cy="1425482"/>
              </a:xfrm>
              <a:prstGeom prst="rect">
                <a:avLst/>
              </a:prstGeom>
              <a:noFill/>
              <a:ln>
                <a:gradFill>
                  <a:gsLst>
                    <a:gs pos="0">
                      <a:srgbClr val="277F28"/>
                    </a:gs>
                    <a:gs pos="100000">
                      <a:srgbClr val="63C77B"/>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Heavy" panose="020B0A00000000000000" pitchFamily="34" charset="-122"/>
                  <a:ea typeface="思源黑体 CN Heavy" panose="020B0A00000000000000" pitchFamily="34" charset="-122"/>
                </a:endParaRPr>
              </a:p>
            </p:txBody>
          </p:sp>
        </p:gr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500"/>
                                        <p:tgtEl>
                                          <p:spTgt spid="55"/>
                                        </p:tgtEl>
                                      </p:cBhvr>
                                    </p:animEffect>
                                    <p:anim calcmode="lin" valueType="num">
                                      <p:cBhvr>
                                        <p:cTn id="8" dur="500" fill="hold"/>
                                        <p:tgtEl>
                                          <p:spTgt spid="55"/>
                                        </p:tgtEl>
                                        <p:attrNameLst>
                                          <p:attrName>ppt_x</p:attrName>
                                        </p:attrNameLst>
                                      </p:cBhvr>
                                      <p:tavLst>
                                        <p:tav tm="0">
                                          <p:val>
                                            <p:strVal val="#ppt_x"/>
                                          </p:val>
                                        </p:tav>
                                        <p:tav tm="100000">
                                          <p:val>
                                            <p:strVal val="#ppt_x"/>
                                          </p:val>
                                        </p:tav>
                                      </p:tavLst>
                                    </p:anim>
                                    <p:anim calcmode="lin" valueType="num">
                                      <p:cBhvr>
                                        <p:cTn id="9" dur="500" fill="hold"/>
                                        <p:tgtEl>
                                          <p:spTgt spid="55"/>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54"/>
                                        </p:tgtEl>
                                        <p:attrNameLst>
                                          <p:attrName>style.visibility</p:attrName>
                                        </p:attrNameLst>
                                      </p:cBhvr>
                                      <p:to>
                                        <p:strVal val="visible"/>
                                      </p:to>
                                    </p:set>
                                    <p:animEffect transition="in" filter="fade">
                                      <p:cBhvr>
                                        <p:cTn id="13" dur="500"/>
                                        <p:tgtEl>
                                          <p:spTgt spid="54"/>
                                        </p:tgtEl>
                                      </p:cBhvr>
                                    </p:animEffect>
                                    <p:anim calcmode="lin" valueType="num">
                                      <p:cBhvr>
                                        <p:cTn id="14" dur="500" fill="hold"/>
                                        <p:tgtEl>
                                          <p:spTgt spid="54"/>
                                        </p:tgtEl>
                                        <p:attrNameLst>
                                          <p:attrName>ppt_x</p:attrName>
                                        </p:attrNameLst>
                                      </p:cBhvr>
                                      <p:tavLst>
                                        <p:tav tm="0">
                                          <p:val>
                                            <p:strVal val="#ppt_x"/>
                                          </p:val>
                                        </p:tav>
                                        <p:tav tm="100000">
                                          <p:val>
                                            <p:strVal val="#ppt_x"/>
                                          </p:val>
                                        </p:tav>
                                      </p:tavLst>
                                    </p:anim>
                                    <p:anim calcmode="lin" valueType="num">
                                      <p:cBhvr>
                                        <p:cTn id="15" dur="500" fill="hold"/>
                                        <p:tgtEl>
                                          <p:spTgt spid="54"/>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Effect transition="in" filter="fade">
                                      <p:cBhvr>
                                        <p:cTn id="19" dur="500"/>
                                        <p:tgtEl>
                                          <p:spTgt spid="52"/>
                                        </p:tgtEl>
                                      </p:cBhvr>
                                    </p:animEffect>
                                    <p:anim calcmode="lin" valueType="num">
                                      <p:cBhvr>
                                        <p:cTn id="20" dur="500" fill="hold"/>
                                        <p:tgtEl>
                                          <p:spTgt spid="52"/>
                                        </p:tgtEl>
                                        <p:attrNameLst>
                                          <p:attrName>ppt_x</p:attrName>
                                        </p:attrNameLst>
                                      </p:cBhvr>
                                      <p:tavLst>
                                        <p:tav tm="0">
                                          <p:val>
                                            <p:strVal val="#ppt_x"/>
                                          </p:val>
                                        </p:tav>
                                        <p:tav tm="100000">
                                          <p:val>
                                            <p:strVal val="#ppt_x"/>
                                          </p:val>
                                        </p:tav>
                                      </p:tavLst>
                                    </p:anim>
                                    <p:anim calcmode="lin" valueType="num">
                                      <p:cBhvr>
                                        <p:cTn id="21" dur="500" fill="hold"/>
                                        <p:tgtEl>
                                          <p:spTgt spid="52"/>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53"/>
                                        </p:tgtEl>
                                        <p:attrNameLst>
                                          <p:attrName>style.visibility</p:attrName>
                                        </p:attrNameLst>
                                      </p:cBhvr>
                                      <p:to>
                                        <p:strVal val="visible"/>
                                      </p:to>
                                    </p:set>
                                    <p:animEffect transition="in" filter="fade">
                                      <p:cBhvr>
                                        <p:cTn id="25" dur="500"/>
                                        <p:tgtEl>
                                          <p:spTgt spid="53"/>
                                        </p:tgtEl>
                                      </p:cBhvr>
                                    </p:animEffect>
                                    <p:anim calcmode="lin" valueType="num">
                                      <p:cBhvr>
                                        <p:cTn id="26" dur="500" fill="hold"/>
                                        <p:tgtEl>
                                          <p:spTgt spid="53"/>
                                        </p:tgtEl>
                                        <p:attrNameLst>
                                          <p:attrName>ppt_x</p:attrName>
                                        </p:attrNameLst>
                                      </p:cBhvr>
                                      <p:tavLst>
                                        <p:tav tm="0">
                                          <p:val>
                                            <p:strVal val="#ppt_x"/>
                                          </p:val>
                                        </p:tav>
                                        <p:tav tm="100000">
                                          <p:val>
                                            <p:strVal val="#ppt_x"/>
                                          </p:val>
                                        </p:tav>
                                      </p:tavLst>
                                    </p:anim>
                                    <p:anim calcmode="lin" valueType="num">
                                      <p:cBhvr>
                                        <p:cTn id="27" dur="5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AS_NET" val="4.0.30319.42000"/>
  <p:tag name="AS_OS" val="Microsoft Windows NT 6.2.9200.0"/>
  <p:tag name="AS_RELEASE_DATE" val="2018.10.10"/>
  <p:tag name="AS_TITLE" val="Aspose.Slides for .NET 4.0 Client Profile"/>
  <p:tag name="AS_VERSION" val="18.10"/>
  <p:tag name="commondata" val="eyJoZGlkIjoiYTQ3YTc2YjBlNWRhYjQ0NTA0MDBkN2E0YWM4YTZjZGMifQ=="/>
</p:tagLst>
</file>

<file path=ppt/theme/theme1.xml><?xml version="1.0" encoding="utf-8"?>
<a:theme xmlns:a="http://schemas.openxmlformats.org/drawingml/2006/main" name="www.pptying.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2276</Words>
  <Application>WPS 演示</Application>
  <PresentationFormat/>
  <Paragraphs>344</Paragraphs>
  <Slides>18</Slides>
  <Notes>1</Notes>
  <HiddenSlides>0</HiddenSlides>
  <MMClips>0</MMClips>
  <ScaleCrop>false</ScaleCrop>
  <HeadingPairs>
    <vt:vector size="6" baseType="variant">
      <vt:variant>
        <vt:lpstr>已用的字体</vt:lpstr>
      </vt:variant>
      <vt:variant>
        <vt:i4>20</vt:i4>
      </vt:variant>
      <vt:variant>
        <vt:lpstr>主题</vt:lpstr>
      </vt:variant>
      <vt:variant>
        <vt:i4>1</vt:i4>
      </vt:variant>
      <vt:variant>
        <vt:lpstr>幻灯片标题</vt:lpstr>
      </vt:variant>
      <vt:variant>
        <vt:i4>18</vt:i4>
      </vt:variant>
    </vt:vector>
  </HeadingPairs>
  <TitlesOfParts>
    <vt:vector size="39" baseType="lpstr">
      <vt:lpstr>Arial</vt:lpstr>
      <vt:lpstr>宋体</vt:lpstr>
      <vt:lpstr>Wingdings</vt:lpstr>
      <vt:lpstr>思源黑体 CN Heavy</vt:lpstr>
      <vt:lpstr>黑体</vt:lpstr>
      <vt:lpstr>FandolFang R</vt:lpstr>
      <vt:lpstr>胡晓波男神体</vt:lpstr>
      <vt:lpstr>思源黑体 CN Light</vt:lpstr>
      <vt:lpstr>思源黑体 CN Bold</vt:lpstr>
      <vt:lpstr>思源黑体 CN Bold</vt:lpstr>
      <vt:lpstr>造字工房力黑（非商用）常规体</vt:lpstr>
      <vt:lpstr>Open Sans Light</vt:lpstr>
      <vt:lpstr>Agency FB</vt:lpstr>
      <vt:lpstr>微软雅黑</vt:lpstr>
      <vt:lpstr>Calibri</vt:lpstr>
      <vt:lpstr>字魂5号-无外润黑体</vt:lpstr>
      <vt:lpstr>Arial Unicode MS</vt:lpstr>
      <vt:lpstr>等线</vt:lpstr>
      <vt:lpstr>Times New Roman</vt:lpstr>
      <vt:lpstr>Trebuchet MS</vt:lpstr>
      <vt:lpstr>www.pptying.com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Years later</cp:lastModifiedBy>
  <cp:revision>2</cp:revision>
  <cp:lastPrinted>2020-06-15T10:23:00Z</cp:lastPrinted>
  <dcterms:created xsi:type="dcterms:W3CDTF">2020-06-15T10:23:00Z</dcterms:created>
  <dcterms:modified xsi:type="dcterms:W3CDTF">2024-06-07T20:16:03Z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09E9061FF0554F9CADB8FE0A1CC3CDE6_13</vt:lpwstr>
  </property>
  <property fmtid="{D5CDD505-2E9C-101B-9397-08002B2CF9AE}" pid="3" name="KSOProductBuildVer">
    <vt:lpwstr>2052-12.1.0.16417</vt:lpwstr>
  </property>
</Properties>
</file>