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0" r:id="rId4"/>
    <p:sldId id="261" r:id="rId5"/>
    <p:sldId id="265" r:id="rId6"/>
    <p:sldId id="266" r:id="rId7"/>
    <p:sldId id="267" r:id="rId8"/>
    <p:sldId id="262" r:id="rId9"/>
    <p:sldId id="268" r:id="rId10"/>
    <p:sldId id="269" r:id="rId11"/>
    <p:sldId id="270" r:id="rId12"/>
    <p:sldId id="263" r:id="rId13"/>
    <p:sldId id="271" r:id="rId14"/>
    <p:sldId id="272" r:id="rId15"/>
    <p:sldId id="273" r:id="rId16"/>
    <p:sldId id="264" r:id="rId17"/>
    <p:sldId id="274" r:id="rId18"/>
    <p:sldId id="276" r:id="rId19"/>
    <p:sldId id="275" r:id="rId20"/>
    <p:sldId id="259" r:id="rId21"/>
    <p:sldId id="28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62BFCB"/>
    <a:srgbClr val="833A4D"/>
    <a:srgbClr val="672847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83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92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97537" y="4369766"/>
            <a:ext cx="621430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dirty="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高考复习计划</a:t>
            </a:r>
            <a:endParaRPr lang="zh-CN" altLang="en-US" sz="7200" dirty="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4154" y="5666415"/>
            <a:ext cx="7494876" cy="66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00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10765" y="5875639"/>
            <a:ext cx="1173480" cy="27559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b="42281"/>
          <a:stretch>
            <a:fillRect/>
          </a:stretch>
        </p:blipFill>
        <p:spPr>
          <a:xfrm>
            <a:off x="0" y="0"/>
            <a:ext cx="12155179" cy="4110361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973830" y="1522271"/>
            <a:ext cx="10207517" cy="4110125"/>
            <a:chOff x="1333600" y="1522272"/>
            <a:chExt cx="9612350" cy="4110125"/>
          </a:xfrm>
        </p:grpSpPr>
        <p:sp>
          <p:nvSpPr>
            <p:cNvPr id="4" name="Rounded Rectangle 4"/>
            <p:cNvSpPr/>
            <p:nvPr/>
          </p:nvSpPr>
          <p:spPr>
            <a:xfrm>
              <a:off x="1333600" y="1686065"/>
              <a:ext cx="9612350" cy="394633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Rounded Rectangle 8"/>
            <p:cNvSpPr/>
            <p:nvPr/>
          </p:nvSpPr>
          <p:spPr>
            <a:xfrm>
              <a:off x="5079610" y="1522272"/>
              <a:ext cx="2120330" cy="32758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Roboto Medium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556067" y="2987946"/>
            <a:ext cx="9079865" cy="2033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24754" y="2055180"/>
            <a:ext cx="1905667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6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92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本框 38"/>
          <p:cNvSpPr txBox="1"/>
          <p:nvPr/>
        </p:nvSpPr>
        <p:spPr>
          <a:xfrm>
            <a:off x="4974869" y="4731037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高考誓师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3420482" y="4007761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3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929"/>
          <p:cNvGrpSpPr/>
          <p:nvPr/>
        </p:nvGrpSpPr>
        <p:grpSpPr>
          <a:xfrm>
            <a:off x="8235305" y="1763447"/>
            <a:ext cx="506931" cy="506998"/>
            <a:chOff x="0" y="0"/>
            <a:chExt cx="507127" cy="507127"/>
          </a:xfrm>
          <a:solidFill>
            <a:schemeClr val="tx1"/>
          </a:solidFill>
        </p:grpSpPr>
        <p:sp>
          <p:nvSpPr>
            <p:cNvPr id="234" name="Shape 927"/>
            <p:cNvSpPr/>
            <p:nvPr/>
          </p:nvSpPr>
          <p:spPr>
            <a:xfrm>
              <a:off x="0" y="0"/>
              <a:ext cx="507127" cy="50712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pPr>
              <a:endParaRPr sz="24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235" name="Shape 928"/>
            <p:cNvSpPr/>
            <p:nvPr/>
          </p:nvSpPr>
          <p:spPr>
            <a:xfrm>
              <a:off x="0" y="22797"/>
              <a:ext cx="507127" cy="46153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07" tIns="45707" rIns="45707" bIns="45707" numCol="1" anchor="ctr">
              <a:spAutoFit/>
            </a:bodyPr>
            <a:lstStyle>
              <a:lvl1pPr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rgbClr val="FFFFF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02</a:t>
              </a:r>
              <a:endParaRPr sz="240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28" name="Group 934"/>
          <p:cNvGrpSpPr/>
          <p:nvPr/>
        </p:nvGrpSpPr>
        <p:grpSpPr>
          <a:xfrm>
            <a:off x="7621842" y="3919287"/>
            <a:ext cx="506931" cy="506996"/>
            <a:chOff x="0" y="0"/>
            <a:chExt cx="507127" cy="507127"/>
          </a:xfrm>
          <a:solidFill>
            <a:schemeClr val="tx1"/>
          </a:solidFill>
        </p:grpSpPr>
        <p:sp>
          <p:nvSpPr>
            <p:cNvPr id="230" name="Shape 932"/>
            <p:cNvSpPr/>
            <p:nvPr/>
          </p:nvSpPr>
          <p:spPr>
            <a:xfrm>
              <a:off x="0" y="0"/>
              <a:ext cx="507127" cy="50712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pPr>
              <a:endParaRPr sz="24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231" name="Shape 933"/>
            <p:cNvSpPr/>
            <p:nvPr/>
          </p:nvSpPr>
          <p:spPr>
            <a:xfrm>
              <a:off x="0" y="22797"/>
              <a:ext cx="507127" cy="46153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07" tIns="45707" rIns="45707" bIns="45707" numCol="1" anchor="ctr">
              <a:spAutoFit/>
            </a:bodyPr>
            <a:lstStyle>
              <a:lvl1pPr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rgbClr val="FFFFF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03</a:t>
              </a:r>
              <a:endParaRPr sz="240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24" name="Group 939"/>
          <p:cNvGrpSpPr/>
          <p:nvPr/>
        </p:nvGrpSpPr>
        <p:grpSpPr>
          <a:xfrm>
            <a:off x="3457757" y="1760979"/>
            <a:ext cx="506931" cy="506997"/>
            <a:chOff x="0" y="0"/>
            <a:chExt cx="507127" cy="507127"/>
          </a:xfrm>
          <a:solidFill>
            <a:schemeClr val="tx1"/>
          </a:solidFill>
        </p:grpSpPr>
        <p:sp>
          <p:nvSpPr>
            <p:cNvPr id="226" name="Shape 937"/>
            <p:cNvSpPr/>
            <p:nvPr/>
          </p:nvSpPr>
          <p:spPr>
            <a:xfrm>
              <a:off x="0" y="0"/>
              <a:ext cx="507127" cy="50712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pPr>
              <a:endParaRPr sz="24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227" name="Shape 938"/>
            <p:cNvSpPr/>
            <p:nvPr/>
          </p:nvSpPr>
          <p:spPr>
            <a:xfrm>
              <a:off x="0" y="22797"/>
              <a:ext cx="507127" cy="46153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07" tIns="45707" rIns="45707" bIns="45707" numCol="1" anchor="ctr">
              <a:spAutoFit/>
            </a:bodyPr>
            <a:lstStyle>
              <a:lvl1pPr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rgbClr val="FFFFF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01</a:t>
              </a:r>
              <a:endParaRPr sz="240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20" name="Group 944"/>
          <p:cNvGrpSpPr/>
          <p:nvPr/>
        </p:nvGrpSpPr>
        <p:grpSpPr>
          <a:xfrm>
            <a:off x="3837733" y="3937776"/>
            <a:ext cx="506931" cy="506997"/>
            <a:chOff x="-1" y="0"/>
            <a:chExt cx="507128" cy="507127"/>
          </a:xfrm>
          <a:solidFill>
            <a:schemeClr val="tx1"/>
          </a:solidFill>
        </p:grpSpPr>
        <p:sp>
          <p:nvSpPr>
            <p:cNvPr id="222" name="Shape 942"/>
            <p:cNvSpPr/>
            <p:nvPr/>
          </p:nvSpPr>
          <p:spPr>
            <a:xfrm>
              <a:off x="-1" y="0"/>
              <a:ext cx="507128" cy="50712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pPr>
              <a:endParaRPr sz="24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223" name="Shape 943"/>
            <p:cNvSpPr/>
            <p:nvPr/>
          </p:nvSpPr>
          <p:spPr>
            <a:xfrm>
              <a:off x="0" y="22797"/>
              <a:ext cx="507127" cy="46153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07" tIns="45707" rIns="45707" bIns="45707" numCol="1" anchor="ctr">
              <a:spAutoFit/>
            </a:bodyPr>
            <a:lstStyle>
              <a:lvl1pPr algn="ctr">
                <a:defRPr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rgbClr val="FFFFF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04</a:t>
              </a:r>
              <a:endParaRPr sz="2400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4630194" y="1215465"/>
            <a:ext cx="2807147" cy="4427071"/>
            <a:chOff x="4630194" y="1215465"/>
            <a:chExt cx="2807147" cy="4427071"/>
          </a:xfrm>
        </p:grpSpPr>
        <p:grpSp>
          <p:nvGrpSpPr>
            <p:cNvPr id="7" name="Group 1062"/>
            <p:cNvGrpSpPr/>
            <p:nvPr/>
          </p:nvGrpSpPr>
          <p:grpSpPr>
            <a:xfrm>
              <a:off x="4630194" y="1215465"/>
              <a:ext cx="2807147" cy="3397957"/>
              <a:chOff x="0" y="0"/>
              <a:chExt cx="2808291" cy="3398837"/>
            </a:xfrm>
            <a:solidFill>
              <a:schemeClr val="bg2">
                <a:lumMod val="75000"/>
              </a:schemeClr>
            </a:solidFill>
          </p:grpSpPr>
          <p:sp>
            <p:nvSpPr>
              <p:cNvPr id="105" name="Shape 947"/>
              <p:cNvSpPr/>
              <p:nvPr/>
            </p:nvSpPr>
            <p:spPr>
              <a:xfrm>
                <a:off x="1393825" y="2417762"/>
                <a:ext cx="26989" cy="85725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6" name="Shape 948"/>
              <p:cNvSpPr/>
              <p:nvPr/>
            </p:nvSpPr>
            <p:spPr>
              <a:xfrm>
                <a:off x="1403350" y="3259137"/>
                <a:ext cx="398464" cy="42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600"/>
                    </a:lnTo>
                    <a:lnTo>
                      <a:pt x="0" y="0"/>
                    </a:lnTo>
                    <a:lnTo>
                      <a:pt x="21600" y="96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7" name="Shape 949"/>
              <p:cNvSpPr/>
              <p:nvPr/>
            </p:nvSpPr>
            <p:spPr>
              <a:xfrm>
                <a:off x="1108075" y="2887662"/>
                <a:ext cx="301626" cy="39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6" y="21600"/>
                    </a:moveTo>
                    <a:lnTo>
                      <a:pt x="0" y="864"/>
                    </a:lnTo>
                    <a:lnTo>
                      <a:pt x="1592" y="0"/>
                    </a:lnTo>
                    <a:lnTo>
                      <a:pt x="21600" y="20736"/>
                    </a:lnTo>
                    <a:lnTo>
                      <a:pt x="2023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8" name="Shape 950"/>
              <p:cNvSpPr/>
              <p:nvPr/>
            </p:nvSpPr>
            <p:spPr>
              <a:xfrm>
                <a:off x="1387475" y="2932112"/>
                <a:ext cx="446088" cy="35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6" y="21600"/>
                    </a:moveTo>
                    <a:lnTo>
                      <a:pt x="0" y="20238"/>
                    </a:lnTo>
                    <a:lnTo>
                      <a:pt x="20831" y="0"/>
                    </a:lnTo>
                    <a:lnTo>
                      <a:pt x="21600" y="1168"/>
                    </a:lnTo>
                    <a:lnTo>
                      <a:pt x="84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9" name="Shape 951"/>
              <p:cNvSpPr/>
              <p:nvPr/>
            </p:nvSpPr>
            <p:spPr>
              <a:xfrm>
                <a:off x="781050" y="3267074"/>
                <a:ext cx="620714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9138"/>
                    </a:lnTo>
                    <a:lnTo>
                      <a:pt x="21490" y="0"/>
                    </a:lnTo>
                    <a:lnTo>
                      <a:pt x="21600" y="13292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0" name="Shape 952"/>
              <p:cNvSpPr/>
              <p:nvPr/>
            </p:nvSpPr>
            <p:spPr>
              <a:xfrm>
                <a:off x="641350" y="2830512"/>
                <a:ext cx="152401" cy="469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75" y="21600"/>
                    </a:moveTo>
                    <a:lnTo>
                      <a:pt x="0" y="365"/>
                    </a:lnTo>
                    <a:lnTo>
                      <a:pt x="3600" y="0"/>
                    </a:lnTo>
                    <a:lnTo>
                      <a:pt x="21600" y="21235"/>
                    </a:lnTo>
                    <a:lnTo>
                      <a:pt x="1777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1" name="Shape 953"/>
              <p:cNvSpPr/>
              <p:nvPr/>
            </p:nvSpPr>
            <p:spPr>
              <a:xfrm>
                <a:off x="766763" y="2892424"/>
                <a:ext cx="358776" cy="404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2" y="21600"/>
                    </a:moveTo>
                    <a:lnTo>
                      <a:pt x="0" y="20753"/>
                    </a:lnTo>
                    <a:lnTo>
                      <a:pt x="20453" y="0"/>
                    </a:lnTo>
                    <a:lnTo>
                      <a:pt x="21600" y="932"/>
                    </a:lnTo>
                    <a:lnTo>
                      <a:pt x="124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2" name="Shape 954"/>
              <p:cNvSpPr/>
              <p:nvPr/>
            </p:nvSpPr>
            <p:spPr>
              <a:xfrm>
                <a:off x="644525" y="2819399"/>
                <a:ext cx="477838" cy="84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85" y="21600"/>
                    </a:moveTo>
                    <a:lnTo>
                      <a:pt x="0" y="6113"/>
                    </a:lnTo>
                    <a:lnTo>
                      <a:pt x="215" y="0"/>
                    </a:lnTo>
                    <a:lnTo>
                      <a:pt x="21600" y="15079"/>
                    </a:lnTo>
                    <a:lnTo>
                      <a:pt x="2138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3" name="Shape 955"/>
              <p:cNvSpPr/>
              <p:nvPr/>
            </p:nvSpPr>
            <p:spPr>
              <a:xfrm>
                <a:off x="1106488" y="2417762"/>
                <a:ext cx="312739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" y="21600"/>
                    </a:moveTo>
                    <a:lnTo>
                      <a:pt x="0" y="21024"/>
                    </a:lnTo>
                    <a:lnTo>
                      <a:pt x="20065" y="0"/>
                    </a:lnTo>
                    <a:lnTo>
                      <a:pt x="21600" y="720"/>
                    </a:lnTo>
                    <a:lnTo>
                      <a:pt x="153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4" name="Shape 956"/>
              <p:cNvSpPr/>
              <p:nvPr/>
            </p:nvSpPr>
            <p:spPr>
              <a:xfrm>
                <a:off x="1816101" y="2674937"/>
                <a:ext cx="358776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6" y="21600"/>
                    </a:moveTo>
                    <a:lnTo>
                      <a:pt x="0" y="20110"/>
                    </a:lnTo>
                    <a:lnTo>
                      <a:pt x="20644" y="0"/>
                    </a:lnTo>
                    <a:lnTo>
                      <a:pt x="21600" y="1490"/>
                    </a:lnTo>
                    <a:lnTo>
                      <a:pt x="95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5" name="Shape 957"/>
              <p:cNvSpPr/>
              <p:nvPr/>
            </p:nvSpPr>
            <p:spPr>
              <a:xfrm>
                <a:off x="1793876" y="2944812"/>
                <a:ext cx="41276" cy="339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2" y="21600"/>
                    </a:moveTo>
                    <a:lnTo>
                      <a:pt x="0" y="21398"/>
                    </a:lnTo>
                    <a:lnTo>
                      <a:pt x="8308" y="0"/>
                    </a:lnTo>
                    <a:lnTo>
                      <a:pt x="21600" y="0"/>
                    </a:lnTo>
                    <a:lnTo>
                      <a:pt x="1246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6" name="Shape 958"/>
              <p:cNvSpPr/>
              <p:nvPr/>
            </p:nvSpPr>
            <p:spPr>
              <a:xfrm>
                <a:off x="1122363" y="2867024"/>
                <a:ext cx="698501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02" y="21600"/>
                    </a:moveTo>
                    <a:lnTo>
                      <a:pt x="0" y="6224"/>
                    </a:lnTo>
                    <a:lnTo>
                      <a:pt x="49" y="0"/>
                    </a:lnTo>
                    <a:lnTo>
                      <a:pt x="21600" y="16108"/>
                    </a:lnTo>
                    <a:lnTo>
                      <a:pt x="2150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7" name="Shape 959"/>
              <p:cNvSpPr/>
              <p:nvPr/>
            </p:nvSpPr>
            <p:spPr>
              <a:xfrm>
                <a:off x="1801813" y="2474912"/>
                <a:ext cx="33339" cy="46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43" y="21600"/>
                    </a:moveTo>
                    <a:lnTo>
                      <a:pt x="0" y="0"/>
                    </a:lnTo>
                    <a:lnTo>
                      <a:pt x="17486" y="0"/>
                    </a:lnTo>
                    <a:lnTo>
                      <a:pt x="21600" y="21454"/>
                    </a:lnTo>
                    <a:lnTo>
                      <a:pt x="514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8" name="Shape 960"/>
              <p:cNvSpPr/>
              <p:nvPr/>
            </p:nvSpPr>
            <p:spPr>
              <a:xfrm>
                <a:off x="1812926" y="2917824"/>
                <a:ext cx="288926" cy="31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71" y="21600"/>
                    </a:moveTo>
                    <a:cubicBezTo>
                      <a:pt x="332" y="1532"/>
                      <a:pt x="0" y="919"/>
                      <a:pt x="0" y="766"/>
                    </a:cubicBezTo>
                    <a:cubicBezTo>
                      <a:pt x="1828" y="153"/>
                      <a:pt x="1828" y="153"/>
                      <a:pt x="1828" y="153"/>
                    </a:cubicBezTo>
                    <a:cubicBezTo>
                      <a:pt x="997" y="460"/>
                      <a:pt x="997" y="460"/>
                      <a:pt x="997" y="460"/>
                    </a:cubicBezTo>
                    <a:cubicBezTo>
                      <a:pt x="1828" y="0"/>
                      <a:pt x="1828" y="0"/>
                      <a:pt x="1828" y="0"/>
                    </a:cubicBezTo>
                    <a:cubicBezTo>
                      <a:pt x="2492" y="919"/>
                      <a:pt x="13957" y="12715"/>
                      <a:pt x="21600" y="20374"/>
                    </a:cubicBezTo>
                    <a:lnTo>
                      <a:pt x="2027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9" name="Shape 961"/>
              <p:cNvSpPr/>
              <p:nvPr/>
            </p:nvSpPr>
            <p:spPr>
              <a:xfrm>
                <a:off x="1806576" y="3211512"/>
                <a:ext cx="288926" cy="95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6" y="21600"/>
                    </a:moveTo>
                    <a:lnTo>
                      <a:pt x="0" y="15480"/>
                    </a:lnTo>
                    <a:lnTo>
                      <a:pt x="21244" y="0"/>
                    </a:lnTo>
                    <a:lnTo>
                      <a:pt x="21600" y="5760"/>
                    </a:lnTo>
                    <a:lnTo>
                      <a:pt x="35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0" name="Shape 962"/>
              <p:cNvSpPr/>
              <p:nvPr/>
            </p:nvSpPr>
            <p:spPr>
              <a:xfrm>
                <a:off x="2085976" y="2687637"/>
                <a:ext cx="90489" cy="541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2" y="21600"/>
                    </a:moveTo>
                    <a:lnTo>
                      <a:pt x="0" y="21473"/>
                    </a:lnTo>
                    <a:lnTo>
                      <a:pt x="15537" y="0"/>
                    </a:lnTo>
                    <a:lnTo>
                      <a:pt x="21600" y="127"/>
                    </a:lnTo>
                    <a:lnTo>
                      <a:pt x="644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1" name="Shape 963"/>
              <p:cNvSpPr/>
              <p:nvPr/>
            </p:nvSpPr>
            <p:spPr>
              <a:xfrm>
                <a:off x="2154238" y="2200274"/>
                <a:ext cx="260351" cy="496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" y="21600"/>
                    </a:moveTo>
                    <a:lnTo>
                      <a:pt x="0" y="21117"/>
                    </a:lnTo>
                    <a:lnTo>
                      <a:pt x="19756" y="0"/>
                    </a:lnTo>
                    <a:lnTo>
                      <a:pt x="21600" y="483"/>
                    </a:lnTo>
                    <a:lnTo>
                      <a:pt x="210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2" name="Shape 964"/>
              <p:cNvSpPr/>
              <p:nvPr/>
            </p:nvSpPr>
            <p:spPr>
              <a:xfrm>
                <a:off x="2387601" y="1600199"/>
                <a:ext cx="306389" cy="611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9" y="21600"/>
                    </a:moveTo>
                    <a:lnTo>
                      <a:pt x="0" y="21207"/>
                    </a:lnTo>
                    <a:lnTo>
                      <a:pt x="20033" y="0"/>
                    </a:lnTo>
                    <a:lnTo>
                      <a:pt x="21600" y="393"/>
                    </a:lnTo>
                    <a:lnTo>
                      <a:pt x="1679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3" name="Shape 965"/>
              <p:cNvSpPr/>
              <p:nvPr/>
            </p:nvSpPr>
            <p:spPr>
              <a:xfrm>
                <a:off x="2085976" y="1870074"/>
                <a:ext cx="325439" cy="344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41" y="21600"/>
                    </a:moveTo>
                    <a:lnTo>
                      <a:pt x="0" y="1095"/>
                    </a:lnTo>
                    <a:lnTo>
                      <a:pt x="1370" y="0"/>
                    </a:lnTo>
                    <a:lnTo>
                      <a:pt x="21600" y="20406"/>
                    </a:lnTo>
                    <a:lnTo>
                      <a:pt x="2044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4" name="Shape 966"/>
              <p:cNvSpPr/>
              <p:nvPr/>
            </p:nvSpPr>
            <p:spPr>
              <a:xfrm>
                <a:off x="1806576" y="1870074"/>
                <a:ext cx="301626" cy="61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9" y="21600"/>
                    </a:moveTo>
                    <a:lnTo>
                      <a:pt x="0" y="21212"/>
                    </a:lnTo>
                    <a:lnTo>
                      <a:pt x="19895" y="0"/>
                    </a:lnTo>
                    <a:lnTo>
                      <a:pt x="21600" y="332"/>
                    </a:lnTo>
                    <a:lnTo>
                      <a:pt x="1819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5" name="Shape 967"/>
              <p:cNvSpPr/>
              <p:nvPr/>
            </p:nvSpPr>
            <p:spPr>
              <a:xfrm>
                <a:off x="1404938" y="2408237"/>
                <a:ext cx="407988" cy="8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6" y="21600"/>
                    </a:moveTo>
                    <a:lnTo>
                      <a:pt x="0" y="6676"/>
                    </a:lnTo>
                    <a:lnTo>
                      <a:pt x="252" y="0"/>
                    </a:lnTo>
                    <a:lnTo>
                      <a:pt x="21600" y="15316"/>
                    </a:lnTo>
                    <a:lnTo>
                      <a:pt x="2151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6" name="Shape 968"/>
              <p:cNvSpPr/>
              <p:nvPr/>
            </p:nvSpPr>
            <p:spPr>
              <a:xfrm>
                <a:off x="1816101" y="2463799"/>
                <a:ext cx="354014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5" y="21600"/>
                    </a:moveTo>
                    <a:lnTo>
                      <a:pt x="0" y="2100"/>
                    </a:lnTo>
                    <a:lnTo>
                      <a:pt x="775" y="0"/>
                    </a:lnTo>
                    <a:lnTo>
                      <a:pt x="21600" y="19500"/>
                    </a:lnTo>
                    <a:lnTo>
                      <a:pt x="2082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7" name="Shape 969"/>
              <p:cNvSpPr/>
              <p:nvPr/>
            </p:nvSpPr>
            <p:spPr>
              <a:xfrm>
                <a:off x="1820863" y="2193924"/>
                <a:ext cx="582614" cy="29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2" y="21600"/>
                    </a:moveTo>
                    <a:lnTo>
                      <a:pt x="0" y="19711"/>
                    </a:lnTo>
                    <a:lnTo>
                      <a:pt x="21188" y="0"/>
                    </a:lnTo>
                    <a:lnTo>
                      <a:pt x="21600" y="1770"/>
                    </a:lnTo>
                    <a:lnTo>
                      <a:pt x="41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8" name="Shape 970"/>
              <p:cNvSpPr/>
              <p:nvPr/>
            </p:nvSpPr>
            <p:spPr>
              <a:xfrm>
                <a:off x="1725613" y="1974849"/>
                <a:ext cx="106364" cy="49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42" y="21600"/>
                    </a:moveTo>
                    <a:lnTo>
                      <a:pt x="0" y="208"/>
                    </a:lnTo>
                    <a:lnTo>
                      <a:pt x="5158" y="0"/>
                    </a:lnTo>
                    <a:lnTo>
                      <a:pt x="21600" y="21462"/>
                    </a:lnTo>
                    <a:lnTo>
                      <a:pt x="1644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9" name="Shape 971"/>
              <p:cNvSpPr/>
              <p:nvPr/>
            </p:nvSpPr>
            <p:spPr>
              <a:xfrm>
                <a:off x="1390650" y="1982787"/>
                <a:ext cx="30164" cy="43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74" y="21600"/>
                    </a:moveTo>
                    <a:lnTo>
                      <a:pt x="0" y="0"/>
                    </a:lnTo>
                    <a:lnTo>
                      <a:pt x="18189" y="0"/>
                    </a:lnTo>
                    <a:lnTo>
                      <a:pt x="21600" y="21600"/>
                    </a:lnTo>
                    <a:lnTo>
                      <a:pt x="2274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0" name="Shape 972"/>
              <p:cNvSpPr/>
              <p:nvPr/>
            </p:nvSpPr>
            <p:spPr>
              <a:xfrm>
                <a:off x="1363663" y="1308099"/>
                <a:ext cx="52389" cy="68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lnTo>
                      <a:pt x="0" y="0"/>
                    </a:lnTo>
                    <a:lnTo>
                      <a:pt x="11127" y="0"/>
                    </a:lnTo>
                    <a:lnTo>
                      <a:pt x="21600" y="21600"/>
                    </a:lnTo>
                    <a:lnTo>
                      <a:pt x="1112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1" name="Shape 973"/>
              <p:cNvSpPr/>
              <p:nvPr/>
            </p:nvSpPr>
            <p:spPr>
              <a:xfrm>
                <a:off x="1409701" y="1958974"/>
                <a:ext cx="333376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" y="21600"/>
                    </a:moveTo>
                    <a:lnTo>
                      <a:pt x="0" y="10125"/>
                    </a:lnTo>
                    <a:lnTo>
                      <a:pt x="21394" y="0"/>
                    </a:lnTo>
                    <a:lnTo>
                      <a:pt x="21600" y="11475"/>
                    </a:lnTo>
                    <a:lnTo>
                      <a:pt x="20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2" name="Shape 974"/>
              <p:cNvSpPr/>
              <p:nvPr/>
            </p:nvSpPr>
            <p:spPr>
              <a:xfrm>
                <a:off x="933450" y="1990724"/>
                <a:ext cx="476251" cy="320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" y="21600"/>
                    </a:moveTo>
                    <a:lnTo>
                      <a:pt x="0" y="20103"/>
                    </a:lnTo>
                    <a:lnTo>
                      <a:pt x="21024" y="0"/>
                    </a:lnTo>
                    <a:lnTo>
                      <a:pt x="21600" y="1283"/>
                    </a:lnTo>
                    <a:lnTo>
                      <a:pt x="72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3" name="Shape 975"/>
              <p:cNvSpPr/>
              <p:nvPr/>
            </p:nvSpPr>
            <p:spPr>
              <a:xfrm>
                <a:off x="638175" y="2293937"/>
                <a:ext cx="315914" cy="539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" y="21600"/>
                    </a:moveTo>
                    <a:lnTo>
                      <a:pt x="0" y="21092"/>
                    </a:lnTo>
                    <a:lnTo>
                      <a:pt x="19863" y="0"/>
                    </a:lnTo>
                    <a:lnTo>
                      <a:pt x="21600" y="508"/>
                    </a:lnTo>
                    <a:lnTo>
                      <a:pt x="173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4" name="Shape 976"/>
              <p:cNvSpPr/>
              <p:nvPr/>
            </p:nvSpPr>
            <p:spPr>
              <a:xfrm>
                <a:off x="644525" y="2412999"/>
                <a:ext cx="765176" cy="4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" y="21600"/>
                    </a:moveTo>
                    <a:lnTo>
                      <a:pt x="0" y="20437"/>
                    </a:lnTo>
                    <a:lnTo>
                      <a:pt x="21241" y="0"/>
                    </a:lnTo>
                    <a:lnTo>
                      <a:pt x="21600" y="1329"/>
                    </a:lnTo>
                    <a:lnTo>
                      <a:pt x="314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5" name="Shape 977"/>
              <p:cNvSpPr/>
              <p:nvPr/>
            </p:nvSpPr>
            <p:spPr>
              <a:xfrm>
                <a:off x="931863" y="2293937"/>
                <a:ext cx="193676" cy="590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67" y="21600"/>
                    </a:moveTo>
                    <a:lnTo>
                      <a:pt x="0" y="232"/>
                    </a:lnTo>
                    <a:lnTo>
                      <a:pt x="2833" y="0"/>
                    </a:lnTo>
                    <a:lnTo>
                      <a:pt x="21600" y="21310"/>
                    </a:lnTo>
                    <a:lnTo>
                      <a:pt x="1876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6" name="Shape 978"/>
              <p:cNvSpPr/>
              <p:nvPr/>
            </p:nvSpPr>
            <p:spPr>
              <a:xfrm>
                <a:off x="250825" y="2003424"/>
                <a:ext cx="407988" cy="81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23" y="21600"/>
                    </a:moveTo>
                    <a:lnTo>
                      <a:pt x="0" y="294"/>
                    </a:lnTo>
                    <a:lnTo>
                      <a:pt x="1261" y="0"/>
                    </a:lnTo>
                    <a:lnTo>
                      <a:pt x="21600" y="21306"/>
                    </a:lnTo>
                    <a:lnTo>
                      <a:pt x="2042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7" name="Shape 979"/>
              <p:cNvSpPr/>
              <p:nvPr/>
            </p:nvSpPr>
            <p:spPr>
              <a:xfrm>
                <a:off x="77788" y="1160463"/>
                <a:ext cx="196851" cy="858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87" y="21600"/>
                    </a:moveTo>
                    <a:lnTo>
                      <a:pt x="0" y="120"/>
                    </a:lnTo>
                    <a:lnTo>
                      <a:pt x="2613" y="0"/>
                    </a:lnTo>
                    <a:lnTo>
                      <a:pt x="21600" y="21400"/>
                    </a:lnTo>
                    <a:lnTo>
                      <a:pt x="1898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8" name="Shape 980"/>
              <p:cNvSpPr/>
              <p:nvPr/>
            </p:nvSpPr>
            <p:spPr>
              <a:xfrm>
                <a:off x="84138" y="1158875"/>
                <a:ext cx="388939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8" y="21600"/>
                    </a:moveTo>
                    <a:lnTo>
                      <a:pt x="0" y="1357"/>
                    </a:lnTo>
                    <a:lnTo>
                      <a:pt x="970" y="0"/>
                    </a:lnTo>
                    <a:lnTo>
                      <a:pt x="21600" y="20243"/>
                    </a:lnTo>
                    <a:lnTo>
                      <a:pt x="20718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9" name="Shape 981"/>
              <p:cNvSpPr/>
              <p:nvPr/>
            </p:nvSpPr>
            <p:spPr>
              <a:xfrm>
                <a:off x="247650" y="1476374"/>
                <a:ext cx="233364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51" y="21600"/>
                    </a:moveTo>
                    <a:lnTo>
                      <a:pt x="0" y="21210"/>
                    </a:lnTo>
                    <a:lnTo>
                      <a:pt x="19396" y="0"/>
                    </a:lnTo>
                    <a:lnTo>
                      <a:pt x="21600" y="325"/>
                    </a:lnTo>
                    <a:lnTo>
                      <a:pt x="235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0" name="Shape 982"/>
              <p:cNvSpPr/>
              <p:nvPr/>
            </p:nvSpPr>
            <p:spPr>
              <a:xfrm>
                <a:off x="458788" y="1465262"/>
                <a:ext cx="417513" cy="247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5" y="21600"/>
                    </a:moveTo>
                    <a:lnTo>
                      <a:pt x="0" y="1938"/>
                    </a:lnTo>
                    <a:lnTo>
                      <a:pt x="575" y="0"/>
                    </a:lnTo>
                    <a:lnTo>
                      <a:pt x="21600" y="19662"/>
                    </a:lnTo>
                    <a:lnTo>
                      <a:pt x="2102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1" name="Shape 983"/>
              <p:cNvSpPr/>
              <p:nvPr/>
            </p:nvSpPr>
            <p:spPr>
              <a:xfrm>
                <a:off x="850900" y="1697037"/>
                <a:ext cx="100014" cy="60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1" y="21600"/>
                    </a:moveTo>
                    <a:lnTo>
                      <a:pt x="0" y="169"/>
                    </a:lnTo>
                    <a:lnTo>
                      <a:pt x="5486" y="0"/>
                    </a:lnTo>
                    <a:lnTo>
                      <a:pt x="21600" y="21487"/>
                    </a:lnTo>
                    <a:lnTo>
                      <a:pt x="1577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2" name="Shape 984"/>
              <p:cNvSpPr/>
              <p:nvPr/>
            </p:nvSpPr>
            <p:spPr>
              <a:xfrm>
                <a:off x="865188" y="1689099"/>
                <a:ext cx="539751" cy="315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5" y="21600"/>
                    </a:moveTo>
                    <a:lnTo>
                      <a:pt x="0" y="1520"/>
                    </a:lnTo>
                    <a:lnTo>
                      <a:pt x="445" y="0"/>
                    </a:lnTo>
                    <a:lnTo>
                      <a:pt x="21600" y="19972"/>
                    </a:lnTo>
                    <a:lnTo>
                      <a:pt x="2115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3" name="Shape 985"/>
              <p:cNvSpPr/>
              <p:nvPr/>
            </p:nvSpPr>
            <p:spPr>
              <a:xfrm>
                <a:off x="803275" y="1381124"/>
                <a:ext cx="76201" cy="322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21600"/>
                    </a:moveTo>
                    <a:lnTo>
                      <a:pt x="0" y="213"/>
                    </a:lnTo>
                    <a:lnTo>
                      <a:pt x="7200" y="0"/>
                    </a:lnTo>
                    <a:lnTo>
                      <a:pt x="21600" y="21387"/>
                    </a:lnTo>
                    <a:lnTo>
                      <a:pt x="144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4" name="Shape 986"/>
              <p:cNvSpPr/>
              <p:nvPr/>
            </p:nvSpPr>
            <p:spPr>
              <a:xfrm>
                <a:off x="257175" y="1684337"/>
                <a:ext cx="611189" cy="3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3" y="21600"/>
                    </a:moveTo>
                    <a:lnTo>
                      <a:pt x="0" y="19872"/>
                    </a:lnTo>
                    <a:lnTo>
                      <a:pt x="21207" y="0"/>
                    </a:lnTo>
                    <a:lnTo>
                      <a:pt x="21600" y="1620"/>
                    </a:lnTo>
                    <a:lnTo>
                      <a:pt x="39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5" name="Shape 987"/>
              <p:cNvSpPr/>
              <p:nvPr/>
            </p:nvSpPr>
            <p:spPr>
              <a:xfrm>
                <a:off x="261938" y="1981199"/>
                <a:ext cx="677864" cy="3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46" y="21600"/>
                    </a:moveTo>
                    <a:lnTo>
                      <a:pt x="0" y="1512"/>
                    </a:lnTo>
                    <a:lnTo>
                      <a:pt x="354" y="0"/>
                    </a:lnTo>
                    <a:lnTo>
                      <a:pt x="21600" y="20088"/>
                    </a:lnTo>
                    <a:lnTo>
                      <a:pt x="2124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6" name="Shape 988"/>
              <p:cNvSpPr/>
              <p:nvPr/>
            </p:nvSpPr>
            <p:spPr>
              <a:xfrm>
                <a:off x="946150" y="2193924"/>
                <a:ext cx="1447802" cy="11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" y="21600"/>
                    </a:moveTo>
                    <a:lnTo>
                      <a:pt x="0" y="16992"/>
                    </a:lnTo>
                    <a:lnTo>
                      <a:pt x="21576" y="0"/>
                    </a:lnTo>
                    <a:lnTo>
                      <a:pt x="21600" y="4320"/>
                    </a:lnTo>
                    <a:lnTo>
                      <a:pt x="4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7" name="Shape 989"/>
              <p:cNvSpPr/>
              <p:nvPr/>
            </p:nvSpPr>
            <p:spPr>
              <a:xfrm>
                <a:off x="2090738" y="1597024"/>
                <a:ext cx="596901" cy="287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2" y="21600"/>
                    </a:moveTo>
                    <a:lnTo>
                      <a:pt x="0" y="19691"/>
                    </a:lnTo>
                    <a:lnTo>
                      <a:pt x="21255" y="0"/>
                    </a:lnTo>
                    <a:lnTo>
                      <a:pt x="21600" y="1909"/>
                    </a:lnTo>
                    <a:lnTo>
                      <a:pt x="40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8" name="Shape 990"/>
              <p:cNvSpPr/>
              <p:nvPr/>
            </p:nvSpPr>
            <p:spPr>
              <a:xfrm>
                <a:off x="1733551" y="1858962"/>
                <a:ext cx="366714" cy="122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4" y="21600"/>
                    </a:moveTo>
                    <a:lnTo>
                      <a:pt x="0" y="17392"/>
                    </a:lnTo>
                    <a:lnTo>
                      <a:pt x="21132" y="0"/>
                    </a:lnTo>
                    <a:lnTo>
                      <a:pt x="21600" y="4488"/>
                    </a:lnTo>
                    <a:lnTo>
                      <a:pt x="374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9" name="Shape 991"/>
              <p:cNvSpPr/>
              <p:nvPr/>
            </p:nvSpPr>
            <p:spPr>
              <a:xfrm>
                <a:off x="2635251" y="839787"/>
                <a:ext cx="60326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7" y="21600"/>
                    </a:moveTo>
                    <a:lnTo>
                      <a:pt x="0" y="44"/>
                    </a:lnTo>
                    <a:lnTo>
                      <a:pt x="9095" y="0"/>
                    </a:lnTo>
                    <a:lnTo>
                      <a:pt x="21600" y="21511"/>
                    </a:lnTo>
                    <a:lnTo>
                      <a:pt x="1193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0" name="Shape 992"/>
              <p:cNvSpPr/>
              <p:nvPr/>
            </p:nvSpPr>
            <p:spPr>
              <a:xfrm>
                <a:off x="2220913" y="357188"/>
                <a:ext cx="436564" cy="49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7" y="21600"/>
                    </a:moveTo>
                    <a:lnTo>
                      <a:pt x="0" y="762"/>
                    </a:lnTo>
                    <a:lnTo>
                      <a:pt x="1021" y="0"/>
                    </a:lnTo>
                    <a:lnTo>
                      <a:pt x="21600" y="20838"/>
                    </a:lnTo>
                    <a:lnTo>
                      <a:pt x="2065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1" name="Shape 993"/>
              <p:cNvSpPr/>
              <p:nvPr/>
            </p:nvSpPr>
            <p:spPr>
              <a:xfrm>
                <a:off x="2303463" y="838200"/>
                <a:ext cx="347664" cy="271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" y="21600"/>
                    </a:moveTo>
                    <a:lnTo>
                      <a:pt x="0" y="19832"/>
                    </a:lnTo>
                    <a:lnTo>
                      <a:pt x="20614" y="0"/>
                    </a:lnTo>
                    <a:lnTo>
                      <a:pt x="21600" y="1516"/>
                    </a:lnTo>
                    <a:lnTo>
                      <a:pt x="108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2" name="Shape 994"/>
              <p:cNvSpPr/>
              <p:nvPr/>
            </p:nvSpPr>
            <p:spPr>
              <a:xfrm>
                <a:off x="1952626" y="1090612"/>
                <a:ext cx="371476" cy="320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3" y="21600"/>
                    </a:moveTo>
                    <a:lnTo>
                      <a:pt x="0" y="20317"/>
                    </a:lnTo>
                    <a:lnTo>
                      <a:pt x="20677" y="0"/>
                    </a:lnTo>
                    <a:lnTo>
                      <a:pt x="21600" y="1283"/>
                    </a:lnTo>
                    <a:lnTo>
                      <a:pt x="92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3" name="Shape 995"/>
              <p:cNvSpPr/>
              <p:nvPr/>
            </p:nvSpPr>
            <p:spPr>
              <a:xfrm>
                <a:off x="1374775" y="1308099"/>
                <a:ext cx="592139" cy="103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6" y="21600"/>
                    </a:moveTo>
                    <a:lnTo>
                      <a:pt x="0" y="5317"/>
                    </a:lnTo>
                    <a:lnTo>
                      <a:pt x="174" y="0"/>
                    </a:lnTo>
                    <a:lnTo>
                      <a:pt x="21600" y="15951"/>
                    </a:lnTo>
                    <a:lnTo>
                      <a:pt x="2142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4" name="Shape 996"/>
              <p:cNvSpPr/>
              <p:nvPr/>
            </p:nvSpPr>
            <p:spPr>
              <a:xfrm>
                <a:off x="814388" y="1314449"/>
                <a:ext cx="560389" cy="79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" y="21600"/>
                    </a:moveTo>
                    <a:lnTo>
                      <a:pt x="0" y="15120"/>
                    </a:lnTo>
                    <a:lnTo>
                      <a:pt x="21478" y="0"/>
                    </a:lnTo>
                    <a:lnTo>
                      <a:pt x="21600" y="7344"/>
                    </a:lnTo>
                    <a:lnTo>
                      <a:pt x="12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5" name="Shape 997"/>
              <p:cNvSpPr/>
              <p:nvPr/>
            </p:nvSpPr>
            <p:spPr>
              <a:xfrm>
                <a:off x="88900" y="1154112"/>
                <a:ext cx="731838" cy="24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19" y="21600"/>
                    </a:moveTo>
                    <a:lnTo>
                      <a:pt x="0" y="2230"/>
                    </a:lnTo>
                    <a:lnTo>
                      <a:pt x="234" y="0"/>
                    </a:lnTo>
                    <a:lnTo>
                      <a:pt x="21600" y="19510"/>
                    </a:lnTo>
                    <a:lnTo>
                      <a:pt x="21319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6" name="Shape 998"/>
              <p:cNvSpPr/>
              <p:nvPr/>
            </p:nvSpPr>
            <p:spPr>
              <a:xfrm>
                <a:off x="465138" y="1381124"/>
                <a:ext cx="346076" cy="11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5" y="21600"/>
                    </a:moveTo>
                    <a:lnTo>
                      <a:pt x="0" y="16428"/>
                    </a:lnTo>
                    <a:lnTo>
                      <a:pt x="21303" y="0"/>
                    </a:lnTo>
                    <a:lnTo>
                      <a:pt x="21600" y="4563"/>
                    </a:lnTo>
                    <a:lnTo>
                      <a:pt x="49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7" name="Shape 999"/>
              <p:cNvSpPr/>
              <p:nvPr/>
            </p:nvSpPr>
            <p:spPr>
              <a:xfrm>
                <a:off x="860425" y="1387474"/>
                <a:ext cx="1100139" cy="309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4" y="20829"/>
                      <a:pt x="44" y="20829"/>
                      <a:pt x="44" y="20829"/>
                    </a:cubicBezTo>
                    <a:cubicBezTo>
                      <a:pt x="44" y="19903"/>
                      <a:pt x="44" y="19903"/>
                      <a:pt x="44" y="19903"/>
                    </a:cubicBezTo>
                    <a:cubicBezTo>
                      <a:pt x="653" y="19594"/>
                      <a:pt x="15721" y="5400"/>
                      <a:pt x="21469" y="0"/>
                    </a:cubicBezTo>
                    <a:cubicBezTo>
                      <a:pt x="21600" y="1697"/>
                      <a:pt x="21600" y="1697"/>
                      <a:pt x="21600" y="1697"/>
                    </a:cubicBezTo>
                    <a:cubicBezTo>
                      <a:pt x="1916" y="20366"/>
                      <a:pt x="218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8" name="Shape 1000"/>
              <p:cNvSpPr/>
              <p:nvPr/>
            </p:nvSpPr>
            <p:spPr>
              <a:xfrm>
                <a:off x="860425" y="1320799"/>
                <a:ext cx="522289" cy="379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" y="21600"/>
                    </a:moveTo>
                    <a:lnTo>
                      <a:pt x="0" y="20335"/>
                    </a:lnTo>
                    <a:lnTo>
                      <a:pt x="21075" y="0"/>
                    </a:lnTo>
                    <a:lnTo>
                      <a:pt x="21600" y="1265"/>
                    </a:lnTo>
                    <a:lnTo>
                      <a:pt x="52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9" name="Shape 1001"/>
              <p:cNvSpPr/>
              <p:nvPr/>
            </p:nvSpPr>
            <p:spPr>
              <a:xfrm>
                <a:off x="1387475" y="1090612"/>
                <a:ext cx="9255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" y="21600"/>
                    </a:moveTo>
                    <a:lnTo>
                      <a:pt x="0" y="19068"/>
                    </a:lnTo>
                    <a:lnTo>
                      <a:pt x="21415" y="0"/>
                    </a:lnTo>
                    <a:lnTo>
                      <a:pt x="21600" y="2234"/>
                    </a:lnTo>
                    <a:lnTo>
                      <a:pt x="11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0" name="Shape 1002"/>
              <p:cNvSpPr/>
              <p:nvPr/>
            </p:nvSpPr>
            <p:spPr>
              <a:xfrm>
                <a:off x="1951038" y="1403349"/>
                <a:ext cx="161926" cy="465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0" y="295"/>
                    </a:lnTo>
                    <a:lnTo>
                      <a:pt x="3600" y="0"/>
                    </a:lnTo>
                    <a:lnTo>
                      <a:pt x="21600" y="21305"/>
                    </a:lnTo>
                    <a:lnTo>
                      <a:pt x="180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1" name="Shape 1003"/>
              <p:cNvSpPr/>
              <p:nvPr/>
            </p:nvSpPr>
            <p:spPr>
              <a:xfrm>
                <a:off x="1703388" y="731838"/>
                <a:ext cx="935039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7" y="21600"/>
                    </a:moveTo>
                    <a:lnTo>
                      <a:pt x="0" y="4431"/>
                    </a:lnTo>
                    <a:lnTo>
                      <a:pt x="37" y="0"/>
                    </a:lnTo>
                    <a:lnTo>
                      <a:pt x="21600" y="16892"/>
                    </a:lnTo>
                    <a:lnTo>
                      <a:pt x="2152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2" name="Shape 1004"/>
              <p:cNvSpPr/>
              <p:nvPr/>
            </p:nvSpPr>
            <p:spPr>
              <a:xfrm>
                <a:off x="1700213" y="358775"/>
                <a:ext cx="534989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1" y="21600"/>
                    </a:moveTo>
                    <a:lnTo>
                      <a:pt x="0" y="20376"/>
                    </a:lnTo>
                    <a:lnTo>
                      <a:pt x="20959" y="0"/>
                    </a:lnTo>
                    <a:lnTo>
                      <a:pt x="21600" y="1137"/>
                    </a:lnTo>
                    <a:lnTo>
                      <a:pt x="64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3" name="Shape 1005"/>
              <p:cNvSpPr/>
              <p:nvPr/>
            </p:nvSpPr>
            <p:spPr>
              <a:xfrm>
                <a:off x="77788" y="581025"/>
                <a:ext cx="257176" cy="58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0" y="21600"/>
                    </a:moveTo>
                    <a:lnTo>
                      <a:pt x="0" y="21247"/>
                    </a:lnTo>
                    <a:lnTo>
                      <a:pt x="19600" y="0"/>
                    </a:lnTo>
                    <a:lnTo>
                      <a:pt x="21600" y="294"/>
                    </a:lnTo>
                    <a:lnTo>
                      <a:pt x="20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4" name="Shape 1006"/>
              <p:cNvSpPr/>
              <p:nvPr/>
            </p:nvSpPr>
            <p:spPr>
              <a:xfrm>
                <a:off x="323850" y="569913"/>
                <a:ext cx="404814" cy="558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9" y="21600"/>
                    </a:moveTo>
                    <a:lnTo>
                      <a:pt x="0" y="614"/>
                    </a:lnTo>
                    <a:lnTo>
                      <a:pt x="1101" y="0"/>
                    </a:lnTo>
                    <a:lnTo>
                      <a:pt x="21600" y="21048"/>
                    </a:lnTo>
                    <a:lnTo>
                      <a:pt x="20499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5" name="Shape 1007"/>
              <p:cNvSpPr/>
              <p:nvPr/>
            </p:nvSpPr>
            <p:spPr>
              <a:xfrm>
                <a:off x="727075" y="1098549"/>
                <a:ext cx="666751" cy="231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43" y="21600"/>
                    </a:moveTo>
                    <a:lnTo>
                      <a:pt x="0" y="2367"/>
                    </a:lnTo>
                    <a:lnTo>
                      <a:pt x="309" y="0"/>
                    </a:lnTo>
                    <a:lnTo>
                      <a:pt x="21600" y="19233"/>
                    </a:lnTo>
                    <a:lnTo>
                      <a:pt x="2134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6" name="Shape 1008"/>
              <p:cNvSpPr/>
              <p:nvPr/>
            </p:nvSpPr>
            <p:spPr>
              <a:xfrm>
                <a:off x="711200" y="1108075"/>
                <a:ext cx="111126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54" y="21600"/>
                    </a:moveTo>
                    <a:lnTo>
                      <a:pt x="0" y="488"/>
                    </a:lnTo>
                    <a:lnTo>
                      <a:pt x="5246" y="0"/>
                    </a:lnTo>
                    <a:lnTo>
                      <a:pt x="21600" y="20990"/>
                    </a:lnTo>
                    <a:lnTo>
                      <a:pt x="16354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7" name="Shape 1009"/>
              <p:cNvSpPr/>
              <p:nvPr/>
            </p:nvSpPr>
            <p:spPr>
              <a:xfrm>
                <a:off x="454025" y="1101724"/>
                <a:ext cx="277814" cy="382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5" y="21600"/>
                    </a:moveTo>
                    <a:lnTo>
                      <a:pt x="0" y="20704"/>
                    </a:lnTo>
                    <a:lnTo>
                      <a:pt x="19995" y="0"/>
                    </a:lnTo>
                    <a:lnTo>
                      <a:pt x="21600" y="896"/>
                    </a:lnTo>
                    <a:lnTo>
                      <a:pt x="1605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8" name="Shape 1010"/>
              <p:cNvSpPr/>
              <p:nvPr/>
            </p:nvSpPr>
            <p:spPr>
              <a:xfrm>
                <a:off x="311150" y="217488"/>
                <a:ext cx="458788" cy="374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3" y="21600"/>
                    </a:moveTo>
                    <a:lnTo>
                      <a:pt x="0" y="20410"/>
                    </a:lnTo>
                    <a:lnTo>
                      <a:pt x="20853" y="0"/>
                    </a:lnTo>
                    <a:lnTo>
                      <a:pt x="21600" y="1098"/>
                    </a:lnTo>
                    <a:lnTo>
                      <a:pt x="67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9" name="Shape 1011"/>
              <p:cNvSpPr/>
              <p:nvPr/>
            </p:nvSpPr>
            <p:spPr>
              <a:xfrm>
                <a:off x="744538" y="222250"/>
                <a:ext cx="485776" cy="579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53" y="21600"/>
                    </a:moveTo>
                    <a:lnTo>
                      <a:pt x="0" y="651"/>
                    </a:lnTo>
                    <a:lnTo>
                      <a:pt x="918" y="0"/>
                    </a:lnTo>
                    <a:lnTo>
                      <a:pt x="21600" y="21067"/>
                    </a:lnTo>
                    <a:lnTo>
                      <a:pt x="2075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0" name="Shape 1012"/>
              <p:cNvSpPr/>
              <p:nvPr/>
            </p:nvSpPr>
            <p:spPr>
              <a:xfrm>
                <a:off x="711200" y="773113"/>
                <a:ext cx="512764" cy="34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2" y="21600"/>
                    </a:moveTo>
                    <a:lnTo>
                      <a:pt x="0" y="20206"/>
                    </a:lnTo>
                    <a:lnTo>
                      <a:pt x="21065" y="0"/>
                    </a:lnTo>
                    <a:lnTo>
                      <a:pt x="21600" y="1394"/>
                    </a:lnTo>
                    <a:lnTo>
                      <a:pt x="60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1" name="Shape 1013"/>
              <p:cNvSpPr/>
              <p:nvPr/>
            </p:nvSpPr>
            <p:spPr>
              <a:xfrm>
                <a:off x="93663" y="1098549"/>
                <a:ext cx="628651" cy="66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2857"/>
                    </a:lnTo>
                    <a:lnTo>
                      <a:pt x="21545" y="0"/>
                    </a:lnTo>
                    <a:lnTo>
                      <a:pt x="21600" y="8743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2" name="Shape 1014"/>
              <p:cNvSpPr/>
              <p:nvPr/>
            </p:nvSpPr>
            <p:spPr>
              <a:xfrm>
                <a:off x="1219200" y="727075"/>
                <a:ext cx="490538" cy="71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" y="21600"/>
                    </a:moveTo>
                    <a:lnTo>
                      <a:pt x="0" y="13440"/>
                    </a:lnTo>
                    <a:lnTo>
                      <a:pt x="21460" y="0"/>
                    </a:lnTo>
                    <a:lnTo>
                      <a:pt x="21600" y="8160"/>
                    </a:lnTo>
                    <a:lnTo>
                      <a:pt x="14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3" name="Shape 1015"/>
              <p:cNvSpPr/>
              <p:nvPr/>
            </p:nvSpPr>
            <p:spPr>
              <a:xfrm>
                <a:off x="1514476" y="55563"/>
                <a:ext cx="717551" cy="320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1" y="21600"/>
                    </a:moveTo>
                    <a:lnTo>
                      <a:pt x="0" y="1497"/>
                    </a:lnTo>
                    <a:lnTo>
                      <a:pt x="335" y="0"/>
                    </a:lnTo>
                    <a:lnTo>
                      <a:pt x="21600" y="20103"/>
                    </a:lnTo>
                    <a:lnTo>
                      <a:pt x="2136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4" name="Shape 1016"/>
              <p:cNvSpPr/>
              <p:nvPr/>
            </p:nvSpPr>
            <p:spPr>
              <a:xfrm>
                <a:off x="749300" y="52388"/>
                <a:ext cx="773114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" y="21600"/>
                    </a:moveTo>
                    <a:lnTo>
                      <a:pt x="0" y="18621"/>
                    </a:lnTo>
                    <a:lnTo>
                      <a:pt x="21423" y="0"/>
                    </a:lnTo>
                    <a:lnTo>
                      <a:pt x="21600" y="3166"/>
                    </a:lnTo>
                    <a:lnTo>
                      <a:pt x="13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5" name="Shape 1017"/>
              <p:cNvSpPr/>
              <p:nvPr/>
            </p:nvSpPr>
            <p:spPr>
              <a:xfrm>
                <a:off x="1508126" y="61913"/>
                <a:ext cx="214314" cy="68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21600"/>
                    </a:moveTo>
                    <a:lnTo>
                      <a:pt x="0" y="301"/>
                    </a:lnTo>
                    <a:lnTo>
                      <a:pt x="2400" y="0"/>
                    </a:lnTo>
                    <a:lnTo>
                      <a:pt x="21600" y="21399"/>
                    </a:lnTo>
                    <a:lnTo>
                      <a:pt x="192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6" name="Shape 1018"/>
              <p:cNvSpPr/>
              <p:nvPr/>
            </p:nvSpPr>
            <p:spPr>
              <a:xfrm>
                <a:off x="1195388" y="74613"/>
                <a:ext cx="330201" cy="712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8" y="21600"/>
                    </a:moveTo>
                    <a:lnTo>
                      <a:pt x="0" y="21263"/>
                    </a:lnTo>
                    <a:lnTo>
                      <a:pt x="19938" y="0"/>
                    </a:lnTo>
                    <a:lnTo>
                      <a:pt x="21600" y="289"/>
                    </a:lnTo>
                    <a:lnTo>
                      <a:pt x="1558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7" name="Shape 1019"/>
              <p:cNvSpPr/>
              <p:nvPr/>
            </p:nvSpPr>
            <p:spPr>
              <a:xfrm>
                <a:off x="700088" y="225425"/>
                <a:ext cx="65089" cy="869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56" y="21600"/>
                    </a:moveTo>
                    <a:lnTo>
                      <a:pt x="0" y="21600"/>
                    </a:lnTo>
                    <a:lnTo>
                      <a:pt x="12644" y="0"/>
                    </a:lnTo>
                    <a:lnTo>
                      <a:pt x="21600" y="79"/>
                    </a:lnTo>
                    <a:lnTo>
                      <a:pt x="895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8" name="Shape 1020"/>
              <p:cNvSpPr/>
              <p:nvPr/>
            </p:nvSpPr>
            <p:spPr>
              <a:xfrm>
                <a:off x="1698626" y="735013"/>
                <a:ext cx="276226" cy="658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2" y="21600"/>
                    </a:moveTo>
                    <a:lnTo>
                      <a:pt x="0" y="312"/>
                    </a:lnTo>
                    <a:lnTo>
                      <a:pt x="1862" y="0"/>
                    </a:lnTo>
                    <a:lnTo>
                      <a:pt x="21600" y="21288"/>
                    </a:lnTo>
                    <a:lnTo>
                      <a:pt x="19862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9" name="Shape 1021"/>
              <p:cNvSpPr/>
              <p:nvPr/>
            </p:nvSpPr>
            <p:spPr>
              <a:xfrm>
                <a:off x="1214438" y="782638"/>
                <a:ext cx="168276" cy="522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0" y="21600"/>
                    </a:moveTo>
                    <a:lnTo>
                      <a:pt x="0" y="328"/>
                    </a:lnTo>
                    <a:lnTo>
                      <a:pt x="3260" y="0"/>
                    </a:lnTo>
                    <a:lnTo>
                      <a:pt x="21600" y="21337"/>
                    </a:lnTo>
                    <a:lnTo>
                      <a:pt x="1834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0" name="Shape 1022"/>
              <p:cNvSpPr/>
              <p:nvPr/>
            </p:nvSpPr>
            <p:spPr>
              <a:xfrm>
                <a:off x="1365250" y="744538"/>
                <a:ext cx="350839" cy="576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8" y="21600"/>
                    </a:moveTo>
                    <a:lnTo>
                      <a:pt x="0" y="21124"/>
                    </a:lnTo>
                    <a:lnTo>
                      <a:pt x="20232" y="0"/>
                    </a:lnTo>
                    <a:lnTo>
                      <a:pt x="21600" y="476"/>
                    </a:lnTo>
                    <a:lnTo>
                      <a:pt x="1368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1" name="Shape 1023"/>
              <p:cNvSpPr/>
              <p:nvPr/>
            </p:nvSpPr>
            <p:spPr>
              <a:xfrm>
                <a:off x="1717676" y="733425"/>
                <a:ext cx="598489" cy="374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4" y="21600"/>
                    </a:moveTo>
                    <a:lnTo>
                      <a:pt x="0" y="1281"/>
                    </a:lnTo>
                    <a:lnTo>
                      <a:pt x="516" y="0"/>
                    </a:lnTo>
                    <a:lnTo>
                      <a:pt x="21600" y="20319"/>
                    </a:lnTo>
                    <a:lnTo>
                      <a:pt x="21084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2" name="Shape 1024"/>
              <p:cNvSpPr/>
              <p:nvPr/>
            </p:nvSpPr>
            <p:spPr>
              <a:xfrm>
                <a:off x="2298701" y="1101724"/>
                <a:ext cx="384176" cy="509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40" y="21600"/>
                    </a:moveTo>
                    <a:lnTo>
                      <a:pt x="0" y="673"/>
                    </a:lnTo>
                    <a:lnTo>
                      <a:pt x="1160" y="0"/>
                    </a:lnTo>
                    <a:lnTo>
                      <a:pt x="21600" y="20927"/>
                    </a:lnTo>
                    <a:lnTo>
                      <a:pt x="2044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3" name="Shape 1025"/>
              <p:cNvSpPr/>
              <p:nvPr/>
            </p:nvSpPr>
            <p:spPr>
              <a:xfrm>
                <a:off x="2097088" y="1119187"/>
                <a:ext cx="222251" cy="746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21600"/>
                    </a:moveTo>
                    <a:lnTo>
                      <a:pt x="0" y="21416"/>
                    </a:lnTo>
                    <a:lnTo>
                      <a:pt x="19131" y="0"/>
                    </a:lnTo>
                    <a:lnTo>
                      <a:pt x="21600" y="184"/>
                    </a:lnTo>
                    <a:lnTo>
                      <a:pt x="2314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4" name="Shape 1026"/>
              <p:cNvSpPr/>
              <p:nvPr/>
            </p:nvSpPr>
            <p:spPr>
              <a:xfrm>
                <a:off x="1371600" y="1320799"/>
                <a:ext cx="368301" cy="660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97" y="21600"/>
                    </a:moveTo>
                    <a:lnTo>
                      <a:pt x="0" y="363"/>
                    </a:lnTo>
                    <a:lnTo>
                      <a:pt x="1303" y="0"/>
                    </a:lnTo>
                    <a:lnTo>
                      <a:pt x="21600" y="21185"/>
                    </a:lnTo>
                    <a:lnTo>
                      <a:pt x="2029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5" name="Shape 1027"/>
              <p:cNvSpPr/>
              <p:nvPr/>
            </p:nvSpPr>
            <p:spPr>
              <a:xfrm>
                <a:off x="1717676" y="1398587"/>
                <a:ext cx="257176" cy="573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" y="21600"/>
                    </a:moveTo>
                    <a:lnTo>
                      <a:pt x="0" y="21181"/>
                    </a:lnTo>
                    <a:lnTo>
                      <a:pt x="19600" y="0"/>
                    </a:lnTo>
                    <a:lnTo>
                      <a:pt x="21600" y="419"/>
                    </a:lnTo>
                    <a:lnTo>
                      <a:pt x="186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6" name="Shape 1028"/>
              <p:cNvSpPr/>
              <p:nvPr/>
            </p:nvSpPr>
            <p:spPr>
              <a:xfrm>
                <a:off x="1398588" y="1968499"/>
                <a:ext cx="333376" cy="455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" y="21600"/>
                    </a:moveTo>
                    <a:lnTo>
                      <a:pt x="0" y="20847"/>
                    </a:lnTo>
                    <a:lnTo>
                      <a:pt x="20160" y="0"/>
                    </a:lnTo>
                    <a:lnTo>
                      <a:pt x="21600" y="677"/>
                    </a:lnTo>
                    <a:lnTo>
                      <a:pt x="133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7" name="Shape 1029"/>
              <p:cNvSpPr/>
              <p:nvPr/>
            </p:nvSpPr>
            <p:spPr>
              <a:xfrm>
                <a:off x="1398588" y="2441574"/>
                <a:ext cx="411163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6" y="21600"/>
                    </a:moveTo>
                    <a:lnTo>
                      <a:pt x="0" y="792"/>
                    </a:lnTo>
                    <a:lnTo>
                      <a:pt x="1084" y="0"/>
                    </a:lnTo>
                    <a:lnTo>
                      <a:pt x="21600" y="20808"/>
                    </a:lnTo>
                    <a:lnTo>
                      <a:pt x="20516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8" name="Shape 1030"/>
              <p:cNvSpPr/>
              <p:nvPr/>
            </p:nvSpPr>
            <p:spPr>
              <a:xfrm>
                <a:off x="854075" y="1708149"/>
                <a:ext cx="565151" cy="74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1" y="21600"/>
                    </a:moveTo>
                    <a:lnTo>
                      <a:pt x="0" y="458"/>
                    </a:lnTo>
                    <a:lnTo>
                      <a:pt x="728" y="0"/>
                    </a:lnTo>
                    <a:lnTo>
                      <a:pt x="21600" y="21142"/>
                    </a:lnTo>
                    <a:lnTo>
                      <a:pt x="20811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9" name="Shape 1031"/>
              <p:cNvSpPr/>
              <p:nvPr/>
            </p:nvSpPr>
            <p:spPr>
              <a:xfrm>
                <a:off x="1252538" y="1168399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0" name="Shape 1032"/>
              <p:cNvSpPr/>
              <p:nvPr/>
            </p:nvSpPr>
            <p:spPr>
              <a:xfrm>
                <a:off x="133350" y="1870074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1" name="Shape 1033"/>
              <p:cNvSpPr/>
              <p:nvPr/>
            </p:nvSpPr>
            <p:spPr>
              <a:xfrm>
                <a:off x="1279525" y="3140074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2" name="Shape 1034"/>
              <p:cNvSpPr/>
              <p:nvPr/>
            </p:nvSpPr>
            <p:spPr>
              <a:xfrm>
                <a:off x="1279525" y="1839912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3" name="Shape 1035"/>
              <p:cNvSpPr/>
              <p:nvPr/>
            </p:nvSpPr>
            <p:spPr>
              <a:xfrm>
                <a:off x="2549526" y="1471612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4" name="Shape 1036"/>
              <p:cNvSpPr/>
              <p:nvPr/>
            </p:nvSpPr>
            <p:spPr>
              <a:xfrm>
                <a:off x="638175" y="104775"/>
                <a:ext cx="260351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5" name="Shape 1037"/>
              <p:cNvSpPr/>
              <p:nvPr/>
            </p:nvSpPr>
            <p:spPr>
              <a:xfrm>
                <a:off x="636588" y="1022349"/>
                <a:ext cx="185739" cy="185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6" name="Shape 1038"/>
              <p:cNvSpPr/>
              <p:nvPr/>
            </p:nvSpPr>
            <p:spPr>
              <a:xfrm>
                <a:off x="0" y="1069974"/>
                <a:ext cx="185738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7" name="Shape 1039"/>
              <p:cNvSpPr/>
              <p:nvPr/>
            </p:nvSpPr>
            <p:spPr>
              <a:xfrm>
                <a:off x="234950" y="488950"/>
                <a:ext cx="188915" cy="18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8" name="Shape 1040"/>
              <p:cNvSpPr/>
              <p:nvPr/>
            </p:nvSpPr>
            <p:spPr>
              <a:xfrm>
                <a:off x="1614488" y="649288"/>
                <a:ext cx="185739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9" name="Shape 1041"/>
              <p:cNvSpPr/>
              <p:nvPr/>
            </p:nvSpPr>
            <p:spPr>
              <a:xfrm>
                <a:off x="2559051" y="742950"/>
                <a:ext cx="185739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0" name="Shape 1042"/>
              <p:cNvSpPr/>
              <p:nvPr/>
            </p:nvSpPr>
            <p:spPr>
              <a:xfrm>
                <a:off x="2008188" y="1789112"/>
                <a:ext cx="187327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1" name="Shape 1043"/>
              <p:cNvSpPr/>
              <p:nvPr/>
            </p:nvSpPr>
            <p:spPr>
              <a:xfrm>
                <a:off x="2224088" y="1011237"/>
                <a:ext cx="187327" cy="185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2" name="Shape 1044"/>
              <p:cNvSpPr/>
              <p:nvPr/>
            </p:nvSpPr>
            <p:spPr>
              <a:xfrm>
                <a:off x="560388" y="2735262"/>
                <a:ext cx="187327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3" name="Shape 1045"/>
              <p:cNvSpPr/>
              <p:nvPr/>
            </p:nvSpPr>
            <p:spPr>
              <a:xfrm>
                <a:off x="2068513" y="2586037"/>
                <a:ext cx="188915" cy="188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4" name="Shape 1046"/>
              <p:cNvSpPr/>
              <p:nvPr/>
            </p:nvSpPr>
            <p:spPr>
              <a:xfrm>
                <a:off x="1157288" y="727075"/>
                <a:ext cx="133351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5" name="Shape 1047"/>
              <p:cNvSpPr/>
              <p:nvPr/>
            </p:nvSpPr>
            <p:spPr>
              <a:xfrm>
                <a:off x="403225" y="1411287"/>
                <a:ext cx="133351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6" name="Shape 1048"/>
              <p:cNvSpPr/>
              <p:nvPr/>
            </p:nvSpPr>
            <p:spPr>
              <a:xfrm>
                <a:off x="754063" y="1322387"/>
                <a:ext cx="133351" cy="136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7" name="Shape 1049"/>
              <p:cNvSpPr/>
              <p:nvPr/>
            </p:nvSpPr>
            <p:spPr>
              <a:xfrm>
                <a:off x="1901826" y="1331912"/>
                <a:ext cx="134939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8" name="Shape 1050"/>
              <p:cNvSpPr/>
              <p:nvPr/>
            </p:nvSpPr>
            <p:spPr>
              <a:xfrm>
                <a:off x="1673226" y="1912937"/>
                <a:ext cx="136527" cy="131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9" name="Shape 1051"/>
              <p:cNvSpPr/>
              <p:nvPr/>
            </p:nvSpPr>
            <p:spPr>
              <a:xfrm>
                <a:off x="1452563" y="0"/>
                <a:ext cx="134939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0" name="Shape 1052"/>
              <p:cNvSpPr/>
              <p:nvPr/>
            </p:nvSpPr>
            <p:spPr>
              <a:xfrm>
                <a:off x="2165351" y="306388"/>
                <a:ext cx="133351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1" name="Shape 1053"/>
              <p:cNvSpPr/>
              <p:nvPr/>
            </p:nvSpPr>
            <p:spPr>
              <a:xfrm>
                <a:off x="2341563" y="2138362"/>
                <a:ext cx="134939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2" name="Shape 1054"/>
              <p:cNvSpPr/>
              <p:nvPr/>
            </p:nvSpPr>
            <p:spPr>
              <a:xfrm>
                <a:off x="2025651" y="3146424"/>
                <a:ext cx="133351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3" name="Shape 1055"/>
              <p:cNvSpPr/>
              <p:nvPr/>
            </p:nvSpPr>
            <p:spPr>
              <a:xfrm>
                <a:off x="1735138" y="3217862"/>
                <a:ext cx="136527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4" name="Shape 1056"/>
              <p:cNvSpPr/>
              <p:nvPr/>
            </p:nvSpPr>
            <p:spPr>
              <a:xfrm>
                <a:off x="715963" y="3224212"/>
                <a:ext cx="134939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5" name="Shape 1057"/>
              <p:cNvSpPr/>
              <p:nvPr/>
            </p:nvSpPr>
            <p:spPr>
              <a:xfrm>
                <a:off x="857250" y="2200274"/>
                <a:ext cx="188915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6" name="Shape 1058"/>
              <p:cNvSpPr/>
              <p:nvPr/>
            </p:nvSpPr>
            <p:spPr>
              <a:xfrm>
                <a:off x="1727201" y="2374899"/>
                <a:ext cx="185739" cy="188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7" name="Shape 1059"/>
              <p:cNvSpPr/>
              <p:nvPr/>
            </p:nvSpPr>
            <p:spPr>
              <a:xfrm>
                <a:off x="1735138" y="2841624"/>
                <a:ext cx="187327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8" name="Shape 1060"/>
              <p:cNvSpPr/>
              <p:nvPr/>
            </p:nvSpPr>
            <p:spPr>
              <a:xfrm>
                <a:off x="1033463" y="2797174"/>
                <a:ext cx="188915" cy="18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9" name="Shape 1061"/>
              <p:cNvSpPr/>
              <p:nvPr/>
            </p:nvSpPr>
            <p:spPr>
              <a:xfrm>
                <a:off x="781050" y="1612899"/>
                <a:ext cx="185739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8" name="Group 1159"/>
            <p:cNvGrpSpPr/>
            <p:nvPr/>
          </p:nvGrpSpPr>
          <p:grpSpPr>
            <a:xfrm>
              <a:off x="5397789" y="4695947"/>
              <a:ext cx="1277728" cy="946589"/>
              <a:chOff x="-1" y="-1"/>
              <a:chExt cx="1278226" cy="946834"/>
            </a:xfrm>
          </p:grpSpPr>
          <p:sp>
            <p:nvSpPr>
              <p:cNvPr id="9" name="Shape 1063"/>
              <p:cNvSpPr/>
              <p:nvPr/>
            </p:nvSpPr>
            <p:spPr>
              <a:xfrm>
                <a:off x="-1" y="0"/>
                <a:ext cx="1278226" cy="85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5" y="21600"/>
                    </a:moveTo>
                    <a:lnTo>
                      <a:pt x="8970" y="21573"/>
                    </a:lnTo>
                    <a:lnTo>
                      <a:pt x="8097" y="21545"/>
                    </a:lnTo>
                    <a:lnTo>
                      <a:pt x="7224" y="21464"/>
                    </a:lnTo>
                    <a:lnTo>
                      <a:pt x="6448" y="21355"/>
                    </a:lnTo>
                    <a:lnTo>
                      <a:pt x="5745" y="21218"/>
                    </a:lnTo>
                    <a:lnTo>
                      <a:pt x="5527" y="21136"/>
                    </a:lnTo>
                    <a:lnTo>
                      <a:pt x="5333" y="21055"/>
                    </a:lnTo>
                    <a:lnTo>
                      <a:pt x="5164" y="20945"/>
                    </a:lnTo>
                    <a:lnTo>
                      <a:pt x="5139" y="20836"/>
                    </a:lnTo>
                    <a:lnTo>
                      <a:pt x="5067" y="20618"/>
                    </a:lnTo>
                    <a:lnTo>
                      <a:pt x="4970" y="20427"/>
                    </a:lnTo>
                    <a:lnTo>
                      <a:pt x="4800" y="20209"/>
                    </a:lnTo>
                    <a:lnTo>
                      <a:pt x="4606" y="20018"/>
                    </a:lnTo>
                    <a:lnTo>
                      <a:pt x="3976" y="19555"/>
                    </a:lnTo>
                    <a:lnTo>
                      <a:pt x="3127" y="18955"/>
                    </a:lnTo>
                    <a:lnTo>
                      <a:pt x="2667" y="18627"/>
                    </a:lnTo>
                    <a:lnTo>
                      <a:pt x="2303" y="18245"/>
                    </a:lnTo>
                    <a:lnTo>
                      <a:pt x="1988" y="17918"/>
                    </a:lnTo>
                    <a:lnTo>
                      <a:pt x="1745" y="17536"/>
                    </a:lnTo>
                    <a:lnTo>
                      <a:pt x="1576" y="17209"/>
                    </a:lnTo>
                    <a:lnTo>
                      <a:pt x="1455" y="16882"/>
                    </a:lnTo>
                    <a:lnTo>
                      <a:pt x="1382" y="16582"/>
                    </a:lnTo>
                    <a:lnTo>
                      <a:pt x="1358" y="16282"/>
                    </a:lnTo>
                    <a:lnTo>
                      <a:pt x="1382" y="16064"/>
                    </a:lnTo>
                    <a:lnTo>
                      <a:pt x="1430" y="15845"/>
                    </a:lnTo>
                    <a:lnTo>
                      <a:pt x="1479" y="15436"/>
                    </a:lnTo>
                    <a:lnTo>
                      <a:pt x="1479" y="15273"/>
                    </a:lnTo>
                    <a:lnTo>
                      <a:pt x="1430" y="15109"/>
                    </a:lnTo>
                    <a:lnTo>
                      <a:pt x="1333" y="14973"/>
                    </a:lnTo>
                    <a:lnTo>
                      <a:pt x="1091" y="14864"/>
                    </a:lnTo>
                    <a:lnTo>
                      <a:pt x="873" y="14755"/>
                    </a:lnTo>
                    <a:lnTo>
                      <a:pt x="727" y="14645"/>
                    </a:lnTo>
                    <a:lnTo>
                      <a:pt x="679" y="14509"/>
                    </a:lnTo>
                    <a:lnTo>
                      <a:pt x="630" y="14400"/>
                    </a:lnTo>
                    <a:lnTo>
                      <a:pt x="703" y="14291"/>
                    </a:lnTo>
                    <a:lnTo>
                      <a:pt x="800" y="14236"/>
                    </a:lnTo>
                    <a:lnTo>
                      <a:pt x="970" y="14127"/>
                    </a:lnTo>
                    <a:lnTo>
                      <a:pt x="1164" y="13991"/>
                    </a:lnTo>
                    <a:lnTo>
                      <a:pt x="1333" y="13936"/>
                    </a:lnTo>
                    <a:lnTo>
                      <a:pt x="1430" y="13773"/>
                    </a:lnTo>
                    <a:lnTo>
                      <a:pt x="1479" y="13664"/>
                    </a:lnTo>
                    <a:lnTo>
                      <a:pt x="1479" y="13527"/>
                    </a:lnTo>
                    <a:lnTo>
                      <a:pt x="1430" y="13145"/>
                    </a:lnTo>
                    <a:lnTo>
                      <a:pt x="1382" y="12927"/>
                    </a:lnTo>
                    <a:lnTo>
                      <a:pt x="1358" y="12682"/>
                    </a:lnTo>
                    <a:lnTo>
                      <a:pt x="1382" y="12464"/>
                    </a:lnTo>
                    <a:lnTo>
                      <a:pt x="1455" y="12273"/>
                    </a:lnTo>
                    <a:lnTo>
                      <a:pt x="1576" y="12055"/>
                    </a:lnTo>
                    <a:lnTo>
                      <a:pt x="1576" y="11973"/>
                    </a:lnTo>
                    <a:lnTo>
                      <a:pt x="1552" y="11891"/>
                    </a:lnTo>
                    <a:lnTo>
                      <a:pt x="1430" y="11864"/>
                    </a:lnTo>
                    <a:lnTo>
                      <a:pt x="1164" y="11864"/>
                    </a:lnTo>
                    <a:lnTo>
                      <a:pt x="679" y="11727"/>
                    </a:lnTo>
                    <a:lnTo>
                      <a:pt x="558" y="11591"/>
                    </a:lnTo>
                    <a:lnTo>
                      <a:pt x="533" y="11455"/>
                    </a:lnTo>
                    <a:lnTo>
                      <a:pt x="558" y="11318"/>
                    </a:lnTo>
                    <a:lnTo>
                      <a:pt x="679" y="11155"/>
                    </a:lnTo>
                    <a:lnTo>
                      <a:pt x="824" y="11045"/>
                    </a:lnTo>
                    <a:lnTo>
                      <a:pt x="1018" y="10936"/>
                    </a:lnTo>
                    <a:lnTo>
                      <a:pt x="1236" y="10827"/>
                    </a:lnTo>
                    <a:lnTo>
                      <a:pt x="1358" y="10718"/>
                    </a:lnTo>
                    <a:lnTo>
                      <a:pt x="1430" y="10609"/>
                    </a:lnTo>
                    <a:lnTo>
                      <a:pt x="1430" y="10473"/>
                    </a:lnTo>
                    <a:lnTo>
                      <a:pt x="1358" y="10118"/>
                    </a:lnTo>
                    <a:lnTo>
                      <a:pt x="1333" y="9955"/>
                    </a:lnTo>
                    <a:lnTo>
                      <a:pt x="1333" y="9545"/>
                    </a:lnTo>
                    <a:lnTo>
                      <a:pt x="1358" y="9355"/>
                    </a:lnTo>
                    <a:lnTo>
                      <a:pt x="1430" y="9055"/>
                    </a:lnTo>
                    <a:lnTo>
                      <a:pt x="1430" y="8945"/>
                    </a:lnTo>
                    <a:lnTo>
                      <a:pt x="1382" y="8836"/>
                    </a:lnTo>
                    <a:lnTo>
                      <a:pt x="1285" y="8727"/>
                    </a:lnTo>
                    <a:lnTo>
                      <a:pt x="897" y="8564"/>
                    </a:lnTo>
                    <a:lnTo>
                      <a:pt x="776" y="8455"/>
                    </a:lnTo>
                    <a:lnTo>
                      <a:pt x="703" y="8318"/>
                    </a:lnTo>
                    <a:lnTo>
                      <a:pt x="703" y="8209"/>
                    </a:lnTo>
                    <a:lnTo>
                      <a:pt x="727" y="8073"/>
                    </a:lnTo>
                    <a:lnTo>
                      <a:pt x="873" y="7936"/>
                    </a:lnTo>
                    <a:lnTo>
                      <a:pt x="1018" y="7827"/>
                    </a:lnTo>
                    <a:lnTo>
                      <a:pt x="1261" y="7718"/>
                    </a:lnTo>
                    <a:lnTo>
                      <a:pt x="1455" y="7664"/>
                    </a:lnTo>
                    <a:lnTo>
                      <a:pt x="1576" y="7582"/>
                    </a:lnTo>
                    <a:lnTo>
                      <a:pt x="1648" y="7500"/>
                    </a:lnTo>
                    <a:lnTo>
                      <a:pt x="1648" y="7391"/>
                    </a:lnTo>
                    <a:lnTo>
                      <a:pt x="1552" y="7145"/>
                    </a:lnTo>
                    <a:lnTo>
                      <a:pt x="1527" y="6982"/>
                    </a:lnTo>
                    <a:lnTo>
                      <a:pt x="1479" y="6845"/>
                    </a:lnTo>
                    <a:lnTo>
                      <a:pt x="1479" y="6682"/>
                    </a:lnTo>
                    <a:lnTo>
                      <a:pt x="1527" y="6518"/>
                    </a:lnTo>
                    <a:lnTo>
                      <a:pt x="1648" y="6218"/>
                    </a:lnTo>
                    <a:lnTo>
                      <a:pt x="1697" y="6055"/>
                    </a:lnTo>
                    <a:lnTo>
                      <a:pt x="1721" y="5945"/>
                    </a:lnTo>
                    <a:lnTo>
                      <a:pt x="1697" y="5891"/>
                    </a:lnTo>
                    <a:lnTo>
                      <a:pt x="1576" y="5891"/>
                    </a:lnTo>
                    <a:lnTo>
                      <a:pt x="1430" y="5836"/>
                    </a:lnTo>
                    <a:lnTo>
                      <a:pt x="1285" y="5809"/>
                    </a:lnTo>
                    <a:lnTo>
                      <a:pt x="1115" y="5727"/>
                    </a:lnTo>
                    <a:lnTo>
                      <a:pt x="970" y="5645"/>
                    </a:lnTo>
                    <a:lnTo>
                      <a:pt x="824" y="5536"/>
                    </a:lnTo>
                    <a:lnTo>
                      <a:pt x="727" y="5400"/>
                    </a:lnTo>
                    <a:lnTo>
                      <a:pt x="679" y="5264"/>
                    </a:lnTo>
                    <a:lnTo>
                      <a:pt x="606" y="51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188" y="3818"/>
                    </a:lnTo>
                    <a:lnTo>
                      <a:pt x="21164" y="4009"/>
                    </a:lnTo>
                    <a:lnTo>
                      <a:pt x="21091" y="4145"/>
                    </a:lnTo>
                    <a:lnTo>
                      <a:pt x="20945" y="4282"/>
                    </a:lnTo>
                    <a:lnTo>
                      <a:pt x="20824" y="4391"/>
                    </a:lnTo>
                    <a:lnTo>
                      <a:pt x="20703" y="4473"/>
                    </a:lnTo>
                    <a:lnTo>
                      <a:pt x="20533" y="4555"/>
                    </a:lnTo>
                    <a:lnTo>
                      <a:pt x="20364" y="4582"/>
                    </a:lnTo>
                    <a:lnTo>
                      <a:pt x="20242" y="4582"/>
                    </a:lnTo>
                    <a:lnTo>
                      <a:pt x="20145" y="4636"/>
                    </a:lnTo>
                    <a:lnTo>
                      <a:pt x="20097" y="4691"/>
                    </a:lnTo>
                    <a:lnTo>
                      <a:pt x="20097" y="4800"/>
                    </a:lnTo>
                    <a:lnTo>
                      <a:pt x="20170" y="4909"/>
                    </a:lnTo>
                    <a:lnTo>
                      <a:pt x="20291" y="5264"/>
                    </a:lnTo>
                    <a:lnTo>
                      <a:pt x="20339" y="5400"/>
                    </a:lnTo>
                    <a:lnTo>
                      <a:pt x="20339" y="5591"/>
                    </a:lnTo>
                    <a:lnTo>
                      <a:pt x="20291" y="5727"/>
                    </a:lnTo>
                    <a:lnTo>
                      <a:pt x="20242" y="5891"/>
                    </a:lnTo>
                    <a:lnTo>
                      <a:pt x="20170" y="6109"/>
                    </a:lnTo>
                    <a:lnTo>
                      <a:pt x="20170" y="6218"/>
                    </a:lnTo>
                    <a:lnTo>
                      <a:pt x="20194" y="6327"/>
                    </a:lnTo>
                    <a:lnTo>
                      <a:pt x="20339" y="6409"/>
                    </a:lnTo>
                    <a:lnTo>
                      <a:pt x="20558" y="6464"/>
                    </a:lnTo>
                    <a:lnTo>
                      <a:pt x="20800" y="6545"/>
                    </a:lnTo>
                    <a:lnTo>
                      <a:pt x="20945" y="6655"/>
                    </a:lnTo>
                    <a:lnTo>
                      <a:pt x="21042" y="6791"/>
                    </a:lnTo>
                    <a:lnTo>
                      <a:pt x="21115" y="6927"/>
                    </a:lnTo>
                    <a:lnTo>
                      <a:pt x="21091" y="7064"/>
                    </a:lnTo>
                    <a:lnTo>
                      <a:pt x="21018" y="7173"/>
                    </a:lnTo>
                    <a:lnTo>
                      <a:pt x="20897" y="7282"/>
                    </a:lnTo>
                    <a:lnTo>
                      <a:pt x="20703" y="7391"/>
                    </a:lnTo>
                    <a:lnTo>
                      <a:pt x="20533" y="7473"/>
                    </a:lnTo>
                    <a:lnTo>
                      <a:pt x="20436" y="7555"/>
                    </a:lnTo>
                    <a:lnTo>
                      <a:pt x="20388" y="7664"/>
                    </a:lnTo>
                    <a:lnTo>
                      <a:pt x="20364" y="7800"/>
                    </a:lnTo>
                    <a:lnTo>
                      <a:pt x="20436" y="8100"/>
                    </a:lnTo>
                    <a:lnTo>
                      <a:pt x="20461" y="8291"/>
                    </a:lnTo>
                    <a:lnTo>
                      <a:pt x="20485" y="8455"/>
                    </a:lnTo>
                    <a:lnTo>
                      <a:pt x="20436" y="8836"/>
                    </a:lnTo>
                    <a:lnTo>
                      <a:pt x="20388" y="9164"/>
                    </a:lnTo>
                    <a:lnTo>
                      <a:pt x="20388" y="9327"/>
                    </a:lnTo>
                    <a:lnTo>
                      <a:pt x="20461" y="9464"/>
                    </a:lnTo>
                    <a:lnTo>
                      <a:pt x="20558" y="9573"/>
                    </a:lnTo>
                    <a:lnTo>
                      <a:pt x="20752" y="9682"/>
                    </a:lnTo>
                    <a:lnTo>
                      <a:pt x="20994" y="9791"/>
                    </a:lnTo>
                    <a:lnTo>
                      <a:pt x="21164" y="9900"/>
                    </a:lnTo>
                    <a:lnTo>
                      <a:pt x="21261" y="10064"/>
                    </a:lnTo>
                    <a:lnTo>
                      <a:pt x="21285" y="10200"/>
                    </a:lnTo>
                    <a:lnTo>
                      <a:pt x="21261" y="10309"/>
                    </a:lnTo>
                    <a:lnTo>
                      <a:pt x="21115" y="10473"/>
                    </a:lnTo>
                    <a:lnTo>
                      <a:pt x="20921" y="10527"/>
                    </a:lnTo>
                    <a:lnTo>
                      <a:pt x="20655" y="10582"/>
                    </a:lnTo>
                    <a:lnTo>
                      <a:pt x="20388" y="10609"/>
                    </a:lnTo>
                    <a:lnTo>
                      <a:pt x="20267" y="10636"/>
                    </a:lnTo>
                    <a:lnTo>
                      <a:pt x="20194" y="10691"/>
                    </a:lnTo>
                    <a:lnTo>
                      <a:pt x="20242" y="10800"/>
                    </a:lnTo>
                    <a:lnTo>
                      <a:pt x="20364" y="11018"/>
                    </a:lnTo>
                    <a:lnTo>
                      <a:pt x="20436" y="11209"/>
                    </a:lnTo>
                    <a:lnTo>
                      <a:pt x="20436" y="11673"/>
                    </a:lnTo>
                    <a:lnTo>
                      <a:pt x="20388" y="11864"/>
                    </a:lnTo>
                    <a:lnTo>
                      <a:pt x="20339" y="12245"/>
                    </a:lnTo>
                    <a:lnTo>
                      <a:pt x="20339" y="12409"/>
                    </a:lnTo>
                    <a:lnTo>
                      <a:pt x="20364" y="12518"/>
                    </a:lnTo>
                    <a:lnTo>
                      <a:pt x="20461" y="12627"/>
                    </a:lnTo>
                    <a:lnTo>
                      <a:pt x="20655" y="12736"/>
                    </a:lnTo>
                    <a:lnTo>
                      <a:pt x="20848" y="12873"/>
                    </a:lnTo>
                    <a:lnTo>
                      <a:pt x="21018" y="12927"/>
                    </a:lnTo>
                    <a:lnTo>
                      <a:pt x="21115" y="13036"/>
                    </a:lnTo>
                    <a:lnTo>
                      <a:pt x="21164" y="13145"/>
                    </a:lnTo>
                    <a:lnTo>
                      <a:pt x="21164" y="13255"/>
                    </a:lnTo>
                    <a:lnTo>
                      <a:pt x="21091" y="13364"/>
                    </a:lnTo>
                    <a:lnTo>
                      <a:pt x="20921" y="13500"/>
                    </a:lnTo>
                    <a:lnTo>
                      <a:pt x="20485" y="13718"/>
                    </a:lnTo>
                    <a:lnTo>
                      <a:pt x="20364" y="13855"/>
                    </a:lnTo>
                    <a:lnTo>
                      <a:pt x="20339" y="13991"/>
                    </a:lnTo>
                    <a:lnTo>
                      <a:pt x="20291" y="14182"/>
                    </a:lnTo>
                    <a:lnTo>
                      <a:pt x="20388" y="14591"/>
                    </a:lnTo>
                    <a:lnTo>
                      <a:pt x="20436" y="14809"/>
                    </a:lnTo>
                    <a:lnTo>
                      <a:pt x="20436" y="15027"/>
                    </a:lnTo>
                    <a:lnTo>
                      <a:pt x="20485" y="15191"/>
                    </a:lnTo>
                    <a:lnTo>
                      <a:pt x="20655" y="15382"/>
                    </a:lnTo>
                    <a:lnTo>
                      <a:pt x="20800" y="15600"/>
                    </a:lnTo>
                    <a:lnTo>
                      <a:pt x="20824" y="15709"/>
                    </a:lnTo>
                    <a:lnTo>
                      <a:pt x="20824" y="15845"/>
                    </a:lnTo>
                    <a:lnTo>
                      <a:pt x="20752" y="16227"/>
                    </a:lnTo>
                    <a:lnTo>
                      <a:pt x="20606" y="16636"/>
                    </a:lnTo>
                    <a:lnTo>
                      <a:pt x="20388" y="17045"/>
                    </a:lnTo>
                    <a:lnTo>
                      <a:pt x="20170" y="17400"/>
                    </a:lnTo>
                    <a:lnTo>
                      <a:pt x="19879" y="17809"/>
                    </a:lnTo>
                    <a:lnTo>
                      <a:pt x="19539" y="18218"/>
                    </a:lnTo>
                    <a:lnTo>
                      <a:pt x="19224" y="18573"/>
                    </a:lnTo>
                    <a:lnTo>
                      <a:pt x="18812" y="18955"/>
                    </a:lnTo>
                    <a:lnTo>
                      <a:pt x="18448" y="19282"/>
                    </a:lnTo>
                    <a:lnTo>
                      <a:pt x="18109" y="19582"/>
                    </a:lnTo>
                    <a:lnTo>
                      <a:pt x="17503" y="20018"/>
                    </a:lnTo>
                    <a:lnTo>
                      <a:pt x="17236" y="20236"/>
                    </a:lnTo>
                    <a:lnTo>
                      <a:pt x="17042" y="20427"/>
                    </a:lnTo>
                    <a:lnTo>
                      <a:pt x="16921" y="20618"/>
                    </a:lnTo>
                    <a:lnTo>
                      <a:pt x="16848" y="20836"/>
                    </a:lnTo>
                    <a:lnTo>
                      <a:pt x="16824" y="20864"/>
                    </a:lnTo>
                    <a:lnTo>
                      <a:pt x="16776" y="20945"/>
                    </a:lnTo>
                    <a:lnTo>
                      <a:pt x="16630" y="21055"/>
                    </a:lnTo>
                    <a:lnTo>
                      <a:pt x="16364" y="21136"/>
                    </a:lnTo>
                    <a:lnTo>
                      <a:pt x="16073" y="21218"/>
                    </a:lnTo>
                    <a:lnTo>
                      <a:pt x="15248" y="21355"/>
                    </a:lnTo>
                    <a:lnTo>
                      <a:pt x="14303" y="21464"/>
                    </a:lnTo>
                    <a:lnTo>
                      <a:pt x="13285" y="21545"/>
                    </a:lnTo>
                    <a:lnTo>
                      <a:pt x="12218" y="21573"/>
                    </a:lnTo>
                    <a:lnTo>
                      <a:pt x="10545" y="21600"/>
                    </a:lnTo>
                    <a:close/>
                  </a:path>
                </a:pathLst>
              </a:custGeom>
              <a:solidFill>
                <a:srgbClr val="939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" name="Shape 1064"/>
              <p:cNvSpPr/>
              <p:nvPr/>
            </p:nvSpPr>
            <p:spPr>
              <a:xfrm>
                <a:off x="274007" y="0"/>
                <a:ext cx="361518" cy="85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71" y="21600"/>
                    </a:moveTo>
                    <a:lnTo>
                      <a:pt x="8829" y="21573"/>
                    </a:lnTo>
                    <a:lnTo>
                      <a:pt x="7886" y="21545"/>
                    </a:lnTo>
                    <a:lnTo>
                      <a:pt x="7029" y="21464"/>
                    </a:lnTo>
                    <a:lnTo>
                      <a:pt x="6171" y="21355"/>
                    </a:lnTo>
                    <a:lnTo>
                      <a:pt x="5486" y="21218"/>
                    </a:lnTo>
                    <a:lnTo>
                      <a:pt x="5057" y="21055"/>
                    </a:lnTo>
                    <a:lnTo>
                      <a:pt x="4886" y="20945"/>
                    </a:lnTo>
                    <a:lnTo>
                      <a:pt x="4886" y="20836"/>
                    </a:lnTo>
                    <a:lnTo>
                      <a:pt x="4714" y="20427"/>
                    </a:lnTo>
                    <a:lnTo>
                      <a:pt x="4286" y="20018"/>
                    </a:lnTo>
                    <a:lnTo>
                      <a:pt x="3771" y="19555"/>
                    </a:lnTo>
                    <a:lnTo>
                      <a:pt x="2314" y="18627"/>
                    </a:lnTo>
                    <a:lnTo>
                      <a:pt x="1971" y="18245"/>
                    </a:lnTo>
                    <a:lnTo>
                      <a:pt x="1457" y="17536"/>
                    </a:lnTo>
                    <a:lnTo>
                      <a:pt x="1200" y="16882"/>
                    </a:lnTo>
                    <a:lnTo>
                      <a:pt x="1114" y="16282"/>
                    </a:lnTo>
                    <a:lnTo>
                      <a:pt x="1114" y="15845"/>
                    </a:lnTo>
                    <a:lnTo>
                      <a:pt x="1200" y="15436"/>
                    </a:lnTo>
                    <a:lnTo>
                      <a:pt x="1114" y="15109"/>
                    </a:lnTo>
                    <a:lnTo>
                      <a:pt x="943" y="14973"/>
                    </a:lnTo>
                    <a:lnTo>
                      <a:pt x="857" y="14864"/>
                    </a:lnTo>
                    <a:lnTo>
                      <a:pt x="343" y="14645"/>
                    </a:lnTo>
                    <a:lnTo>
                      <a:pt x="343" y="14400"/>
                    </a:lnTo>
                    <a:lnTo>
                      <a:pt x="514" y="14236"/>
                    </a:lnTo>
                    <a:lnTo>
                      <a:pt x="857" y="13991"/>
                    </a:lnTo>
                    <a:lnTo>
                      <a:pt x="1114" y="13936"/>
                    </a:lnTo>
                    <a:lnTo>
                      <a:pt x="1114" y="13773"/>
                    </a:lnTo>
                    <a:lnTo>
                      <a:pt x="1200" y="13527"/>
                    </a:lnTo>
                    <a:lnTo>
                      <a:pt x="1114" y="13145"/>
                    </a:lnTo>
                    <a:lnTo>
                      <a:pt x="1114" y="12682"/>
                    </a:lnTo>
                    <a:lnTo>
                      <a:pt x="1200" y="12273"/>
                    </a:lnTo>
                    <a:lnTo>
                      <a:pt x="1286" y="12055"/>
                    </a:lnTo>
                    <a:lnTo>
                      <a:pt x="1286" y="11973"/>
                    </a:lnTo>
                    <a:lnTo>
                      <a:pt x="1200" y="11891"/>
                    </a:lnTo>
                    <a:lnTo>
                      <a:pt x="1114" y="11864"/>
                    </a:lnTo>
                    <a:lnTo>
                      <a:pt x="857" y="11864"/>
                    </a:lnTo>
                    <a:lnTo>
                      <a:pt x="600" y="11782"/>
                    </a:lnTo>
                    <a:lnTo>
                      <a:pt x="343" y="11727"/>
                    </a:lnTo>
                    <a:lnTo>
                      <a:pt x="257" y="11591"/>
                    </a:lnTo>
                    <a:lnTo>
                      <a:pt x="257" y="11455"/>
                    </a:lnTo>
                    <a:lnTo>
                      <a:pt x="343" y="11155"/>
                    </a:lnTo>
                    <a:lnTo>
                      <a:pt x="514" y="11045"/>
                    </a:lnTo>
                    <a:lnTo>
                      <a:pt x="771" y="10936"/>
                    </a:lnTo>
                    <a:lnTo>
                      <a:pt x="1114" y="10718"/>
                    </a:lnTo>
                    <a:lnTo>
                      <a:pt x="1114" y="10473"/>
                    </a:lnTo>
                    <a:lnTo>
                      <a:pt x="943" y="9709"/>
                    </a:lnTo>
                    <a:lnTo>
                      <a:pt x="1114" y="9055"/>
                    </a:lnTo>
                    <a:lnTo>
                      <a:pt x="1114" y="8836"/>
                    </a:lnTo>
                    <a:lnTo>
                      <a:pt x="943" y="8727"/>
                    </a:lnTo>
                    <a:lnTo>
                      <a:pt x="857" y="8645"/>
                    </a:lnTo>
                    <a:lnTo>
                      <a:pt x="600" y="8564"/>
                    </a:lnTo>
                    <a:lnTo>
                      <a:pt x="514" y="8455"/>
                    </a:lnTo>
                    <a:lnTo>
                      <a:pt x="343" y="8209"/>
                    </a:lnTo>
                    <a:lnTo>
                      <a:pt x="514" y="7936"/>
                    </a:lnTo>
                    <a:lnTo>
                      <a:pt x="771" y="7827"/>
                    </a:lnTo>
                    <a:lnTo>
                      <a:pt x="943" y="7718"/>
                    </a:lnTo>
                    <a:lnTo>
                      <a:pt x="1200" y="7664"/>
                    </a:lnTo>
                    <a:lnTo>
                      <a:pt x="1286" y="7582"/>
                    </a:lnTo>
                    <a:lnTo>
                      <a:pt x="1286" y="7391"/>
                    </a:lnTo>
                    <a:lnTo>
                      <a:pt x="1200" y="6845"/>
                    </a:lnTo>
                    <a:lnTo>
                      <a:pt x="1200" y="6518"/>
                    </a:lnTo>
                    <a:lnTo>
                      <a:pt x="1286" y="6218"/>
                    </a:lnTo>
                    <a:lnTo>
                      <a:pt x="1457" y="5945"/>
                    </a:lnTo>
                    <a:lnTo>
                      <a:pt x="1457" y="5891"/>
                    </a:lnTo>
                    <a:lnTo>
                      <a:pt x="1286" y="5891"/>
                    </a:lnTo>
                    <a:lnTo>
                      <a:pt x="943" y="5809"/>
                    </a:lnTo>
                    <a:lnTo>
                      <a:pt x="600" y="5645"/>
                    </a:lnTo>
                    <a:lnTo>
                      <a:pt x="343" y="5400"/>
                    </a:lnTo>
                    <a:lnTo>
                      <a:pt x="257" y="5100"/>
                    </a:lnTo>
                    <a:lnTo>
                      <a:pt x="343" y="4745"/>
                    </a:lnTo>
                    <a:lnTo>
                      <a:pt x="514" y="4445"/>
                    </a:lnTo>
                    <a:lnTo>
                      <a:pt x="600" y="4064"/>
                    </a:lnTo>
                    <a:lnTo>
                      <a:pt x="600" y="3627"/>
                    </a:lnTo>
                    <a:lnTo>
                      <a:pt x="771" y="2618"/>
                    </a:lnTo>
                    <a:lnTo>
                      <a:pt x="600" y="2182"/>
                    </a:lnTo>
                    <a:lnTo>
                      <a:pt x="600" y="1773"/>
                    </a:lnTo>
                    <a:lnTo>
                      <a:pt x="257" y="9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573"/>
                    </a:lnTo>
                    <a:lnTo>
                      <a:pt x="21514" y="736"/>
                    </a:lnTo>
                    <a:lnTo>
                      <a:pt x="21429" y="927"/>
                    </a:lnTo>
                    <a:lnTo>
                      <a:pt x="21000" y="1255"/>
                    </a:lnTo>
                    <a:lnTo>
                      <a:pt x="20914" y="1609"/>
                    </a:lnTo>
                    <a:lnTo>
                      <a:pt x="20914" y="2809"/>
                    </a:lnTo>
                    <a:lnTo>
                      <a:pt x="21000" y="3136"/>
                    </a:lnTo>
                    <a:lnTo>
                      <a:pt x="21171" y="3491"/>
                    </a:lnTo>
                    <a:lnTo>
                      <a:pt x="21171" y="4145"/>
                    </a:lnTo>
                    <a:lnTo>
                      <a:pt x="20829" y="4391"/>
                    </a:lnTo>
                    <a:lnTo>
                      <a:pt x="20571" y="4555"/>
                    </a:lnTo>
                    <a:lnTo>
                      <a:pt x="20229" y="4582"/>
                    </a:lnTo>
                    <a:lnTo>
                      <a:pt x="20143" y="4636"/>
                    </a:lnTo>
                    <a:lnTo>
                      <a:pt x="20143" y="4909"/>
                    </a:lnTo>
                    <a:lnTo>
                      <a:pt x="20229" y="5264"/>
                    </a:lnTo>
                    <a:lnTo>
                      <a:pt x="20314" y="5591"/>
                    </a:lnTo>
                    <a:lnTo>
                      <a:pt x="20143" y="6109"/>
                    </a:lnTo>
                    <a:lnTo>
                      <a:pt x="20229" y="6327"/>
                    </a:lnTo>
                    <a:lnTo>
                      <a:pt x="20314" y="6409"/>
                    </a:lnTo>
                    <a:lnTo>
                      <a:pt x="20571" y="6464"/>
                    </a:lnTo>
                    <a:lnTo>
                      <a:pt x="20829" y="6545"/>
                    </a:lnTo>
                    <a:lnTo>
                      <a:pt x="20914" y="6655"/>
                    </a:lnTo>
                    <a:lnTo>
                      <a:pt x="21171" y="6927"/>
                    </a:lnTo>
                    <a:lnTo>
                      <a:pt x="21000" y="7173"/>
                    </a:lnTo>
                    <a:lnTo>
                      <a:pt x="20914" y="7282"/>
                    </a:lnTo>
                    <a:lnTo>
                      <a:pt x="20657" y="7391"/>
                    </a:lnTo>
                    <a:lnTo>
                      <a:pt x="20486" y="7555"/>
                    </a:lnTo>
                    <a:lnTo>
                      <a:pt x="20314" y="7800"/>
                    </a:lnTo>
                    <a:lnTo>
                      <a:pt x="20486" y="8455"/>
                    </a:lnTo>
                    <a:lnTo>
                      <a:pt x="20314" y="9164"/>
                    </a:lnTo>
                    <a:lnTo>
                      <a:pt x="20486" y="9464"/>
                    </a:lnTo>
                    <a:lnTo>
                      <a:pt x="20571" y="9573"/>
                    </a:lnTo>
                    <a:lnTo>
                      <a:pt x="20829" y="9682"/>
                    </a:lnTo>
                    <a:lnTo>
                      <a:pt x="21171" y="9900"/>
                    </a:lnTo>
                    <a:lnTo>
                      <a:pt x="21257" y="10200"/>
                    </a:lnTo>
                    <a:lnTo>
                      <a:pt x="21257" y="10309"/>
                    </a:lnTo>
                    <a:lnTo>
                      <a:pt x="21171" y="10473"/>
                    </a:lnTo>
                    <a:lnTo>
                      <a:pt x="20657" y="10582"/>
                    </a:lnTo>
                    <a:lnTo>
                      <a:pt x="20314" y="10609"/>
                    </a:lnTo>
                    <a:lnTo>
                      <a:pt x="20229" y="10636"/>
                    </a:lnTo>
                    <a:lnTo>
                      <a:pt x="20229" y="10800"/>
                    </a:lnTo>
                    <a:lnTo>
                      <a:pt x="20314" y="11018"/>
                    </a:lnTo>
                    <a:lnTo>
                      <a:pt x="20486" y="11427"/>
                    </a:lnTo>
                    <a:lnTo>
                      <a:pt x="20314" y="11864"/>
                    </a:lnTo>
                    <a:lnTo>
                      <a:pt x="20314" y="12518"/>
                    </a:lnTo>
                    <a:lnTo>
                      <a:pt x="20657" y="12736"/>
                    </a:lnTo>
                    <a:lnTo>
                      <a:pt x="21000" y="12927"/>
                    </a:lnTo>
                    <a:lnTo>
                      <a:pt x="21171" y="13145"/>
                    </a:lnTo>
                    <a:lnTo>
                      <a:pt x="21000" y="13364"/>
                    </a:lnTo>
                    <a:lnTo>
                      <a:pt x="20657" y="13609"/>
                    </a:lnTo>
                    <a:lnTo>
                      <a:pt x="20486" y="13718"/>
                    </a:lnTo>
                    <a:lnTo>
                      <a:pt x="20314" y="13855"/>
                    </a:lnTo>
                    <a:lnTo>
                      <a:pt x="20314" y="14591"/>
                    </a:lnTo>
                    <a:lnTo>
                      <a:pt x="20486" y="15027"/>
                    </a:lnTo>
                    <a:lnTo>
                      <a:pt x="20486" y="15191"/>
                    </a:lnTo>
                    <a:lnTo>
                      <a:pt x="20657" y="15382"/>
                    </a:lnTo>
                    <a:lnTo>
                      <a:pt x="20829" y="15600"/>
                    </a:lnTo>
                    <a:lnTo>
                      <a:pt x="20829" y="15845"/>
                    </a:lnTo>
                    <a:lnTo>
                      <a:pt x="20571" y="16636"/>
                    </a:lnTo>
                    <a:lnTo>
                      <a:pt x="20143" y="17400"/>
                    </a:lnTo>
                    <a:lnTo>
                      <a:pt x="19543" y="18218"/>
                    </a:lnTo>
                    <a:lnTo>
                      <a:pt x="18857" y="18955"/>
                    </a:lnTo>
                    <a:lnTo>
                      <a:pt x="18000" y="19582"/>
                    </a:lnTo>
                    <a:lnTo>
                      <a:pt x="17486" y="20018"/>
                    </a:lnTo>
                    <a:lnTo>
                      <a:pt x="16971" y="20427"/>
                    </a:lnTo>
                    <a:lnTo>
                      <a:pt x="16886" y="20618"/>
                    </a:lnTo>
                    <a:lnTo>
                      <a:pt x="16714" y="20836"/>
                    </a:lnTo>
                    <a:lnTo>
                      <a:pt x="16714" y="20945"/>
                    </a:lnTo>
                    <a:lnTo>
                      <a:pt x="16543" y="21055"/>
                    </a:lnTo>
                    <a:lnTo>
                      <a:pt x="16286" y="21136"/>
                    </a:lnTo>
                    <a:lnTo>
                      <a:pt x="15943" y="21218"/>
                    </a:lnTo>
                    <a:lnTo>
                      <a:pt x="15086" y="21355"/>
                    </a:lnTo>
                    <a:lnTo>
                      <a:pt x="14229" y="21464"/>
                    </a:lnTo>
                    <a:lnTo>
                      <a:pt x="13114" y="21545"/>
                    </a:lnTo>
                    <a:lnTo>
                      <a:pt x="12086" y="21573"/>
                    </a:lnTo>
                    <a:lnTo>
                      <a:pt x="10371" y="21600"/>
                    </a:lnTo>
                    <a:close/>
                  </a:path>
                </a:pathLst>
              </a:custGeom>
              <a:solidFill>
                <a:srgbClr val="B1B1B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1" name="Shape 1065"/>
              <p:cNvSpPr/>
              <p:nvPr/>
            </p:nvSpPr>
            <p:spPr>
              <a:xfrm>
                <a:off x="503542" y="850526"/>
                <a:ext cx="291224" cy="9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lnTo>
                      <a:pt x="12981" y="243"/>
                    </a:lnTo>
                    <a:lnTo>
                      <a:pt x="15003" y="971"/>
                    </a:lnTo>
                    <a:lnTo>
                      <a:pt x="16918" y="1942"/>
                    </a:lnTo>
                    <a:lnTo>
                      <a:pt x="18514" y="3155"/>
                    </a:lnTo>
                    <a:lnTo>
                      <a:pt x="19791" y="4854"/>
                    </a:lnTo>
                    <a:lnTo>
                      <a:pt x="20749" y="6553"/>
                    </a:lnTo>
                    <a:lnTo>
                      <a:pt x="21174" y="7524"/>
                    </a:lnTo>
                    <a:lnTo>
                      <a:pt x="21494" y="8737"/>
                    </a:lnTo>
                    <a:lnTo>
                      <a:pt x="21600" y="9708"/>
                    </a:lnTo>
                    <a:lnTo>
                      <a:pt x="21600" y="12135"/>
                    </a:lnTo>
                    <a:lnTo>
                      <a:pt x="21494" y="13106"/>
                    </a:lnTo>
                    <a:lnTo>
                      <a:pt x="21174" y="14076"/>
                    </a:lnTo>
                    <a:lnTo>
                      <a:pt x="20749" y="15047"/>
                    </a:lnTo>
                    <a:lnTo>
                      <a:pt x="19791" y="16989"/>
                    </a:lnTo>
                    <a:lnTo>
                      <a:pt x="18514" y="18688"/>
                    </a:lnTo>
                    <a:lnTo>
                      <a:pt x="16918" y="19901"/>
                    </a:lnTo>
                    <a:lnTo>
                      <a:pt x="15003" y="20872"/>
                    </a:lnTo>
                    <a:lnTo>
                      <a:pt x="12981" y="21600"/>
                    </a:lnTo>
                    <a:lnTo>
                      <a:pt x="8619" y="21600"/>
                    </a:lnTo>
                    <a:lnTo>
                      <a:pt x="6597" y="20872"/>
                    </a:lnTo>
                    <a:lnTo>
                      <a:pt x="4788" y="19901"/>
                    </a:lnTo>
                    <a:lnTo>
                      <a:pt x="3192" y="18688"/>
                    </a:lnTo>
                    <a:lnTo>
                      <a:pt x="1915" y="16989"/>
                    </a:lnTo>
                    <a:lnTo>
                      <a:pt x="851" y="15047"/>
                    </a:lnTo>
                    <a:lnTo>
                      <a:pt x="426" y="14076"/>
                    </a:lnTo>
                    <a:lnTo>
                      <a:pt x="0" y="12135"/>
                    </a:lnTo>
                    <a:lnTo>
                      <a:pt x="0" y="9708"/>
                    </a:lnTo>
                    <a:lnTo>
                      <a:pt x="213" y="8737"/>
                    </a:lnTo>
                    <a:lnTo>
                      <a:pt x="426" y="7524"/>
                    </a:lnTo>
                    <a:lnTo>
                      <a:pt x="851" y="6553"/>
                    </a:lnTo>
                    <a:lnTo>
                      <a:pt x="1915" y="4854"/>
                    </a:lnTo>
                    <a:lnTo>
                      <a:pt x="3192" y="3155"/>
                    </a:lnTo>
                    <a:lnTo>
                      <a:pt x="4788" y="1942"/>
                    </a:lnTo>
                    <a:lnTo>
                      <a:pt x="6597" y="971"/>
                    </a:lnTo>
                    <a:lnTo>
                      <a:pt x="8619" y="243"/>
                    </a:lnTo>
                    <a:lnTo>
                      <a:pt x="10853" y="0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2" name="Shape 1066"/>
              <p:cNvSpPr/>
              <p:nvPr/>
            </p:nvSpPr>
            <p:spPr>
              <a:xfrm>
                <a:off x="394512" y="806160"/>
                <a:ext cx="509283" cy="10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0" y="0"/>
                    </a:moveTo>
                    <a:lnTo>
                      <a:pt x="12960" y="218"/>
                    </a:lnTo>
                    <a:lnTo>
                      <a:pt x="15029" y="873"/>
                    </a:lnTo>
                    <a:lnTo>
                      <a:pt x="16854" y="1745"/>
                    </a:lnTo>
                    <a:lnTo>
                      <a:pt x="18375" y="3273"/>
                    </a:lnTo>
                    <a:lnTo>
                      <a:pt x="19714" y="4800"/>
                    </a:lnTo>
                    <a:lnTo>
                      <a:pt x="20261" y="5673"/>
                    </a:lnTo>
                    <a:lnTo>
                      <a:pt x="21113" y="7418"/>
                    </a:lnTo>
                    <a:lnTo>
                      <a:pt x="21357" y="8509"/>
                    </a:lnTo>
                    <a:lnTo>
                      <a:pt x="21539" y="9818"/>
                    </a:lnTo>
                    <a:lnTo>
                      <a:pt x="21600" y="10691"/>
                    </a:lnTo>
                    <a:lnTo>
                      <a:pt x="21539" y="11782"/>
                    </a:lnTo>
                    <a:lnTo>
                      <a:pt x="21357" y="13091"/>
                    </a:lnTo>
                    <a:lnTo>
                      <a:pt x="21113" y="13964"/>
                    </a:lnTo>
                    <a:lnTo>
                      <a:pt x="20687" y="14836"/>
                    </a:lnTo>
                    <a:lnTo>
                      <a:pt x="20261" y="15927"/>
                    </a:lnTo>
                    <a:lnTo>
                      <a:pt x="19714" y="16800"/>
                    </a:lnTo>
                    <a:lnTo>
                      <a:pt x="18375" y="18327"/>
                    </a:lnTo>
                    <a:lnTo>
                      <a:pt x="15029" y="20727"/>
                    </a:lnTo>
                    <a:lnTo>
                      <a:pt x="12960" y="21382"/>
                    </a:lnTo>
                    <a:lnTo>
                      <a:pt x="10830" y="21600"/>
                    </a:lnTo>
                    <a:lnTo>
                      <a:pt x="8701" y="21382"/>
                    </a:lnTo>
                    <a:lnTo>
                      <a:pt x="6632" y="20727"/>
                    </a:lnTo>
                    <a:lnTo>
                      <a:pt x="4807" y="19418"/>
                    </a:lnTo>
                    <a:lnTo>
                      <a:pt x="3225" y="18327"/>
                    </a:lnTo>
                    <a:lnTo>
                      <a:pt x="1886" y="16800"/>
                    </a:lnTo>
                    <a:lnTo>
                      <a:pt x="1339" y="15927"/>
                    </a:lnTo>
                    <a:lnTo>
                      <a:pt x="913" y="14836"/>
                    </a:lnTo>
                    <a:lnTo>
                      <a:pt x="487" y="13964"/>
                    </a:lnTo>
                    <a:lnTo>
                      <a:pt x="243" y="13091"/>
                    </a:lnTo>
                    <a:lnTo>
                      <a:pt x="122" y="11782"/>
                    </a:lnTo>
                    <a:lnTo>
                      <a:pt x="0" y="10691"/>
                    </a:lnTo>
                    <a:lnTo>
                      <a:pt x="122" y="9818"/>
                    </a:lnTo>
                    <a:lnTo>
                      <a:pt x="243" y="8509"/>
                    </a:lnTo>
                    <a:lnTo>
                      <a:pt x="487" y="7418"/>
                    </a:lnTo>
                    <a:lnTo>
                      <a:pt x="1339" y="5673"/>
                    </a:lnTo>
                    <a:lnTo>
                      <a:pt x="1886" y="4800"/>
                    </a:lnTo>
                    <a:lnTo>
                      <a:pt x="3225" y="3273"/>
                    </a:lnTo>
                    <a:lnTo>
                      <a:pt x="4807" y="1745"/>
                    </a:lnTo>
                    <a:lnTo>
                      <a:pt x="6632" y="873"/>
                    </a:lnTo>
                    <a:lnTo>
                      <a:pt x="8701" y="218"/>
                    </a:lnTo>
                    <a:lnTo>
                      <a:pt x="10830" y="0"/>
                    </a:lnTo>
                    <a:close/>
                  </a:path>
                </a:pathLst>
              </a:custGeom>
              <a:solidFill>
                <a:srgbClr val="575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3" name="Shape 1067"/>
              <p:cNvSpPr/>
              <p:nvPr/>
            </p:nvSpPr>
            <p:spPr>
              <a:xfrm>
                <a:off x="327087" y="836459"/>
                <a:ext cx="645568" cy="4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36" y="21600"/>
                    </a:moveTo>
                    <a:lnTo>
                      <a:pt x="7152" y="21600"/>
                    </a:lnTo>
                    <a:lnTo>
                      <a:pt x="5520" y="19849"/>
                    </a:lnTo>
                    <a:lnTo>
                      <a:pt x="3984" y="18681"/>
                    </a:lnTo>
                    <a:lnTo>
                      <a:pt x="2544" y="16930"/>
                    </a:lnTo>
                    <a:lnTo>
                      <a:pt x="1296" y="13427"/>
                    </a:lnTo>
                    <a:lnTo>
                      <a:pt x="864" y="12259"/>
                    </a:lnTo>
                    <a:lnTo>
                      <a:pt x="432" y="10508"/>
                    </a:lnTo>
                    <a:lnTo>
                      <a:pt x="240" y="8757"/>
                    </a:lnTo>
                    <a:lnTo>
                      <a:pt x="144" y="6422"/>
                    </a:lnTo>
                    <a:lnTo>
                      <a:pt x="0" y="1168"/>
                    </a:lnTo>
                    <a:lnTo>
                      <a:pt x="912" y="4086"/>
                    </a:lnTo>
                    <a:lnTo>
                      <a:pt x="2016" y="5838"/>
                    </a:lnTo>
                    <a:lnTo>
                      <a:pt x="3312" y="8173"/>
                    </a:lnTo>
                    <a:lnTo>
                      <a:pt x="4656" y="8757"/>
                    </a:lnTo>
                    <a:lnTo>
                      <a:pt x="7488" y="11092"/>
                    </a:lnTo>
                    <a:lnTo>
                      <a:pt x="9888" y="11092"/>
                    </a:lnTo>
                    <a:lnTo>
                      <a:pt x="12624" y="10508"/>
                    </a:lnTo>
                    <a:lnTo>
                      <a:pt x="15936" y="8757"/>
                    </a:lnTo>
                    <a:lnTo>
                      <a:pt x="17616" y="7589"/>
                    </a:lnTo>
                    <a:lnTo>
                      <a:pt x="19152" y="5838"/>
                    </a:lnTo>
                    <a:lnTo>
                      <a:pt x="20544" y="3503"/>
                    </a:lnTo>
                    <a:lnTo>
                      <a:pt x="21600" y="0"/>
                    </a:lnTo>
                    <a:lnTo>
                      <a:pt x="21456" y="6422"/>
                    </a:lnTo>
                    <a:lnTo>
                      <a:pt x="21312" y="8757"/>
                    </a:lnTo>
                    <a:lnTo>
                      <a:pt x="20976" y="10508"/>
                    </a:lnTo>
                    <a:lnTo>
                      <a:pt x="20592" y="12259"/>
                    </a:lnTo>
                    <a:lnTo>
                      <a:pt x="20016" y="13427"/>
                    </a:lnTo>
                    <a:lnTo>
                      <a:pt x="18528" y="16930"/>
                    </a:lnTo>
                    <a:lnTo>
                      <a:pt x="16848" y="18681"/>
                    </a:lnTo>
                    <a:lnTo>
                      <a:pt x="14928" y="19849"/>
                    </a:lnTo>
                    <a:lnTo>
                      <a:pt x="13056" y="21600"/>
                    </a:lnTo>
                    <a:lnTo>
                      <a:pt x="9936" y="21600"/>
                    </a:lnTo>
                    <a:close/>
                  </a:path>
                </a:pathLst>
              </a:custGeom>
              <a:solidFill>
                <a:srgbClr val="4B4B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4" name="Shape 1068"/>
              <p:cNvSpPr/>
              <p:nvPr/>
            </p:nvSpPr>
            <p:spPr>
              <a:xfrm>
                <a:off x="63122" y="243471"/>
                <a:ext cx="1180672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" y="13102"/>
                    </a:moveTo>
                    <a:lnTo>
                      <a:pt x="20681" y="0"/>
                    </a:lnTo>
                    <a:lnTo>
                      <a:pt x="20681" y="1416"/>
                    </a:lnTo>
                    <a:lnTo>
                      <a:pt x="20760" y="2479"/>
                    </a:lnTo>
                    <a:lnTo>
                      <a:pt x="20865" y="3541"/>
                    </a:lnTo>
                    <a:lnTo>
                      <a:pt x="21101" y="4249"/>
                    </a:lnTo>
                    <a:lnTo>
                      <a:pt x="21259" y="5311"/>
                    </a:lnTo>
                    <a:lnTo>
                      <a:pt x="21416" y="5666"/>
                    </a:lnTo>
                    <a:lnTo>
                      <a:pt x="21521" y="6728"/>
                    </a:lnTo>
                    <a:lnTo>
                      <a:pt x="21600" y="8144"/>
                    </a:lnTo>
                    <a:lnTo>
                      <a:pt x="0" y="21600"/>
                    </a:lnTo>
                    <a:lnTo>
                      <a:pt x="210" y="20538"/>
                    </a:lnTo>
                    <a:lnTo>
                      <a:pt x="394" y="20184"/>
                    </a:lnTo>
                    <a:lnTo>
                      <a:pt x="525" y="19121"/>
                    </a:lnTo>
                    <a:lnTo>
                      <a:pt x="604" y="18413"/>
                    </a:lnTo>
                    <a:lnTo>
                      <a:pt x="630" y="17351"/>
                    </a:lnTo>
                    <a:lnTo>
                      <a:pt x="630" y="16289"/>
                    </a:lnTo>
                    <a:lnTo>
                      <a:pt x="604" y="15226"/>
                    </a:lnTo>
                    <a:lnTo>
                      <a:pt x="525" y="13102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5" name="Shape 1069"/>
              <p:cNvSpPr/>
              <p:nvPr/>
            </p:nvSpPr>
            <p:spPr>
              <a:xfrm>
                <a:off x="41602" y="169889"/>
                <a:ext cx="1197888" cy="6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714"/>
                    </a:moveTo>
                    <a:lnTo>
                      <a:pt x="21600" y="0"/>
                    </a:lnTo>
                    <a:lnTo>
                      <a:pt x="21445" y="2057"/>
                    </a:lnTo>
                    <a:lnTo>
                      <a:pt x="21238" y="3086"/>
                    </a:lnTo>
                    <a:lnTo>
                      <a:pt x="21005" y="3771"/>
                    </a:lnTo>
                    <a:lnTo>
                      <a:pt x="20850" y="3771"/>
                    </a:lnTo>
                    <a:lnTo>
                      <a:pt x="20695" y="4457"/>
                    </a:lnTo>
                    <a:lnTo>
                      <a:pt x="20695" y="5829"/>
                    </a:lnTo>
                    <a:lnTo>
                      <a:pt x="20746" y="7200"/>
                    </a:lnTo>
                    <a:lnTo>
                      <a:pt x="20798" y="8914"/>
                    </a:lnTo>
                    <a:lnTo>
                      <a:pt x="1086" y="21600"/>
                    </a:lnTo>
                    <a:lnTo>
                      <a:pt x="1086" y="20571"/>
                    </a:lnTo>
                    <a:lnTo>
                      <a:pt x="1061" y="20571"/>
                    </a:lnTo>
                    <a:lnTo>
                      <a:pt x="931" y="20229"/>
                    </a:lnTo>
                    <a:lnTo>
                      <a:pt x="698" y="19543"/>
                    </a:lnTo>
                    <a:lnTo>
                      <a:pt x="414" y="18171"/>
                    </a:lnTo>
                    <a:lnTo>
                      <a:pt x="181" y="16457"/>
                    </a:lnTo>
                    <a:lnTo>
                      <a:pt x="78" y="15086"/>
                    </a:lnTo>
                    <a:lnTo>
                      <a:pt x="0" y="13714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070"/>
              <p:cNvSpPr/>
              <p:nvPr/>
            </p:nvSpPr>
            <p:spPr>
              <a:xfrm>
                <a:off x="65991" y="304068"/>
                <a:ext cx="1146242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748"/>
                    </a:moveTo>
                    <a:lnTo>
                      <a:pt x="21492" y="0"/>
                    </a:lnTo>
                    <a:lnTo>
                      <a:pt x="21465" y="1416"/>
                    </a:lnTo>
                    <a:lnTo>
                      <a:pt x="21492" y="3541"/>
                    </a:lnTo>
                    <a:lnTo>
                      <a:pt x="21600" y="8144"/>
                    </a:lnTo>
                    <a:lnTo>
                      <a:pt x="297" y="21600"/>
                    </a:lnTo>
                    <a:lnTo>
                      <a:pt x="351" y="18413"/>
                    </a:lnTo>
                    <a:lnTo>
                      <a:pt x="351" y="16289"/>
                    </a:lnTo>
                    <a:lnTo>
                      <a:pt x="297" y="15226"/>
                    </a:lnTo>
                    <a:lnTo>
                      <a:pt x="270" y="14164"/>
                    </a:lnTo>
                    <a:lnTo>
                      <a:pt x="162" y="13810"/>
                    </a:lnTo>
                    <a:lnTo>
                      <a:pt x="0" y="12748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7" name="Shape 1071"/>
              <p:cNvSpPr/>
              <p:nvPr/>
            </p:nvSpPr>
            <p:spPr>
              <a:xfrm>
                <a:off x="76033" y="362501"/>
                <a:ext cx="1162022" cy="6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" y="12748"/>
                    </a:moveTo>
                    <a:lnTo>
                      <a:pt x="21013" y="0"/>
                    </a:lnTo>
                    <a:lnTo>
                      <a:pt x="21013" y="1770"/>
                    </a:lnTo>
                    <a:lnTo>
                      <a:pt x="21067" y="3895"/>
                    </a:lnTo>
                    <a:lnTo>
                      <a:pt x="21200" y="5666"/>
                    </a:lnTo>
                    <a:lnTo>
                      <a:pt x="21413" y="7082"/>
                    </a:lnTo>
                    <a:lnTo>
                      <a:pt x="21600" y="8144"/>
                    </a:lnTo>
                    <a:lnTo>
                      <a:pt x="0" y="21600"/>
                    </a:lnTo>
                    <a:lnTo>
                      <a:pt x="107" y="19475"/>
                    </a:lnTo>
                    <a:lnTo>
                      <a:pt x="160" y="17705"/>
                    </a:lnTo>
                    <a:lnTo>
                      <a:pt x="107" y="15226"/>
                    </a:lnTo>
                    <a:lnTo>
                      <a:pt x="80" y="12748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8" name="Shape 1072"/>
              <p:cNvSpPr/>
              <p:nvPr/>
            </p:nvSpPr>
            <p:spPr>
              <a:xfrm>
                <a:off x="68860" y="429591"/>
                <a:ext cx="1140504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456"/>
                    </a:moveTo>
                    <a:lnTo>
                      <a:pt x="21410" y="0"/>
                    </a:lnTo>
                    <a:lnTo>
                      <a:pt x="21518" y="2833"/>
                    </a:lnTo>
                    <a:lnTo>
                      <a:pt x="21600" y="5311"/>
                    </a:lnTo>
                    <a:lnTo>
                      <a:pt x="21600" y="8498"/>
                    </a:lnTo>
                    <a:lnTo>
                      <a:pt x="245" y="21600"/>
                    </a:lnTo>
                    <a:lnTo>
                      <a:pt x="299" y="19830"/>
                    </a:lnTo>
                    <a:lnTo>
                      <a:pt x="353" y="17705"/>
                    </a:lnTo>
                    <a:lnTo>
                      <a:pt x="462" y="15226"/>
                    </a:lnTo>
                    <a:lnTo>
                      <a:pt x="462" y="14518"/>
                    </a:lnTo>
                    <a:lnTo>
                      <a:pt x="408" y="13810"/>
                    </a:lnTo>
                    <a:lnTo>
                      <a:pt x="245" y="13456"/>
                    </a:lnTo>
                    <a:lnTo>
                      <a:pt x="0" y="13456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9" name="Shape 1073"/>
              <p:cNvSpPr/>
              <p:nvPr/>
            </p:nvSpPr>
            <p:spPr>
              <a:xfrm>
                <a:off x="64556" y="491270"/>
                <a:ext cx="1180672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4" y="12748"/>
                    </a:moveTo>
                    <a:lnTo>
                      <a:pt x="20839" y="0"/>
                    </a:lnTo>
                    <a:lnTo>
                      <a:pt x="20839" y="1416"/>
                    </a:lnTo>
                    <a:lnTo>
                      <a:pt x="20891" y="2479"/>
                    </a:lnTo>
                    <a:lnTo>
                      <a:pt x="20996" y="3895"/>
                    </a:lnTo>
                    <a:lnTo>
                      <a:pt x="21180" y="4603"/>
                    </a:lnTo>
                    <a:lnTo>
                      <a:pt x="21443" y="6374"/>
                    </a:lnTo>
                    <a:lnTo>
                      <a:pt x="21600" y="7790"/>
                    </a:lnTo>
                    <a:lnTo>
                      <a:pt x="0" y="21600"/>
                    </a:lnTo>
                    <a:lnTo>
                      <a:pt x="79" y="20892"/>
                    </a:lnTo>
                    <a:lnTo>
                      <a:pt x="289" y="19475"/>
                    </a:lnTo>
                    <a:lnTo>
                      <a:pt x="367" y="18767"/>
                    </a:lnTo>
                    <a:lnTo>
                      <a:pt x="394" y="17705"/>
                    </a:lnTo>
                    <a:lnTo>
                      <a:pt x="420" y="15226"/>
                    </a:lnTo>
                    <a:lnTo>
                      <a:pt x="394" y="12748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" name="Shape 1074"/>
              <p:cNvSpPr/>
              <p:nvPr/>
            </p:nvSpPr>
            <p:spPr>
              <a:xfrm>
                <a:off x="76033" y="554032"/>
                <a:ext cx="1130461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102"/>
                    </a:moveTo>
                    <a:lnTo>
                      <a:pt x="21545" y="0"/>
                    </a:lnTo>
                    <a:lnTo>
                      <a:pt x="21490" y="2125"/>
                    </a:lnTo>
                    <a:lnTo>
                      <a:pt x="21545" y="3895"/>
                    </a:lnTo>
                    <a:lnTo>
                      <a:pt x="21600" y="8852"/>
                    </a:lnTo>
                    <a:lnTo>
                      <a:pt x="192" y="21600"/>
                    </a:lnTo>
                    <a:lnTo>
                      <a:pt x="219" y="19121"/>
                    </a:lnTo>
                    <a:lnTo>
                      <a:pt x="219" y="16997"/>
                    </a:lnTo>
                    <a:lnTo>
                      <a:pt x="164" y="14872"/>
                    </a:lnTo>
                    <a:lnTo>
                      <a:pt x="0" y="13102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1" name="Shape 1075"/>
              <p:cNvSpPr/>
              <p:nvPr/>
            </p:nvSpPr>
            <p:spPr>
              <a:xfrm>
                <a:off x="93248" y="644928"/>
                <a:ext cx="1133330" cy="212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16" y="21600"/>
                    </a:moveTo>
                    <a:lnTo>
                      <a:pt x="8339" y="21490"/>
                    </a:lnTo>
                    <a:lnTo>
                      <a:pt x="7355" y="21380"/>
                    </a:lnTo>
                    <a:lnTo>
                      <a:pt x="6371" y="21049"/>
                    </a:lnTo>
                    <a:lnTo>
                      <a:pt x="5496" y="20608"/>
                    </a:lnTo>
                    <a:lnTo>
                      <a:pt x="4703" y="20057"/>
                    </a:lnTo>
                    <a:lnTo>
                      <a:pt x="4457" y="19727"/>
                    </a:lnTo>
                    <a:lnTo>
                      <a:pt x="4238" y="19396"/>
                    </a:lnTo>
                    <a:lnTo>
                      <a:pt x="4047" y="18955"/>
                    </a:lnTo>
                    <a:lnTo>
                      <a:pt x="4019" y="18514"/>
                    </a:lnTo>
                    <a:lnTo>
                      <a:pt x="3937" y="17633"/>
                    </a:lnTo>
                    <a:lnTo>
                      <a:pt x="3828" y="16861"/>
                    </a:lnTo>
                    <a:lnTo>
                      <a:pt x="3636" y="15980"/>
                    </a:lnTo>
                    <a:lnTo>
                      <a:pt x="3418" y="15208"/>
                    </a:lnTo>
                    <a:lnTo>
                      <a:pt x="2707" y="13335"/>
                    </a:lnTo>
                    <a:lnTo>
                      <a:pt x="1750" y="10910"/>
                    </a:lnTo>
                    <a:lnTo>
                      <a:pt x="1422" y="10139"/>
                    </a:lnTo>
                    <a:lnTo>
                      <a:pt x="1148" y="9257"/>
                    </a:lnTo>
                    <a:lnTo>
                      <a:pt x="902" y="8376"/>
                    </a:lnTo>
                    <a:lnTo>
                      <a:pt x="629" y="7494"/>
                    </a:lnTo>
                    <a:lnTo>
                      <a:pt x="301" y="5841"/>
                    </a:lnTo>
                    <a:lnTo>
                      <a:pt x="0" y="4078"/>
                    </a:lnTo>
                    <a:lnTo>
                      <a:pt x="21600" y="0"/>
                    </a:lnTo>
                    <a:lnTo>
                      <a:pt x="21491" y="1322"/>
                    </a:lnTo>
                    <a:lnTo>
                      <a:pt x="21272" y="2645"/>
                    </a:lnTo>
                    <a:lnTo>
                      <a:pt x="21053" y="4188"/>
                    </a:lnTo>
                    <a:lnTo>
                      <a:pt x="20780" y="5510"/>
                    </a:lnTo>
                    <a:lnTo>
                      <a:pt x="20479" y="6833"/>
                    </a:lnTo>
                    <a:lnTo>
                      <a:pt x="20178" y="8376"/>
                    </a:lnTo>
                    <a:lnTo>
                      <a:pt x="19440" y="10910"/>
                    </a:lnTo>
                    <a:lnTo>
                      <a:pt x="19030" y="12233"/>
                    </a:lnTo>
                    <a:lnTo>
                      <a:pt x="18647" y="13445"/>
                    </a:lnTo>
                    <a:lnTo>
                      <a:pt x="17964" y="15208"/>
                    </a:lnTo>
                    <a:lnTo>
                      <a:pt x="17663" y="16090"/>
                    </a:lnTo>
                    <a:lnTo>
                      <a:pt x="17444" y="16861"/>
                    </a:lnTo>
                    <a:lnTo>
                      <a:pt x="17307" y="17633"/>
                    </a:lnTo>
                    <a:lnTo>
                      <a:pt x="17225" y="18514"/>
                    </a:lnTo>
                    <a:lnTo>
                      <a:pt x="17198" y="18624"/>
                    </a:lnTo>
                    <a:lnTo>
                      <a:pt x="17143" y="18955"/>
                    </a:lnTo>
                    <a:lnTo>
                      <a:pt x="16979" y="19396"/>
                    </a:lnTo>
                    <a:lnTo>
                      <a:pt x="16678" y="19727"/>
                    </a:lnTo>
                    <a:lnTo>
                      <a:pt x="16350" y="20057"/>
                    </a:lnTo>
                    <a:lnTo>
                      <a:pt x="15421" y="20608"/>
                    </a:lnTo>
                    <a:lnTo>
                      <a:pt x="14354" y="21049"/>
                    </a:lnTo>
                    <a:lnTo>
                      <a:pt x="13206" y="21380"/>
                    </a:lnTo>
                    <a:lnTo>
                      <a:pt x="12003" y="21490"/>
                    </a:lnTo>
                    <a:lnTo>
                      <a:pt x="10116" y="21600"/>
                    </a:lnTo>
                    <a:close/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2" name="Shape 1076"/>
              <p:cNvSpPr/>
              <p:nvPr/>
            </p:nvSpPr>
            <p:spPr>
              <a:xfrm>
                <a:off x="295526" y="666570"/>
                <a:ext cx="327088" cy="19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8" y="20864"/>
                    </a:moveTo>
                    <a:lnTo>
                      <a:pt x="6916" y="18286"/>
                    </a:lnTo>
                    <a:lnTo>
                      <a:pt x="6158" y="15955"/>
                    </a:lnTo>
                    <a:lnTo>
                      <a:pt x="4926" y="13377"/>
                    </a:lnTo>
                    <a:lnTo>
                      <a:pt x="3221" y="9818"/>
                    </a:lnTo>
                    <a:lnTo>
                      <a:pt x="2368" y="7855"/>
                    </a:lnTo>
                    <a:lnTo>
                      <a:pt x="1421" y="5645"/>
                    </a:lnTo>
                    <a:lnTo>
                      <a:pt x="0" y="1227"/>
                    </a:lnTo>
                    <a:lnTo>
                      <a:pt x="21316" y="0"/>
                    </a:lnTo>
                    <a:lnTo>
                      <a:pt x="21600" y="5032"/>
                    </a:lnTo>
                    <a:lnTo>
                      <a:pt x="21600" y="9818"/>
                    </a:lnTo>
                    <a:lnTo>
                      <a:pt x="21411" y="13500"/>
                    </a:lnTo>
                    <a:lnTo>
                      <a:pt x="21221" y="16323"/>
                    </a:lnTo>
                    <a:lnTo>
                      <a:pt x="21221" y="19882"/>
                    </a:lnTo>
                    <a:lnTo>
                      <a:pt x="21411" y="21109"/>
                    </a:lnTo>
                    <a:lnTo>
                      <a:pt x="21411" y="21600"/>
                    </a:lnTo>
                    <a:lnTo>
                      <a:pt x="14874" y="21477"/>
                    </a:lnTo>
                    <a:lnTo>
                      <a:pt x="11179" y="21109"/>
                    </a:lnTo>
                    <a:lnTo>
                      <a:pt x="7768" y="20864"/>
                    </a:lnTo>
                    <a:close/>
                  </a:path>
                </a:pathLst>
              </a:custGeom>
              <a:solidFill>
                <a:srgbClr val="939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3" name="Shape 1077"/>
              <p:cNvSpPr/>
              <p:nvPr/>
            </p:nvSpPr>
            <p:spPr>
              <a:xfrm>
                <a:off x="814849" y="0"/>
                <a:ext cx="463375" cy="185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63" y="17684"/>
                    </a:lnTo>
                    <a:lnTo>
                      <a:pt x="20396" y="18568"/>
                    </a:lnTo>
                    <a:lnTo>
                      <a:pt x="20196" y="19200"/>
                    </a:lnTo>
                    <a:lnTo>
                      <a:pt x="19794" y="19832"/>
                    </a:lnTo>
                    <a:lnTo>
                      <a:pt x="19460" y="20337"/>
                    </a:lnTo>
                    <a:lnTo>
                      <a:pt x="19126" y="20716"/>
                    </a:lnTo>
                    <a:lnTo>
                      <a:pt x="18658" y="21095"/>
                    </a:lnTo>
                    <a:lnTo>
                      <a:pt x="18189" y="21221"/>
                    </a:lnTo>
                    <a:lnTo>
                      <a:pt x="17855" y="21221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4" name="Shape 1078"/>
              <p:cNvSpPr/>
              <p:nvPr/>
            </p:nvSpPr>
            <p:spPr>
              <a:xfrm>
                <a:off x="819152" y="0"/>
                <a:ext cx="459072" cy="183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53" y="17788"/>
                    </a:lnTo>
                    <a:lnTo>
                      <a:pt x="20385" y="18678"/>
                    </a:lnTo>
                    <a:lnTo>
                      <a:pt x="20183" y="19313"/>
                    </a:lnTo>
                    <a:lnTo>
                      <a:pt x="19778" y="19948"/>
                    </a:lnTo>
                    <a:lnTo>
                      <a:pt x="19440" y="20456"/>
                    </a:lnTo>
                    <a:lnTo>
                      <a:pt x="19103" y="20838"/>
                    </a:lnTo>
                    <a:lnTo>
                      <a:pt x="18630" y="21219"/>
                    </a:lnTo>
                    <a:lnTo>
                      <a:pt x="18157" y="21346"/>
                    </a:lnTo>
                    <a:lnTo>
                      <a:pt x="17820" y="21346"/>
                    </a:lnTo>
                    <a:lnTo>
                      <a:pt x="68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079"/>
              <p:cNvSpPr/>
              <p:nvPr/>
            </p:nvSpPr>
            <p:spPr>
              <a:xfrm>
                <a:off x="824891" y="0"/>
                <a:ext cx="453333" cy="183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38" y="17788"/>
                    </a:lnTo>
                    <a:lnTo>
                      <a:pt x="20370" y="18678"/>
                    </a:lnTo>
                    <a:lnTo>
                      <a:pt x="20165" y="19313"/>
                    </a:lnTo>
                    <a:lnTo>
                      <a:pt x="19754" y="19821"/>
                    </a:lnTo>
                    <a:lnTo>
                      <a:pt x="19071" y="20838"/>
                    </a:lnTo>
                    <a:lnTo>
                      <a:pt x="18592" y="21219"/>
                    </a:lnTo>
                    <a:lnTo>
                      <a:pt x="18182" y="21346"/>
                    </a:lnTo>
                    <a:lnTo>
                      <a:pt x="17772" y="21346"/>
                    </a:lnTo>
                    <a:lnTo>
                      <a:pt x="68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6" name="Shape 1080"/>
              <p:cNvSpPr/>
              <p:nvPr/>
            </p:nvSpPr>
            <p:spPr>
              <a:xfrm>
                <a:off x="830629" y="-1"/>
                <a:ext cx="447595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23" y="18000"/>
                    </a:lnTo>
                    <a:lnTo>
                      <a:pt x="20354" y="18900"/>
                    </a:lnTo>
                    <a:lnTo>
                      <a:pt x="20146" y="19543"/>
                    </a:lnTo>
                    <a:lnTo>
                      <a:pt x="19731" y="20057"/>
                    </a:lnTo>
                    <a:lnTo>
                      <a:pt x="19038" y="21086"/>
                    </a:lnTo>
                    <a:lnTo>
                      <a:pt x="18623" y="21471"/>
                    </a:lnTo>
                    <a:lnTo>
                      <a:pt x="18138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7" name="Shape 1081"/>
              <p:cNvSpPr/>
              <p:nvPr/>
            </p:nvSpPr>
            <p:spPr>
              <a:xfrm>
                <a:off x="836368" y="-1"/>
                <a:ext cx="441856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08" y="18000"/>
                    </a:lnTo>
                    <a:lnTo>
                      <a:pt x="20338" y="18900"/>
                    </a:lnTo>
                    <a:lnTo>
                      <a:pt x="20127" y="19543"/>
                    </a:lnTo>
                    <a:lnTo>
                      <a:pt x="19706" y="20057"/>
                    </a:lnTo>
                    <a:lnTo>
                      <a:pt x="19426" y="20571"/>
                    </a:lnTo>
                    <a:lnTo>
                      <a:pt x="19005" y="21086"/>
                    </a:lnTo>
                    <a:lnTo>
                      <a:pt x="18584" y="21343"/>
                    </a:lnTo>
                    <a:lnTo>
                      <a:pt x="18094" y="21600"/>
                    </a:lnTo>
                    <a:lnTo>
                      <a:pt x="17743" y="21600"/>
                    </a:lnTo>
                    <a:lnTo>
                      <a:pt x="0" y="214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8" name="Shape 1082"/>
              <p:cNvSpPr/>
              <p:nvPr/>
            </p:nvSpPr>
            <p:spPr>
              <a:xfrm>
                <a:off x="842106" y="-1"/>
                <a:ext cx="436118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92" y="18000"/>
                    </a:lnTo>
                    <a:lnTo>
                      <a:pt x="20321" y="18900"/>
                    </a:lnTo>
                    <a:lnTo>
                      <a:pt x="20108" y="19543"/>
                    </a:lnTo>
                    <a:lnTo>
                      <a:pt x="19824" y="20057"/>
                    </a:lnTo>
                    <a:lnTo>
                      <a:pt x="18971" y="21086"/>
                    </a:lnTo>
                    <a:lnTo>
                      <a:pt x="18545" y="21343"/>
                    </a:lnTo>
                    <a:lnTo>
                      <a:pt x="18047" y="21471"/>
                    </a:lnTo>
                    <a:lnTo>
                      <a:pt x="17692" y="21600"/>
                    </a:lnTo>
                    <a:lnTo>
                      <a:pt x="0" y="21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29" name="Shape 1083"/>
              <p:cNvSpPr/>
              <p:nvPr/>
            </p:nvSpPr>
            <p:spPr>
              <a:xfrm>
                <a:off x="847844" y="-1"/>
                <a:ext cx="430380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76" y="18000"/>
                    </a:lnTo>
                    <a:lnTo>
                      <a:pt x="20304" y="18900"/>
                    </a:lnTo>
                    <a:lnTo>
                      <a:pt x="20088" y="19543"/>
                    </a:lnTo>
                    <a:lnTo>
                      <a:pt x="19800" y="20057"/>
                    </a:lnTo>
                    <a:lnTo>
                      <a:pt x="19368" y="20571"/>
                    </a:lnTo>
                    <a:lnTo>
                      <a:pt x="19008" y="20957"/>
                    </a:lnTo>
                    <a:lnTo>
                      <a:pt x="18504" y="21343"/>
                    </a:lnTo>
                    <a:lnTo>
                      <a:pt x="18144" y="21471"/>
                    </a:lnTo>
                    <a:lnTo>
                      <a:pt x="17640" y="21600"/>
                    </a:lnTo>
                    <a:lnTo>
                      <a:pt x="0" y="21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0" name="Shape 1084"/>
              <p:cNvSpPr/>
              <p:nvPr/>
            </p:nvSpPr>
            <p:spPr>
              <a:xfrm>
                <a:off x="852149" y="-1"/>
                <a:ext cx="426075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64" y="18000"/>
                    </a:lnTo>
                    <a:lnTo>
                      <a:pt x="20291" y="18900"/>
                    </a:lnTo>
                    <a:lnTo>
                      <a:pt x="20073" y="19543"/>
                    </a:lnTo>
                    <a:lnTo>
                      <a:pt x="19782" y="20057"/>
                    </a:lnTo>
                    <a:lnTo>
                      <a:pt x="19345" y="20571"/>
                    </a:lnTo>
                    <a:lnTo>
                      <a:pt x="18982" y="20957"/>
                    </a:lnTo>
                    <a:lnTo>
                      <a:pt x="18473" y="21343"/>
                    </a:lnTo>
                    <a:lnTo>
                      <a:pt x="18109" y="21471"/>
                    </a:lnTo>
                    <a:lnTo>
                      <a:pt x="17673" y="21600"/>
                    </a:lnTo>
                    <a:lnTo>
                      <a:pt x="73" y="209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1" name="Shape 1085"/>
              <p:cNvSpPr/>
              <p:nvPr/>
            </p:nvSpPr>
            <p:spPr>
              <a:xfrm>
                <a:off x="857887" y="-1"/>
                <a:ext cx="420337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47" y="18000"/>
                    </a:lnTo>
                    <a:lnTo>
                      <a:pt x="20273" y="18900"/>
                    </a:lnTo>
                    <a:lnTo>
                      <a:pt x="20052" y="19543"/>
                    </a:lnTo>
                    <a:lnTo>
                      <a:pt x="19757" y="20057"/>
                    </a:lnTo>
                    <a:lnTo>
                      <a:pt x="19315" y="20571"/>
                    </a:lnTo>
                    <a:lnTo>
                      <a:pt x="18946" y="20957"/>
                    </a:lnTo>
                    <a:lnTo>
                      <a:pt x="18430" y="21343"/>
                    </a:lnTo>
                    <a:lnTo>
                      <a:pt x="18061" y="21471"/>
                    </a:lnTo>
                    <a:lnTo>
                      <a:pt x="17619" y="21600"/>
                    </a:lnTo>
                    <a:lnTo>
                      <a:pt x="0" y="209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2" name="Shape 1086"/>
              <p:cNvSpPr/>
              <p:nvPr/>
            </p:nvSpPr>
            <p:spPr>
              <a:xfrm>
                <a:off x="863625" y="-1"/>
                <a:ext cx="414599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29" y="18000"/>
                    </a:lnTo>
                    <a:lnTo>
                      <a:pt x="20255" y="18900"/>
                    </a:lnTo>
                    <a:lnTo>
                      <a:pt x="20030" y="19414"/>
                    </a:lnTo>
                    <a:lnTo>
                      <a:pt x="19731" y="20057"/>
                    </a:lnTo>
                    <a:lnTo>
                      <a:pt x="19283" y="20571"/>
                    </a:lnTo>
                    <a:lnTo>
                      <a:pt x="18536" y="21343"/>
                    </a:lnTo>
                    <a:lnTo>
                      <a:pt x="17564" y="21600"/>
                    </a:lnTo>
                    <a:lnTo>
                      <a:pt x="0" y="20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3" name="Shape 1087"/>
              <p:cNvSpPr/>
              <p:nvPr/>
            </p:nvSpPr>
            <p:spPr>
              <a:xfrm>
                <a:off x="869364" y="0"/>
                <a:ext cx="408861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12" y="18108"/>
                    </a:lnTo>
                    <a:lnTo>
                      <a:pt x="20236" y="19013"/>
                    </a:lnTo>
                    <a:lnTo>
                      <a:pt x="20008" y="19531"/>
                    </a:lnTo>
                    <a:lnTo>
                      <a:pt x="19705" y="20177"/>
                    </a:lnTo>
                    <a:lnTo>
                      <a:pt x="19251" y="20695"/>
                    </a:lnTo>
                    <a:lnTo>
                      <a:pt x="18493" y="21471"/>
                    </a:lnTo>
                    <a:lnTo>
                      <a:pt x="17507" y="21600"/>
                    </a:lnTo>
                    <a:lnTo>
                      <a:pt x="0" y="20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4" name="Shape 1088"/>
              <p:cNvSpPr/>
              <p:nvPr/>
            </p:nvSpPr>
            <p:spPr>
              <a:xfrm>
                <a:off x="875102" y="0"/>
                <a:ext cx="403123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293" y="18108"/>
                    </a:lnTo>
                    <a:lnTo>
                      <a:pt x="20216" y="18754"/>
                    </a:lnTo>
                    <a:lnTo>
                      <a:pt x="19986" y="19531"/>
                    </a:lnTo>
                    <a:lnTo>
                      <a:pt x="19678" y="20177"/>
                    </a:lnTo>
                    <a:lnTo>
                      <a:pt x="19217" y="20695"/>
                    </a:lnTo>
                    <a:lnTo>
                      <a:pt x="18448" y="21471"/>
                    </a:lnTo>
                    <a:lnTo>
                      <a:pt x="17603" y="21600"/>
                    </a:lnTo>
                    <a:lnTo>
                      <a:pt x="0" y="205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5" name="Shape 1089"/>
              <p:cNvSpPr/>
              <p:nvPr/>
            </p:nvSpPr>
            <p:spPr>
              <a:xfrm>
                <a:off x="879405" y="0"/>
                <a:ext cx="398819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" y="0"/>
                    </a:moveTo>
                    <a:lnTo>
                      <a:pt x="21600" y="0"/>
                    </a:lnTo>
                    <a:lnTo>
                      <a:pt x="20279" y="18108"/>
                    </a:lnTo>
                    <a:lnTo>
                      <a:pt x="20201" y="18754"/>
                    </a:lnTo>
                    <a:lnTo>
                      <a:pt x="19968" y="19531"/>
                    </a:lnTo>
                    <a:lnTo>
                      <a:pt x="19658" y="20177"/>
                    </a:lnTo>
                    <a:lnTo>
                      <a:pt x="19191" y="20565"/>
                    </a:lnTo>
                    <a:lnTo>
                      <a:pt x="18803" y="21083"/>
                    </a:lnTo>
                    <a:lnTo>
                      <a:pt x="18414" y="21471"/>
                    </a:lnTo>
                    <a:lnTo>
                      <a:pt x="17560" y="21600"/>
                    </a:lnTo>
                    <a:lnTo>
                      <a:pt x="0" y="2030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A9A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6" name="Shape 1090"/>
              <p:cNvSpPr/>
              <p:nvPr/>
            </p:nvSpPr>
            <p:spPr>
              <a:xfrm>
                <a:off x="885144" y="0"/>
                <a:ext cx="393080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" y="0"/>
                    </a:moveTo>
                    <a:lnTo>
                      <a:pt x="21600" y="0"/>
                    </a:lnTo>
                    <a:lnTo>
                      <a:pt x="20260" y="18108"/>
                    </a:lnTo>
                    <a:lnTo>
                      <a:pt x="20181" y="18754"/>
                    </a:lnTo>
                    <a:lnTo>
                      <a:pt x="19945" y="19531"/>
                    </a:lnTo>
                    <a:lnTo>
                      <a:pt x="19629" y="20177"/>
                    </a:lnTo>
                    <a:lnTo>
                      <a:pt x="19314" y="20565"/>
                    </a:lnTo>
                    <a:lnTo>
                      <a:pt x="18841" y="21083"/>
                    </a:lnTo>
                    <a:lnTo>
                      <a:pt x="18368" y="21212"/>
                    </a:lnTo>
                    <a:lnTo>
                      <a:pt x="17501" y="21600"/>
                    </a:lnTo>
                    <a:lnTo>
                      <a:pt x="0" y="2017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9B9B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7" name="Shape 1091"/>
              <p:cNvSpPr/>
              <p:nvPr/>
            </p:nvSpPr>
            <p:spPr>
              <a:xfrm>
                <a:off x="890882" y="0"/>
                <a:ext cx="387342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240" y="18108"/>
                    </a:lnTo>
                    <a:lnTo>
                      <a:pt x="20160" y="18754"/>
                    </a:lnTo>
                    <a:lnTo>
                      <a:pt x="19920" y="19531"/>
                    </a:lnTo>
                    <a:lnTo>
                      <a:pt x="19280" y="20565"/>
                    </a:lnTo>
                    <a:lnTo>
                      <a:pt x="18800" y="21083"/>
                    </a:lnTo>
                    <a:lnTo>
                      <a:pt x="18400" y="21212"/>
                    </a:lnTo>
                    <a:lnTo>
                      <a:pt x="17520" y="21600"/>
                    </a:lnTo>
                    <a:lnTo>
                      <a:pt x="0" y="20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8" name="Shape 1092"/>
              <p:cNvSpPr/>
              <p:nvPr/>
            </p:nvSpPr>
            <p:spPr>
              <a:xfrm>
                <a:off x="896621" y="0"/>
                <a:ext cx="381603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220" y="18108"/>
                    </a:lnTo>
                    <a:lnTo>
                      <a:pt x="20138" y="18754"/>
                    </a:lnTo>
                    <a:lnTo>
                      <a:pt x="19895" y="19531"/>
                    </a:lnTo>
                    <a:lnTo>
                      <a:pt x="19245" y="20565"/>
                    </a:lnTo>
                    <a:lnTo>
                      <a:pt x="18352" y="21212"/>
                    </a:lnTo>
                    <a:lnTo>
                      <a:pt x="17459" y="21600"/>
                    </a:lnTo>
                    <a:lnTo>
                      <a:pt x="0" y="20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39" name="Shape 1093"/>
              <p:cNvSpPr/>
              <p:nvPr/>
            </p:nvSpPr>
            <p:spPr>
              <a:xfrm>
                <a:off x="899490" y="0"/>
                <a:ext cx="378734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" y="0"/>
                    </a:moveTo>
                    <a:lnTo>
                      <a:pt x="21600" y="0"/>
                    </a:lnTo>
                    <a:lnTo>
                      <a:pt x="20209" y="18108"/>
                    </a:lnTo>
                    <a:lnTo>
                      <a:pt x="20127" y="18754"/>
                    </a:lnTo>
                    <a:lnTo>
                      <a:pt x="19882" y="19531"/>
                    </a:lnTo>
                    <a:lnTo>
                      <a:pt x="19227" y="20565"/>
                    </a:lnTo>
                    <a:lnTo>
                      <a:pt x="18327" y="21212"/>
                    </a:lnTo>
                    <a:lnTo>
                      <a:pt x="17427" y="21600"/>
                    </a:lnTo>
                    <a:lnTo>
                      <a:pt x="0" y="19789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D9D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0" name="Shape 1094"/>
              <p:cNvSpPr/>
              <p:nvPr/>
            </p:nvSpPr>
            <p:spPr>
              <a:xfrm>
                <a:off x="905228" y="0"/>
                <a:ext cx="372996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" y="0"/>
                    </a:moveTo>
                    <a:lnTo>
                      <a:pt x="21600" y="0"/>
                    </a:lnTo>
                    <a:lnTo>
                      <a:pt x="20188" y="18108"/>
                    </a:lnTo>
                    <a:lnTo>
                      <a:pt x="20105" y="18754"/>
                    </a:lnTo>
                    <a:lnTo>
                      <a:pt x="19855" y="19531"/>
                    </a:lnTo>
                    <a:lnTo>
                      <a:pt x="19191" y="20565"/>
                    </a:lnTo>
                    <a:lnTo>
                      <a:pt x="18277" y="21212"/>
                    </a:lnTo>
                    <a:lnTo>
                      <a:pt x="17363" y="21600"/>
                    </a:lnTo>
                    <a:lnTo>
                      <a:pt x="0" y="1966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9D9D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1" name="Shape 1095"/>
              <p:cNvSpPr/>
              <p:nvPr/>
            </p:nvSpPr>
            <p:spPr>
              <a:xfrm>
                <a:off x="912401" y="0"/>
                <a:ext cx="365823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" y="0"/>
                    </a:moveTo>
                    <a:lnTo>
                      <a:pt x="21600" y="0"/>
                    </a:lnTo>
                    <a:lnTo>
                      <a:pt x="20160" y="18108"/>
                    </a:lnTo>
                    <a:lnTo>
                      <a:pt x="20075" y="18754"/>
                    </a:lnTo>
                    <a:lnTo>
                      <a:pt x="19821" y="19531"/>
                    </a:lnTo>
                    <a:lnTo>
                      <a:pt x="19144" y="20565"/>
                    </a:lnTo>
                    <a:lnTo>
                      <a:pt x="18212" y="21212"/>
                    </a:lnTo>
                    <a:lnTo>
                      <a:pt x="17365" y="21600"/>
                    </a:lnTo>
                    <a:lnTo>
                      <a:pt x="0" y="1953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9E9E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2" name="Shape 1096"/>
              <p:cNvSpPr/>
              <p:nvPr/>
            </p:nvSpPr>
            <p:spPr>
              <a:xfrm>
                <a:off x="918140" y="0"/>
                <a:ext cx="360084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" y="0"/>
                    </a:moveTo>
                    <a:lnTo>
                      <a:pt x="21600" y="0"/>
                    </a:lnTo>
                    <a:lnTo>
                      <a:pt x="20137" y="18108"/>
                    </a:lnTo>
                    <a:lnTo>
                      <a:pt x="20051" y="18754"/>
                    </a:lnTo>
                    <a:lnTo>
                      <a:pt x="19793" y="19531"/>
                    </a:lnTo>
                    <a:lnTo>
                      <a:pt x="19104" y="20565"/>
                    </a:lnTo>
                    <a:lnTo>
                      <a:pt x="18244" y="21212"/>
                    </a:lnTo>
                    <a:lnTo>
                      <a:pt x="17297" y="21600"/>
                    </a:lnTo>
                    <a:lnTo>
                      <a:pt x="0" y="1927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9F9F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3" name="Shape 1097"/>
              <p:cNvSpPr/>
              <p:nvPr/>
            </p:nvSpPr>
            <p:spPr>
              <a:xfrm>
                <a:off x="921009" y="-1"/>
                <a:ext cx="357216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" y="0"/>
                    </a:moveTo>
                    <a:lnTo>
                      <a:pt x="21600" y="0"/>
                    </a:lnTo>
                    <a:lnTo>
                      <a:pt x="20125" y="18217"/>
                    </a:lnTo>
                    <a:lnTo>
                      <a:pt x="20039" y="18867"/>
                    </a:lnTo>
                    <a:lnTo>
                      <a:pt x="19778" y="19648"/>
                    </a:lnTo>
                    <a:lnTo>
                      <a:pt x="19518" y="20169"/>
                    </a:lnTo>
                    <a:lnTo>
                      <a:pt x="19084" y="20689"/>
                    </a:lnTo>
                    <a:lnTo>
                      <a:pt x="18217" y="21340"/>
                    </a:lnTo>
                    <a:lnTo>
                      <a:pt x="17263" y="21600"/>
                    </a:lnTo>
                    <a:lnTo>
                      <a:pt x="0" y="1925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9F9F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4" name="Shape 1098"/>
              <p:cNvSpPr/>
              <p:nvPr/>
            </p:nvSpPr>
            <p:spPr>
              <a:xfrm>
                <a:off x="926747" y="-1"/>
                <a:ext cx="351477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" y="0"/>
                    </a:moveTo>
                    <a:lnTo>
                      <a:pt x="21600" y="0"/>
                    </a:lnTo>
                    <a:lnTo>
                      <a:pt x="20101" y="18217"/>
                    </a:lnTo>
                    <a:lnTo>
                      <a:pt x="20013" y="18867"/>
                    </a:lnTo>
                    <a:lnTo>
                      <a:pt x="19749" y="19648"/>
                    </a:lnTo>
                    <a:lnTo>
                      <a:pt x="19484" y="20169"/>
                    </a:lnTo>
                    <a:lnTo>
                      <a:pt x="19043" y="20689"/>
                    </a:lnTo>
                    <a:lnTo>
                      <a:pt x="18162" y="21210"/>
                    </a:lnTo>
                    <a:lnTo>
                      <a:pt x="17192" y="21600"/>
                    </a:lnTo>
                    <a:lnTo>
                      <a:pt x="0" y="1925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A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5" name="Shape 1099"/>
              <p:cNvSpPr/>
              <p:nvPr/>
            </p:nvSpPr>
            <p:spPr>
              <a:xfrm>
                <a:off x="932486" y="-1"/>
                <a:ext cx="345739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" y="0"/>
                    </a:moveTo>
                    <a:lnTo>
                      <a:pt x="21600" y="0"/>
                    </a:lnTo>
                    <a:lnTo>
                      <a:pt x="20076" y="18217"/>
                    </a:lnTo>
                    <a:lnTo>
                      <a:pt x="19987" y="18867"/>
                    </a:lnTo>
                    <a:lnTo>
                      <a:pt x="19718" y="19648"/>
                    </a:lnTo>
                    <a:lnTo>
                      <a:pt x="19449" y="20169"/>
                    </a:lnTo>
                    <a:lnTo>
                      <a:pt x="19001" y="20429"/>
                    </a:lnTo>
                    <a:lnTo>
                      <a:pt x="18105" y="21210"/>
                    </a:lnTo>
                    <a:lnTo>
                      <a:pt x="17298" y="21600"/>
                    </a:lnTo>
                    <a:lnTo>
                      <a:pt x="0" y="1912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A1A1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6" name="Shape 1100"/>
              <p:cNvSpPr/>
              <p:nvPr/>
            </p:nvSpPr>
            <p:spPr>
              <a:xfrm>
                <a:off x="939658" y="-1"/>
                <a:ext cx="338566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" y="0"/>
                    </a:moveTo>
                    <a:lnTo>
                      <a:pt x="21600" y="0"/>
                    </a:lnTo>
                    <a:lnTo>
                      <a:pt x="20044" y="18217"/>
                    </a:lnTo>
                    <a:lnTo>
                      <a:pt x="19953" y="18867"/>
                    </a:lnTo>
                    <a:lnTo>
                      <a:pt x="19678" y="19648"/>
                    </a:lnTo>
                    <a:lnTo>
                      <a:pt x="19403" y="20169"/>
                    </a:lnTo>
                    <a:lnTo>
                      <a:pt x="19037" y="20429"/>
                    </a:lnTo>
                    <a:lnTo>
                      <a:pt x="18031" y="21210"/>
                    </a:lnTo>
                    <a:lnTo>
                      <a:pt x="17207" y="21600"/>
                    </a:lnTo>
                    <a:lnTo>
                      <a:pt x="0" y="1886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1A1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7" name="Shape 1101"/>
              <p:cNvSpPr/>
              <p:nvPr/>
            </p:nvSpPr>
            <p:spPr>
              <a:xfrm>
                <a:off x="945397" y="-1"/>
                <a:ext cx="332827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" y="0"/>
                    </a:moveTo>
                    <a:lnTo>
                      <a:pt x="21600" y="0"/>
                    </a:lnTo>
                    <a:lnTo>
                      <a:pt x="20017" y="18217"/>
                    </a:lnTo>
                    <a:lnTo>
                      <a:pt x="19924" y="18867"/>
                    </a:lnTo>
                    <a:lnTo>
                      <a:pt x="19645" y="19648"/>
                    </a:lnTo>
                    <a:lnTo>
                      <a:pt x="19366" y="20169"/>
                    </a:lnTo>
                    <a:lnTo>
                      <a:pt x="18993" y="20429"/>
                    </a:lnTo>
                    <a:lnTo>
                      <a:pt x="18155" y="21210"/>
                    </a:lnTo>
                    <a:lnTo>
                      <a:pt x="17131" y="21600"/>
                    </a:lnTo>
                    <a:lnTo>
                      <a:pt x="0" y="1873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2A2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8" name="Shape 1102"/>
              <p:cNvSpPr/>
              <p:nvPr/>
            </p:nvSpPr>
            <p:spPr>
              <a:xfrm>
                <a:off x="948266" y="-1"/>
                <a:ext cx="329958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2" y="0"/>
                    </a:moveTo>
                    <a:lnTo>
                      <a:pt x="21600" y="0"/>
                    </a:lnTo>
                    <a:lnTo>
                      <a:pt x="20003" y="18217"/>
                    </a:lnTo>
                    <a:lnTo>
                      <a:pt x="19910" y="18867"/>
                    </a:lnTo>
                    <a:lnTo>
                      <a:pt x="19346" y="19908"/>
                    </a:lnTo>
                    <a:lnTo>
                      <a:pt x="18970" y="20429"/>
                    </a:lnTo>
                    <a:lnTo>
                      <a:pt x="18125" y="21210"/>
                    </a:lnTo>
                    <a:lnTo>
                      <a:pt x="17186" y="21600"/>
                    </a:lnTo>
                    <a:lnTo>
                      <a:pt x="0" y="18607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A2A2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49" name="Shape 1103"/>
              <p:cNvSpPr/>
              <p:nvPr/>
            </p:nvSpPr>
            <p:spPr>
              <a:xfrm>
                <a:off x="954004" y="-1"/>
                <a:ext cx="324220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7" y="0"/>
                    </a:moveTo>
                    <a:lnTo>
                      <a:pt x="21600" y="0"/>
                    </a:lnTo>
                    <a:lnTo>
                      <a:pt x="19975" y="18217"/>
                    </a:lnTo>
                    <a:lnTo>
                      <a:pt x="19880" y="18867"/>
                    </a:lnTo>
                    <a:lnTo>
                      <a:pt x="19306" y="19908"/>
                    </a:lnTo>
                    <a:lnTo>
                      <a:pt x="18924" y="20429"/>
                    </a:lnTo>
                    <a:lnTo>
                      <a:pt x="18064" y="21210"/>
                    </a:lnTo>
                    <a:lnTo>
                      <a:pt x="17108" y="21600"/>
                    </a:lnTo>
                    <a:lnTo>
                      <a:pt x="0" y="18347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A3A3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0" name="Shape 1104"/>
              <p:cNvSpPr/>
              <p:nvPr/>
            </p:nvSpPr>
            <p:spPr>
              <a:xfrm>
                <a:off x="959743" y="-1"/>
                <a:ext cx="318481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" y="0"/>
                    </a:moveTo>
                    <a:lnTo>
                      <a:pt x="21600" y="0"/>
                    </a:lnTo>
                    <a:lnTo>
                      <a:pt x="19946" y="18217"/>
                    </a:lnTo>
                    <a:lnTo>
                      <a:pt x="19849" y="18867"/>
                    </a:lnTo>
                    <a:lnTo>
                      <a:pt x="19265" y="19908"/>
                    </a:lnTo>
                    <a:lnTo>
                      <a:pt x="18876" y="20429"/>
                    </a:lnTo>
                    <a:lnTo>
                      <a:pt x="18000" y="21210"/>
                    </a:lnTo>
                    <a:lnTo>
                      <a:pt x="17027" y="21600"/>
                    </a:lnTo>
                    <a:lnTo>
                      <a:pt x="0" y="18347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A4A4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1" name="Shape 1105"/>
              <p:cNvSpPr/>
              <p:nvPr/>
            </p:nvSpPr>
            <p:spPr>
              <a:xfrm>
                <a:off x="965481" y="-1"/>
                <a:ext cx="312743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" y="0"/>
                    </a:moveTo>
                    <a:lnTo>
                      <a:pt x="21600" y="0"/>
                    </a:lnTo>
                    <a:lnTo>
                      <a:pt x="19916" y="18217"/>
                    </a:lnTo>
                    <a:lnTo>
                      <a:pt x="19817" y="18867"/>
                    </a:lnTo>
                    <a:lnTo>
                      <a:pt x="19222" y="19908"/>
                    </a:lnTo>
                    <a:lnTo>
                      <a:pt x="18826" y="20429"/>
                    </a:lnTo>
                    <a:lnTo>
                      <a:pt x="17934" y="21210"/>
                    </a:lnTo>
                    <a:lnTo>
                      <a:pt x="16943" y="21600"/>
                    </a:lnTo>
                    <a:lnTo>
                      <a:pt x="0" y="18217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A4A4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2" name="Shape 1106"/>
              <p:cNvSpPr/>
              <p:nvPr/>
            </p:nvSpPr>
            <p:spPr>
              <a:xfrm>
                <a:off x="969785" y="0"/>
                <a:ext cx="308440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" y="0"/>
                    </a:moveTo>
                    <a:lnTo>
                      <a:pt x="21600" y="0"/>
                    </a:lnTo>
                    <a:lnTo>
                      <a:pt x="19892" y="18439"/>
                    </a:lnTo>
                    <a:lnTo>
                      <a:pt x="19792" y="19098"/>
                    </a:lnTo>
                    <a:lnTo>
                      <a:pt x="19591" y="19624"/>
                    </a:lnTo>
                    <a:lnTo>
                      <a:pt x="18787" y="20678"/>
                    </a:lnTo>
                    <a:lnTo>
                      <a:pt x="17883" y="21468"/>
                    </a:lnTo>
                    <a:lnTo>
                      <a:pt x="16979" y="21600"/>
                    </a:lnTo>
                    <a:lnTo>
                      <a:pt x="0" y="18176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A5A5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3" name="Shape 1107"/>
              <p:cNvSpPr/>
              <p:nvPr/>
            </p:nvSpPr>
            <p:spPr>
              <a:xfrm>
                <a:off x="975524" y="0"/>
                <a:ext cx="302701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" y="0"/>
                    </a:moveTo>
                    <a:lnTo>
                      <a:pt x="21600" y="0"/>
                    </a:lnTo>
                    <a:lnTo>
                      <a:pt x="19860" y="18439"/>
                    </a:lnTo>
                    <a:lnTo>
                      <a:pt x="19757" y="19098"/>
                    </a:lnTo>
                    <a:lnTo>
                      <a:pt x="19553" y="19624"/>
                    </a:lnTo>
                    <a:lnTo>
                      <a:pt x="18734" y="20678"/>
                    </a:lnTo>
                    <a:lnTo>
                      <a:pt x="17915" y="21205"/>
                    </a:lnTo>
                    <a:lnTo>
                      <a:pt x="16891" y="21600"/>
                    </a:lnTo>
                    <a:lnTo>
                      <a:pt x="0" y="1804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A6A6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4" name="Shape 1108"/>
              <p:cNvSpPr/>
              <p:nvPr/>
            </p:nvSpPr>
            <p:spPr>
              <a:xfrm>
                <a:off x="981262" y="0"/>
                <a:ext cx="296963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3" y="0"/>
                    </a:moveTo>
                    <a:lnTo>
                      <a:pt x="21600" y="0"/>
                    </a:lnTo>
                    <a:lnTo>
                      <a:pt x="19826" y="18439"/>
                    </a:lnTo>
                    <a:lnTo>
                      <a:pt x="19722" y="19098"/>
                    </a:lnTo>
                    <a:lnTo>
                      <a:pt x="19513" y="19624"/>
                    </a:lnTo>
                    <a:lnTo>
                      <a:pt x="19096" y="20151"/>
                    </a:lnTo>
                    <a:lnTo>
                      <a:pt x="18678" y="20546"/>
                    </a:lnTo>
                    <a:lnTo>
                      <a:pt x="17843" y="21205"/>
                    </a:lnTo>
                    <a:lnTo>
                      <a:pt x="16800" y="21600"/>
                    </a:lnTo>
                    <a:lnTo>
                      <a:pt x="0" y="17912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A6A6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5" name="Shape 1109"/>
              <p:cNvSpPr/>
              <p:nvPr/>
            </p:nvSpPr>
            <p:spPr>
              <a:xfrm>
                <a:off x="987000" y="0"/>
                <a:ext cx="291225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" y="0"/>
                    </a:moveTo>
                    <a:lnTo>
                      <a:pt x="21600" y="0"/>
                    </a:lnTo>
                    <a:lnTo>
                      <a:pt x="19791" y="18439"/>
                    </a:lnTo>
                    <a:lnTo>
                      <a:pt x="19685" y="19098"/>
                    </a:lnTo>
                    <a:lnTo>
                      <a:pt x="19472" y="19624"/>
                    </a:lnTo>
                    <a:lnTo>
                      <a:pt x="18727" y="20546"/>
                    </a:lnTo>
                    <a:lnTo>
                      <a:pt x="17769" y="21205"/>
                    </a:lnTo>
                    <a:lnTo>
                      <a:pt x="16705" y="21600"/>
                    </a:lnTo>
                    <a:lnTo>
                      <a:pt x="0" y="17649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A7A7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6" name="Shape 1110"/>
              <p:cNvSpPr/>
              <p:nvPr/>
            </p:nvSpPr>
            <p:spPr>
              <a:xfrm>
                <a:off x="991304" y="0"/>
                <a:ext cx="286920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4" y="0"/>
                    </a:moveTo>
                    <a:lnTo>
                      <a:pt x="21600" y="0"/>
                    </a:lnTo>
                    <a:lnTo>
                      <a:pt x="19764" y="18439"/>
                    </a:lnTo>
                    <a:lnTo>
                      <a:pt x="19656" y="19098"/>
                    </a:lnTo>
                    <a:lnTo>
                      <a:pt x="19440" y="19624"/>
                    </a:lnTo>
                    <a:lnTo>
                      <a:pt x="18684" y="20546"/>
                    </a:lnTo>
                    <a:lnTo>
                      <a:pt x="17712" y="21205"/>
                    </a:lnTo>
                    <a:lnTo>
                      <a:pt x="16848" y="21600"/>
                    </a:lnTo>
                    <a:lnTo>
                      <a:pt x="0" y="17649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A7A7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7" name="Shape 1111"/>
              <p:cNvSpPr/>
              <p:nvPr/>
            </p:nvSpPr>
            <p:spPr>
              <a:xfrm>
                <a:off x="997042" y="0"/>
                <a:ext cx="281182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" y="0"/>
                    </a:moveTo>
                    <a:lnTo>
                      <a:pt x="21600" y="0"/>
                    </a:lnTo>
                    <a:lnTo>
                      <a:pt x="19727" y="18439"/>
                    </a:lnTo>
                    <a:lnTo>
                      <a:pt x="19616" y="19098"/>
                    </a:lnTo>
                    <a:lnTo>
                      <a:pt x="19396" y="19624"/>
                    </a:lnTo>
                    <a:lnTo>
                      <a:pt x="18624" y="20546"/>
                    </a:lnTo>
                    <a:lnTo>
                      <a:pt x="17633" y="21205"/>
                    </a:lnTo>
                    <a:lnTo>
                      <a:pt x="16751" y="21600"/>
                    </a:lnTo>
                    <a:lnTo>
                      <a:pt x="0" y="17517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A8A8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8" name="Shape 1112"/>
              <p:cNvSpPr/>
              <p:nvPr/>
            </p:nvSpPr>
            <p:spPr>
              <a:xfrm>
                <a:off x="1002780" y="0"/>
                <a:ext cx="275444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" y="0"/>
                    </a:moveTo>
                    <a:lnTo>
                      <a:pt x="21600" y="0"/>
                    </a:lnTo>
                    <a:lnTo>
                      <a:pt x="19688" y="18439"/>
                    </a:lnTo>
                    <a:lnTo>
                      <a:pt x="19575" y="19098"/>
                    </a:lnTo>
                    <a:lnTo>
                      <a:pt x="19350" y="19624"/>
                    </a:lnTo>
                    <a:lnTo>
                      <a:pt x="19013" y="20151"/>
                    </a:lnTo>
                    <a:lnTo>
                      <a:pt x="18563" y="20546"/>
                    </a:lnTo>
                    <a:lnTo>
                      <a:pt x="17663" y="21205"/>
                    </a:lnTo>
                    <a:lnTo>
                      <a:pt x="16650" y="21600"/>
                    </a:lnTo>
                    <a:lnTo>
                      <a:pt x="0" y="1738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A9A9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59" name="Shape 1113"/>
              <p:cNvSpPr/>
              <p:nvPr/>
            </p:nvSpPr>
            <p:spPr>
              <a:xfrm>
                <a:off x="1008519" y="0"/>
                <a:ext cx="269705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5" y="0"/>
                    </a:moveTo>
                    <a:lnTo>
                      <a:pt x="21600" y="0"/>
                    </a:lnTo>
                    <a:lnTo>
                      <a:pt x="19647" y="18439"/>
                    </a:lnTo>
                    <a:lnTo>
                      <a:pt x="19532" y="19098"/>
                    </a:lnTo>
                    <a:lnTo>
                      <a:pt x="19302" y="19624"/>
                    </a:lnTo>
                    <a:lnTo>
                      <a:pt x="18957" y="20151"/>
                    </a:lnTo>
                    <a:lnTo>
                      <a:pt x="18498" y="20546"/>
                    </a:lnTo>
                    <a:lnTo>
                      <a:pt x="17579" y="21205"/>
                    </a:lnTo>
                    <a:lnTo>
                      <a:pt x="16545" y="21600"/>
                    </a:lnTo>
                    <a:lnTo>
                      <a:pt x="0" y="17122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A9A9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0" name="Shape 1114"/>
              <p:cNvSpPr/>
              <p:nvPr/>
            </p:nvSpPr>
            <p:spPr>
              <a:xfrm>
                <a:off x="1014257" y="0"/>
                <a:ext cx="263967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" y="0"/>
                    </a:moveTo>
                    <a:lnTo>
                      <a:pt x="21600" y="0"/>
                    </a:lnTo>
                    <a:lnTo>
                      <a:pt x="19604" y="18439"/>
                    </a:lnTo>
                    <a:lnTo>
                      <a:pt x="19487" y="19098"/>
                    </a:lnTo>
                    <a:lnTo>
                      <a:pt x="19252" y="19624"/>
                    </a:lnTo>
                    <a:lnTo>
                      <a:pt x="18430" y="20546"/>
                    </a:lnTo>
                    <a:lnTo>
                      <a:pt x="17491" y="21205"/>
                    </a:lnTo>
                    <a:lnTo>
                      <a:pt x="16552" y="21600"/>
                    </a:lnTo>
                    <a:lnTo>
                      <a:pt x="0" y="1699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AAAA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1" name="Shape 1115"/>
              <p:cNvSpPr/>
              <p:nvPr/>
            </p:nvSpPr>
            <p:spPr>
              <a:xfrm>
                <a:off x="1018561" y="0"/>
                <a:ext cx="259664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7" y="0"/>
                    </a:moveTo>
                    <a:lnTo>
                      <a:pt x="21600" y="0"/>
                    </a:lnTo>
                    <a:lnTo>
                      <a:pt x="19571" y="18439"/>
                    </a:lnTo>
                    <a:lnTo>
                      <a:pt x="19452" y="19098"/>
                    </a:lnTo>
                    <a:lnTo>
                      <a:pt x="19213" y="19624"/>
                    </a:lnTo>
                    <a:lnTo>
                      <a:pt x="18378" y="20546"/>
                    </a:lnTo>
                    <a:lnTo>
                      <a:pt x="16469" y="21600"/>
                    </a:lnTo>
                    <a:lnTo>
                      <a:pt x="0" y="16859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AAAA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2" name="Shape 1116"/>
              <p:cNvSpPr/>
              <p:nvPr/>
            </p:nvSpPr>
            <p:spPr>
              <a:xfrm>
                <a:off x="1024300" y="0"/>
                <a:ext cx="253924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8" y="0"/>
                    </a:moveTo>
                    <a:lnTo>
                      <a:pt x="21600" y="0"/>
                    </a:lnTo>
                    <a:lnTo>
                      <a:pt x="19525" y="18552"/>
                    </a:lnTo>
                    <a:lnTo>
                      <a:pt x="19403" y="19215"/>
                    </a:lnTo>
                    <a:lnTo>
                      <a:pt x="19159" y="19745"/>
                    </a:lnTo>
                    <a:lnTo>
                      <a:pt x="18305" y="20672"/>
                    </a:lnTo>
                    <a:lnTo>
                      <a:pt x="17329" y="21202"/>
                    </a:lnTo>
                    <a:lnTo>
                      <a:pt x="16353" y="21600"/>
                    </a:lnTo>
                    <a:lnTo>
                      <a:pt x="0" y="1696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ABAB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3" name="Shape 1117"/>
              <p:cNvSpPr/>
              <p:nvPr/>
            </p:nvSpPr>
            <p:spPr>
              <a:xfrm>
                <a:off x="1030038" y="0"/>
                <a:ext cx="248187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5" y="0"/>
                    </a:moveTo>
                    <a:lnTo>
                      <a:pt x="21600" y="0"/>
                    </a:lnTo>
                    <a:lnTo>
                      <a:pt x="19477" y="18552"/>
                    </a:lnTo>
                    <a:lnTo>
                      <a:pt x="19353" y="19215"/>
                    </a:lnTo>
                    <a:lnTo>
                      <a:pt x="19103" y="19745"/>
                    </a:lnTo>
                    <a:lnTo>
                      <a:pt x="18229" y="20672"/>
                    </a:lnTo>
                    <a:lnTo>
                      <a:pt x="17480" y="21202"/>
                    </a:lnTo>
                    <a:lnTo>
                      <a:pt x="16481" y="21600"/>
                    </a:lnTo>
                    <a:lnTo>
                      <a:pt x="0" y="16697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ACAC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4" name="Shape 1118"/>
              <p:cNvSpPr/>
              <p:nvPr/>
            </p:nvSpPr>
            <p:spPr>
              <a:xfrm>
                <a:off x="1035777" y="0"/>
                <a:ext cx="242448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3" y="0"/>
                    </a:moveTo>
                    <a:lnTo>
                      <a:pt x="21600" y="0"/>
                    </a:lnTo>
                    <a:lnTo>
                      <a:pt x="19427" y="18552"/>
                    </a:lnTo>
                    <a:lnTo>
                      <a:pt x="19299" y="19082"/>
                    </a:lnTo>
                    <a:lnTo>
                      <a:pt x="19044" y="19612"/>
                    </a:lnTo>
                    <a:lnTo>
                      <a:pt x="18149" y="20540"/>
                    </a:lnTo>
                    <a:lnTo>
                      <a:pt x="17382" y="21202"/>
                    </a:lnTo>
                    <a:lnTo>
                      <a:pt x="16360" y="21600"/>
                    </a:lnTo>
                    <a:lnTo>
                      <a:pt x="0" y="1656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ACAC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5" name="Shape 1119"/>
              <p:cNvSpPr/>
              <p:nvPr/>
            </p:nvSpPr>
            <p:spPr>
              <a:xfrm>
                <a:off x="1040080" y="0"/>
                <a:ext cx="238144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" y="0"/>
                    </a:moveTo>
                    <a:lnTo>
                      <a:pt x="21600" y="0"/>
                    </a:lnTo>
                    <a:lnTo>
                      <a:pt x="19388" y="18552"/>
                    </a:lnTo>
                    <a:lnTo>
                      <a:pt x="19258" y="19082"/>
                    </a:lnTo>
                    <a:lnTo>
                      <a:pt x="18998" y="19612"/>
                    </a:lnTo>
                    <a:lnTo>
                      <a:pt x="18347" y="20540"/>
                    </a:lnTo>
                    <a:lnTo>
                      <a:pt x="17306" y="21202"/>
                    </a:lnTo>
                    <a:lnTo>
                      <a:pt x="16265" y="21600"/>
                    </a:lnTo>
                    <a:lnTo>
                      <a:pt x="0" y="1643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ADAD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6" name="Shape 1120"/>
              <p:cNvSpPr/>
              <p:nvPr/>
            </p:nvSpPr>
            <p:spPr>
              <a:xfrm>
                <a:off x="1045818" y="0"/>
                <a:ext cx="232406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" y="0"/>
                    </a:moveTo>
                    <a:lnTo>
                      <a:pt x="21600" y="0"/>
                    </a:lnTo>
                    <a:lnTo>
                      <a:pt x="19333" y="18552"/>
                    </a:lnTo>
                    <a:lnTo>
                      <a:pt x="19200" y="19082"/>
                    </a:lnTo>
                    <a:lnTo>
                      <a:pt x="18933" y="19612"/>
                    </a:lnTo>
                    <a:lnTo>
                      <a:pt x="18267" y="20540"/>
                    </a:lnTo>
                    <a:lnTo>
                      <a:pt x="17200" y="21202"/>
                    </a:lnTo>
                    <a:lnTo>
                      <a:pt x="16133" y="21600"/>
                    </a:lnTo>
                    <a:lnTo>
                      <a:pt x="0" y="16167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AE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7" name="Shape 1121"/>
              <p:cNvSpPr/>
              <p:nvPr/>
            </p:nvSpPr>
            <p:spPr>
              <a:xfrm>
                <a:off x="1051557" y="0"/>
                <a:ext cx="226667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7" y="0"/>
                    </a:moveTo>
                    <a:lnTo>
                      <a:pt x="21600" y="0"/>
                    </a:lnTo>
                    <a:lnTo>
                      <a:pt x="19276" y="18552"/>
                    </a:lnTo>
                    <a:lnTo>
                      <a:pt x="19139" y="19082"/>
                    </a:lnTo>
                    <a:lnTo>
                      <a:pt x="18866" y="19612"/>
                    </a:lnTo>
                    <a:lnTo>
                      <a:pt x="18182" y="20540"/>
                    </a:lnTo>
                    <a:lnTo>
                      <a:pt x="17089" y="21202"/>
                    </a:lnTo>
                    <a:lnTo>
                      <a:pt x="16132" y="21600"/>
                    </a:lnTo>
                    <a:lnTo>
                      <a:pt x="0" y="160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AEAE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8" name="Shape 1122"/>
              <p:cNvSpPr/>
              <p:nvPr/>
            </p:nvSpPr>
            <p:spPr>
              <a:xfrm>
                <a:off x="1057295" y="0"/>
                <a:ext cx="220929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1" y="0"/>
                    </a:moveTo>
                    <a:lnTo>
                      <a:pt x="21600" y="0"/>
                    </a:lnTo>
                    <a:lnTo>
                      <a:pt x="19216" y="18552"/>
                    </a:lnTo>
                    <a:lnTo>
                      <a:pt x="19075" y="19082"/>
                    </a:lnTo>
                    <a:lnTo>
                      <a:pt x="18795" y="19612"/>
                    </a:lnTo>
                    <a:lnTo>
                      <a:pt x="18094" y="20540"/>
                    </a:lnTo>
                    <a:lnTo>
                      <a:pt x="17112" y="21202"/>
                    </a:lnTo>
                    <a:lnTo>
                      <a:pt x="15990" y="21600"/>
                    </a:lnTo>
                    <a:lnTo>
                      <a:pt x="0" y="15769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AFAF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69" name="Shape 1123"/>
              <p:cNvSpPr/>
              <p:nvPr/>
            </p:nvSpPr>
            <p:spPr>
              <a:xfrm>
                <a:off x="1061599" y="0"/>
                <a:ext cx="216626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2" y="0"/>
                    </a:moveTo>
                    <a:lnTo>
                      <a:pt x="21600" y="0"/>
                    </a:lnTo>
                    <a:lnTo>
                      <a:pt x="19168" y="18552"/>
                    </a:lnTo>
                    <a:lnTo>
                      <a:pt x="19025" y="19082"/>
                    </a:lnTo>
                    <a:lnTo>
                      <a:pt x="18739" y="19612"/>
                    </a:lnTo>
                    <a:lnTo>
                      <a:pt x="18024" y="20540"/>
                    </a:lnTo>
                    <a:lnTo>
                      <a:pt x="17023" y="21202"/>
                    </a:lnTo>
                    <a:lnTo>
                      <a:pt x="15878" y="21600"/>
                    </a:lnTo>
                    <a:lnTo>
                      <a:pt x="0" y="1576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AFAFB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0" name="Shape 1124"/>
              <p:cNvSpPr/>
              <p:nvPr/>
            </p:nvSpPr>
            <p:spPr>
              <a:xfrm>
                <a:off x="1067338" y="0"/>
                <a:ext cx="210887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8" y="0"/>
                    </a:moveTo>
                    <a:lnTo>
                      <a:pt x="21600" y="0"/>
                    </a:lnTo>
                    <a:lnTo>
                      <a:pt x="19102" y="18552"/>
                    </a:lnTo>
                    <a:lnTo>
                      <a:pt x="18955" y="19082"/>
                    </a:lnTo>
                    <a:lnTo>
                      <a:pt x="18661" y="19612"/>
                    </a:lnTo>
                    <a:lnTo>
                      <a:pt x="17927" y="20540"/>
                    </a:lnTo>
                    <a:lnTo>
                      <a:pt x="16898" y="21070"/>
                    </a:lnTo>
                    <a:lnTo>
                      <a:pt x="15722" y="21600"/>
                    </a:lnTo>
                    <a:lnTo>
                      <a:pt x="0" y="15637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B0B0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1" name="Shape 1125"/>
              <p:cNvSpPr/>
              <p:nvPr/>
            </p:nvSpPr>
            <p:spPr>
              <a:xfrm>
                <a:off x="1073076" y="0"/>
                <a:ext cx="205148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" y="0"/>
                    </a:moveTo>
                    <a:lnTo>
                      <a:pt x="21600" y="0"/>
                    </a:lnTo>
                    <a:lnTo>
                      <a:pt x="19032" y="18552"/>
                    </a:lnTo>
                    <a:lnTo>
                      <a:pt x="18881" y="19082"/>
                    </a:lnTo>
                    <a:lnTo>
                      <a:pt x="18579" y="19612"/>
                    </a:lnTo>
                    <a:lnTo>
                      <a:pt x="17824" y="20540"/>
                    </a:lnTo>
                    <a:lnTo>
                      <a:pt x="15709" y="21600"/>
                    </a:lnTo>
                    <a:lnTo>
                      <a:pt x="0" y="15504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B1B1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2" name="Shape 1126"/>
              <p:cNvSpPr/>
              <p:nvPr/>
            </p:nvSpPr>
            <p:spPr>
              <a:xfrm>
                <a:off x="1078814" y="-1"/>
                <a:ext cx="199410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2" y="0"/>
                    </a:moveTo>
                    <a:lnTo>
                      <a:pt x="21600" y="0"/>
                    </a:lnTo>
                    <a:lnTo>
                      <a:pt x="18958" y="18783"/>
                    </a:lnTo>
                    <a:lnTo>
                      <a:pt x="18803" y="19319"/>
                    </a:lnTo>
                    <a:lnTo>
                      <a:pt x="18492" y="19856"/>
                    </a:lnTo>
                    <a:lnTo>
                      <a:pt x="17715" y="20795"/>
                    </a:lnTo>
                    <a:lnTo>
                      <a:pt x="16627" y="21332"/>
                    </a:lnTo>
                    <a:lnTo>
                      <a:pt x="15540" y="21600"/>
                    </a:lnTo>
                    <a:lnTo>
                      <a:pt x="0" y="15429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B1B1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3" name="Shape 1127"/>
              <p:cNvSpPr/>
              <p:nvPr/>
            </p:nvSpPr>
            <p:spPr>
              <a:xfrm>
                <a:off x="1084553" y="-1"/>
                <a:ext cx="193672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0" y="0"/>
                    </a:moveTo>
                    <a:lnTo>
                      <a:pt x="21600" y="0"/>
                    </a:lnTo>
                    <a:lnTo>
                      <a:pt x="18880" y="18783"/>
                    </a:lnTo>
                    <a:lnTo>
                      <a:pt x="18720" y="19319"/>
                    </a:lnTo>
                    <a:lnTo>
                      <a:pt x="18400" y="19856"/>
                    </a:lnTo>
                    <a:lnTo>
                      <a:pt x="17600" y="20795"/>
                    </a:lnTo>
                    <a:lnTo>
                      <a:pt x="16480" y="21332"/>
                    </a:lnTo>
                    <a:lnTo>
                      <a:pt x="15360" y="21600"/>
                    </a:lnTo>
                    <a:lnTo>
                      <a:pt x="0" y="15294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B2B2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4" name="Shape 1128"/>
              <p:cNvSpPr/>
              <p:nvPr/>
            </p:nvSpPr>
            <p:spPr>
              <a:xfrm>
                <a:off x="1088856" y="-1"/>
                <a:ext cx="189368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8" y="0"/>
                    </a:moveTo>
                    <a:lnTo>
                      <a:pt x="21600" y="0"/>
                    </a:lnTo>
                    <a:lnTo>
                      <a:pt x="18818" y="18783"/>
                    </a:lnTo>
                    <a:lnTo>
                      <a:pt x="18655" y="19319"/>
                    </a:lnTo>
                    <a:lnTo>
                      <a:pt x="18327" y="19856"/>
                    </a:lnTo>
                    <a:lnTo>
                      <a:pt x="17673" y="20527"/>
                    </a:lnTo>
                    <a:lnTo>
                      <a:pt x="16527" y="21332"/>
                    </a:lnTo>
                    <a:lnTo>
                      <a:pt x="15545" y="21600"/>
                    </a:lnTo>
                    <a:lnTo>
                      <a:pt x="0" y="15160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B2B2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5" name="Shape 1129"/>
              <p:cNvSpPr/>
              <p:nvPr/>
            </p:nvSpPr>
            <p:spPr>
              <a:xfrm>
                <a:off x="1094595" y="-1"/>
                <a:ext cx="183629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" y="0"/>
                    </a:moveTo>
                    <a:lnTo>
                      <a:pt x="21600" y="0"/>
                    </a:lnTo>
                    <a:lnTo>
                      <a:pt x="18731" y="18783"/>
                    </a:lnTo>
                    <a:lnTo>
                      <a:pt x="18731" y="19319"/>
                    </a:lnTo>
                    <a:lnTo>
                      <a:pt x="18225" y="19856"/>
                    </a:lnTo>
                    <a:lnTo>
                      <a:pt x="17550" y="20527"/>
                    </a:lnTo>
                    <a:lnTo>
                      <a:pt x="16369" y="21332"/>
                    </a:lnTo>
                    <a:lnTo>
                      <a:pt x="15356" y="21600"/>
                    </a:lnTo>
                    <a:lnTo>
                      <a:pt x="0" y="15160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B3B3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6" name="Shape 1130"/>
              <p:cNvSpPr/>
              <p:nvPr/>
            </p:nvSpPr>
            <p:spPr>
              <a:xfrm>
                <a:off x="1100333" y="-1"/>
                <a:ext cx="177891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7" y="0"/>
                    </a:moveTo>
                    <a:lnTo>
                      <a:pt x="21600" y="0"/>
                    </a:lnTo>
                    <a:lnTo>
                      <a:pt x="18639" y="18783"/>
                    </a:lnTo>
                    <a:lnTo>
                      <a:pt x="18116" y="19856"/>
                    </a:lnTo>
                    <a:lnTo>
                      <a:pt x="17419" y="20527"/>
                    </a:lnTo>
                    <a:lnTo>
                      <a:pt x="16200" y="21332"/>
                    </a:lnTo>
                    <a:lnTo>
                      <a:pt x="15155" y="21600"/>
                    </a:lnTo>
                    <a:lnTo>
                      <a:pt x="0" y="14892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B4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7" name="Shape 1131"/>
              <p:cNvSpPr/>
              <p:nvPr/>
            </p:nvSpPr>
            <p:spPr>
              <a:xfrm>
                <a:off x="1106071" y="-1"/>
                <a:ext cx="172153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" y="0"/>
                    </a:moveTo>
                    <a:lnTo>
                      <a:pt x="21600" y="0"/>
                    </a:lnTo>
                    <a:lnTo>
                      <a:pt x="18540" y="18783"/>
                    </a:lnTo>
                    <a:lnTo>
                      <a:pt x="18000" y="19856"/>
                    </a:lnTo>
                    <a:lnTo>
                      <a:pt x="17280" y="20527"/>
                    </a:lnTo>
                    <a:lnTo>
                      <a:pt x="16020" y="21332"/>
                    </a:lnTo>
                    <a:lnTo>
                      <a:pt x="14940" y="21600"/>
                    </a:lnTo>
                    <a:lnTo>
                      <a:pt x="0" y="14758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B4B4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8" name="Shape 1132"/>
              <p:cNvSpPr/>
              <p:nvPr/>
            </p:nvSpPr>
            <p:spPr>
              <a:xfrm>
                <a:off x="1110376" y="-1"/>
                <a:ext cx="167849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3" y="0"/>
                    </a:moveTo>
                    <a:lnTo>
                      <a:pt x="21600" y="0"/>
                    </a:lnTo>
                    <a:lnTo>
                      <a:pt x="18462" y="18783"/>
                    </a:lnTo>
                    <a:lnTo>
                      <a:pt x="17908" y="19856"/>
                    </a:lnTo>
                    <a:lnTo>
                      <a:pt x="17169" y="20527"/>
                    </a:lnTo>
                    <a:lnTo>
                      <a:pt x="15877" y="21063"/>
                    </a:lnTo>
                    <a:lnTo>
                      <a:pt x="14954" y="21600"/>
                    </a:lnTo>
                    <a:lnTo>
                      <a:pt x="0" y="14624"/>
                    </a:lnTo>
                    <a:lnTo>
                      <a:pt x="923" y="0"/>
                    </a:lnTo>
                    <a:close/>
                  </a:path>
                </a:pathLst>
              </a:custGeom>
              <a:solidFill>
                <a:srgbClr val="B5B5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79" name="Shape 1133"/>
              <p:cNvSpPr/>
              <p:nvPr/>
            </p:nvSpPr>
            <p:spPr>
              <a:xfrm>
                <a:off x="1116114" y="-1"/>
                <a:ext cx="162110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6" y="0"/>
                    </a:moveTo>
                    <a:lnTo>
                      <a:pt x="21600" y="0"/>
                    </a:lnTo>
                    <a:lnTo>
                      <a:pt x="18350" y="18783"/>
                    </a:lnTo>
                    <a:lnTo>
                      <a:pt x="17777" y="19722"/>
                    </a:lnTo>
                    <a:lnTo>
                      <a:pt x="17012" y="20527"/>
                    </a:lnTo>
                    <a:lnTo>
                      <a:pt x="16057" y="21063"/>
                    </a:lnTo>
                    <a:lnTo>
                      <a:pt x="14719" y="21600"/>
                    </a:lnTo>
                    <a:lnTo>
                      <a:pt x="0" y="14355"/>
                    </a:lnTo>
                    <a:lnTo>
                      <a:pt x="956" y="0"/>
                    </a:lnTo>
                    <a:close/>
                  </a:path>
                </a:pathLst>
              </a:custGeom>
              <a:solidFill>
                <a:srgbClr val="B6B6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0" name="Shape 1134"/>
              <p:cNvSpPr/>
              <p:nvPr/>
            </p:nvSpPr>
            <p:spPr>
              <a:xfrm>
                <a:off x="1121852" y="-1"/>
                <a:ext cx="156373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" y="0"/>
                    </a:moveTo>
                    <a:lnTo>
                      <a:pt x="21600" y="0"/>
                    </a:lnTo>
                    <a:lnTo>
                      <a:pt x="18231" y="18783"/>
                    </a:lnTo>
                    <a:lnTo>
                      <a:pt x="17637" y="19722"/>
                    </a:lnTo>
                    <a:lnTo>
                      <a:pt x="16844" y="20527"/>
                    </a:lnTo>
                    <a:lnTo>
                      <a:pt x="15853" y="21063"/>
                    </a:lnTo>
                    <a:lnTo>
                      <a:pt x="14466" y="21600"/>
                    </a:lnTo>
                    <a:lnTo>
                      <a:pt x="0" y="14221"/>
                    </a:ln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B6B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1" name="Shape 1135"/>
              <p:cNvSpPr/>
              <p:nvPr/>
            </p:nvSpPr>
            <p:spPr>
              <a:xfrm>
                <a:off x="1127591" y="-1"/>
                <a:ext cx="150634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" y="0"/>
                    </a:moveTo>
                    <a:lnTo>
                      <a:pt x="21600" y="0"/>
                    </a:lnTo>
                    <a:lnTo>
                      <a:pt x="18103" y="18900"/>
                    </a:lnTo>
                    <a:lnTo>
                      <a:pt x="17897" y="19845"/>
                    </a:lnTo>
                    <a:lnTo>
                      <a:pt x="16663" y="20655"/>
                    </a:lnTo>
                    <a:lnTo>
                      <a:pt x="15634" y="21195"/>
                    </a:lnTo>
                    <a:lnTo>
                      <a:pt x="14194" y="21600"/>
                    </a:lnTo>
                    <a:lnTo>
                      <a:pt x="0" y="14310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B7B7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2" name="Shape 1136"/>
              <p:cNvSpPr/>
              <p:nvPr/>
            </p:nvSpPr>
            <p:spPr>
              <a:xfrm>
                <a:off x="1131894" y="-1"/>
                <a:ext cx="146330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9" y="0"/>
                    </a:moveTo>
                    <a:lnTo>
                      <a:pt x="21600" y="0"/>
                    </a:lnTo>
                    <a:lnTo>
                      <a:pt x="18000" y="18900"/>
                    </a:lnTo>
                    <a:lnTo>
                      <a:pt x="17788" y="19845"/>
                    </a:lnTo>
                    <a:lnTo>
                      <a:pt x="16518" y="20655"/>
                    </a:lnTo>
                    <a:lnTo>
                      <a:pt x="15459" y="21195"/>
                    </a:lnTo>
                    <a:lnTo>
                      <a:pt x="14188" y="21600"/>
                    </a:lnTo>
                    <a:lnTo>
                      <a:pt x="0" y="14175"/>
                    </a:lnTo>
                    <a:lnTo>
                      <a:pt x="1059" y="0"/>
                    </a:lnTo>
                    <a:close/>
                  </a:path>
                </a:pathLst>
              </a:custGeom>
              <a:solidFill>
                <a:srgbClr val="B7B7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3" name="Shape 1137"/>
              <p:cNvSpPr/>
              <p:nvPr/>
            </p:nvSpPr>
            <p:spPr>
              <a:xfrm>
                <a:off x="1137632" y="-1"/>
                <a:ext cx="140592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" y="0"/>
                    </a:moveTo>
                    <a:lnTo>
                      <a:pt x="21600" y="0"/>
                    </a:lnTo>
                    <a:lnTo>
                      <a:pt x="17853" y="18900"/>
                    </a:lnTo>
                    <a:lnTo>
                      <a:pt x="17633" y="19845"/>
                    </a:lnTo>
                    <a:lnTo>
                      <a:pt x="16310" y="20520"/>
                    </a:lnTo>
                    <a:lnTo>
                      <a:pt x="15208" y="21195"/>
                    </a:lnTo>
                    <a:lnTo>
                      <a:pt x="13886" y="21600"/>
                    </a:lnTo>
                    <a:lnTo>
                      <a:pt x="0" y="13905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B8B8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4" name="Shape 1138"/>
              <p:cNvSpPr/>
              <p:nvPr/>
            </p:nvSpPr>
            <p:spPr>
              <a:xfrm>
                <a:off x="1143371" y="-1"/>
                <a:ext cx="134853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9" y="0"/>
                    </a:moveTo>
                    <a:lnTo>
                      <a:pt x="21600" y="0"/>
                    </a:lnTo>
                    <a:lnTo>
                      <a:pt x="17694" y="18900"/>
                    </a:lnTo>
                    <a:lnTo>
                      <a:pt x="17464" y="19845"/>
                    </a:lnTo>
                    <a:lnTo>
                      <a:pt x="15166" y="21195"/>
                    </a:lnTo>
                    <a:lnTo>
                      <a:pt x="13557" y="21600"/>
                    </a:lnTo>
                    <a:lnTo>
                      <a:pt x="0" y="1377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B9B9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5" name="Shape 1139"/>
              <p:cNvSpPr/>
              <p:nvPr/>
            </p:nvSpPr>
            <p:spPr>
              <a:xfrm>
                <a:off x="1149109" y="-1"/>
                <a:ext cx="129115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" y="0"/>
                    </a:moveTo>
                    <a:lnTo>
                      <a:pt x="21600" y="0"/>
                    </a:lnTo>
                    <a:lnTo>
                      <a:pt x="17520" y="18900"/>
                    </a:lnTo>
                    <a:lnTo>
                      <a:pt x="17280" y="19845"/>
                    </a:lnTo>
                    <a:lnTo>
                      <a:pt x="14880" y="21195"/>
                    </a:lnTo>
                    <a:lnTo>
                      <a:pt x="13200" y="21600"/>
                    </a:lnTo>
                    <a:lnTo>
                      <a:pt x="0" y="13635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9B9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6" name="Shape 1140"/>
              <p:cNvSpPr/>
              <p:nvPr/>
            </p:nvSpPr>
            <p:spPr>
              <a:xfrm>
                <a:off x="1151978" y="-1"/>
                <a:ext cx="126246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" y="0"/>
                    </a:moveTo>
                    <a:lnTo>
                      <a:pt x="21600" y="0"/>
                    </a:lnTo>
                    <a:lnTo>
                      <a:pt x="17427" y="18900"/>
                    </a:lnTo>
                    <a:lnTo>
                      <a:pt x="17182" y="19845"/>
                    </a:lnTo>
                    <a:lnTo>
                      <a:pt x="14727" y="21195"/>
                    </a:lnTo>
                    <a:lnTo>
                      <a:pt x="13500" y="21600"/>
                    </a:lnTo>
                    <a:lnTo>
                      <a:pt x="0" y="13365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rgbClr val="BABA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7" name="Shape 1141"/>
              <p:cNvSpPr/>
              <p:nvPr/>
            </p:nvSpPr>
            <p:spPr>
              <a:xfrm>
                <a:off x="1159152" y="-1"/>
                <a:ext cx="119073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1" y="0"/>
                    </a:moveTo>
                    <a:lnTo>
                      <a:pt x="21600" y="0"/>
                    </a:lnTo>
                    <a:lnTo>
                      <a:pt x="17176" y="18900"/>
                    </a:lnTo>
                    <a:lnTo>
                      <a:pt x="16916" y="19845"/>
                    </a:lnTo>
                    <a:lnTo>
                      <a:pt x="15614" y="20520"/>
                    </a:lnTo>
                    <a:lnTo>
                      <a:pt x="13012" y="21600"/>
                    </a:lnTo>
                    <a:lnTo>
                      <a:pt x="0" y="13365"/>
                    </a:lnTo>
                    <a:lnTo>
                      <a:pt x="1561" y="0"/>
                    </a:lnTo>
                    <a:close/>
                  </a:path>
                </a:pathLst>
              </a:custGeom>
              <a:solidFill>
                <a:srgbClr val="BBBBB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8" name="Shape 1142"/>
              <p:cNvSpPr/>
              <p:nvPr/>
            </p:nvSpPr>
            <p:spPr>
              <a:xfrm>
                <a:off x="1164890" y="-1"/>
                <a:ext cx="113335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" y="0"/>
                    </a:moveTo>
                    <a:lnTo>
                      <a:pt x="21600" y="0"/>
                    </a:lnTo>
                    <a:lnTo>
                      <a:pt x="16952" y="18900"/>
                    </a:lnTo>
                    <a:lnTo>
                      <a:pt x="16678" y="19845"/>
                    </a:lnTo>
                    <a:lnTo>
                      <a:pt x="15311" y="20520"/>
                    </a:lnTo>
                    <a:lnTo>
                      <a:pt x="12577" y="21600"/>
                    </a:lnTo>
                    <a:lnTo>
                      <a:pt x="0" y="13230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rgbClr val="BBBB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89" name="Shape 1143"/>
              <p:cNvSpPr/>
              <p:nvPr/>
            </p:nvSpPr>
            <p:spPr>
              <a:xfrm>
                <a:off x="1170628" y="-1"/>
                <a:ext cx="107597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0"/>
                    </a:moveTo>
                    <a:lnTo>
                      <a:pt x="21600" y="0"/>
                    </a:lnTo>
                    <a:lnTo>
                      <a:pt x="16704" y="18900"/>
                    </a:lnTo>
                    <a:lnTo>
                      <a:pt x="16416" y="19845"/>
                    </a:lnTo>
                    <a:lnTo>
                      <a:pt x="13824" y="21060"/>
                    </a:lnTo>
                    <a:lnTo>
                      <a:pt x="12384" y="21600"/>
                    </a:lnTo>
                    <a:lnTo>
                      <a:pt x="0" y="12960"/>
                    </a:lnTo>
                    <a:lnTo>
                      <a:pt x="1440" y="0"/>
                    </a:lnTo>
                    <a:close/>
                  </a:path>
                </a:pathLst>
              </a:custGeom>
              <a:solidFill>
                <a:srgbClr val="BCBC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0" name="Shape 1144"/>
              <p:cNvSpPr/>
              <p:nvPr/>
            </p:nvSpPr>
            <p:spPr>
              <a:xfrm>
                <a:off x="1176367" y="-1"/>
                <a:ext cx="101858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1" y="0"/>
                    </a:moveTo>
                    <a:lnTo>
                      <a:pt x="21600" y="0"/>
                    </a:lnTo>
                    <a:lnTo>
                      <a:pt x="16428" y="18900"/>
                    </a:lnTo>
                    <a:lnTo>
                      <a:pt x="16124" y="19845"/>
                    </a:lnTo>
                    <a:lnTo>
                      <a:pt x="13386" y="21060"/>
                    </a:lnTo>
                    <a:lnTo>
                      <a:pt x="11865" y="21600"/>
                    </a:lnTo>
                    <a:lnTo>
                      <a:pt x="0" y="12825"/>
                    </a:lnTo>
                    <a:lnTo>
                      <a:pt x="1521" y="0"/>
                    </a:lnTo>
                    <a:close/>
                  </a:path>
                </a:pathLst>
              </a:custGeom>
              <a:solidFill>
                <a:srgbClr val="BCBC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1" name="Shape 1145"/>
              <p:cNvSpPr/>
              <p:nvPr/>
            </p:nvSpPr>
            <p:spPr>
              <a:xfrm>
                <a:off x="1179236" y="-1"/>
                <a:ext cx="9898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91" y="0"/>
                    </a:moveTo>
                    <a:lnTo>
                      <a:pt x="21600" y="0"/>
                    </a:lnTo>
                    <a:lnTo>
                      <a:pt x="16278" y="19019"/>
                    </a:lnTo>
                    <a:lnTo>
                      <a:pt x="15965" y="19970"/>
                    </a:lnTo>
                    <a:lnTo>
                      <a:pt x="13148" y="21192"/>
                    </a:lnTo>
                    <a:lnTo>
                      <a:pt x="11583" y="21600"/>
                    </a:lnTo>
                    <a:lnTo>
                      <a:pt x="0" y="12770"/>
                    </a:lnTo>
                    <a:lnTo>
                      <a:pt x="2191" y="0"/>
                    </a:lnTo>
                    <a:close/>
                  </a:path>
                </a:pathLst>
              </a:custGeom>
              <a:solidFill>
                <a:srgbClr val="BDBD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2" name="Shape 1146"/>
              <p:cNvSpPr/>
              <p:nvPr/>
            </p:nvSpPr>
            <p:spPr>
              <a:xfrm>
                <a:off x="1184974" y="-1"/>
                <a:ext cx="93250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26" y="0"/>
                    </a:moveTo>
                    <a:lnTo>
                      <a:pt x="21600" y="0"/>
                    </a:lnTo>
                    <a:lnTo>
                      <a:pt x="15951" y="19019"/>
                    </a:lnTo>
                    <a:lnTo>
                      <a:pt x="15618" y="19970"/>
                    </a:lnTo>
                    <a:lnTo>
                      <a:pt x="12628" y="21192"/>
                    </a:lnTo>
                    <a:lnTo>
                      <a:pt x="10966" y="21600"/>
                    </a:lnTo>
                    <a:lnTo>
                      <a:pt x="0" y="12498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BEBE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3" name="Shape 1147"/>
              <p:cNvSpPr/>
              <p:nvPr/>
            </p:nvSpPr>
            <p:spPr>
              <a:xfrm>
                <a:off x="1192147" y="-1"/>
                <a:ext cx="86077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0"/>
                    </a:moveTo>
                    <a:lnTo>
                      <a:pt x="21600" y="0"/>
                    </a:lnTo>
                    <a:lnTo>
                      <a:pt x="15480" y="19019"/>
                    </a:lnTo>
                    <a:lnTo>
                      <a:pt x="15120" y="19970"/>
                    </a:lnTo>
                    <a:lnTo>
                      <a:pt x="14040" y="20513"/>
                    </a:lnTo>
                    <a:lnTo>
                      <a:pt x="11880" y="21192"/>
                    </a:lnTo>
                    <a:lnTo>
                      <a:pt x="10440" y="21600"/>
                    </a:lnTo>
                    <a:lnTo>
                      <a:pt x="0" y="12362"/>
                    </a:lnTo>
                    <a:lnTo>
                      <a:pt x="2160" y="0"/>
                    </a:lnTo>
                    <a:close/>
                  </a:path>
                </a:pathLst>
              </a:custGeom>
              <a:solidFill>
                <a:srgbClr val="BEBE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4" name="Shape 1148"/>
              <p:cNvSpPr/>
              <p:nvPr/>
            </p:nvSpPr>
            <p:spPr>
              <a:xfrm>
                <a:off x="1197885" y="-1"/>
                <a:ext cx="8033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0"/>
                    </a:moveTo>
                    <a:lnTo>
                      <a:pt x="21600" y="0"/>
                    </a:lnTo>
                    <a:lnTo>
                      <a:pt x="15043" y="19019"/>
                    </a:lnTo>
                    <a:lnTo>
                      <a:pt x="14657" y="19970"/>
                    </a:lnTo>
                    <a:lnTo>
                      <a:pt x="13500" y="20513"/>
                    </a:lnTo>
                    <a:lnTo>
                      <a:pt x="11186" y="21192"/>
                    </a:lnTo>
                    <a:lnTo>
                      <a:pt x="9643" y="21600"/>
                    </a:lnTo>
                    <a:lnTo>
                      <a:pt x="0" y="12362"/>
                    </a:lnTo>
                    <a:lnTo>
                      <a:pt x="2314" y="0"/>
                    </a:lnTo>
                    <a:close/>
                  </a:path>
                </a:pathLst>
              </a:custGeom>
              <a:solidFill>
                <a:srgbClr val="BFBF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5" name="Shape 1149"/>
              <p:cNvSpPr/>
              <p:nvPr/>
            </p:nvSpPr>
            <p:spPr>
              <a:xfrm>
                <a:off x="1200755" y="-1"/>
                <a:ext cx="7746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0" y="0"/>
                    </a:moveTo>
                    <a:lnTo>
                      <a:pt x="21600" y="0"/>
                    </a:lnTo>
                    <a:lnTo>
                      <a:pt x="14800" y="19019"/>
                    </a:lnTo>
                    <a:lnTo>
                      <a:pt x="14400" y="19698"/>
                    </a:lnTo>
                    <a:lnTo>
                      <a:pt x="13200" y="20513"/>
                    </a:lnTo>
                    <a:lnTo>
                      <a:pt x="11600" y="21057"/>
                    </a:lnTo>
                    <a:lnTo>
                      <a:pt x="9200" y="21600"/>
                    </a:lnTo>
                    <a:lnTo>
                      <a:pt x="0" y="12226"/>
                    </a:lnTo>
                    <a:lnTo>
                      <a:pt x="2800" y="0"/>
                    </a:lnTo>
                    <a:close/>
                  </a:path>
                </a:pathLst>
              </a:custGeom>
              <a:solidFill>
                <a:srgbClr val="BFBF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6" name="Shape 1150"/>
              <p:cNvSpPr/>
              <p:nvPr/>
            </p:nvSpPr>
            <p:spPr>
              <a:xfrm>
                <a:off x="1206493" y="-1"/>
                <a:ext cx="71731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4" y="0"/>
                    </a:moveTo>
                    <a:lnTo>
                      <a:pt x="21600" y="0"/>
                    </a:lnTo>
                    <a:lnTo>
                      <a:pt x="14256" y="19019"/>
                    </a:lnTo>
                    <a:lnTo>
                      <a:pt x="13824" y="19698"/>
                    </a:lnTo>
                    <a:lnTo>
                      <a:pt x="12528" y="20513"/>
                    </a:lnTo>
                    <a:lnTo>
                      <a:pt x="10800" y="21057"/>
                    </a:lnTo>
                    <a:lnTo>
                      <a:pt x="8208" y="21600"/>
                    </a:lnTo>
                    <a:lnTo>
                      <a:pt x="0" y="11955"/>
                    </a:lnTo>
                    <a:lnTo>
                      <a:pt x="3024" y="0"/>
                    </a:lnTo>
                    <a:close/>
                  </a:path>
                </a:pathLst>
              </a:custGeom>
              <a:solidFill>
                <a:srgbClr val="C0C0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7" name="Shape 1151"/>
              <p:cNvSpPr/>
              <p:nvPr/>
            </p:nvSpPr>
            <p:spPr>
              <a:xfrm>
                <a:off x="1212231" y="-1"/>
                <a:ext cx="65993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7" y="0"/>
                    </a:moveTo>
                    <a:lnTo>
                      <a:pt x="21600" y="0"/>
                    </a:lnTo>
                    <a:lnTo>
                      <a:pt x="13617" y="19019"/>
                    </a:lnTo>
                    <a:lnTo>
                      <a:pt x="13148" y="19698"/>
                    </a:lnTo>
                    <a:lnTo>
                      <a:pt x="11739" y="20513"/>
                    </a:lnTo>
                    <a:lnTo>
                      <a:pt x="7983" y="21600"/>
                    </a:lnTo>
                    <a:lnTo>
                      <a:pt x="0" y="118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rgbClr val="C1C1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8" name="Shape 1152"/>
              <p:cNvSpPr/>
              <p:nvPr/>
            </p:nvSpPr>
            <p:spPr>
              <a:xfrm>
                <a:off x="1219405" y="-1"/>
                <a:ext cx="5881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1" y="0"/>
                    </a:moveTo>
                    <a:lnTo>
                      <a:pt x="21600" y="0"/>
                    </a:lnTo>
                    <a:lnTo>
                      <a:pt x="12644" y="19019"/>
                    </a:lnTo>
                    <a:lnTo>
                      <a:pt x="12117" y="19698"/>
                    </a:lnTo>
                    <a:lnTo>
                      <a:pt x="10537" y="20513"/>
                    </a:lnTo>
                    <a:lnTo>
                      <a:pt x="6322" y="21600"/>
                    </a:lnTo>
                    <a:lnTo>
                      <a:pt x="0" y="11683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rgbClr val="C1C1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99" name="Shape 1153"/>
              <p:cNvSpPr/>
              <p:nvPr/>
            </p:nvSpPr>
            <p:spPr>
              <a:xfrm>
                <a:off x="1222274" y="-1"/>
                <a:ext cx="55951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1" y="0"/>
                    </a:moveTo>
                    <a:lnTo>
                      <a:pt x="21600" y="0"/>
                    </a:lnTo>
                    <a:lnTo>
                      <a:pt x="12185" y="19019"/>
                    </a:lnTo>
                    <a:lnTo>
                      <a:pt x="11631" y="19698"/>
                    </a:lnTo>
                    <a:lnTo>
                      <a:pt x="9969" y="20513"/>
                    </a:lnTo>
                    <a:lnTo>
                      <a:pt x="5538" y="21600"/>
                    </a:lnTo>
                    <a:lnTo>
                      <a:pt x="0" y="11411"/>
                    </a:lnTo>
                    <a:lnTo>
                      <a:pt x="4431" y="0"/>
                    </a:lnTo>
                    <a:close/>
                  </a:path>
                </a:pathLst>
              </a:custGeom>
              <a:solidFill>
                <a:srgbClr val="C2C2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0" name="Shape 1154"/>
              <p:cNvSpPr/>
              <p:nvPr/>
            </p:nvSpPr>
            <p:spPr>
              <a:xfrm>
                <a:off x="1228012" y="-1"/>
                <a:ext cx="50212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37" y="0"/>
                    </a:moveTo>
                    <a:lnTo>
                      <a:pt x="21600" y="0"/>
                    </a:lnTo>
                    <a:lnTo>
                      <a:pt x="11109" y="19019"/>
                    </a:lnTo>
                    <a:lnTo>
                      <a:pt x="10491" y="19698"/>
                    </a:lnTo>
                    <a:lnTo>
                      <a:pt x="8640" y="20513"/>
                    </a:lnTo>
                    <a:lnTo>
                      <a:pt x="6789" y="21057"/>
                    </a:lnTo>
                    <a:lnTo>
                      <a:pt x="4320" y="21600"/>
                    </a:lnTo>
                    <a:lnTo>
                      <a:pt x="0" y="11411"/>
                    </a:lnTo>
                    <a:lnTo>
                      <a:pt x="4937" y="0"/>
                    </a:lnTo>
                    <a:close/>
                  </a:path>
                </a:pathLst>
              </a:custGeom>
              <a:solidFill>
                <a:srgbClr val="C3C3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1" name="Shape 1155"/>
              <p:cNvSpPr/>
              <p:nvPr/>
            </p:nvSpPr>
            <p:spPr>
              <a:xfrm>
                <a:off x="1233751" y="0"/>
                <a:ext cx="44474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77" y="0"/>
                    </a:moveTo>
                    <a:lnTo>
                      <a:pt x="21600" y="0"/>
                    </a:lnTo>
                    <a:lnTo>
                      <a:pt x="9755" y="19261"/>
                    </a:lnTo>
                    <a:lnTo>
                      <a:pt x="9058" y="19949"/>
                    </a:lnTo>
                    <a:lnTo>
                      <a:pt x="6968" y="20775"/>
                    </a:lnTo>
                    <a:lnTo>
                      <a:pt x="4877" y="21325"/>
                    </a:lnTo>
                    <a:lnTo>
                      <a:pt x="2090" y="21600"/>
                    </a:lnTo>
                    <a:lnTo>
                      <a:pt x="0" y="11419"/>
                    </a:lnTo>
                    <a:lnTo>
                      <a:pt x="4877" y="0"/>
                    </a:lnTo>
                    <a:close/>
                  </a:path>
                </a:pathLst>
              </a:custGeom>
              <a:solidFill>
                <a:srgbClr val="C3C3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2" name="Shape 1156"/>
              <p:cNvSpPr/>
              <p:nvPr/>
            </p:nvSpPr>
            <p:spPr>
              <a:xfrm>
                <a:off x="1238054" y="0"/>
                <a:ext cx="40170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1" y="0"/>
                    </a:moveTo>
                    <a:lnTo>
                      <a:pt x="21600" y="0"/>
                    </a:lnTo>
                    <a:lnTo>
                      <a:pt x="8486" y="19261"/>
                    </a:lnTo>
                    <a:lnTo>
                      <a:pt x="7714" y="19949"/>
                    </a:lnTo>
                    <a:lnTo>
                      <a:pt x="5400" y="20775"/>
                    </a:lnTo>
                    <a:lnTo>
                      <a:pt x="3086" y="21325"/>
                    </a:lnTo>
                    <a:lnTo>
                      <a:pt x="0" y="21600"/>
                    </a:lnTo>
                    <a:lnTo>
                      <a:pt x="771" y="1128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rgbClr val="C4C4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3" name="Shape 1157"/>
              <p:cNvSpPr/>
              <p:nvPr/>
            </p:nvSpPr>
            <p:spPr>
              <a:xfrm>
                <a:off x="1238054" y="0"/>
                <a:ext cx="40170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0"/>
                    </a:moveTo>
                    <a:lnTo>
                      <a:pt x="21600" y="0"/>
                    </a:lnTo>
                    <a:lnTo>
                      <a:pt x="8486" y="19261"/>
                    </a:lnTo>
                    <a:lnTo>
                      <a:pt x="7714" y="19949"/>
                    </a:lnTo>
                    <a:lnTo>
                      <a:pt x="6171" y="20499"/>
                    </a:lnTo>
                    <a:lnTo>
                      <a:pt x="3086" y="21325"/>
                    </a:lnTo>
                    <a:lnTo>
                      <a:pt x="0" y="21600"/>
                    </a:lnTo>
                    <a:lnTo>
                      <a:pt x="3857" y="11006"/>
                    </a:lnTo>
                    <a:lnTo>
                      <a:pt x="9257" y="0"/>
                    </a:lnTo>
                    <a:close/>
                  </a:path>
                </a:pathLst>
              </a:custGeom>
              <a:solidFill>
                <a:srgbClr val="C4C4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4" name="Shape 1158"/>
              <p:cNvSpPr/>
              <p:nvPr/>
            </p:nvSpPr>
            <p:spPr>
              <a:xfrm>
                <a:off x="1239489" y="0"/>
                <a:ext cx="38736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21600" y="0"/>
                    </a:lnTo>
                    <a:lnTo>
                      <a:pt x="8000" y="19261"/>
                    </a:lnTo>
                    <a:lnTo>
                      <a:pt x="7200" y="19949"/>
                    </a:lnTo>
                    <a:lnTo>
                      <a:pt x="5600" y="20499"/>
                    </a:lnTo>
                    <a:lnTo>
                      <a:pt x="2400" y="21050"/>
                    </a:lnTo>
                    <a:lnTo>
                      <a:pt x="0" y="21600"/>
                    </a:lnTo>
                    <a:lnTo>
                      <a:pt x="12000" y="0"/>
                    </a:lnTo>
                    <a:close/>
                  </a:path>
                </a:pathLst>
              </a:custGeom>
              <a:solidFill>
                <a:srgbClr val="C5C5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24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237" name="矩形 236"/>
          <p:cNvSpPr/>
          <p:nvPr/>
        </p:nvSpPr>
        <p:spPr>
          <a:xfrm>
            <a:off x="465973" y="1533122"/>
            <a:ext cx="2690282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1150664" y="4287328"/>
            <a:ext cx="2690282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8318614" y="4287516"/>
            <a:ext cx="2690282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9037684" y="1557721"/>
            <a:ext cx="2690282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39" grpId="0"/>
      <p:bldP spid="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53" y="1140930"/>
            <a:ext cx="7197572" cy="4798381"/>
          </a:xfrm>
          <a:prstGeom prst="parallelogram">
            <a:avLst>
              <a:gd name="adj" fmla="val 48696"/>
            </a:avLst>
          </a:prstGeom>
        </p:spPr>
      </p:pic>
      <p:sp>
        <p:nvSpPr>
          <p:cNvPr id="13" name="椭圆 12"/>
          <p:cNvSpPr/>
          <p:nvPr/>
        </p:nvSpPr>
        <p:spPr>
          <a:xfrm>
            <a:off x="1438330" y="2169823"/>
            <a:ext cx="253218" cy="2532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92477" y="3737414"/>
            <a:ext cx="253218" cy="2532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54176" y="1861409"/>
            <a:ext cx="44621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08323" y="3429000"/>
            <a:ext cx="44621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4"/>
          <p:cNvSpPr/>
          <p:nvPr/>
        </p:nvSpPr>
        <p:spPr>
          <a:xfrm>
            <a:off x="5673511" y="1764869"/>
            <a:ext cx="2007219" cy="2007219"/>
          </a:xfrm>
          <a:prstGeom prst="donut">
            <a:avLst>
              <a:gd name="adj" fmla="val 2735"/>
            </a:avLst>
          </a:prstGeom>
          <a:solidFill>
            <a:schemeClr val="tx1">
              <a:alpha val="10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Block Arc 5"/>
          <p:cNvSpPr/>
          <p:nvPr/>
        </p:nvSpPr>
        <p:spPr>
          <a:xfrm>
            <a:off x="5673511" y="1764868"/>
            <a:ext cx="2007219" cy="2007219"/>
          </a:xfrm>
          <a:prstGeom prst="blockArc">
            <a:avLst>
              <a:gd name="adj1" fmla="val 2558249"/>
              <a:gd name="adj2" fmla="val 16132490"/>
              <a:gd name="adj3" fmla="val 28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6"/>
          <p:cNvSpPr/>
          <p:nvPr/>
        </p:nvSpPr>
        <p:spPr>
          <a:xfrm>
            <a:off x="7341124" y="3298466"/>
            <a:ext cx="186431" cy="186431"/>
          </a:xfrm>
          <a:prstGeom prst="ellipse">
            <a:avLst/>
          </a:prstGeom>
          <a:solidFill>
            <a:srgbClr val="C60000"/>
          </a:solidFill>
          <a:ln>
            <a:noFill/>
          </a:ln>
          <a:effectLst>
            <a:outerShdw blurRad="1016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itle 3"/>
          <p:cNvSpPr txBox="1"/>
          <p:nvPr/>
        </p:nvSpPr>
        <p:spPr>
          <a:xfrm>
            <a:off x="5929088" y="2534853"/>
            <a:ext cx="1607580" cy="7102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4800" b="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Roboto Light" charset="0"/>
              </a:rPr>
              <a:t>75</a:t>
            </a:r>
            <a:r>
              <a:rPr lang="en-US" sz="4800" b="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Roboto Light" charset="0"/>
              </a:rPr>
              <a:t>%</a:t>
            </a:r>
            <a:endParaRPr lang="en-US" sz="2000" b="0" baseline="300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Roboto Light" charset="0"/>
            </a:endParaRPr>
          </a:p>
        </p:txBody>
      </p:sp>
      <p:sp>
        <p:nvSpPr>
          <p:cNvPr id="5" name="Donut 22"/>
          <p:cNvSpPr/>
          <p:nvPr/>
        </p:nvSpPr>
        <p:spPr>
          <a:xfrm>
            <a:off x="8998123" y="1764869"/>
            <a:ext cx="2007219" cy="2007219"/>
          </a:xfrm>
          <a:prstGeom prst="donut">
            <a:avLst>
              <a:gd name="adj" fmla="val 2735"/>
            </a:avLst>
          </a:prstGeom>
          <a:solidFill>
            <a:schemeClr val="tx1">
              <a:alpha val="10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Block Arc 23"/>
          <p:cNvSpPr/>
          <p:nvPr/>
        </p:nvSpPr>
        <p:spPr>
          <a:xfrm>
            <a:off x="8998123" y="1764868"/>
            <a:ext cx="2007219" cy="2007219"/>
          </a:xfrm>
          <a:prstGeom prst="blockArc">
            <a:avLst>
              <a:gd name="adj1" fmla="val 3781699"/>
              <a:gd name="adj2" fmla="val 16132490"/>
              <a:gd name="adj3" fmla="val 28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24"/>
          <p:cNvSpPr/>
          <p:nvPr/>
        </p:nvSpPr>
        <p:spPr>
          <a:xfrm>
            <a:off x="10397374" y="3521025"/>
            <a:ext cx="186431" cy="186431"/>
          </a:xfrm>
          <a:prstGeom prst="ellipse">
            <a:avLst/>
          </a:prstGeom>
          <a:solidFill>
            <a:srgbClr val="C60000"/>
          </a:solidFill>
          <a:ln>
            <a:noFill/>
          </a:ln>
          <a:effectLst>
            <a:outerShdw blurRad="1016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3"/>
          <p:cNvSpPr txBox="1"/>
          <p:nvPr/>
        </p:nvSpPr>
        <p:spPr>
          <a:xfrm>
            <a:off x="9262578" y="2534853"/>
            <a:ext cx="1607580" cy="7102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4800" b="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Roboto Light" charset="0"/>
              </a:rPr>
              <a:t>63</a:t>
            </a:r>
            <a:r>
              <a:rPr lang="en-US" sz="4800" b="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Roboto Light" charset="0"/>
              </a:rPr>
              <a:t>%</a:t>
            </a:r>
            <a:endParaRPr lang="en-US" sz="2000" b="0" baseline="300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Roboto Light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31979" y="4015106"/>
            <a:ext cx="2690282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56591" y="3983359"/>
            <a:ext cx="2690282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r="63546" b="8372"/>
          <a:stretch>
            <a:fillRect/>
          </a:stretch>
        </p:blipFill>
        <p:spPr>
          <a:xfrm>
            <a:off x="1" y="0"/>
            <a:ext cx="443104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5" grpId="0" animBg="1"/>
      <p:bldP spid="6" grpId="0" animBg="1"/>
      <p:bldP spid="7" grpId="0" animBg="1"/>
      <p:bldP spid="8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92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本框 38"/>
          <p:cNvSpPr txBox="1"/>
          <p:nvPr/>
        </p:nvSpPr>
        <p:spPr>
          <a:xfrm>
            <a:off x="4974869" y="4731037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鼓舞动员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3420482" y="4007761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4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4255586" y="1718236"/>
            <a:ext cx="3680837" cy="3421531"/>
            <a:chOff x="2055760" y="3217332"/>
            <a:chExt cx="2224140" cy="2067456"/>
          </a:xfrm>
        </p:grpSpPr>
        <p:sp>
          <p:nvSpPr>
            <p:cNvPr id="7" name="Isosceles Triangle 40"/>
            <p:cNvSpPr>
              <a:spLocks noChangeAspect="1"/>
            </p:cNvSpPr>
            <p:nvPr/>
          </p:nvSpPr>
          <p:spPr>
            <a:xfrm rot="16200000">
              <a:off x="2056006" y="3959712"/>
              <a:ext cx="589840" cy="590331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Isosceles Triangle 43"/>
            <p:cNvSpPr>
              <a:spLocks noChangeAspect="1"/>
            </p:cNvSpPr>
            <p:nvPr/>
          </p:nvSpPr>
          <p:spPr>
            <a:xfrm rot="12600000">
              <a:off x="2480055" y="4694457"/>
              <a:ext cx="589840" cy="590331"/>
            </a:xfrm>
            <a:prstGeom prst="triangle">
              <a:avLst/>
            </a:prstGeom>
            <a:solidFill>
              <a:srgbClr val="A5A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Isosceles Triangle 46"/>
            <p:cNvSpPr>
              <a:spLocks noChangeAspect="1"/>
            </p:cNvSpPr>
            <p:nvPr/>
          </p:nvSpPr>
          <p:spPr>
            <a:xfrm rot="1800000">
              <a:off x="3286975" y="3217332"/>
              <a:ext cx="589840" cy="590331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Isosceles Triangle 49"/>
            <p:cNvSpPr>
              <a:spLocks noChangeAspect="1"/>
            </p:cNvSpPr>
            <p:nvPr/>
          </p:nvSpPr>
          <p:spPr>
            <a:xfrm rot="5400000">
              <a:off x="3689815" y="3955894"/>
              <a:ext cx="589840" cy="590331"/>
            </a:xfrm>
            <a:prstGeom prst="triangl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Isosceles Triangle 52"/>
            <p:cNvSpPr>
              <a:spLocks noChangeAspect="1"/>
            </p:cNvSpPr>
            <p:nvPr/>
          </p:nvSpPr>
          <p:spPr>
            <a:xfrm rot="9000000">
              <a:off x="3283869" y="4694457"/>
              <a:ext cx="589840" cy="590331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Isosceles Triangle 55"/>
            <p:cNvSpPr>
              <a:spLocks noChangeAspect="1"/>
            </p:cNvSpPr>
            <p:nvPr/>
          </p:nvSpPr>
          <p:spPr>
            <a:xfrm rot="19800000">
              <a:off x="2480056" y="3224966"/>
              <a:ext cx="589840" cy="590331"/>
            </a:xfrm>
            <a:prstGeom prst="triangle">
              <a:avLst/>
            </a:prstGeom>
            <a:solidFill>
              <a:srgbClr val="A5A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Oval 38"/>
          <p:cNvSpPr/>
          <p:nvPr/>
        </p:nvSpPr>
        <p:spPr>
          <a:xfrm>
            <a:off x="4980698" y="2313700"/>
            <a:ext cx="2230604" cy="2230600"/>
          </a:xfrm>
          <a:prstGeom prst="ellipse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766720" y="2713991"/>
            <a:ext cx="658560" cy="959992"/>
            <a:chOff x="3582988" y="3510757"/>
            <a:chExt cx="319088" cy="4651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Light" panose="020B0300000000000000" pitchFamily="34" charset="-122"/>
                <a:sym typeface="Gill Sans" charset="0"/>
              </a:endParaRPr>
            </a:p>
          </p:txBody>
        </p:sp>
        <p:sp>
          <p:nvSpPr>
            <p:cNvPr id="6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黑体 CN Light" panose="020B0300000000000000" pitchFamily="34" charset="-122"/>
                <a:sym typeface="Gill Sans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851752" y="976979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2688" y="2993977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51752" y="4735620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45591" y="976979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45591" y="4735620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71108" y="2962179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2" y="1260630"/>
            <a:ext cx="4560452" cy="3040301"/>
          </a:xfrm>
          <a:prstGeom prst="ellipse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388027" y="1885738"/>
            <a:ext cx="253218" cy="2532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388027" y="3400063"/>
            <a:ext cx="253218" cy="2532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03873" y="1577324"/>
            <a:ext cx="44621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3873" y="3091649"/>
            <a:ext cx="44621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6091" y="4750680"/>
            <a:ext cx="1023977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529244" y="2044394"/>
            <a:ext cx="4046134" cy="1015274"/>
            <a:chOff x="1822143" y="1537006"/>
            <a:chExt cx="4046134" cy="1015274"/>
          </a:xfrm>
          <a:solidFill>
            <a:schemeClr val="tx1"/>
          </a:solidFill>
        </p:grpSpPr>
        <p:sp>
          <p:nvSpPr>
            <p:cNvPr id="20" name="矩形 19"/>
            <p:cNvSpPr/>
            <p:nvPr/>
          </p:nvSpPr>
          <p:spPr>
            <a:xfrm>
              <a:off x="1822143" y="1537006"/>
              <a:ext cx="787707" cy="7679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04" tIns="60952" rIns="121904" bIns="6095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70645" y="2552280"/>
              <a:ext cx="3997632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480742" y="3798333"/>
            <a:ext cx="4046134" cy="1015274"/>
            <a:chOff x="1822143" y="1537006"/>
            <a:chExt cx="4046134" cy="1015274"/>
          </a:xfrm>
          <a:solidFill>
            <a:schemeClr val="tx1"/>
          </a:solidFill>
        </p:grpSpPr>
        <p:sp>
          <p:nvSpPr>
            <p:cNvPr id="16" name="矩形 15"/>
            <p:cNvSpPr/>
            <p:nvPr/>
          </p:nvSpPr>
          <p:spPr>
            <a:xfrm>
              <a:off x="1822143" y="1537006"/>
              <a:ext cx="787707" cy="7679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04" tIns="60952" rIns="121904" bIns="6095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870645" y="2552280"/>
              <a:ext cx="3997632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6665124" y="2044394"/>
            <a:ext cx="4046134" cy="1015274"/>
            <a:chOff x="1822143" y="1537006"/>
            <a:chExt cx="4046134" cy="1015274"/>
          </a:xfrm>
          <a:solidFill>
            <a:schemeClr val="tx1"/>
          </a:solidFill>
        </p:grpSpPr>
        <p:sp>
          <p:nvSpPr>
            <p:cNvPr id="12" name="矩形 11"/>
            <p:cNvSpPr/>
            <p:nvPr/>
          </p:nvSpPr>
          <p:spPr>
            <a:xfrm>
              <a:off x="1822143" y="1537006"/>
              <a:ext cx="787707" cy="7679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04" tIns="60952" rIns="121904" bIns="6095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870645" y="2552280"/>
              <a:ext cx="3997632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616622" y="3798333"/>
            <a:ext cx="4046134" cy="1015274"/>
            <a:chOff x="1822143" y="1537006"/>
            <a:chExt cx="4046134" cy="1015274"/>
          </a:xfrm>
          <a:solidFill>
            <a:schemeClr val="tx1"/>
          </a:solidFill>
        </p:grpSpPr>
        <p:sp>
          <p:nvSpPr>
            <p:cNvPr id="8" name="矩形 7"/>
            <p:cNvSpPr/>
            <p:nvPr/>
          </p:nvSpPr>
          <p:spPr>
            <a:xfrm>
              <a:off x="1822143" y="1537006"/>
              <a:ext cx="787707" cy="7679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04" tIns="60952" rIns="121904" bIns="6095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Arial" panose="020B0604020202020204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70645" y="2552280"/>
              <a:ext cx="3997632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2526656" y="1885981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26656" y="3639919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01471" y="1892256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01471" y="3646194"/>
            <a:ext cx="304872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42280"/>
          <a:stretch>
            <a:fillRect/>
          </a:stretch>
        </p:blipFill>
        <p:spPr>
          <a:xfrm>
            <a:off x="36821" y="5726101"/>
            <a:ext cx="12155179" cy="11319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92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97537" y="4369766"/>
            <a:ext cx="621430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dirty="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感谢您的欣赏</a:t>
            </a:r>
            <a:endParaRPr lang="zh-CN" altLang="en-US" sz="7200" dirty="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4154" y="5666415"/>
            <a:ext cx="7494876" cy="66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00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10765" y="5875639"/>
            <a:ext cx="1173480" cy="27559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89610" y="2848587"/>
            <a:ext cx="439839" cy="439839"/>
            <a:chOff x="4265361" y="2009112"/>
            <a:chExt cx="439839" cy="439839"/>
          </a:xfrm>
        </p:grpSpPr>
        <p:sp>
          <p:nvSpPr>
            <p:cNvPr id="48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50" name="组合 49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57" name="椭圆 56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55" name="椭圆 54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53" name="椭圆 52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6632510" y="2843078"/>
            <a:ext cx="439839" cy="439839"/>
            <a:chOff x="4265361" y="2009112"/>
            <a:chExt cx="439839" cy="439839"/>
          </a:xfrm>
        </p:grpSpPr>
        <p:sp>
          <p:nvSpPr>
            <p:cNvPr id="37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39" name="组合 38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46" name="椭圆 45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44" name="椭圆 43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42" name="椭圆 41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889610" y="4631687"/>
            <a:ext cx="439839" cy="439839"/>
            <a:chOff x="4265361" y="2009112"/>
            <a:chExt cx="439839" cy="439839"/>
          </a:xfrm>
        </p:grpSpPr>
        <p:sp>
          <p:nvSpPr>
            <p:cNvPr id="26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28" name="组合 27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35" name="椭圆 34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33" name="椭圆 32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31" name="椭圆 30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6632510" y="4626178"/>
            <a:ext cx="439839" cy="439839"/>
            <a:chOff x="4265361" y="2009112"/>
            <a:chExt cx="439839" cy="439839"/>
          </a:xfrm>
        </p:grpSpPr>
        <p:sp>
          <p:nvSpPr>
            <p:cNvPr id="15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17" name="组合 16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24" name="椭圆 23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22" name="椭圆 21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20" name="椭圆 19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sp>
        <p:nvSpPr>
          <p:cNvPr id="6" name="文本框 38"/>
          <p:cNvSpPr txBox="1"/>
          <p:nvPr/>
        </p:nvSpPr>
        <p:spPr>
          <a:xfrm>
            <a:off x="2482237" y="2802501"/>
            <a:ext cx="21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百日感言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文本框 38"/>
          <p:cNvSpPr txBox="1"/>
          <p:nvPr/>
        </p:nvSpPr>
        <p:spPr>
          <a:xfrm>
            <a:off x="7319914" y="2802501"/>
            <a:ext cx="225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现状分析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7319914" y="4545293"/>
            <a:ext cx="225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鼓舞动员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2482237" y="4545293"/>
            <a:ext cx="21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高考誓师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33"/>
          <p:cNvSpPr txBox="1"/>
          <p:nvPr/>
        </p:nvSpPr>
        <p:spPr>
          <a:xfrm>
            <a:off x="5020674" y="1463237"/>
            <a:ext cx="195313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目录</a:t>
            </a:r>
            <a:endParaRPr lang="zh-CN" altLang="en-US" sz="4800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2237" y="3325321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82237" y="5024597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101" y="3322783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78101" y="5022059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64970" y="471996"/>
            <a:ext cx="11262060" cy="5914008"/>
            <a:chOff x="769398" y="727969"/>
            <a:chExt cx="10805604" cy="5674311"/>
          </a:xfrm>
        </p:grpSpPr>
        <p:sp>
          <p:nvSpPr>
            <p:cNvPr id="59" name="矩形 58"/>
            <p:cNvSpPr/>
            <p:nvPr/>
          </p:nvSpPr>
          <p:spPr>
            <a:xfrm>
              <a:off x="769398" y="727969"/>
              <a:ext cx="10653204" cy="55219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21798" y="880369"/>
              <a:ext cx="10653204" cy="55219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92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本框 38"/>
          <p:cNvSpPr txBox="1"/>
          <p:nvPr/>
        </p:nvSpPr>
        <p:spPr>
          <a:xfrm>
            <a:off x="4974869" y="4731037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百日感言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3420482" y="4007761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1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3380" y="1945147"/>
            <a:ext cx="11005240" cy="3281597"/>
            <a:chOff x="1011007" y="1898374"/>
            <a:chExt cx="10221844" cy="3048000"/>
          </a:xfrm>
        </p:grpSpPr>
        <p:sp>
          <p:nvSpPr>
            <p:cNvPr id="9" name="Rounded Rectangle 77"/>
            <p:cNvSpPr/>
            <p:nvPr/>
          </p:nvSpPr>
          <p:spPr>
            <a:xfrm>
              <a:off x="1671410" y="1898374"/>
              <a:ext cx="8940797" cy="30480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0" name="Freeform 33"/>
            <p:cNvSpPr/>
            <p:nvPr/>
          </p:nvSpPr>
          <p:spPr>
            <a:xfrm>
              <a:off x="1011007" y="2701557"/>
              <a:ext cx="1359093" cy="1359093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3840" tIns="243840" rIns="210677" bIns="210677" numCol="1" spcCol="1270" anchor="ctr" anchorCtr="0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84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dirty="0"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1" name="Freeform 42"/>
            <p:cNvSpPr/>
            <p:nvPr/>
          </p:nvSpPr>
          <p:spPr>
            <a:xfrm>
              <a:off x="3057975" y="2701557"/>
              <a:ext cx="1498277" cy="1498277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84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65" dirty="0"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3" name="Freeform 56"/>
            <p:cNvSpPr/>
            <p:nvPr/>
          </p:nvSpPr>
          <p:spPr>
            <a:xfrm>
              <a:off x="7727257" y="2562373"/>
              <a:ext cx="1637461" cy="1637461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43840" tIns="210677" rIns="210677" bIns="121920" numCol="1" spcCol="1270" anchor="ctr" anchorCtr="0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84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65" dirty="0"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4" name="Freeform 63"/>
            <p:cNvSpPr/>
            <p:nvPr/>
          </p:nvSpPr>
          <p:spPr>
            <a:xfrm>
              <a:off x="9873758" y="2701557"/>
              <a:ext cx="1359093" cy="1359093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43840" tIns="210677" rIns="210677" bIns="210677" numCol="1" spcCol="1270" anchor="ctr" anchorCtr="0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84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65" dirty="0"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5" name="Chevron 67"/>
            <p:cNvSpPr/>
            <p:nvPr/>
          </p:nvSpPr>
          <p:spPr>
            <a:xfrm>
              <a:off x="2493581" y="3252244"/>
              <a:ext cx="295269" cy="353512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6" name="Chevron 68"/>
            <p:cNvSpPr/>
            <p:nvPr/>
          </p:nvSpPr>
          <p:spPr>
            <a:xfrm>
              <a:off x="4684877" y="3252244"/>
              <a:ext cx="295269" cy="353512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7" name="Chevron 70"/>
            <p:cNvSpPr/>
            <p:nvPr/>
          </p:nvSpPr>
          <p:spPr>
            <a:xfrm>
              <a:off x="7299751" y="3252244"/>
              <a:ext cx="295269" cy="353512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  <p:sp>
          <p:nvSpPr>
            <p:cNvPr id="18" name="Chevron 72"/>
            <p:cNvSpPr/>
            <p:nvPr/>
          </p:nvSpPr>
          <p:spPr>
            <a:xfrm>
              <a:off x="9474049" y="3252244"/>
              <a:ext cx="295269" cy="353512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chemeClr val="tx1"/>
                </a:solidFill>
                <a:latin typeface="思源黑体 CN Light" panose="020B0300000000000000" pitchFamily="34" charset="-122"/>
                <a:cs typeface="字魂59号-创粗黑" panose="00000500000000000000" pitchFamily="2" charset="-122"/>
              </a:endParaRPr>
            </a:p>
          </p:txBody>
        </p:sp>
      </p:grpSp>
      <p:sp>
        <p:nvSpPr>
          <p:cNvPr id="4" name="文本框 23"/>
          <p:cNvSpPr txBox="1"/>
          <p:nvPr/>
        </p:nvSpPr>
        <p:spPr>
          <a:xfrm>
            <a:off x="804704" y="3104306"/>
            <a:ext cx="9929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本框 23"/>
          <p:cNvSpPr txBox="1"/>
          <p:nvPr/>
        </p:nvSpPr>
        <p:spPr>
          <a:xfrm>
            <a:off x="3107296" y="3104306"/>
            <a:ext cx="9929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" name="文本框 23"/>
          <p:cNvSpPr txBox="1"/>
          <p:nvPr/>
        </p:nvSpPr>
        <p:spPr>
          <a:xfrm>
            <a:off x="8195936" y="3104305"/>
            <a:ext cx="9929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7" name="文本框 23"/>
          <p:cNvSpPr txBox="1"/>
          <p:nvPr/>
        </p:nvSpPr>
        <p:spPr>
          <a:xfrm>
            <a:off x="10394332" y="3104304"/>
            <a:ext cx="9929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382" r="10803" b="31934"/>
          <a:stretch>
            <a:fillRect/>
          </a:stretch>
        </p:blipFill>
        <p:spPr>
          <a:xfrm>
            <a:off x="5064137" y="2503449"/>
            <a:ext cx="2063726" cy="2076115"/>
          </a:xfrm>
          <a:prstGeom prst="ellipse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76838" y="927891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59087" y="922597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3751" y="5436341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16000" y="5431047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97839" y="1242936"/>
            <a:ext cx="746340" cy="797269"/>
            <a:chOff x="1301984" y="1811531"/>
            <a:chExt cx="1257300" cy="1343096"/>
          </a:xfrm>
        </p:grpSpPr>
        <p:sp>
          <p:nvSpPr>
            <p:cNvPr id="13" name="矩形: 圆角 12"/>
            <p:cNvSpPr/>
            <p:nvPr/>
          </p:nvSpPr>
          <p:spPr>
            <a:xfrm rot="18937656">
              <a:off x="1301984" y="1811531"/>
              <a:ext cx="1257300" cy="12573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1301984" y="1811531"/>
              <a:ext cx="1257300" cy="12573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6"/>
            <p:cNvSpPr txBox="1"/>
            <p:nvPr/>
          </p:nvSpPr>
          <p:spPr>
            <a:xfrm>
              <a:off x="1540109" y="1858411"/>
              <a:ext cx="781049" cy="129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A</a:t>
              </a:r>
              <a:endPara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850983" y="1270763"/>
            <a:ext cx="746340" cy="772733"/>
            <a:chOff x="1301984" y="1811531"/>
            <a:chExt cx="1257300" cy="1301763"/>
          </a:xfrm>
        </p:grpSpPr>
        <p:sp>
          <p:nvSpPr>
            <p:cNvPr id="10" name="矩形: 圆角 9"/>
            <p:cNvSpPr/>
            <p:nvPr/>
          </p:nvSpPr>
          <p:spPr>
            <a:xfrm rot="18937656">
              <a:off x="1301984" y="1811531"/>
              <a:ext cx="1257300" cy="12573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301984" y="1811531"/>
              <a:ext cx="1257300" cy="12573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1540109" y="1817078"/>
              <a:ext cx="781049" cy="129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B</a:t>
              </a:r>
              <a:endPara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412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497839" y="3854450"/>
            <a:ext cx="746340" cy="797269"/>
            <a:chOff x="1301984" y="1811531"/>
            <a:chExt cx="1257300" cy="1343096"/>
          </a:xfrm>
        </p:grpSpPr>
        <p:sp>
          <p:nvSpPr>
            <p:cNvPr id="19" name="矩形: 圆角 18"/>
            <p:cNvSpPr/>
            <p:nvPr/>
          </p:nvSpPr>
          <p:spPr>
            <a:xfrm rot="18937656">
              <a:off x="1301984" y="1811531"/>
              <a:ext cx="1257300" cy="12573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301984" y="1811531"/>
              <a:ext cx="1257300" cy="12573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6"/>
            <p:cNvSpPr txBox="1"/>
            <p:nvPr/>
          </p:nvSpPr>
          <p:spPr>
            <a:xfrm>
              <a:off x="1540109" y="1858411"/>
              <a:ext cx="781049" cy="129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C</a:t>
              </a:r>
              <a:endPara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850983" y="3882277"/>
            <a:ext cx="746340" cy="772733"/>
            <a:chOff x="1301984" y="1811531"/>
            <a:chExt cx="1257300" cy="1301763"/>
          </a:xfrm>
        </p:grpSpPr>
        <p:sp>
          <p:nvSpPr>
            <p:cNvPr id="23" name="矩形: 圆角 22"/>
            <p:cNvSpPr/>
            <p:nvPr/>
          </p:nvSpPr>
          <p:spPr>
            <a:xfrm rot="18937656">
              <a:off x="1301984" y="1811531"/>
              <a:ext cx="1257300" cy="12573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1301984" y="1811531"/>
              <a:ext cx="1257300" cy="12573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6"/>
            <p:cNvSpPr txBox="1"/>
            <p:nvPr/>
          </p:nvSpPr>
          <p:spPr>
            <a:xfrm>
              <a:off x="1540109" y="1817078"/>
              <a:ext cx="781049" cy="129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D</a:t>
              </a:r>
              <a:endPara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324259" y="2083901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77404" y="2103746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24259" y="4735486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77404" y="4755331"/>
            <a:ext cx="309349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91265" y="814826"/>
            <a:ext cx="4716464" cy="577344"/>
            <a:chOff x="1812040" y="2529590"/>
            <a:chExt cx="7347501" cy="899410"/>
          </a:xfrm>
        </p:grpSpPr>
        <p:sp>
          <p:nvSpPr>
            <p:cNvPr id="27" name="矩形 26"/>
            <p:cNvSpPr/>
            <p:nvPr/>
          </p:nvSpPr>
          <p:spPr>
            <a:xfrm>
              <a:off x="1812040" y="2529590"/>
              <a:ext cx="899410" cy="899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36853" y="2529590"/>
              <a:ext cx="6222688" cy="8994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椭圆 3"/>
            <p:cNvSpPr/>
            <p:nvPr/>
          </p:nvSpPr>
          <p:spPr>
            <a:xfrm>
              <a:off x="1989335" y="2763395"/>
              <a:ext cx="417818" cy="4318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05778" y="814826"/>
            <a:ext cx="4716464" cy="577344"/>
            <a:chOff x="1812040" y="2529590"/>
            <a:chExt cx="7347501" cy="899410"/>
          </a:xfrm>
        </p:grpSpPr>
        <p:sp>
          <p:nvSpPr>
            <p:cNvPr id="31" name="矩形 30"/>
            <p:cNvSpPr/>
            <p:nvPr/>
          </p:nvSpPr>
          <p:spPr>
            <a:xfrm>
              <a:off x="1812040" y="2529590"/>
              <a:ext cx="899410" cy="899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36853" y="2529590"/>
              <a:ext cx="6222688" cy="8994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33" name="椭圆 3"/>
            <p:cNvSpPr/>
            <p:nvPr/>
          </p:nvSpPr>
          <p:spPr>
            <a:xfrm>
              <a:off x="1989335" y="2763395"/>
              <a:ext cx="417818" cy="4318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84067" y="1591323"/>
            <a:ext cx="491539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05778" y="1542253"/>
            <a:ext cx="4915398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b="47285"/>
          <a:stretch>
            <a:fillRect/>
          </a:stretch>
        </p:blipFill>
        <p:spPr>
          <a:xfrm>
            <a:off x="891265" y="3511476"/>
            <a:ext cx="10024920" cy="2904559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071325" y="698009"/>
            <a:ext cx="1905667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47981" y="698009"/>
            <a:ext cx="1905667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92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本框 38"/>
          <p:cNvSpPr txBox="1"/>
          <p:nvPr/>
        </p:nvSpPr>
        <p:spPr>
          <a:xfrm>
            <a:off x="4974869" y="4731037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现状分析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3420482" y="4007761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2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4"/>
          <p:cNvGrpSpPr/>
          <p:nvPr/>
        </p:nvGrpSpPr>
        <p:grpSpPr>
          <a:xfrm>
            <a:off x="1240098" y="1456198"/>
            <a:ext cx="693340" cy="693340"/>
            <a:chOff x="4343400" y="1854885"/>
            <a:chExt cx="457200" cy="457200"/>
          </a:xfrm>
        </p:grpSpPr>
        <p:sp>
          <p:nvSpPr>
            <p:cNvPr id="41" name="îŝḷîḓé-Oval 6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2" name="îŝḷîḓé-Oval 7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40" name="îŝḷîḓé-Freeform: Shape 5"/>
          <p:cNvSpPr/>
          <p:nvPr/>
        </p:nvSpPr>
        <p:spPr bwMode="auto">
          <a:xfrm>
            <a:off x="1461690" y="1695011"/>
            <a:ext cx="250155" cy="21571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37" name="îŝḷîḓé-Freeform: Shape 9"/>
          <p:cNvSpPr/>
          <p:nvPr/>
        </p:nvSpPr>
        <p:spPr bwMode="auto">
          <a:xfrm>
            <a:off x="848258" y="2279725"/>
            <a:ext cx="1477020" cy="186144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38" name="îŝḷîḓé-Freeform: Shape 10"/>
          <p:cNvSpPr/>
          <p:nvPr/>
        </p:nvSpPr>
        <p:spPr bwMode="auto">
          <a:xfrm>
            <a:off x="1494454" y="3830365"/>
            <a:ext cx="233860" cy="186497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3" name="Group 13"/>
          <p:cNvGrpSpPr/>
          <p:nvPr/>
        </p:nvGrpSpPr>
        <p:grpSpPr>
          <a:xfrm>
            <a:off x="3494715" y="1456198"/>
            <a:ext cx="693340" cy="693340"/>
            <a:chOff x="4343400" y="1854885"/>
            <a:chExt cx="457200" cy="457200"/>
          </a:xfrm>
        </p:grpSpPr>
        <p:sp>
          <p:nvSpPr>
            <p:cNvPr id="35" name="îŝḷîḓé-Oval 15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6" name="îŝḷîḓé-Oval 16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4" name="îŝḷîḓé-Freeform: Shape 14"/>
          <p:cNvSpPr/>
          <p:nvPr/>
        </p:nvSpPr>
        <p:spPr bwMode="auto">
          <a:xfrm>
            <a:off x="3715401" y="1704075"/>
            <a:ext cx="251968" cy="197585"/>
          </a:xfrm>
          <a:custGeom>
            <a:avLst/>
            <a:gdLst/>
            <a:ahLst/>
            <a:cxnLst>
              <a:cxn ang="0">
                <a:pos x="45" y="14"/>
              </a:cxn>
              <a:cxn ang="0">
                <a:pos x="32" y="10"/>
              </a:cxn>
              <a:cxn ang="0">
                <a:pos x="18" y="14"/>
              </a:cxn>
              <a:cxn ang="0">
                <a:pos x="0" y="14"/>
              </a:cxn>
              <a:cxn ang="0">
                <a:pos x="64" y="14"/>
              </a:cxn>
              <a:cxn ang="0">
                <a:pos x="0" y="15"/>
              </a:cxn>
              <a:cxn ang="0">
                <a:pos x="18" y="20"/>
              </a:cxn>
              <a:cxn ang="0">
                <a:pos x="2" y="22"/>
              </a:cxn>
              <a:cxn ang="0">
                <a:pos x="9" y="35"/>
              </a:cxn>
              <a:cxn ang="0">
                <a:pos x="1" y="36"/>
              </a:cxn>
              <a:cxn ang="0">
                <a:pos x="0" y="28"/>
              </a:cxn>
              <a:cxn ang="0">
                <a:pos x="8" y="27"/>
              </a:cxn>
              <a:cxn ang="0">
                <a:pos x="9" y="35"/>
              </a:cxn>
              <a:cxn ang="0">
                <a:pos x="15" y="50"/>
              </a:cxn>
              <a:cxn ang="0">
                <a:pos x="7" y="49"/>
              </a:cxn>
              <a:cxn ang="0">
                <a:pos x="8" y="41"/>
              </a:cxn>
              <a:cxn ang="0">
                <a:pos x="16" y="42"/>
              </a:cxn>
              <a:cxn ang="0">
                <a:pos x="23" y="35"/>
              </a:cxn>
              <a:cxn ang="0">
                <a:pos x="15" y="36"/>
              </a:cxn>
              <a:cxn ang="0">
                <a:pos x="13" y="28"/>
              </a:cxn>
              <a:cxn ang="0">
                <a:pos x="21" y="27"/>
              </a:cxn>
              <a:cxn ang="0">
                <a:pos x="23" y="35"/>
              </a:cxn>
              <a:cxn ang="0">
                <a:pos x="28" y="50"/>
              </a:cxn>
              <a:cxn ang="0">
                <a:pos x="20" y="49"/>
              </a:cxn>
              <a:cxn ang="0">
                <a:pos x="21" y="41"/>
              </a:cxn>
              <a:cxn ang="0">
                <a:pos x="29" y="42"/>
              </a:cxn>
              <a:cxn ang="0">
                <a:pos x="36" y="35"/>
              </a:cxn>
              <a:cxn ang="0">
                <a:pos x="28" y="36"/>
              </a:cxn>
              <a:cxn ang="0">
                <a:pos x="27" y="28"/>
              </a:cxn>
              <a:cxn ang="0">
                <a:pos x="35" y="27"/>
              </a:cxn>
              <a:cxn ang="0">
                <a:pos x="36" y="35"/>
              </a:cxn>
              <a:cxn ang="0">
                <a:pos x="42" y="50"/>
              </a:cxn>
              <a:cxn ang="0">
                <a:pos x="34" y="49"/>
              </a:cxn>
              <a:cxn ang="0">
                <a:pos x="35" y="41"/>
              </a:cxn>
              <a:cxn ang="0">
                <a:pos x="43" y="42"/>
              </a:cxn>
              <a:cxn ang="0">
                <a:pos x="50" y="35"/>
              </a:cxn>
              <a:cxn ang="0">
                <a:pos x="42" y="36"/>
              </a:cxn>
              <a:cxn ang="0">
                <a:pos x="41" y="28"/>
              </a:cxn>
              <a:cxn ang="0">
                <a:pos x="49" y="27"/>
              </a:cxn>
              <a:cxn ang="0">
                <a:pos x="50" y="35"/>
              </a:cxn>
              <a:cxn ang="0">
                <a:pos x="61" y="22"/>
              </a:cxn>
              <a:cxn ang="0">
                <a:pos x="45" y="20"/>
              </a:cxn>
              <a:cxn ang="0">
                <a:pos x="64" y="15"/>
              </a:cxn>
              <a:cxn ang="0">
                <a:pos x="57" y="49"/>
              </a:cxn>
              <a:cxn ang="0">
                <a:pos x="49" y="50"/>
              </a:cxn>
              <a:cxn ang="0">
                <a:pos x="48" y="42"/>
              </a:cxn>
              <a:cxn ang="0">
                <a:pos x="56" y="41"/>
              </a:cxn>
              <a:cxn ang="0">
                <a:pos x="57" y="49"/>
              </a:cxn>
              <a:cxn ang="0">
                <a:pos x="63" y="36"/>
              </a:cxn>
              <a:cxn ang="0">
                <a:pos x="55" y="35"/>
              </a:cxn>
              <a:cxn ang="0">
                <a:pos x="56" y="27"/>
              </a:cxn>
              <a:cxn ang="0">
                <a:pos x="64" y="28"/>
              </a:cxn>
            </a:cxnLst>
            <a:rect l="0" t="0" r="r" b="b"/>
            <a:pathLst>
              <a:path w="64" h="50">
                <a:moveTo>
                  <a:pt x="64" y="14"/>
                </a:move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2"/>
                  <a:pt x="44" y="10"/>
                  <a:pt x="32" y="10"/>
                </a:cubicBezTo>
                <a:cubicBezTo>
                  <a:pt x="19" y="10"/>
                  <a:pt x="18" y="12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4" y="0"/>
                  <a:pt x="32" y="0"/>
                </a:cubicBezTo>
                <a:cubicBezTo>
                  <a:pt x="59" y="0"/>
                  <a:pt x="64" y="11"/>
                  <a:pt x="64" y="14"/>
                </a:cubicBezTo>
                <a:close/>
                <a:moveTo>
                  <a:pt x="0" y="20"/>
                </a:moveTo>
                <a:cubicBezTo>
                  <a:pt x="0" y="15"/>
                  <a:pt x="0" y="15"/>
                  <a:pt x="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7" y="22"/>
                  <a:pt x="16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lose/>
                <a:moveTo>
                  <a:pt x="9" y="35"/>
                </a:moveTo>
                <a:cubicBezTo>
                  <a:pt x="9" y="36"/>
                  <a:pt x="8" y="36"/>
                  <a:pt x="8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9" y="27"/>
                  <a:pt x="9" y="28"/>
                </a:cubicBezTo>
                <a:lnTo>
                  <a:pt x="9" y="35"/>
                </a:lnTo>
                <a:close/>
                <a:moveTo>
                  <a:pt x="16" y="49"/>
                </a:moveTo>
                <a:cubicBezTo>
                  <a:pt x="16" y="49"/>
                  <a:pt x="15" y="50"/>
                  <a:pt x="15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49"/>
                  <a:pt x="7" y="49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7" y="41"/>
                  <a:pt x="8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1"/>
                  <a:pt x="16" y="42"/>
                </a:cubicBezTo>
                <a:lnTo>
                  <a:pt x="16" y="49"/>
                </a:lnTo>
                <a:close/>
                <a:moveTo>
                  <a:pt x="23" y="35"/>
                </a:moveTo>
                <a:cubicBezTo>
                  <a:pt x="23" y="36"/>
                  <a:pt x="22" y="36"/>
                  <a:pt x="2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7"/>
                  <a:pt x="23" y="28"/>
                </a:cubicBezTo>
                <a:lnTo>
                  <a:pt x="23" y="35"/>
                </a:lnTo>
                <a:close/>
                <a:moveTo>
                  <a:pt x="29" y="49"/>
                </a:moveTo>
                <a:cubicBezTo>
                  <a:pt x="29" y="49"/>
                  <a:pt x="29" y="50"/>
                  <a:pt x="28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1"/>
                  <a:pt x="21" y="41"/>
                  <a:pt x="2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1"/>
                  <a:pt x="29" y="42"/>
                </a:cubicBezTo>
                <a:lnTo>
                  <a:pt x="29" y="49"/>
                </a:lnTo>
                <a:close/>
                <a:moveTo>
                  <a:pt x="36" y="35"/>
                </a:moveTo>
                <a:cubicBezTo>
                  <a:pt x="36" y="36"/>
                  <a:pt x="36" y="36"/>
                  <a:pt x="35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6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8" y="27"/>
                  <a:pt x="28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6" y="27"/>
                  <a:pt x="36" y="28"/>
                </a:cubicBezTo>
                <a:lnTo>
                  <a:pt x="36" y="35"/>
                </a:lnTo>
                <a:close/>
                <a:moveTo>
                  <a:pt x="43" y="49"/>
                </a:moveTo>
                <a:cubicBezTo>
                  <a:pt x="43" y="49"/>
                  <a:pt x="43" y="50"/>
                  <a:pt x="42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4" y="49"/>
                  <a:pt x="34" y="49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5" y="41"/>
                  <a:pt x="3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1"/>
                  <a:pt x="43" y="41"/>
                  <a:pt x="43" y="42"/>
                </a:cubicBezTo>
                <a:lnTo>
                  <a:pt x="43" y="49"/>
                </a:lnTo>
                <a:close/>
                <a:moveTo>
                  <a:pt x="50" y="35"/>
                </a:moveTo>
                <a:cubicBezTo>
                  <a:pt x="50" y="36"/>
                  <a:pt x="50" y="36"/>
                  <a:pt x="49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8"/>
                </a:cubicBezTo>
                <a:lnTo>
                  <a:pt x="50" y="35"/>
                </a:lnTo>
                <a:close/>
                <a:moveTo>
                  <a:pt x="64" y="20"/>
                </a:moveTo>
                <a:cubicBezTo>
                  <a:pt x="64" y="21"/>
                  <a:pt x="63" y="22"/>
                  <a:pt x="61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6" y="22"/>
                  <a:pt x="45" y="21"/>
                  <a:pt x="45" y="20"/>
                </a:cubicBezTo>
                <a:cubicBezTo>
                  <a:pt x="45" y="15"/>
                  <a:pt x="45" y="15"/>
                  <a:pt x="45" y="15"/>
                </a:cubicBezTo>
                <a:cubicBezTo>
                  <a:pt x="64" y="15"/>
                  <a:pt x="64" y="15"/>
                  <a:pt x="64" y="15"/>
                </a:cubicBezTo>
                <a:lnTo>
                  <a:pt x="64" y="20"/>
                </a:lnTo>
                <a:close/>
                <a:moveTo>
                  <a:pt x="57" y="49"/>
                </a:moveTo>
                <a:cubicBezTo>
                  <a:pt x="57" y="49"/>
                  <a:pt x="56" y="50"/>
                  <a:pt x="56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1"/>
                  <a:pt x="48" y="41"/>
                  <a:pt x="49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7" y="41"/>
                  <a:pt x="57" y="42"/>
                </a:cubicBezTo>
                <a:lnTo>
                  <a:pt x="57" y="49"/>
                </a:lnTo>
                <a:close/>
                <a:moveTo>
                  <a:pt x="64" y="35"/>
                </a:moveTo>
                <a:cubicBezTo>
                  <a:pt x="64" y="36"/>
                  <a:pt x="63" y="36"/>
                  <a:pt x="6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6"/>
                  <a:pt x="55" y="36"/>
                  <a:pt x="55" y="35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6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4" y="27"/>
                  <a:pt x="64" y="28"/>
                </a:cubicBezTo>
                <a:lnTo>
                  <a:pt x="64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31" name="îŝḷîḓé-Freeform: Shape 18"/>
          <p:cNvSpPr/>
          <p:nvPr/>
        </p:nvSpPr>
        <p:spPr bwMode="auto">
          <a:xfrm>
            <a:off x="3102874" y="2279725"/>
            <a:ext cx="1477020" cy="186144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32" name="îŝḷîḓé-Freeform: Shape 19"/>
          <p:cNvSpPr/>
          <p:nvPr/>
        </p:nvSpPr>
        <p:spPr bwMode="auto">
          <a:xfrm>
            <a:off x="3700029" y="3801008"/>
            <a:ext cx="282711" cy="219245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7" name="Group 22"/>
          <p:cNvGrpSpPr/>
          <p:nvPr/>
        </p:nvGrpSpPr>
        <p:grpSpPr>
          <a:xfrm>
            <a:off x="5749331" y="1456198"/>
            <a:ext cx="693340" cy="693340"/>
            <a:chOff x="4343400" y="1854885"/>
            <a:chExt cx="457200" cy="457200"/>
          </a:xfrm>
        </p:grpSpPr>
        <p:sp>
          <p:nvSpPr>
            <p:cNvPr id="29" name="îŝḷîḓé-Oval 2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" name="îŝḷîḓé-Oval 2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8" name="îŝḷîḓé-Freeform: Shape 23"/>
          <p:cNvSpPr/>
          <p:nvPr/>
        </p:nvSpPr>
        <p:spPr bwMode="auto">
          <a:xfrm>
            <a:off x="5970923" y="1712232"/>
            <a:ext cx="250155" cy="18127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5" name="îŝḷîḓé-Freeform: Shape 27"/>
          <p:cNvSpPr/>
          <p:nvPr/>
        </p:nvSpPr>
        <p:spPr bwMode="auto">
          <a:xfrm>
            <a:off x="5357491" y="2279725"/>
            <a:ext cx="1477020" cy="186144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6" name="îŝḷîḓé-Freeform: Shape 28"/>
          <p:cNvSpPr/>
          <p:nvPr/>
        </p:nvSpPr>
        <p:spPr bwMode="auto">
          <a:xfrm>
            <a:off x="5954646" y="3801008"/>
            <a:ext cx="282711" cy="219245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1" name="Group 31"/>
          <p:cNvGrpSpPr/>
          <p:nvPr/>
        </p:nvGrpSpPr>
        <p:grpSpPr>
          <a:xfrm>
            <a:off x="7998636" y="1456198"/>
            <a:ext cx="693340" cy="693340"/>
            <a:chOff x="4343400" y="1854885"/>
            <a:chExt cx="457200" cy="457200"/>
          </a:xfrm>
        </p:grpSpPr>
        <p:sp>
          <p:nvSpPr>
            <p:cNvPr id="23" name="îŝḷîḓé-Oval 33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4" name="îŝḷîḓé-Oval 34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2" name="îŝḷîḓé-Freeform: Shape 32"/>
          <p:cNvSpPr/>
          <p:nvPr/>
        </p:nvSpPr>
        <p:spPr bwMode="auto">
          <a:xfrm>
            <a:off x="8237449" y="1695011"/>
            <a:ext cx="215714" cy="215714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9" name="îŝḷîḓé-Freeform: Shape 36"/>
          <p:cNvSpPr/>
          <p:nvPr/>
        </p:nvSpPr>
        <p:spPr bwMode="auto">
          <a:xfrm flipH="1">
            <a:off x="7606796" y="2279725"/>
            <a:ext cx="1477020" cy="186144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0" name="îŝḷîḓé-Freeform: Shape 37"/>
          <p:cNvSpPr/>
          <p:nvPr/>
        </p:nvSpPr>
        <p:spPr bwMode="auto">
          <a:xfrm flipH="1">
            <a:off x="8203759" y="3830365"/>
            <a:ext cx="233860" cy="186497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" name="Group 40"/>
          <p:cNvGrpSpPr/>
          <p:nvPr/>
        </p:nvGrpSpPr>
        <p:grpSpPr>
          <a:xfrm>
            <a:off x="10247941" y="1456198"/>
            <a:ext cx="693340" cy="693340"/>
            <a:chOff x="4343400" y="1854885"/>
            <a:chExt cx="457200" cy="457200"/>
          </a:xfrm>
        </p:grpSpPr>
        <p:sp>
          <p:nvSpPr>
            <p:cNvPr id="17" name="îŝḷîḓé-Oval 42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8" name="îŝḷîḓé-Oval 43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îŝḷîḓé-Freeform: Shape 41"/>
          <p:cNvSpPr/>
          <p:nvPr/>
        </p:nvSpPr>
        <p:spPr bwMode="auto">
          <a:xfrm>
            <a:off x="10482223" y="1712233"/>
            <a:ext cx="224776" cy="18127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3" name="îŝḷîḓé-Freeform: Shape 45"/>
          <p:cNvSpPr/>
          <p:nvPr/>
        </p:nvSpPr>
        <p:spPr bwMode="auto">
          <a:xfrm flipH="1">
            <a:off x="9856101" y="2279725"/>
            <a:ext cx="1477020" cy="186144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îŝḷîḓé-Freeform: Shape 46"/>
          <p:cNvSpPr/>
          <p:nvPr/>
        </p:nvSpPr>
        <p:spPr bwMode="auto">
          <a:xfrm flipH="1">
            <a:off x="10453064" y="3830365"/>
            <a:ext cx="233860" cy="186497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48659" y="4141172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564154" y="4399382"/>
            <a:ext cx="204522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18771" y="4411744"/>
            <a:ext cx="204522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73388" y="4387020"/>
            <a:ext cx="204522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28005" y="4399382"/>
            <a:ext cx="204522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547381" y="4387019"/>
            <a:ext cx="204522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8" grpId="0" animBg="1"/>
      <p:bldP spid="34" grpId="0" animBg="1"/>
      <p:bldP spid="31" grpId="0" animBg="1"/>
      <p:bldP spid="32" grpId="0" animBg="1"/>
      <p:bldP spid="28" grpId="0" animBg="1"/>
      <p:bldP spid="25" grpId="0" animBg="1"/>
      <p:bldP spid="26" grpId="0" animBg="1"/>
      <p:bldP spid="22" grpId="0" animBg="1"/>
      <p:bldP spid="19" grpId="0" animBg="1"/>
      <p:bldP spid="20" grpId="0" animBg="1"/>
      <p:bldP spid="16" grpId="0" animBg="1"/>
      <p:bldP spid="13" grpId="0" animBg="1"/>
      <p:bldP spid="14" grpId="0" animBg="1"/>
      <p:bldP spid="43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22137" y="1728192"/>
            <a:ext cx="3871810" cy="3401615"/>
            <a:chOff x="771525" y="1839913"/>
            <a:chExt cx="3790950" cy="33305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1525" y="1839913"/>
              <a:ext cx="3790950" cy="333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225550" y="1843088"/>
              <a:ext cx="3333750" cy="3327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517650" y="2130426"/>
              <a:ext cx="2751138" cy="2749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789113" y="2405063"/>
              <a:ext cx="2206625" cy="22034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095500" y="2711451"/>
              <a:ext cx="1593850" cy="1590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405063" y="3019426"/>
              <a:ext cx="976313" cy="974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922338" y="2484438"/>
              <a:ext cx="1985963" cy="1116013"/>
            </a:xfrm>
            <a:custGeom>
              <a:avLst/>
              <a:gdLst>
                <a:gd name="T0" fmla="*/ 1245 w 1251"/>
                <a:gd name="T1" fmla="*/ 703 h 703"/>
                <a:gd name="T2" fmla="*/ 0 w 1251"/>
                <a:gd name="T3" fmla="*/ 57 h 703"/>
                <a:gd name="T4" fmla="*/ 27 w 1251"/>
                <a:gd name="T5" fmla="*/ 0 h 703"/>
                <a:gd name="T6" fmla="*/ 1251 w 1251"/>
                <a:gd name="T7" fmla="*/ 638 h 703"/>
                <a:gd name="T8" fmla="*/ 1245 w 1251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703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922338" y="2484438"/>
              <a:ext cx="1985963" cy="1116013"/>
            </a:xfrm>
            <a:custGeom>
              <a:avLst/>
              <a:gdLst>
                <a:gd name="T0" fmla="*/ 1245 w 1251"/>
                <a:gd name="T1" fmla="*/ 703 h 703"/>
                <a:gd name="T2" fmla="*/ 0 w 1251"/>
                <a:gd name="T3" fmla="*/ 57 h 703"/>
                <a:gd name="T4" fmla="*/ 27 w 1251"/>
                <a:gd name="T5" fmla="*/ 0 h 703"/>
                <a:gd name="T6" fmla="*/ 1251 w 1251"/>
                <a:gd name="T7" fmla="*/ 638 h 703"/>
                <a:gd name="T8" fmla="*/ 1245 w 1251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703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947738" y="2308226"/>
              <a:ext cx="606425" cy="481013"/>
            </a:xfrm>
            <a:custGeom>
              <a:avLst/>
              <a:gdLst>
                <a:gd name="T0" fmla="*/ 378 w 382"/>
                <a:gd name="T1" fmla="*/ 303 h 303"/>
                <a:gd name="T2" fmla="*/ 382 w 382"/>
                <a:gd name="T3" fmla="*/ 303 h 303"/>
                <a:gd name="T4" fmla="*/ 353 w 382"/>
                <a:gd name="T5" fmla="*/ 185 h 303"/>
                <a:gd name="T6" fmla="*/ 0 w 382"/>
                <a:gd name="T7" fmla="*/ 0 h 303"/>
                <a:gd name="T8" fmla="*/ 9 w 382"/>
                <a:gd name="T9" fmla="*/ 109 h 303"/>
                <a:gd name="T10" fmla="*/ 7 w 382"/>
                <a:gd name="T11" fmla="*/ 111 h 303"/>
                <a:gd name="T12" fmla="*/ 378 w 382"/>
                <a:gd name="T1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3">
                  <a:moveTo>
                    <a:pt x="378" y="303"/>
                  </a:moveTo>
                  <a:lnTo>
                    <a:pt x="382" y="303"/>
                  </a:lnTo>
                  <a:lnTo>
                    <a:pt x="353" y="185"/>
                  </a:lnTo>
                  <a:lnTo>
                    <a:pt x="0" y="0"/>
                  </a:lnTo>
                  <a:lnTo>
                    <a:pt x="9" y="109"/>
                  </a:lnTo>
                  <a:lnTo>
                    <a:pt x="7" y="111"/>
                  </a:lnTo>
                  <a:lnTo>
                    <a:pt x="378" y="30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771525" y="2571751"/>
              <a:ext cx="742950" cy="381000"/>
            </a:xfrm>
            <a:custGeom>
              <a:avLst/>
              <a:gdLst>
                <a:gd name="T0" fmla="*/ 466 w 468"/>
                <a:gd name="T1" fmla="*/ 193 h 240"/>
                <a:gd name="T2" fmla="*/ 468 w 468"/>
                <a:gd name="T3" fmla="*/ 196 h 240"/>
                <a:gd name="T4" fmla="*/ 355 w 468"/>
                <a:gd name="T5" fmla="*/ 240 h 240"/>
                <a:gd name="T6" fmla="*/ 0 w 468"/>
                <a:gd name="T7" fmla="*/ 57 h 240"/>
                <a:gd name="T8" fmla="*/ 95 w 468"/>
                <a:gd name="T9" fmla="*/ 2 h 240"/>
                <a:gd name="T10" fmla="*/ 95 w 468"/>
                <a:gd name="T11" fmla="*/ 0 h 240"/>
                <a:gd name="T12" fmla="*/ 466 w 468"/>
                <a:gd name="T13" fmla="*/ 19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240">
                  <a:moveTo>
                    <a:pt x="466" y="193"/>
                  </a:moveTo>
                  <a:lnTo>
                    <a:pt x="468" y="196"/>
                  </a:lnTo>
                  <a:lnTo>
                    <a:pt x="355" y="240"/>
                  </a:lnTo>
                  <a:lnTo>
                    <a:pt x="0" y="57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466" y="19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50900" y="2474913"/>
              <a:ext cx="687388" cy="369888"/>
            </a:xfrm>
            <a:custGeom>
              <a:avLst/>
              <a:gdLst>
                <a:gd name="T0" fmla="*/ 427 w 433"/>
                <a:gd name="T1" fmla="*/ 233 h 233"/>
                <a:gd name="T2" fmla="*/ 0 w 433"/>
                <a:gd name="T3" fmla="*/ 10 h 233"/>
                <a:gd name="T4" fmla="*/ 5 w 433"/>
                <a:gd name="T5" fmla="*/ 0 h 233"/>
                <a:gd name="T6" fmla="*/ 433 w 433"/>
                <a:gd name="T7" fmla="*/ 221 h 233"/>
                <a:gd name="T8" fmla="*/ 427 w 433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33">
                  <a:moveTo>
                    <a:pt x="427" y="233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433" y="221"/>
                  </a:lnTo>
                  <a:lnTo>
                    <a:pt x="427" y="233"/>
                  </a:ln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814763" y="4465638"/>
              <a:ext cx="260350" cy="257175"/>
            </a:xfrm>
            <a:custGeom>
              <a:avLst/>
              <a:gdLst>
                <a:gd name="T0" fmla="*/ 22 w 86"/>
                <a:gd name="T1" fmla="*/ 0 h 85"/>
                <a:gd name="T2" fmla="*/ 0 w 86"/>
                <a:gd name="T3" fmla="*/ 20 h 85"/>
                <a:gd name="T4" fmla="*/ 64 w 86"/>
                <a:gd name="T5" fmla="*/ 85 h 85"/>
                <a:gd name="T6" fmla="*/ 86 w 86"/>
                <a:gd name="T7" fmla="*/ 64 h 85"/>
                <a:gd name="T8" fmla="*/ 22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22" y="0"/>
                  </a:moveTo>
                  <a:cubicBezTo>
                    <a:pt x="15" y="7"/>
                    <a:pt x="7" y="14"/>
                    <a:pt x="0" y="20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ysClr val="windowText" lastClr="000000">
                <a:alpha val="1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622675" y="4271963"/>
              <a:ext cx="258763" cy="254000"/>
            </a:xfrm>
            <a:custGeom>
              <a:avLst/>
              <a:gdLst>
                <a:gd name="T0" fmla="*/ 21 w 85"/>
                <a:gd name="T1" fmla="*/ 0 h 84"/>
                <a:gd name="T2" fmla="*/ 0 w 85"/>
                <a:gd name="T3" fmla="*/ 20 h 84"/>
                <a:gd name="T4" fmla="*/ 63 w 85"/>
                <a:gd name="T5" fmla="*/ 84 h 84"/>
                <a:gd name="T6" fmla="*/ 85 w 85"/>
                <a:gd name="T7" fmla="*/ 64 h 84"/>
                <a:gd name="T8" fmla="*/ 21 w 8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21" y="0"/>
                  </a:moveTo>
                  <a:cubicBezTo>
                    <a:pt x="14" y="7"/>
                    <a:pt x="7" y="13"/>
                    <a:pt x="0" y="20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70" y="78"/>
                    <a:pt x="78" y="71"/>
                    <a:pt x="85" y="64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ysClr val="windowText" lastClr="000000">
                <a:alpha val="1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408363" y="4054476"/>
              <a:ext cx="277813" cy="277813"/>
            </a:xfrm>
            <a:custGeom>
              <a:avLst/>
              <a:gdLst>
                <a:gd name="T0" fmla="*/ 20 w 92"/>
                <a:gd name="T1" fmla="*/ 0 h 92"/>
                <a:gd name="T2" fmla="*/ 0 w 92"/>
                <a:gd name="T3" fmla="*/ 20 h 92"/>
                <a:gd name="T4" fmla="*/ 71 w 92"/>
                <a:gd name="T5" fmla="*/ 92 h 92"/>
                <a:gd name="T6" fmla="*/ 92 w 92"/>
                <a:gd name="T7" fmla="*/ 72 h 92"/>
                <a:gd name="T8" fmla="*/ 20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20" y="0"/>
                  </a:moveTo>
                  <a:cubicBezTo>
                    <a:pt x="14" y="7"/>
                    <a:pt x="7" y="14"/>
                    <a:pt x="0" y="2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8" y="85"/>
                    <a:pt x="85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ysClr val="windowText" lastClr="000000">
                <a:alpha val="1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189288" y="3836988"/>
              <a:ext cx="279400" cy="277813"/>
            </a:xfrm>
            <a:custGeom>
              <a:avLst/>
              <a:gdLst>
                <a:gd name="T0" fmla="*/ 20 w 92"/>
                <a:gd name="T1" fmla="*/ 0 h 92"/>
                <a:gd name="T2" fmla="*/ 0 w 92"/>
                <a:gd name="T3" fmla="*/ 19 h 92"/>
                <a:gd name="T4" fmla="*/ 72 w 92"/>
                <a:gd name="T5" fmla="*/ 92 h 92"/>
                <a:gd name="T6" fmla="*/ 92 w 92"/>
                <a:gd name="T7" fmla="*/ 72 h 92"/>
                <a:gd name="T8" fmla="*/ 20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20" y="0"/>
                  </a:moveTo>
                  <a:cubicBezTo>
                    <a:pt x="14" y="7"/>
                    <a:pt x="7" y="13"/>
                    <a:pt x="0" y="1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9" y="86"/>
                    <a:pt x="86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ysClr val="windowText" lastClr="000000">
                <a:alpha val="1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898775" y="3497263"/>
              <a:ext cx="352425" cy="396875"/>
            </a:xfrm>
            <a:custGeom>
              <a:avLst/>
              <a:gdLst>
                <a:gd name="T0" fmla="*/ 3 w 116"/>
                <a:gd name="T1" fmla="*/ 0 h 131"/>
                <a:gd name="T2" fmla="*/ 3 w 116"/>
                <a:gd name="T3" fmla="*/ 0 h 131"/>
                <a:gd name="T4" fmla="*/ 0 w 116"/>
                <a:gd name="T5" fmla="*/ 34 h 131"/>
                <a:gd name="T6" fmla="*/ 0 w 116"/>
                <a:gd name="T7" fmla="*/ 34 h 131"/>
                <a:gd name="T8" fmla="*/ 96 w 116"/>
                <a:gd name="T9" fmla="*/ 131 h 131"/>
                <a:gd name="T10" fmla="*/ 116 w 116"/>
                <a:gd name="T11" fmla="*/ 112 h 131"/>
                <a:gd name="T12" fmla="*/ 3 w 116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3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6" y="131"/>
                    <a:pt x="96" y="131"/>
                    <a:pt x="96" y="131"/>
                  </a:cubicBezTo>
                  <a:cubicBezTo>
                    <a:pt x="103" y="125"/>
                    <a:pt x="110" y="119"/>
                    <a:pt x="116" y="1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ysClr val="windowText" lastClr="000000">
                <a:alpha val="1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889250" y="3497263"/>
              <a:ext cx="19050" cy="103188"/>
            </a:xfrm>
            <a:custGeom>
              <a:avLst/>
              <a:gdLst>
                <a:gd name="T0" fmla="*/ 12 w 12"/>
                <a:gd name="T1" fmla="*/ 0 h 65"/>
                <a:gd name="T2" fmla="*/ 0 w 12"/>
                <a:gd name="T3" fmla="*/ 59 h 65"/>
                <a:gd name="T4" fmla="*/ 6 w 12"/>
                <a:gd name="T5" fmla="*/ 65 h 65"/>
                <a:gd name="T6" fmla="*/ 6 w 12"/>
                <a:gd name="T7" fmla="*/ 65 h 65"/>
                <a:gd name="T8" fmla="*/ 12 w 1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A9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889250" y="3497263"/>
              <a:ext cx="19050" cy="103188"/>
            </a:xfrm>
            <a:custGeom>
              <a:avLst/>
              <a:gdLst>
                <a:gd name="T0" fmla="*/ 12 w 12"/>
                <a:gd name="T1" fmla="*/ 0 h 65"/>
                <a:gd name="T2" fmla="*/ 0 w 12"/>
                <a:gd name="T3" fmla="*/ 59 h 65"/>
                <a:gd name="T4" fmla="*/ 6 w 12"/>
                <a:gd name="T5" fmla="*/ 65 h 65"/>
                <a:gd name="T6" fmla="*/ 6 w 12"/>
                <a:gd name="T7" fmla="*/ 65 h 65"/>
                <a:gd name="T8" fmla="*/ 12 w 1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91360" y="1728192"/>
            <a:ext cx="5757913" cy="364599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47112" y="2519353"/>
            <a:ext cx="501310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98654" y="1448751"/>
            <a:ext cx="2672179" cy="5400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1909" y="1347875"/>
            <a:ext cx="1905667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47112" y="3753933"/>
            <a:ext cx="501310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2091</Words>
  <Application>WPS 演示</Application>
  <PresentationFormat>宽屏</PresentationFormat>
  <Paragraphs>174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思源黑体 CN Normal</vt:lpstr>
      <vt:lpstr>黑体</vt:lpstr>
      <vt:lpstr>站酷庆科黄油体</vt:lpstr>
      <vt:lpstr>思源黑体 CN Light</vt:lpstr>
      <vt:lpstr>思源黑体 CN Bold</vt:lpstr>
      <vt:lpstr>字魂59号-创粗黑</vt:lpstr>
      <vt:lpstr>Roboto Medium</vt:lpstr>
      <vt:lpstr>微软雅黑</vt:lpstr>
      <vt:lpstr>Arial Unicode MS</vt:lpstr>
      <vt:lpstr>Calibri</vt:lpstr>
      <vt:lpstr>Source Sans Pro</vt:lpstr>
      <vt:lpstr>Roboto Thin</vt:lpstr>
      <vt:lpstr>Segoe Print</vt:lpstr>
      <vt:lpstr>Roboto Light</vt:lpstr>
      <vt:lpstr>Gill Sans</vt:lpstr>
      <vt:lpstr>Arial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2020-06-29T06:22:00Z</dcterms:created>
  <dcterms:modified xsi:type="dcterms:W3CDTF">2024-06-07T20:19:27Z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D7C9F8A2CFDE437C8EF7ADAAAF34073B_13</vt:lpwstr>
  </property>
</Properties>
</file>