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7" r:id="rId3"/>
    <p:sldId id="281" r:id="rId5"/>
    <p:sldId id="310" r:id="rId6"/>
    <p:sldId id="317" r:id="rId7"/>
    <p:sldId id="315" r:id="rId8"/>
    <p:sldId id="325" r:id="rId9"/>
    <p:sldId id="322" r:id="rId10"/>
    <p:sldId id="348" r:id="rId11"/>
    <p:sldId id="326" r:id="rId12"/>
    <p:sldId id="274" r:id="rId13"/>
    <p:sldId id="264" r:id="rId14"/>
    <p:sldId id="327" r:id="rId15"/>
    <p:sldId id="349" r:id="rId16"/>
    <p:sldId id="321" r:id="rId17"/>
    <p:sldId id="316" r:id="rId18"/>
    <p:sldId id="323" r:id="rId19"/>
    <p:sldId id="265" r:id="rId20"/>
    <p:sldId id="350" r:id="rId21"/>
    <p:sldId id="279" r:id="rId22"/>
    <p:sldId id="268" r:id="rId23"/>
    <p:sldId id="324" r:id="rId24"/>
    <p:sldId id="328" r:id="rId25"/>
    <p:sldId id="269" r:id="rId26"/>
    <p:sldId id="351" r:id="rId27"/>
    <p:sldId id="365" r:id="rId28"/>
  </p:sldIdLst>
  <p:sldSz cx="12192000" cy="6858000"/>
  <p:notesSz cx="6858000" cy="9144000"/>
  <p:embeddedFontLst>
    <p:embeddedFont>
      <p:font typeface="Calibri" panose="020F0502020204030204"/>
      <p:regular r:id="rId32"/>
      <p:bold r:id="rId33"/>
      <p:italic r:id="rId34"/>
      <p:boldItalic r:id="rId35"/>
    </p:embeddedFont>
    <p:embeddedFont>
      <p:font typeface="华文彩云" panose="02010800040101010101" pitchFamily="2" charset="-122"/>
      <p:regular r:id="rId36"/>
    </p:embeddedFont>
    <p:embeddedFont>
      <p:font typeface="Impact" panose="020B0806030902050204" pitchFamily="34" charset="0"/>
      <p:regular r:id="rId37"/>
    </p:embeddedFont>
    <p:embeddedFont>
      <p:font typeface="微软雅黑" panose="020B0503020204020204" charset="-122"/>
      <p:regular r:id="rId38"/>
    </p:embeddedFont>
    <p:embeddedFont>
      <p:font typeface="方正兰亭细黑_GBK" panose="02000000000000000000" pitchFamily="2" charset="-122"/>
      <p:regular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Calibri Light" panose="020F0302020204030204" charset="0"/>
      <p:regular r:id="rId44"/>
      <p:italic r:id="rId45"/>
    </p:embeddedFont>
    <p:embeddedFont>
      <p:font typeface="等线" panose="02010600030101010101" charset="-122"/>
      <p:regular r:id="rId46"/>
    </p:embeddedFont>
    <p:embeddedFont>
      <p:font typeface="方正兰亭中黑_GBK" panose="02000000000000000000" pitchFamily="2" charset="-122"/>
      <p:regular r:id="rId47"/>
    </p:embeddedFont>
    <p:embeddedFont>
      <p:font typeface="方正兰亭黑_GBK" panose="02000000000000000000" pitchFamily="2" charset="-122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9" autoAdjust="0"/>
    <p:restoredTop sz="96201" autoAdjust="0"/>
  </p:normalViewPr>
  <p:slideViewPr>
    <p:cSldViewPr snapToGrid="0">
      <p:cViewPr varScale="1">
        <p:scale>
          <a:sx n="59" d="100"/>
          <a:sy n="59" d="100"/>
        </p:scale>
        <p:origin x="90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3" Type="http://schemas.openxmlformats.org/officeDocument/2006/relationships/tags" Target="tags/tag1.xml"/><Relationship Id="rId52" Type="http://schemas.openxmlformats.org/officeDocument/2006/relationships/font" Target="fonts/font21.fntdata"/><Relationship Id="rId51" Type="http://schemas.openxmlformats.org/officeDocument/2006/relationships/font" Target="fonts/font20.fntdata"/><Relationship Id="rId50" Type="http://schemas.openxmlformats.org/officeDocument/2006/relationships/font" Target="fonts/font19.fntdata"/><Relationship Id="rId5" Type="http://schemas.openxmlformats.org/officeDocument/2006/relationships/slide" Target="slides/slide2.xml"/><Relationship Id="rId49" Type="http://schemas.openxmlformats.org/officeDocument/2006/relationships/font" Target="fonts/font18.fntdata"/><Relationship Id="rId48" Type="http://schemas.openxmlformats.org/officeDocument/2006/relationships/font" Target="fonts/font17.fntdata"/><Relationship Id="rId47" Type="http://schemas.openxmlformats.org/officeDocument/2006/relationships/font" Target="fonts/font16.fntdata"/><Relationship Id="rId46" Type="http://schemas.openxmlformats.org/officeDocument/2006/relationships/font" Target="fonts/font15.fntdata"/><Relationship Id="rId45" Type="http://schemas.openxmlformats.org/officeDocument/2006/relationships/font" Target="fonts/font14.fntdata"/><Relationship Id="rId44" Type="http://schemas.openxmlformats.org/officeDocument/2006/relationships/font" Target="fonts/font13.fntdata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11706-1E9D-4BDD-88AF-00B6C52FB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732A3-4B41-41AE-B2F2-2883D8E0C0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DB860D-56C1-4361-9B5F-A1AE2BF324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5D2DAF-7A11-4887-8CD5-B116BE4C23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147A23-5BA8-44CE-9215-79B767159C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https://www.pptying.com    【PPT</a:t>
            </a:r>
            <a:r>
              <a:rPr lang="zh-CN" altLang="en-US" dirty="0"/>
              <a:t>营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DB860D-56C1-4361-9B5F-A1AE2BF324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238E41-6C6D-4B56-860F-2B48E12736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588ABE1-1340-4246-B6E2-0A4388059E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www.pptying.com" TargetMode="Externa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63" y="-32600"/>
            <a:ext cx="12407619" cy="686985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51242" y="2160580"/>
            <a:ext cx="373044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简</a:t>
            </a: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约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8733"/>
                </a:solidFill>
                <a:effectLst/>
                <a:uLnTx/>
                <a:uFillTx/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创意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4B8733"/>
              </a:solidFill>
              <a:effectLst/>
              <a:uLnTx/>
              <a:uFillTx/>
              <a:latin typeface="华文彩云" panose="02010800040101010101" pitchFamily="2" charset="-122"/>
              <a:ea typeface="华文彩云" panose="020108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B8733"/>
                </a:solidFill>
                <a:effectLst/>
                <a:uLnTx/>
                <a:uFillTx/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8733"/>
                </a:solidFill>
                <a:effectLst/>
                <a:uLnTx/>
                <a:uFillTx/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绿色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PT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87" y="3705118"/>
            <a:ext cx="1499074" cy="14044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848">
            <a:off x="5327571" y="3448055"/>
            <a:ext cx="1499074" cy="140446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4007">
            <a:off x="5694152" y="3476329"/>
            <a:ext cx="1499074" cy="14044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7868" y="4573798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适用于绿色公益活动等汇报工作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小曲 passacagli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fade in="500.000000" out="50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01485" y="-32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:wipe/>
      </p:transition>
    </mc:Choice>
    <mc:Fallback>
      <p:transition spd="slow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/>
          <p:cNvSpPr txBox="1"/>
          <p:nvPr/>
        </p:nvSpPr>
        <p:spPr>
          <a:xfrm>
            <a:off x="1258912" y="3223829"/>
            <a:ext cx="2052898" cy="461665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标题文本预设</a:t>
            </a:r>
            <a:endParaRPr kumimoji="0" lang="zh-CN" altLang="en-US" sz="2135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7" name="TextBox 18"/>
          <p:cNvSpPr txBox="1"/>
          <p:nvPr/>
        </p:nvSpPr>
        <p:spPr>
          <a:xfrm>
            <a:off x="4945992" y="1852421"/>
            <a:ext cx="2052898" cy="461665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标题文本预设</a:t>
            </a:r>
            <a:endParaRPr kumimoji="0" lang="zh-CN" altLang="en-US" sz="2135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618050" y="2977347"/>
            <a:ext cx="2052898" cy="461665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标题文本预设</a:t>
            </a:r>
            <a:endParaRPr kumimoji="0" lang="zh-CN" altLang="en-US" sz="2135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2358764"/>
            <a:ext cx="7724548" cy="449923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03615" y="39075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:wipe/>
      </p:transition>
    </mc:Choice>
    <mc:Fallback>
      <p:transition spd="slow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8203917" y="2670728"/>
            <a:ext cx="2369287" cy="1056973"/>
            <a:chOff x="3106598" y="5073134"/>
            <a:chExt cx="2370017" cy="1057298"/>
          </a:xfrm>
        </p:grpSpPr>
        <p:sp>
          <p:nvSpPr>
            <p:cNvPr id="60" name="矩形 59"/>
            <p:cNvSpPr/>
            <p:nvPr/>
          </p:nvSpPr>
          <p:spPr>
            <a:xfrm>
              <a:off x="3106598" y="5073134"/>
              <a:ext cx="1554959" cy="3684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9E5DC">
                      <a:lumMod val="2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微软雅黑" panose="020B0503020204020204" charset="-122"/>
                </a:rPr>
                <a:t>此处填写内容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2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3106598" y="5404404"/>
              <a:ext cx="2370017" cy="726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5" b="0" i="0" u="none" strike="noStrike" kern="1200" cap="none" spc="0" normalizeH="0" baseline="0" noProof="0" dirty="0">
                  <a:ln>
                    <a:noFill/>
                  </a:ln>
                  <a:solidFill>
                    <a:srgbClr val="E9E5DC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微软雅黑" panose="020B0503020204020204" charset="-122"/>
                </a:rPr>
                <a:t>Hunan magic rain Advertising CoLtd.professional professional team</a:t>
              </a:r>
              <a:endParaRPr kumimoji="0" lang="zh-CN" altLang="en-US" sz="1055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618799" y="2677305"/>
            <a:ext cx="2369287" cy="1056973"/>
            <a:chOff x="1221767" y="2192338"/>
            <a:chExt cx="2370017" cy="1057298"/>
          </a:xfrm>
        </p:grpSpPr>
        <p:sp>
          <p:nvSpPr>
            <p:cNvPr id="63" name="矩形 62"/>
            <p:cNvSpPr/>
            <p:nvPr/>
          </p:nvSpPr>
          <p:spPr>
            <a:xfrm>
              <a:off x="2036825" y="2192338"/>
              <a:ext cx="1554959" cy="3684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9E5DC">
                      <a:lumMod val="2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微软雅黑" panose="020B0503020204020204" charset="-122"/>
                </a:rPr>
                <a:t>此处填写内容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2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1221767" y="2523608"/>
              <a:ext cx="2370017" cy="726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5" b="0" i="0" u="none" strike="noStrike" kern="1200" cap="none" spc="0" normalizeH="0" baseline="0" noProof="0" dirty="0">
                  <a:ln>
                    <a:noFill/>
                  </a:ln>
                  <a:solidFill>
                    <a:srgbClr val="E9E5DC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微软雅黑" panose="020B0503020204020204" charset="-122"/>
                </a:rPr>
                <a:t>Hunan magic rain Advertising CoLtd.professional professional team</a:t>
              </a:r>
              <a:endParaRPr kumimoji="0" lang="zh-CN" altLang="en-US" sz="1055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8203917" y="4460316"/>
            <a:ext cx="2369287" cy="1056973"/>
            <a:chOff x="3106598" y="5073134"/>
            <a:chExt cx="2370017" cy="1057298"/>
          </a:xfrm>
        </p:grpSpPr>
        <p:sp>
          <p:nvSpPr>
            <p:cNvPr id="69" name="矩形 68"/>
            <p:cNvSpPr/>
            <p:nvPr/>
          </p:nvSpPr>
          <p:spPr>
            <a:xfrm>
              <a:off x="3106598" y="5073134"/>
              <a:ext cx="1554959" cy="3684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9E5DC">
                      <a:lumMod val="2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微软雅黑" panose="020B0503020204020204" charset="-122"/>
                </a:rPr>
                <a:t>此处填写内容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2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3106598" y="5404404"/>
              <a:ext cx="2370017" cy="726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5" b="0" i="0" u="none" strike="noStrike" kern="1200" cap="none" spc="0" normalizeH="0" baseline="0" noProof="0" dirty="0">
                  <a:ln>
                    <a:noFill/>
                  </a:ln>
                  <a:solidFill>
                    <a:srgbClr val="E9E5DC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微软雅黑" panose="020B0503020204020204" charset="-122"/>
                </a:rPr>
                <a:t>Hunan magic rain Advertising CoLtd.professional professional team</a:t>
              </a:r>
              <a:endParaRPr kumimoji="0" lang="zh-CN" altLang="en-US" sz="1055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1618799" y="4466893"/>
            <a:ext cx="2369287" cy="1056973"/>
            <a:chOff x="1221767" y="2192338"/>
            <a:chExt cx="2370017" cy="1057298"/>
          </a:xfrm>
        </p:grpSpPr>
        <p:sp>
          <p:nvSpPr>
            <p:cNvPr id="72" name="矩形 71"/>
            <p:cNvSpPr/>
            <p:nvPr/>
          </p:nvSpPr>
          <p:spPr>
            <a:xfrm>
              <a:off x="2036825" y="2192338"/>
              <a:ext cx="1554959" cy="3684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9E5DC">
                      <a:lumMod val="25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微软雅黑" panose="020B0503020204020204" charset="-122"/>
                </a:rPr>
                <a:t>此处填写内容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2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1221767" y="2523608"/>
              <a:ext cx="2370017" cy="726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5" b="0" i="0" u="none" strike="noStrike" kern="1200" cap="none" spc="0" normalizeH="0" baseline="0" noProof="0" dirty="0">
                  <a:ln>
                    <a:noFill/>
                  </a:ln>
                  <a:solidFill>
                    <a:srgbClr val="E9E5DC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微软雅黑" panose="020B0503020204020204" charset="-122"/>
                </a:rPr>
                <a:t>Hunan magic rain Advertising CoLtd.professional professional team</a:t>
              </a:r>
              <a:endParaRPr kumimoji="0" lang="zh-CN" altLang="en-US" sz="1055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753241" y="2576055"/>
            <a:ext cx="1306088" cy="1372752"/>
            <a:chOff x="4752827" y="2575792"/>
            <a:chExt cx="1306490" cy="1373176"/>
          </a:xfrm>
          <a:solidFill>
            <a:srgbClr val="3D6E29"/>
          </a:solidFill>
        </p:grpSpPr>
        <p:sp>
          <p:nvSpPr>
            <p:cNvPr id="23" name="Freeform 8"/>
            <p:cNvSpPr/>
            <p:nvPr/>
          </p:nvSpPr>
          <p:spPr bwMode="auto">
            <a:xfrm>
              <a:off x="4752827" y="2575792"/>
              <a:ext cx="1306490" cy="1367113"/>
            </a:xfrm>
            <a:custGeom>
              <a:avLst/>
              <a:gdLst>
                <a:gd name="T0" fmla="*/ 226 w 228"/>
                <a:gd name="T1" fmla="*/ 180 h 239"/>
                <a:gd name="T2" fmla="*/ 188 w 228"/>
                <a:gd name="T3" fmla="*/ 177 h 239"/>
                <a:gd name="T4" fmla="*/ 174 w 228"/>
                <a:gd name="T5" fmla="*/ 159 h 239"/>
                <a:gd name="T6" fmla="*/ 79 w 228"/>
                <a:gd name="T7" fmla="*/ 69 h 239"/>
                <a:gd name="T8" fmla="*/ 59 w 228"/>
                <a:gd name="T9" fmla="*/ 89 h 239"/>
                <a:gd name="T10" fmla="*/ 134 w 228"/>
                <a:gd name="T11" fmla="*/ 181 h 239"/>
                <a:gd name="T12" fmla="*/ 167 w 228"/>
                <a:gd name="T13" fmla="*/ 239 h 239"/>
                <a:gd name="T14" fmla="*/ 39 w 228"/>
                <a:gd name="T15" fmla="*/ 173 h 239"/>
                <a:gd name="T16" fmla="*/ 8 w 228"/>
                <a:gd name="T17" fmla="*/ 35 h 239"/>
                <a:gd name="T18" fmla="*/ 21 w 228"/>
                <a:gd name="T19" fmla="*/ 19 h 239"/>
                <a:gd name="T20" fmla="*/ 228 w 228"/>
                <a:gd name="T21" fmla="*/ 172 h 239"/>
                <a:gd name="T22" fmla="*/ 226 w 228"/>
                <a:gd name="T23" fmla="*/ 18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8" h="239">
                  <a:moveTo>
                    <a:pt x="226" y="180"/>
                  </a:moveTo>
                  <a:cubicBezTo>
                    <a:pt x="213" y="179"/>
                    <a:pt x="200" y="180"/>
                    <a:pt x="188" y="177"/>
                  </a:cubicBezTo>
                  <a:cubicBezTo>
                    <a:pt x="182" y="175"/>
                    <a:pt x="176" y="166"/>
                    <a:pt x="174" y="159"/>
                  </a:cubicBezTo>
                  <a:cubicBezTo>
                    <a:pt x="165" y="107"/>
                    <a:pt x="131" y="75"/>
                    <a:pt x="79" y="69"/>
                  </a:cubicBezTo>
                  <a:cubicBezTo>
                    <a:pt x="63" y="67"/>
                    <a:pt x="58" y="72"/>
                    <a:pt x="59" y="89"/>
                  </a:cubicBezTo>
                  <a:cubicBezTo>
                    <a:pt x="62" y="135"/>
                    <a:pt x="89" y="169"/>
                    <a:pt x="134" y="181"/>
                  </a:cubicBezTo>
                  <a:cubicBezTo>
                    <a:pt x="169" y="191"/>
                    <a:pt x="173" y="198"/>
                    <a:pt x="167" y="239"/>
                  </a:cubicBezTo>
                  <a:cubicBezTo>
                    <a:pt x="114" y="237"/>
                    <a:pt x="71" y="216"/>
                    <a:pt x="39" y="173"/>
                  </a:cubicBezTo>
                  <a:cubicBezTo>
                    <a:pt x="8" y="132"/>
                    <a:pt x="0" y="85"/>
                    <a:pt x="8" y="35"/>
                  </a:cubicBezTo>
                  <a:cubicBezTo>
                    <a:pt x="9" y="29"/>
                    <a:pt x="16" y="20"/>
                    <a:pt x="21" y="19"/>
                  </a:cubicBezTo>
                  <a:cubicBezTo>
                    <a:pt x="130" y="0"/>
                    <a:pt x="221" y="70"/>
                    <a:pt x="228" y="172"/>
                  </a:cubicBezTo>
                  <a:cubicBezTo>
                    <a:pt x="228" y="173"/>
                    <a:pt x="227" y="175"/>
                    <a:pt x="226" y="180"/>
                  </a:cubicBezTo>
                  <a:close/>
                </a:path>
              </a:pathLst>
            </a:custGeom>
            <a:grp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25" name="Freeform 10"/>
            <p:cNvSpPr/>
            <p:nvPr/>
          </p:nvSpPr>
          <p:spPr bwMode="auto">
            <a:xfrm>
              <a:off x="5801655" y="3679182"/>
              <a:ext cx="257661" cy="269786"/>
            </a:xfrm>
            <a:custGeom>
              <a:avLst/>
              <a:gdLst>
                <a:gd name="T0" fmla="*/ 0 w 45"/>
                <a:gd name="T1" fmla="*/ 0 h 47"/>
                <a:gd name="T2" fmla="*/ 37 w 45"/>
                <a:gd name="T3" fmla="*/ 2 h 47"/>
                <a:gd name="T4" fmla="*/ 45 w 45"/>
                <a:gd name="T5" fmla="*/ 8 h 47"/>
                <a:gd name="T6" fmla="*/ 40 w 45"/>
                <a:gd name="T7" fmla="*/ 19 h 47"/>
                <a:gd name="T8" fmla="*/ 19 w 45"/>
                <a:gd name="T9" fmla="*/ 40 h 47"/>
                <a:gd name="T10" fmla="*/ 9 w 45"/>
                <a:gd name="T11" fmla="*/ 46 h 47"/>
                <a:gd name="T12" fmla="*/ 1 w 45"/>
                <a:gd name="T13" fmla="*/ 37 h 47"/>
                <a:gd name="T14" fmla="*/ 0 w 45"/>
                <a:gd name="T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7">
                  <a:moveTo>
                    <a:pt x="0" y="0"/>
                  </a:moveTo>
                  <a:cubicBezTo>
                    <a:pt x="14" y="0"/>
                    <a:pt x="25" y="1"/>
                    <a:pt x="37" y="2"/>
                  </a:cubicBezTo>
                  <a:cubicBezTo>
                    <a:pt x="40" y="2"/>
                    <a:pt x="45" y="6"/>
                    <a:pt x="45" y="8"/>
                  </a:cubicBezTo>
                  <a:cubicBezTo>
                    <a:pt x="45" y="12"/>
                    <a:pt x="42" y="16"/>
                    <a:pt x="40" y="19"/>
                  </a:cubicBezTo>
                  <a:cubicBezTo>
                    <a:pt x="33" y="26"/>
                    <a:pt x="26" y="33"/>
                    <a:pt x="19" y="40"/>
                  </a:cubicBezTo>
                  <a:cubicBezTo>
                    <a:pt x="16" y="42"/>
                    <a:pt x="12" y="47"/>
                    <a:pt x="9" y="46"/>
                  </a:cubicBezTo>
                  <a:cubicBezTo>
                    <a:pt x="6" y="45"/>
                    <a:pt x="2" y="41"/>
                    <a:pt x="1" y="37"/>
                  </a:cubicBezTo>
                  <a:cubicBezTo>
                    <a:pt x="0" y="26"/>
                    <a:pt x="0" y="14"/>
                    <a:pt x="0" y="0"/>
                  </a:cubicBezTo>
                  <a:close/>
                </a:path>
              </a:pathLst>
            </a:custGeom>
            <a:grpFill/>
            <a:ln w="349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75" name="任意多边形 74"/>
            <p:cNvSpPr/>
            <p:nvPr/>
          </p:nvSpPr>
          <p:spPr>
            <a:xfrm>
              <a:off x="5860938" y="3745706"/>
              <a:ext cx="45719" cy="86516"/>
            </a:xfrm>
            <a:custGeom>
              <a:avLst/>
              <a:gdLst/>
              <a:ahLst/>
              <a:cxnLst/>
              <a:rect l="l" t="t" r="r" b="b"/>
              <a:pathLst>
                <a:path w="56257" h="160734">
                  <a:moveTo>
                    <a:pt x="44648" y="0"/>
                  </a:moveTo>
                  <a:lnTo>
                    <a:pt x="56257" y="0"/>
                  </a:lnTo>
                  <a:lnTo>
                    <a:pt x="56257" y="160734"/>
                  </a:lnTo>
                  <a:lnTo>
                    <a:pt x="41077" y="160734"/>
                  </a:lnTo>
                  <a:lnTo>
                    <a:pt x="41077" y="41076"/>
                  </a:lnTo>
                  <a:lnTo>
                    <a:pt x="0" y="41076"/>
                  </a:lnTo>
                  <a:lnTo>
                    <a:pt x="0" y="31254"/>
                  </a:lnTo>
                  <a:cubicBezTo>
                    <a:pt x="26789" y="31849"/>
                    <a:pt x="41672" y="21431"/>
                    <a:pt x="4464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156301" y="2633633"/>
            <a:ext cx="1375783" cy="1321235"/>
            <a:chOff x="6156318" y="2633387"/>
            <a:chExt cx="1376208" cy="1321643"/>
          </a:xfrm>
          <a:solidFill>
            <a:srgbClr val="4E7128"/>
          </a:solidFill>
        </p:grpSpPr>
        <p:sp>
          <p:nvSpPr>
            <p:cNvPr id="21" name="Freeform 6"/>
            <p:cNvSpPr/>
            <p:nvPr/>
          </p:nvSpPr>
          <p:spPr bwMode="auto">
            <a:xfrm>
              <a:off x="6156318" y="2633387"/>
              <a:ext cx="1376208" cy="1321643"/>
            </a:xfrm>
            <a:custGeom>
              <a:avLst/>
              <a:gdLst>
                <a:gd name="T0" fmla="*/ 167 w 240"/>
                <a:gd name="T1" fmla="*/ 64 h 231"/>
                <a:gd name="T2" fmla="*/ 58 w 240"/>
                <a:gd name="T3" fmla="*/ 143 h 231"/>
                <a:gd name="T4" fmla="*/ 23 w 240"/>
                <a:gd name="T5" fmla="*/ 172 h 231"/>
                <a:gd name="T6" fmla="*/ 0 w 240"/>
                <a:gd name="T7" fmla="*/ 173 h 231"/>
                <a:gd name="T8" fmla="*/ 35 w 240"/>
                <a:gd name="T9" fmla="*/ 70 h 231"/>
                <a:gd name="T10" fmla="*/ 205 w 240"/>
                <a:gd name="T11" fmla="*/ 9 h 231"/>
                <a:gd name="T12" fmla="*/ 222 w 240"/>
                <a:gd name="T13" fmla="*/ 21 h 231"/>
                <a:gd name="T14" fmla="*/ 66 w 240"/>
                <a:gd name="T15" fmla="*/ 231 h 231"/>
                <a:gd name="T16" fmla="*/ 59 w 240"/>
                <a:gd name="T17" fmla="*/ 229 h 231"/>
                <a:gd name="T18" fmla="*/ 63 w 240"/>
                <a:gd name="T19" fmla="*/ 186 h 231"/>
                <a:gd name="T20" fmla="*/ 82 w 240"/>
                <a:gd name="T21" fmla="*/ 176 h 231"/>
                <a:gd name="T22" fmla="*/ 167 w 240"/>
                <a:gd name="T23" fmla="*/ 6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231">
                  <a:moveTo>
                    <a:pt x="167" y="64"/>
                  </a:moveTo>
                  <a:cubicBezTo>
                    <a:pt x="111" y="60"/>
                    <a:pt x="66" y="91"/>
                    <a:pt x="58" y="143"/>
                  </a:cubicBezTo>
                  <a:cubicBezTo>
                    <a:pt x="54" y="166"/>
                    <a:pt x="45" y="173"/>
                    <a:pt x="23" y="172"/>
                  </a:cubicBezTo>
                  <a:cubicBezTo>
                    <a:pt x="16" y="171"/>
                    <a:pt x="9" y="172"/>
                    <a:pt x="0" y="173"/>
                  </a:cubicBezTo>
                  <a:cubicBezTo>
                    <a:pt x="0" y="133"/>
                    <a:pt x="11" y="99"/>
                    <a:pt x="35" y="70"/>
                  </a:cubicBezTo>
                  <a:cubicBezTo>
                    <a:pt x="79" y="16"/>
                    <a:pt x="138" y="0"/>
                    <a:pt x="205" y="9"/>
                  </a:cubicBezTo>
                  <a:cubicBezTo>
                    <a:pt x="211" y="10"/>
                    <a:pt x="221" y="16"/>
                    <a:pt x="222" y="21"/>
                  </a:cubicBezTo>
                  <a:cubicBezTo>
                    <a:pt x="240" y="121"/>
                    <a:pt x="182" y="225"/>
                    <a:pt x="66" y="231"/>
                  </a:cubicBezTo>
                  <a:cubicBezTo>
                    <a:pt x="65" y="231"/>
                    <a:pt x="64" y="230"/>
                    <a:pt x="59" y="229"/>
                  </a:cubicBezTo>
                  <a:cubicBezTo>
                    <a:pt x="60" y="215"/>
                    <a:pt x="59" y="200"/>
                    <a:pt x="63" y="186"/>
                  </a:cubicBezTo>
                  <a:cubicBezTo>
                    <a:pt x="64" y="181"/>
                    <a:pt x="75" y="177"/>
                    <a:pt x="82" y="176"/>
                  </a:cubicBezTo>
                  <a:cubicBezTo>
                    <a:pt x="137" y="167"/>
                    <a:pt x="173" y="120"/>
                    <a:pt x="167" y="64"/>
                  </a:cubicBezTo>
                  <a:close/>
                </a:path>
              </a:pathLst>
            </a:custGeom>
            <a:grp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24" name="Freeform 9"/>
            <p:cNvSpPr/>
            <p:nvPr/>
          </p:nvSpPr>
          <p:spPr bwMode="auto">
            <a:xfrm>
              <a:off x="6168443" y="3673120"/>
              <a:ext cx="275849" cy="275848"/>
            </a:xfrm>
            <a:custGeom>
              <a:avLst/>
              <a:gdLst>
                <a:gd name="T0" fmla="*/ 48 w 48"/>
                <a:gd name="T1" fmla="*/ 0 h 48"/>
                <a:gd name="T2" fmla="*/ 45 w 48"/>
                <a:gd name="T3" fmla="*/ 39 h 48"/>
                <a:gd name="T4" fmla="*/ 37 w 48"/>
                <a:gd name="T5" fmla="*/ 48 h 48"/>
                <a:gd name="T6" fmla="*/ 27 w 48"/>
                <a:gd name="T7" fmla="*/ 41 h 48"/>
                <a:gd name="T8" fmla="*/ 7 w 48"/>
                <a:gd name="T9" fmla="*/ 20 h 48"/>
                <a:gd name="T10" fmla="*/ 1 w 48"/>
                <a:gd name="T11" fmla="*/ 10 h 48"/>
                <a:gd name="T12" fmla="*/ 10 w 48"/>
                <a:gd name="T13" fmla="*/ 3 h 48"/>
                <a:gd name="T14" fmla="*/ 48 w 48"/>
                <a:gd name="T1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48">
                  <a:moveTo>
                    <a:pt x="48" y="0"/>
                  </a:moveTo>
                  <a:cubicBezTo>
                    <a:pt x="47" y="15"/>
                    <a:pt x="47" y="27"/>
                    <a:pt x="45" y="39"/>
                  </a:cubicBezTo>
                  <a:cubicBezTo>
                    <a:pt x="44" y="42"/>
                    <a:pt x="40" y="47"/>
                    <a:pt x="37" y="48"/>
                  </a:cubicBezTo>
                  <a:cubicBezTo>
                    <a:pt x="34" y="48"/>
                    <a:pt x="30" y="44"/>
                    <a:pt x="27" y="41"/>
                  </a:cubicBezTo>
                  <a:cubicBezTo>
                    <a:pt x="20" y="34"/>
                    <a:pt x="13" y="27"/>
                    <a:pt x="7" y="20"/>
                  </a:cubicBezTo>
                  <a:cubicBezTo>
                    <a:pt x="4" y="17"/>
                    <a:pt x="0" y="13"/>
                    <a:pt x="1" y="10"/>
                  </a:cubicBezTo>
                  <a:cubicBezTo>
                    <a:pt x="1" y="7"/>
                    <a:pt x="6" y="3"/>
                    <a:pt x="10" y="3"/>
                  </a:cubicBezTo>
                  <a:cubicBezTo>
                    <a:pt x="21" y="1"/>
                    <a:pt x="33" y="1"/>
                    <a:pt x="48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76" name="任意多边形 75"/>
            <p:cNvSpPr/>
            <p:nvPr/>
          </p:nvSpPr>
          <p:spPr>
            <a:xfrm>
              <a:off x="6306367" y="3742465"/>
              <a:ext cx="45719" cy="68579"/>
            </a:xfrm>
            <a:custGeom>
              <a:avLst/>
              <a:gdLst/>
              <a:ahLst/>
              <a:cxnLst/>
              <a:rect l="l" t="t" r="r" b="b"/>
              <a:pathLst>
                <a:path w="107156" h="160734">
                  <a:moveTo>
                    <a:pt x="57150" y="0"/>
                  </a:moveTo>
                  <a:cubicBezTo>
                    <a:pt x="88701" y="1190"/>
                    <a:pt x="105370" y="15775"/>
                    <a:pt x="107156" y="43755"/>
                  </a:cubicBezTo>
                  <a:cubicBezTo>
                    <a:pt x="107156" y="65186"/>
                    <a:pt x="90785" y="84832"/>
                    <a:pt x="58043" y="102691"/>
                  </a:cubicBezTo>
                  <a:cubicBezTo>
                    <a:pt x="47922" y="108644"/>
                    <a:pt x="40779" y="113109"/>
                    <a:pt x="36611" y="116086"/>
                  </a:cubicBezTo>
                  <a:cubicBezTo>
                    <a:pt x="22324" y="126206"/>
                    <a:pt x="15478" y="136922"/>
                    <a:pt x="16073" y="148233"/>
                  </a:cubicBezTo>
                  <a:lnTo>
                    <a:pt x="105370" y="148233"/>
                  </a:lnTo>
                  <a:lnTo>
                    <a:pt x="105370" y="160734"/>
                  </a:lnTo>
                  <a:lnTo>
                    <a:pt x="0" y="160734"/>
                  </a:lnTo>
                  <a:cubicBezTo>
                    <a:pt x="0" y="143470"/>
                    <a:pt x="4167" y="130373"/>
                    <a:pt x="12501" y="121443"/>
                  </a:cubicBezTo>
                  <a:cubicBezTo>
                    <a:pt x="21431" y="110728"/>
                    <a:pt x="36016" y="99715"/>
                    <a:pt x="56257" y="88404"/>
                  </a:cubicBezTo>
                  <a:cubicBezTo>
                    <a:pt x="80664" y="75902"/>
                    <a:pt x="92273" y="61317"/>
                    <a:pt x="91082" y="44648"/>
                  </a:cubicBezTo>
                  <a:cubicBezTo>
                    <a:pt x="89892" y="24408"/>
                    <a:pt x="77986" y="13394"/>
                    <a:pt x="55364" y="11608"/>
                  </a:cubicBezTo>
                  <a:cubicBezTo>
                    <a:pt x="32742" y="13990"/>
                    <a:pt x="21133" y="27682"/>
                    <a:pt x="20538" y="52685"/>
                  </a:cubicBezTo>
                  <a:lnTo>
                    <a:pt x="5357" y="52685"/>
                  </a:lnTo>
                  <a:cubicBezTo>
                    <a:pt x="6548" y="19347"/>
                    <a:pt x="23812" y="1786"/>
                    <a:pt x="5715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686575" y="4057903"/>
            <a:ext cx="1378816" cy="1321235"/>
            <a:chOff x="4686138" y="4058095"/>
            <a:chExt cx="1379241" cy="1321643"/>
          </a:xfrm>
          <a:solidFill>
            <a:srgbClr val="3D6E29"/>
          </a:solidFill>
        </p:grpSpPr>
        <p:sp>
          <p:nvSpPr>
            <p:cNvPr id="20" name="Freeform 5"/>
            <p:cNvSpPr/>
            <p:nvPr/>
          </p:nvSpPr>
          <p:spPr bwMode="auto">
            <a:xfrm>
              <a:off x="4686138" y="4058095"/>
              <a:ext cx="1379241" cy="1321643"/>
            </a:xfrm>
            <a:custGeom>
              <a:avLst/>
              <a:gdLst>
                <a:gd name="T0" fmla="*/ 73 w 241"/>
                <a:gd name="T1" fmla="*/ 167 h 231"/>
                <a:gd name="T2" fmla="*/ 182 w 241"/>
                <a:gd name="T3" fmla="*/ 88 h 231"/>
                <a:gd name="T4" fmla="*/ 217 w 241"/>
                <a:gd name="T5" fmla="*/ 59 h 231"/>
                <a:gd name="T6" fmla="*/ 240 w 241"/>
                <a:gd name="T7" fmla="*/ 58 h 231"/>
                <a:gd name="T8" fmla="*/ 205 w 241"/>
                <a:gd name="T9" fmla="*/ 161 h 231"/>
                <a:gd name="T10" fmla="*/ 35 w 241"/>
                <a:gd name="T11" fmla="*/ 222 h 231"/>
                <a:gd name="T12" fmla="*/ 19 w 241"/>
                <a:gd name="T13" fmla="*/ 209 h 231"/>
                <a:gd name="T14" fmla="*/ 174 w 241"/>
                <a:gd name="T15" fmla="*/ 0 h 231"/>
                <a:gd name="T16" fmla="*/ 181 w 241"/>
                <a:gd name="T17" fmla="*/ 1 h 231"/>
                <a:gd name="T18" fmla="*/ 178 w 241"/>
                <a:gd name="T19" fmla="*/ 45 h 231"/>
                <a:gd name="T20" fmla="*/ 159 w 241"/>
                <a:gd name="T21" fmla="*/ 55 h 231"/>
                <a:gd name="T22" fmla="*/ 73 w 241"/>
                <a:gd name="T23" fmla="*/ 16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231">
                  <a:moveTo>
                    <a:pt x="73" y="167"/>
                  </a:moveTo>
                  <a:cubicBezTo>
                    <a:pt x="129" y="170"/>
                    <a:pt x="174" y="139"/>
                    <a:pt x="182" y="88"/>
                  </a:cubicBezTo>
                  <a:cubicBezTo>
                    <a:pt x="186" y="64"/>
                    <a:pt x="196" y="57"/>
                    <a:pt x="217" y="59"/>
                  </a:cubicBezTo>
                  <a:cubicBezTo>
                    <a:pt x="224" y="60"/>
                    <a:pt x="231" y="58"/>
                    <a:pt x="240" y="58"/>
                  </a:cubicBezTo>
                  <a:cubicBezTo>
                    <a:pt x="241" y="98"/>
                    <a:pt x="229" y="132"/>
                    <a:pt x="205" y="161"/>
                  </a:cubicBezTo>
                  <a:cubicBezTo>
                    <a:pt x="161" y="214"/>
                    <a:pt x="102" y="231"/>
                    <a:pt x="35" y="222"/>
                  </a:cubicBezTo>
                  <a:cubicBezTo>
                    <a:pt x="29" y="221"/>
                    <a:pt x="20" y="214"/>
                    <a:pt x="19" y="209"/>
                  </a:cubicBezTo>
                  <a:cubicBezTo>
                    <a:pt x="0" y="109"/>
                    <a:pt x="59" y="6"/>
                    <a:pt x="174" y="0"/>
                  </a:cubicBezTo>
                  <a:cubicBezTo>
                    <a:pt x="175" y="0"/>
                    <a:pt x="177" y="0"/>
                    <a:pt x="181" y="1"/>
                  </a:cubicBezTo>
                  <a:cubicBezTo>
                    <a:pt x="180" y="16"/>
                    <a:pt x="181" y="31"/>
                    <a:pt x="178" y="45"/>
                  </a:cubicBezTo>
                  <a:cubicBezTo>
                    <a:pt x="177" y="50"/>
                    <a:pt x="166" y="54"/>
                    <a:pt x="159" y="55"/>
                  </a:cubicBezTo>
                  <a:cubicBezTo>
                    <a:pt x="104" y="64"/>
                    <a:pt x="67" y="110"/>
                    <a:pt x="73" y="167"/>
                  </a:cubicBezTo>
                  <a:close/>
                </a:path>
              </a:pathLst>
            </a:custGeom>
            <a:grp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26" name="Freeform 11"/>
            <p:cNvSpPr/>
            <p:nvPr/>
          </p:nvSpPr>
          <p:spPr bwMode="auto">
            <a:xfrm>
              <a:off x="5801655" y="4058095"/>
              <a:ext cx="257661" cy="257661"/>
            </a:xfrm>
            <a:custGeom>
              <a:avLst/>
              <a:gdLst>
                <a:gd name="T0" fmla="*/ 0 w 45"/>
                <a:gd name="T1" fmla="*/ 45 h 45"/>
                <a:gd name="T2" fmla="*/ 2 w 45"/>
                <a:gd name="T3" fmla="*/ 8 h 45"/>
                <a:gd name="T4" fmla="*/ 8 w 45"/>
                <a:gd name="T5" fmla="*/ 0 h 45"/>
                <a:gd name="T6" fmla="*/ 17 w 45"/>
                <a:gd name="T7" fmla="*/ 6 h 45"/>
                <a:gd name="T8" fmla="*/ 38 w 45"/>
                <a:gd name="T9" fmla="*/ 27 h 45"/>
                <a:gd name="T10" fmla="*/ 44 w 45"/>
                <a:gd name="T11" fmla="*/ 35 h 45"/>
                <a:gd name="T12" fmla="*/ 35 w 45"/>
                <a:gd name="T13" fmla="*/ 43 h 45"/>
                <a:gd name="T14" fmla="*/ 0 w 45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5">
                  <a:moveTo>
                    <a:pt x="0" y="45"/>
                  </a:moveTo>
                  <a:cubicBezTo>
                    <a:pt x="1" y="31"/>
                    <a:pt x="1" y="19"/>
                    <a:pt x="2" y="8"/>
                  </a:cubicBezTo>
                  <a:cubicBezTo>
                    <a:pt x="2" y="5"/>
                    <a:pt x="6" y="1"/>
                    <a:pt x="8" y="0"/>
                  </a:cubicBezTo>
                  <a:cubicBezTo>
                    <a:pt x="11" y="0"/>
                    <a:pt x="15" y="4"/>
                    <a:pt x="17" y="6"/>
                  </a:cubicBezTo>
                  <a:cubicBezTo>
                    <a:pt x="24" y="13"/>
                    <a:pt x="31" y="20"/>
                    <a:pt x="38" y="27"/>
                  </a:cubicBezTo>
                  <a:cubicBezTo>
                    <a:pt x="41" y="29"/>
                    <a:pt x="45" y="33"/>
                    <a:pt x="44" y="35"/>
                  </a:cubicBezTo>
                  <a:cubicBezTo>
                    <a:pt x="43" y="38"/>
                    <a:pt x="39" y="42"/>
                    <a:pt x="35" y="43"/>
                  </a:cubicBezTo>
                  <a:cubicBezTo>
                    <a:pt x="25" y="44"/>
                    <a:pt x="14" y="44"/>
                    <a:pt x="0" y="45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77" name="任意多边形 76"/>
            <p:cNvSpPr/>
            <p:nvPr/>
          </p:nvSpPr>
          <p:spPr>
            <a:xfrm>
              <a:off x="5871111" y="4182163"/>
              <a:ext cx="45719" cy="68260"/>
            </a:xfrm>
            <a:custGeom>
              <a:avLst/>
              <a:gdLst/>
              <a:ahLst/>
              <a:cxnLst/>
              <a:rect l="l" t="t" r="r" b="b"/>
              <a:pathLst>
                <a:path w="108942" h="162653">
                  <a:moveTo>
                    <a:pt x="57150" y="0"/>
                  </a:moveTo>
                  <a:cubicBezTo>
                    <a:pt x="86915" y="1190"/>
                    <a:pt x="102393" y="14287"/>
                    <a:pt x="103584" y="39290"/>
                  </a:cubicBezTo>
                  <a:cubicBezTo>
                    <a:pt x="102989" y="56554"/>
                    <a:pt x="95250" y="68461"/>
                    <a:pt x="80367" y="75009"/>
                  </a:cubicBezTo>
                  <a:cubicBezTo>
                    <a:pt x="98822" y="80962"/>
                    <a:pt x="108347" y="94357"/>
                    <a:pt x="108942" y="115193"/>
                  </a:cubicBezTo>
                  <a:cubicBezTo>
                    <a:pt x="106561" y="145554"/>
                    <a:pt x="89297" y="161329"/>
                    <a:pt x="57150" y="162520"/>
                  </a:cubicBezTo>
                  <a:cubicBezTo>
                    <a:pt x="20240" y="164306"/>
                    <a:pt x="1190" y="148233"/>
                    <a:pt x="0" y="114300"/>
                  </a:cubicBezTo>
                  <a:lnTo>
                    <a:pt x="14287" y="114300"/>
                  </a:lnTo>
                  <a:cubicBezTo>
                    <a:pt x="14883" y="138708"/>
                    <a:pt x="28277" y="151209"/>
                    <a:pt x="54471" y="151804"/>
                  </a:cubicBezTo>
                  <a:cubicBezTo>
                    <a:pt x="78879" y="150018"/>
                    <a:pt x="92273" y="137815"/>
                    <a:pt x="94654" y="115193"/>
                  </a:cubicBezTo>
                  <a:cubicBezTo>
                    <a:pt x="92868" y="92571"/>
                    <a:pt x="75604" y="81855"/>
                    <a:pt x="42862" y="83046"/>
                  </a:cubicBezTo>
                  <a:lnTo>
                    <a:pt x="42862" y="71437"/>
                  </a:lnTo>
                  <a:cubicBezTo>
                    <a:pt x="73223" y="72628"/>
                    <a:pt x="88404" y="62210"/>
                    <a:pt x="88404" y="40183"/>
                  </a:cubicBezTo>
                  <a:cubicBezTo>
                    <a:pt x="87213" y="22324"/>
                    <a:pt x="75902" y="12799"/>
                    <a:pt x="54471" y="11608"/>
                  </a:cubicBezTo>
                  <a:cubicBezTo>
                    <a:pt x="32444" y="13394"/>
                    <a:pt x="20836" y="25003"/>
                    <a:pt x="19645" y="46434"/>
                  </a:cubicBezTo>
                  <a:lnTo>
                    <a:pt x="5358" y="46434"/>
                  </a:lnTo>
                  <a:cubicBezTo>
                    <a:pt x="4762" y="32742"/>
                    <a:pt x="9822" y="20836"/>
                    <a:pt x="20538" y="10715"/>
                  </a:cubicBezTo>
                  <a:cubicBezTo>
                    <a:pt x="28277" y="3572"/>
                    <a:pt x="40481" y="0"/>
                    <a:pt x="5715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174481" y="4063961"/>
            <a:ext cx="1321239" cy="1360631"/>
            <a:chOff x="6174505" y="4064157"/>
            <a:chExt cx="1321645" cy="1361051"/>
          </a:xfrm>
          <a:solidFill>
            <a:srgbClr val="4E7128"/>
          </a:solidFill>
        </p:grpSpPr>
        <p:sp>
          <p:nvSpPr>
            <p:cNvPr id="22" name="Freeform 7"/>
            <p:cNvSpPr/>
            <p:nvPr/>
          </p:nvSpPr>
          <p:spPr bwMode="auto">
            <a:xfrm>
              <a:off x="6174505" y="4064157"/>
              <a:ext cx="1321645" cy="1361051"/>
            </a:xfrm>
            <a:custGeom>
              <a:avLst/>
              <a:gdLst>
                <a:gd name="T0" fmla="*/ 0 w 231"/>
                <a:gd name="T1" fmla="*/ 53 h 238"/>
                <a:gd name="T2" fmla="*/ 19 w 231"/>
                <a:gd name="T3" fmla="*/ 58 h 238"/>
                <a:gd name="T4" fmla="*/ 56 w 231"/>
                <a:gd name="T5" fmla="*/ 88 h 238"/>
                <a:gd name="T6" fmla="*/ 166 w 231"/>
                <a:gd name="T7" fmla="*/ 167 h 238"/>
                <a:gd name="T8" fmla="*/ 109 w 231"/>
                <a:gd name="T9" fmla="*/ 62 h 238"/>
                <a:gd name="T10" fmla="*/ 94 w 231"/>
                <a:gd name="T11" fmla="*/ 56 h 238"/>
                <a:gd name="T12" fmla="*/ 62 w 231"/>
                <a:gd name="T13" fmla="*/ 0 h 238"/>
                <a:gd name="T14" fmla="*/ 161 w 231"/>
                <a:gd name="T15" fmla="*/ 35 h 238"/>
                <a:gd name="T16" fmla="*/ 222 w 231"/>
                <a:gd name="T17" fmla="*/ 203 h 238"/>
                <a:gd name="T18" fmla="*/ 207 w 231"/>
                <a:gd name="T19" fmla="*/ 220 h 238"/>
                <a:gd name="T20" fmla="*/ 1 w 231"/>
                <a:gd name="T21" fmla="*/ 82 h 238"/>
                <a:gd name="T22" fmla="*/ 0 w 231"/>
                <a:gd name="T23" fmla="*/ 5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" h="238">
                  <a:moveTo>
                    <a:pt x="0" y="53"/>
                  </a:moveTo>
                  <a:cubicBezTo>
                    <a:pt x="8" y="55"/>
                    <a:pt x="13" y="58"/>
                    <a:pt x="19" y="58"/>
                  </a:cubicBezTo>
                  <a:cubicBezTo>
                    <a:pt x="49" y="60"/>
                    <a:pt x="49" y="60"/>
                    <a:pt x="56" y="88"/>
                  </a:cubicBezTo>
                  <a:cubicBezTo>
                    <a:pt x="68" y="140"/>
                    <a:pt x="109" y="169"/>
                    <a:pt x="166" y="167"/>
                  </a:cubicBezTo>
                  <a:cubicBezTo>
                    <a:pt x="175" y="128"/>
                    <a:pt x="149" y="79"/>
                    <a:pt x="109" y="62"/>
                  </a:cubicBezTo>
                  <a:cubicBezTo>
                    <a:pt x="104" y="59"/>
                    <a:pt x="99" y="58"/>
                    <a:pt x="94" y="56"/>
                  </a:cubicBezTo>
                  <a:cubicBezTo>
                    <a:pt x="58" y="46"/>
                    <a:pt x="55" y="42"/>
                    <a:pt x="62" y="0"/>
                  </a:cubicBezTo>
                  <a:cubicBezTo>
                    <a:pt x="99" y="0"/>
                    <a:pt x="132" y="11"/>
                    <a:pt x="161" y="35"/>
                  </a:cubicBezTo>
                  <a:cubicBezTo>
                    <a:pt x="214" y="79"/>
                    <a:pt x="231" y="136"/>
                    <a:pt x="222" y="203"/>
                  </a:cubicBezTo>
                  <a:cubicBezTo>
                    <a:pt x="221" y="209"/>
                    <a:pt x="213" y="219"/>
                    <a:pt x="207" y="220"/>
                  </a:cubicBezTo>
                  <a:cubicBezTo>
                    <a:pt x="107" y="238"/>
                    <a:pt x="17" y="179"/>
                    <a:pt x="1" y="82"/>
                  </a:cubicBezTo>
                  <a:cubicBezTo>
                    <a:pt x="0" y="75"/>
                    <a:pt x="1" y="68"/>
                    <a:pt x="0" y="53"/>
                  </a:cubicBezTo>
                  <a:close/>
                </a:path>
              </a:pathLst>
            </a:custGeom>
            <a:grp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27" name="Freeform 12"/>
            <p:cNvSpPr/>
            <p:nvPr/>
          </p:nvSpPr>
          <p:spPr bwMode="auto">
            <a:xfrm>
              <a:off x="6180568" y="4064157"/>
              <a:ext cx="257661" cy="251598"/>
            </a:xfrm>
            <a:custGeom>
              <a:avLst/>
              <a:gdLst>
                <a:gd name="T0" fmla="*/ 45 w 45"/>
                <a:gd name="T1" fmla="*/ 44 h 44"/>
                <a:gd name="T2" fmla="*/ 9 w 45"/>
                <a:gd name="T3" fmla="*/ 42 h 44"/>
                <a:gd name="T4" fmla="*/ 0 w 45"/>
                <a:gd name="T5" fmla="*/ 33 h 44"/>
                <a:gd name="T6" fmla="*/ 7 w 45"/>
                <a:gd name="T7" fmla="*/ 26 h 44"/>
                <a:gd name="T8" fmla="*/ 26 w 45"/>
                <a:gd name="T9" fmla="*/ 6 h 44"/>
                <a:gd name="T10" fmla="*/ 34 w 45"/>
                <a:gd name="T11" fmla="*/ 0 h 44"/>
                <a:gd name="T12" fmla="*/ 42 w 45"/>
                <a:gd name="T13" fmla="*/ 8 h 44"/>
                <a:gd name="T14" fmla="*/ 45 w 45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4">
                  <a:moveTo>
                    <a:pt x="45" y="44"/>
                  </a:moveTo>
                  <a:cubicBezTo>
                    <a:pt x="30" y="43"/>
                    <a:pt x="19" y="43"/>
                    <a:pt x="9" y="42"/>
                  </a:cubicBezTo>
                  <a:cubicBezTo>
                    <a:pt x="5" y="41"/>
                    <a:pt x="2" y="37"/>
                    <a:pt x="0" y="33"/>
                  </a:cubicBezTo>
                  <a:cubicBezTo>
                    <a:pt x="0" y="32"/>
                    <a:pt x="4" y="28"/>
                    <a:pt x="7" y="26"/>
                  </a:cubicBezTo>
                  <a:cubicBezTo>
                    <a:pt x="13" y="19"/>
                    <a:pt x="19" y="12"/>
                    <a:pt x="26" y="6"/>
                  </a:cubicBezTo>
                  <a:cubicBezTo>
                    <a:pt x="28" y="4"/>
                    <a:pt x="32" y="0"/>
                    <a:pt x="34" y="0"/>
                  </a:cubicBezTo>
                  <a:cubicBezTo>
                    <a:pt x="37" y="1"/>
                    <a:pt x="41" y="5"/>
                    <a:pt x="42" y="8"/>
                  </a:cubicBezTo>
                  <a:cubicBezTo>
                    <a:pt x="43" y="19"/>
                    <a:pt x="44" y="30"/>
                    <a:pt x="45" y="44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78" name="任意多边形 77"/>
            <p:cNvSpPr/>
            <p:nvPr/>
          </p:nvSpPr>
          <p:spPr>
            <a:xfrm>
              <a:off x="6306366" y="4183294"/>
              <a:ext cx="45719" cy="65997"/>
            </a:xfrm>
            <a:custGeom>
              <a:avLst/>
              <a:gdLst/>
              <a:ahLst/>
              <a:cxnLst/>
              <a:rect l="l" t="t" r="r" b="b"/>
              <a:pathLst>
                <a:path w="110728" h="159841">
                  <a:moveTo>
                    <a:pt x="75009" y="0"/>
                  </a:moveTo>
                  <a:lnTo>
                    <a:pt x="88404" y="0"/>
                  </a:lnTo>
                  <a:lnTo>
                    <a:pt x="88404" y="108049"/>
                  </a:lnTo>
                  <a:lnTo>
                    <a:pt x="110728" y="108049"/>
                  </a:lnTo>
                  <a:lnTo>
                    <a:pt x="110728" y="119657"/>
                  </a:lnTo>
                  <a:lnTo>
                    <a:pt x="88404" y="119657"/>
                  </a:lnTo>
                  <a:lnTo>
                    <a:pt x="88404" y="159841"/>
                  </a:lnTo>
                  <a:lnTo>
                    <a:pt x="74116" y="159841"/>
                  </a:lnTo>
                  <a:lnTo>
                    <a:pt x="74116" y="119657"/>
                  </a:lnTo>
                  <a:lnTo>
                    <a:pt x="0" y="119657"/>
                  </a:lnTo>
                  <a:lnTo>
                    <a:pt x="0" y="107156"/>
                  </a:lnTo>
                  <a:lnTo>
                    <a:pt x="75009" y="0"/>
                  </a:lnTo>
                  <a:close/>
                  <a:moveTo>
                    <a:pt x="74116" y="22324"/>
                  </a:moveTo>
                  <a:lnTo>
                    <a:pt x="14287" y="108049"/>
                  </a:lnTo>
                  <a:lnTo>
                    <a:pt x="74116" y="108049"/>
                  </a:lnTo>
                  <a:lnTo>
                    <a:pt x="74116" y="2232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403615" y="39075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:wipe/>
      </p:transition>
    </mc:Choice>
    <mc:Fallback>
      <p:transition spd="slow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831556" y="3498329"/>
            <a:ext cx="2169440" cy="1847047"/>
            <a:chOff x="4208894" y="3762612"/>
            <a:chExt cx="1822450" cy="1551623"/>
          </a:xfrm>
          <a:solidFill>
            <a:srgbClr val="92D050"/>
          </a:solidFill>
        </p:grpSpPr>
        <p:sp>
          <p:nvSpPr>
            <p:cNvPr id="3" name="等腰三角形 2"/>
            <p:cNvSpPr/>
            <p:nvPr/>
          </p:nvSpPr>
          <p:spPr>
            <a:xfrm rot="10800000">
              <a:off x="4208894" y="3762612"/>
              <a:ext cx="1822450" cy="1551623"/>
            </a:xfrm>
            <a:prstGeom prst="triangle">
              <a:avLst/>
            </a:prstGeom>
            <a:grp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711452" y="3969357"/>
              <a:ext cx="824027" cy="49022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文字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191981" y="3635320"/>
            <a:ext cx="2101113" cy="1786315"/>
            <a:chOff x="5237842" y="4004098"/>
            <a:chExt cx="1765052" cy="1500603"/>
          </a:xfrm>
        </p:grpSpPr>
        <p:sp>
          <p:nvSpPr>
            <p:cNvPr id="6" name="等腰三角形 7"/>
            <p:cNvSpPr/>
            <p:nvPr/>
          </p:nvSpPr>
          <p:spPr>
            <a:xfrm>
              <a:off x="5237842" y="4004098"/>
              <a:ext cx="1765052" cy="1500603"/>
            </a:xfrm>
            <a:custGeom>
              <a:avLst/>
              <a:gdLst/>
              <a:ahLst/>
              <a:cxnLst/>
              <a:rect l="l" t="t" r="r" b="b"/>
              <a:pathLst>
                <a:path w="1765052" h="1500603">
                  <a:moveTo>
                    <a:pt x="882526" y="0"/>
                  </a:moveTo>
                  <a:lnTo>
                    <a:pt x="1765052" y="1500603"/>
                  </a:lnTo>
                  <a:lnTo>
                    <a:pt x="0" y="1500603"/>
                  </a:lnTo>
                  <a:lnTo>
                    <a:pt x="375894" y="861452"/>
                  </a:lnTo>
                  <a:lnTo>
                    <a:pt x="464514" y="915388"/>
                  </a:lnTo>
                  <a:lnTo>
                    <a:pt x="392059" y="1034436"/>
                  </a:lnTo>
                  <a:lnTo>
                    <a:pt x="748236" y="924919"/>
                  </a:lnTo>
                  <a:lnTo>
                    <a:pt x="681880" y="558240"/>
                  </a:lnTo>
                  <a:lnTo>
                    <a:pt x="609424" y="677289"/>
                  </a:lnTo>
                  <a:lnTo>
                    <a:pt x="517210" y="621166"/>
                  </a:lnTo>
                  <a:close/>
                </a:path>
              </a:pathLst>
            </a:custGeom>
            <a:solidFill>
              <a:srgbClr val="3D6E29"/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83385" y="4958700"/>
              <a:ext cx="495028" cy="2832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878435" y="1487199"/>
            <a:ext cx="2138905" cy="1748781"/>
            <a:chOff x="4244067" y="2343574"/>
            <a:chExt cx="1796802" cy="1469072"/>
          </a:xfrm>
        </p:grpSpPr>
        <p:sp>
          <p:nvSpPr>
            <p:cNvPr id="9" name="等腰三角形 6"/>
            <p:cNvSpPr/>
            <p:nvPr/>
          </p:nvSpPr>
          <p:spPr>
            <a:xfrm>
              <a:off x="4244067" y="2343574"/>
              <a:ext cx="1796802" cy="1469072"/>
            </a:xfrm>
            <a:custGeom>
              <a:avLst/>
              <a:gdLst/>
              <a:ahLst/>
              <a:cxnLst/>
              <a:rect l="l" t="t" r="r" b="b"/>
              <a:pathLst>
                <a:path w="1796802" h="1469072">
                  <a:moveTo>
                    <a:pt x="898401" y="0"/>
                  </a:moveTo>
                  <a:lnTo>
                    <a:pt x="1796802" y="1469072"/>
                  </a:lnTo>
                  <a:lnTo>
                    <a:pt x="1015417" y="1469072"/>
                  </a:lnTo>
                  <a:lnTo>
                    <a:pt x="1015417" y="1372637"/>
                  </a:lnTo>
                  <a:lnTo>
                    <a:pt x="1154781" y="1372637"/>
                  </a:lnTo>
                  <a:lnTo>
                    <a:pt x="876052" y="1125318"/>
                  </a:lnTo>
                  <a:lnTo>
                    <a:pt x="597323" y="1372637"/>
                  </a:lnTo>
                  <a:lnTo>
                    <a:pt x="736688" y="1372637"/>
                  </a:lnTo>
                  <a:lnTo>
                    <a:pt x="736688" y="1469072"/>
                  </a:lnTo>
                  <a:lnTo>
                    <a:pt x="0" y="1469072"/>
                  </a:lnTo>
                  <a:close/>
                </a:path>
              </a:pathLst>
            </a:custGeom>
            <a:solidFill>
              <a:srgbClr val="4B8733"/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87047" y="3047006"/>
              <a:ext cx="495029" cy="2832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587669" y="3635320"/>
            <a:ext cx="2101113" cy="1786315"/>
            <a:chOff x="3275692" y="4004098"/>
            <a:chExt cx="1765052" cy="1500603"/>
          </a:xfrm>
        </p:grpSpPr>
        <p:sp>
          <p:nvSpPr>
            <p:cNvPr id="12" name="等腰三角形 11"/>
            <p:cNvSpPr/>
            <p:nvPr/>
          </p:nvSpPr>
          <p:spPr>
            <a:xfrm>
              <a:off x="3275692" y="4004098"/>
              <a:ext cx="1765052" cy="1500603"/>
            </a:xfrm>
            <a:custGeom>
              <a:avLst/>
              <a:gdLst/>
              <a:ahLst/>
              <a:cxnLst/>
              <a:rect l="l" t="t" r="r" b="b"/>
              <a:pathLst>
                <a:path w="1765052" h="1500603">
                  <a:moveTo>
                    <a:pt x="882526" y="0"/>
                  </a:moveTo>
                  <a:lnTo>
                    <a:pt x="1236032" y="601083"/>
                  </a:lnTo>
                  <a:lnTo>
                    <a:pt x="1121186" y="667974"/>
                  </a:lnTo>
                  <a:lnTo>
                    <a:pt x="1051045" y="547547"/>
                  </a:lnTo>
                  <a:lnTo>
                    <a:pt x="977616" y="912876"/>
                  </a:lnTo>
                  <a:lnTo>
                    <a:pt x="1331611" y="1029255"/>
                  </a:lnTo>
                  <a:lnTo>
                    <a:pt x="1261469" y="908828"/>
                  </a:lnTo>
                  <a:lnTo>
                    <a:pt x="1377332" y="841344"/>
                  </a:lnTo>
                  <a:lnTo>
                    <a:pt x="1765052" y="1500603"/>
                  </a:lnTo>
                  <a:lnTo>
                    <a:pt x="0" y="1500603"/>
                  </a:lnTo>
                  <a:close/>
                </a:path>
              </a:pathLst>
            </a:custGeom>
            <a:solidFill>
              <a:srgbClr val="2F5D23"/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08586" y="4936591"/>
              <a:ext cx="495028" cy="2832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767868" y="1861488"/>
            <a:ext cx="3396377" cy="1077348"/>
            <a:chOff x="5740568" y="2797139"/>
            <a:chExt cx="2548069" cy="808260"/>
          </a:xfrm>
        </p:grpSpPr>
        <p:grpSp>
          <p:nvGrpSpPr>
            <p:cNvPr id="15" name="组合 44"/>
            <p:cNvGrpSpPr/>
            <p:nvPr/>
          </p:nvGrpSpPr>
          <p:grpSpPr bwMode="auto">
            <a:xfrm flipH="1">
              <a:off x="6042252" y="3141849"/>
              <a:ext cx="2184400" cy="345388"/>
              <a:chOff x="-362770" y="3102960"/>
              <a:chExt cx="2183514" cy="345388"/>
            </a:xfrm>
          </p:grpSpPr>
          <p:sp>
            <p:nvSpPr>
              <p:cNvPr id="18" name="TextBox 11"/>
              <p:cNvSpPr txBox="1">
                <a:spLocks noChangeArrowheads="1"/>
              </p:cNvSpPr>
              <p:nvPr/>
            </p:nvSpPr>
            <p:spPr bwMode="auto">
              <a:xfrm>
                <a:off x="675034" y="3102960"/>
                <a:ext cx="1145710" cy="345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点击添加文本    </a:t>
                </a: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点击添加文本</a:t>
                </a: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9" name="TextBox 11"/>
              <p:cNvSpPr txBox="1">
                <a:spLocks noChangeArrowheads="1"/>
              </p:cNvSpPr>
              <p:nvPr/>
            </p:nvSpPr>
            <p:spPr bwMode="auto">
              <a:xfrm>
                <a:off x="-362770" y="3102960"/>
                <a:ext cx="1145710" cy="345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点击添加文本    </a:t>
                </a: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点击添加文本</a:t>
                </a: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16" name="TextBox 11"/>
            <p:cNvSpPr txBox="1">
              <a:spLocks noChangeArrowheads="1"/>
            </p:cNvSpPr>
            <p:nvPr/>
          </p:nvSpPr>
          <p:spPr bwMode="auto">
            <a:xfrm flipH="1">
              <a:off x="6028600" y="2797139"/>
              <a:ext cx="1456585" cy="25296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标题文字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 flipH="1">
              <a:off x="5740568" y="3605399"/>
              <a:ext cx="2548069" cy="0"/>
            </a:xfrm>
            <a:prstGeom prst="line">
              <a:avLst/>
            </a:prstGeom>
            <a:noFill/>
            <a:ln w="12700" cap="flat" cmpd="sng" algn="ctr">
              <a:solidFill>
                <a:srgbClr val="1D3514"/>
              </a:solidFill>
              <a:prstDash val="sysDot"/>
              <a:headEnd type="oval"/>
              <a:tailEnd type="oval"/>
            </a:ln>
            <a:effectLst/>
          </p:spPr>
        </p:cxnSp>
      </p:grpSp>
      <p:grpSp>
        <p:nvGrpSpPr>
          <p:cNvPr id="20" name="组合 19"/>
          <p:cNvGrpSpPr/>
          <p:nvPr/>
        </p:nvGrpSpPr>
        <p:grpSpPr>
          <a:xfrm>
            <a:off x="856945" y="3456581"/>
            <a:ext cx="3518891" cy="1058664"/>
            <a:chOff x="821899" y="3802559"/>
            <a:chExt cx="2639983" cy="794243"/>
          </a:xfrm>
        </p:grpSpPr>
        <p:grpSp>
          <p:nvGrpSpPr>
            <p:cNvPr id="21" name="组合 44"/>
            <p:cNvGrpSpPr/>
            <p:nvPr/>
          </p:nvGrpSpPr>
          <p:grpSpPr bwMode="auto">
            <a:xfrm flipH="1">
              <a:off x="821899" y="4133252"/>
              <a:ext cx="2184400" cy="345388"/>
              <a:chOff x="-362770" y="3102960"/>
              <a:chExt cx="2183514" cy="345388"/>
            </a:xfrm>
          </p:grpSpPr>
          <p:sp>
            <p:nvSpPr>
              <p:cNvPr id="24" name="TextBox 11"/>
              <p:cNvSpPr txBox="1">
                <a:spLocks noChangeArrowheads="1"/>
              </p:cNvSpPr>
              <p:nvPr/>
            </p:nvSpPr>
            <p:spPr bwMode="auto">
              <a:xfrm>
                <a:off x="675034" y="3102960"/>
                <a:ext cx="1145710" cy="345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点击添加文本    </a:t>
                </a: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点击添加文本</a:t>
                </a: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5" name="TextBox 11"/>
              <p:cNvSpPr txBox="1">
                <a:spLocks noChangeArrowheads="1"/>
              </p:cNvSpPr>
              <p:nvPr/>
            </p:nvSpPr>
            <p:spPr bwMode="auto">
              <a:xfrm>
                <a:off x="-362770" y="3102960"/>
                <a:ext cx="1145710" cy="345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点击添加文本    </a:t>
                </a: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点击添加文本</a:t>
                </a: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22" name="TextBox 11"/>
            <p:cNvSpPr txBox="1">
              <a:spLocks noChangeArrowheads="1"/>
            </p:cNvSpPr>
            <p:nvPr/>
          </p:nvSpPr>
          <p:spPr bwMode="auto">
            <a:xfrm flipH="1">
              <a:off x="844254" y="3802559"/>
              <a:ext cx="1456585" cy="25296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标题文字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 flipH="1">
              <a:off x="868640" y="4596802"/>
              <a:ext cx="2593242" cy="0"/>
            </a:xfrm>
            <a:prstGeom prst="line">
              <a:avLst/>
            </a:prstGeom>
            <a:noFill/>
            <a:ln w="12700" cap="flat" cmpd="sng" algn="ctr">
              <a:solidFill>
                <a:srgbClr val="1D3514"/>
              </a:solidFill>
              <a:prstDash val="sysDot"/>
              <a:headEnd type="oval"/>
              <a:tailEnd type="oval"/>
            </a:ln>
            <a:effectLst/>
          </p:spPr>
        </p:cxnSp>
      </p:grpSp>
      <p:grpSp>
        <p:nvGrpSpPr>
          <p:cNvPr id="26" name="组合 25"/>
          <p:cNvGrpSpPr/>
          <p:nvPr/>
        </p:nvGrpSpPr>
        <p:grpSpPr>
          <a:xfrm>
            <a:off x="8004541" y="4073491"/>
            <a:ext cx="3428775" cy="1045597"/>
            <a:chOff x="5654277" y="2820959"/>
            <a:chExt cx="2572375" cy="784440"/>
          </a:xfrm>
        </p:grpSpPr>
        <p:grpSp>
          <p:nvGrpSpPr>
            <p:cNvPr id="27" name="组合 44"/>
            <p:cNvGrpSpPr/>
            <p:nvPr/>
          </p:nvGrpSpPr>
          <p:grpSpPr bwMode="auto">
            <a:xfrm flipH="1">
              <a:off x="6042252" y="3141849"/>
              <a:ext cx="2184400" cy="345388"/>
              <a:chOff x="-362770" y="3102960"/>
              <a:chExt cx="2183514" cy="345388"/>
            </a:xfrm>
          </p:grpSpPr>
          <p:sp>
            <p:nvSpPr>
              <p:cNvPr id="30" name="TextBox 11"/>
              <p:cNvSpPr txBox="1">
                <a:spLocks noChangeArrowheads="1"/>
              </p:cNvSpPr>
              <p:nvPr/>
            </p:nvSpPr>
            <p:spPr bwMode="auto">
              <a:xfrm>
                <a:off x="675034" y="3102960"/>
                <a:ext cx="1145710" cy="345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点击添加文本    </a:t>
                </a: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点击添加文本</a:t>
                </a: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1" name="TextBox 11"/>
              <p:cNvSpPr txBox="1">
                <a:spLocks noChangeArrowheads="1"/>
              </p:cNvSpPr>
              <p:nvPr/>
            </p:nvSpPr>
            <p:spPr bwMode="auto">
              <a:xfrm>
                <a:off x="-362770" y="3102960"/>
                <a:ext cx="1145710" cy="345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点击添加文本    </a:t>
                </a: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点击添加文本</a:t>
                </a: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28" name="TextBox 11"/>
            <p:cNvSpPr txBox="1">
              <a:spLocks noChangeArrowheads="1"/>
            </p:cNvSpPr>
            <p:nvPr/>
          </p:nvSpPr>
          <p:spPr bwMode="auto">
            <a:xfrm flipH="1">
              <a:off x="6014317" y="2820959"/>
              <a:ext cx="1456585" cy="25296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标题文字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 flipH="1">
              <a:off x="5654277" y="3605399"/>
              <a:ext cx="2548069" cy="0"/>
            </a:xfrm>
            <a:prstGeom prst="line">
              <a:avLst/>
            </a:prstGeom>
            <a:noFill/>
            <a:ln w="12700" cap="flat" cmpd="sng" algn="ctr">
              <a:solidFill>
                <a:srgbClr val="1D3514"/>
              </a:solidFill>
              <a:prstDash val="sysDot"/>
              <a:headEnd type="oval"/>
              <a:tailEnd type="oval"/>
            </a:ln>
            <a:effectLst/>
          </p:spPr>
        </p:cxnSp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403615" y="39075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:wipe/>
      </p:transition>
    </mc:Choice>
    <mc:Fallback>
      <p:transition spd="slow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69"/>
          <p:cNvGrpSpPr/>
          <p:nvPr/>
        </p:nvGrpSpPr>
        <p:grpSpPr>
          <a:xfrm>
            <a:off x="3124828" y="1597561"/>
            <a:ext cx="2313769" cy="2131668"/>
            <a:chOff x="564629" y="2144033"/>
            <a:chExt cx="2313769" cy="2131668"/>
          </a:xfrm>
        </p:grpSpPr>
        <p:sp>
          <p:nvSpPr>
            <p:cNvPr id="49" name="Diamond 2"/>
            <p:cNvSpPr/>
            <p:nvPr/>
          </p:nvSpPr>
          <p:spPr bwMode="auto">
            <a:xfrm>
              <a:off x="731404" y="2144033"/>
              <a:ext cx="1980220" cy="1980220"/>
            </a:xfrm>
            <a:prstGeom prst="diamond">
              <a:avLst/>
            </a:prstGeom>
            <a:solidFill>
              <a:srgbClr val="74BD15"/>
            </a:solidFill>
            <a:ln w="19050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33"/>
            <p:cNvSpPr txBox="1"/>
            <p:nvPr/>
          </p:nvSpPr>
          <p:spPr>
            <a:xfrm>
              <a:off x="564629" y="2508676"/>
              <a:ext cx="2313769" cy="1767025"/>
            </a:xfrm>
            <a:prstGeom prst="rect">
              <a:avLst/>
            </a:prstGeom>
            <a:noFill/>
          </p:spPr>
          <p:txBody>
            <a:bodyPr wrap="none">
              <a:normAutofit fontScale="975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03</a:t>
              </a:r>
              <a:endParaRPr kumimoji="0" lang="en-US" altLang="zh-CN" sz="8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" name="TextBox 48"/>
          <p:cNvSpPr txBox="1"/>
          <p:nvPr/>
        </p:nvSpPr>
        <p:spPr>
          <a:xfrm>
            <a:off x="2016193" y="3647049"/>
            <a:ext cx="5568619" cy="902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86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点击输入标题</a:t>
            </a:r>
            <a:endParaRPr kumimoji="0" lang="zh-CN" altLang="en-US" sz="586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TextBox 49"/>
          <p:cNvSpPr txBox="1"/>
          <p:nvPr/>
        </p:nvSpPr>
        <p:spPr>
          <a:xfrm>
            <a:off x="2988591" y="4700832"/>
            <a:ext cx="3706851" cy="1638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65" b="0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请替换文字内容，点击添加相关标题文字</a:t>
            </a:r>
            <a:endParaRPr kumimoji="0" lang="zh-CN" altLang="en-US" sz="1065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20" y="464457"/>
            <a:ext cx="486668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as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339584" y="1848472"/>
            <a:ext cx="3511329" cy="3502059"/>
            <a:chOff x="4344856" y="1848472"/>
            <a:chExt cx="3511329" cy="3502058"/>
          </a:xfrm>
        </p:grpSpPr>
        <p:sp>
          <p:nvSpPr>
            <p:cNvPr id="15" name="任意多边形: 形状 14"/>
            <p:cNvSpPr/>
            <p:nvPr/>
          </p:nvSpPr>
          <p:spPr>
            <a:xfrm rot="13446499">
              <a:off x="6397174" y="2281488"/>
              <a:ext cx="992880" cy="992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109" y="2352"/>
                    <a:pt x="6901" y="3625"/>
                    <a:pt x="10800" y="3625"/>
                  </a:cubicBezTo>
                  <a:cubicBezTo>
                    <a:pt x="14699" y="3625"/>
                    <a:pt x="18491" y="2352"/>
                    <a:pt x="21600" y="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D23"/>
            </a:solidFill>
            <a:ln w="12700">
              <a:miter lim="4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6783676" y="1848472"/>
              <a:ext cx="1029055" cy="102414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FCFCF"/>
              </a:solidFill>
              <a:miter lim="400000"/>
            </a:ln>
          </p:spPr>
          <p:txBody>
            <a:bodyPr lIns="33866" tIns="33866" rIns="33866" bIns="33866" anchor="ctr">
              <a:normAutofit/>
            </a:bodyPr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AB54A"/>
                  </a:solidFill>
                  <a:effectLst>
                    <a:outerShdw sx="1000" sy="1000" rotWithShape="0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02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3AB54A"/>
                </a:solidFill>
                <a:effectLst>
                  <a:outerShdw sx="1000" sy="1000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 rot="18846498" flipH="1">
              <a:off x="6427835" y="3897068"/>
              <a:ext cx="992880" cy="992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109" y="2352"/>
                    <a:pt x="6901" y="3625"/>
                    <a:pt x="10800" y="3625"/>
                  </a:cubicBezTo>
                  <a:cubicBezTo>
                    <a:pt x="14699" y="3625"/>
                    <a:pt x="18491" y="2352"/>
                    <a:pt x="21600" y="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E7128"/>
            </a:solidFill>
            <a:ln w="12700">
              <a:miter lim="4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 flipH="1">
              <a:off x="6827130" y="4286024"/>
              <a:ext cx="1029055" cy="102414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FCFCF"/>
              </a:solidFill>
              <a:miter lim="400000"/>
            </a:ln>
          </p:spPr>
          <p:txBody>
            <a:bodyPr lIns="33866" tIns="33866" rIns="33866" bIns="33866" anchor="ctr">
              <a:normAutofit/>
            </a:bodyPr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B9444"/>
                  </a:solidFill>
                  <a:effectLst>
                    <a:outerShdw sx="1000" sy="1000" rotWithShape="0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04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B9444"/>
                </a:solidFill>
                <a:effectLst>
                  <a:outerShdw sx="1000" sy="1000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 rot="2646498">
              <a:off x="4798451" y="3924632"/>
              <a:ext cx="992880" cy="992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109" y="2352"/>
                    <a:pt x="6901" y="3625"/>
                    <a:pt x="10800" y="3625"/>
                  </a:cubicBezTo>
                  <a:cubicBezTo>
                    <a:pt x="14699" y="3625"/>
                    <a:pt x="18491" y="2352"/>
                    <a:pt x="21600" y="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6E29"/>
            </a:solidFill>
            <a:ln w="12700">
              <a:miter lim="4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4375774" y="4326383"/>
              <a:ext cx="1029055" cy="102414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FCFCF"/>
              </a:solidFill>
              <a:miter lim="400000"/>
            </a:ln>
          </p:spPr>
          <p:txBody>
            <a:bodyPr lIns="33866" tIns="33866" rIns="33866" bIns="33866" anchor="ctr">
              <a:normAutofit/>
            </a:bodyPr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065526"/>
                  </a:solidFill>
                  <a:effectLst>
                    <a:outerShdw sx="1000" sy="1000" rotWithShape="0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03</a:t>
              </a:r>
              <a:endPara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065526"/>
                </a:solidFill>
                <a:effectLst>
                  <a:outerShdw sx="1000" sy="1000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 rot="8046499" flipH="1">
              <a:off x="4780326" y="2300057"/>
              <a:ext cx="992880" cy="992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109" y="2352"/>
                    <a:pt x="6901" y="3625"/>
                    <a:pt x="10800" y="3625"/>
                  </a:cubicBezTo>
                  <a:cubicBezTo>
                    <a:pt x="14699" y="3625"/>
                    <a:pt x="18491" y="2352"/>
                    <a:pt x="21600" y="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BD15"/>
            </a:solidFill>
            <a:ln w="12700">
              <a:miter lim="4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 flipH="1">
              <a:off x="4344856" y="1879834"/>
              <a:ext cx="1029055" cy="102414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FCFCF"/>
              </a:solidFill>
              <a:miter lim="400000"/>
            </a:ln>
          </p:spPr>
          <p:txBody>
            <a:bodyPr lIns="33866" tIns="33866" rIns="33866" bIns="33866" anchor="ctr">
              <a:normAutofit/>
            </a:bodyPr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E9E5DC">
                      <a:lumMod val="25000"/>
                    </a:srgbClr>
                  </a:solidFill>
                  <a:effectLst>
                    <a:outerShdw sx="1000" sy="1000" rotWithShape="0">
                      <a:srgbClr val="000000"/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01</a:t>
              </a:r>
              <a:endPara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E9E5DC">
                    <a:lumMod val="25000"/>
                  </a:srgbClr>
                </a:solidFill>
                <a:effectLst>
                  <a:outerShdw sx="1000" sy="1000" rotWithShape="0">
                    <a:srgbClr val="000000"/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5171738" y="2668600"/>
              <a:ext cx="1848524" cy="1848524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A6AAA9"/>
              </a:solidFill>
              <a:miter lim="4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624213" y="3250916"/>
              <a:ext cx="921956" cy="683891"/>
            </a:xfrm>
            <a:custGeom>
              <a:avLst/>
              <a:gdLst>
                <a:gd name="connsiteX0" fmla="*/ 9246 w 338138"/>
                <a:gd name="connsiteY0" fmla="*/ 217487 h 250825"/>
                <a:gd name="connsiteX1" fmla="*/ 328892 w 338138"/>
                <a:gd name="connsiteY1" fmla="*/ 217487 h 250825"/>
                <a:gd name="connsiteX2" fmla="*/ 338138 w 338138"/>
                <a:gd name="connsiteY2" fmla="*/ 226822 h 250825"/>
                <a:gd name="connsiteX3" fmla="*/ 314363 w 338138"/>
                <a:gd name="connsiteY3" fmla="*/ 250825 h 250825"/>
                <a:gd name="connsiteX4" fmla="*/ 23775 w 338138"/>
                <a:gd name="connsiteY4" fmla="*/ 250825 h 250825"/>
                <a:gd name="connsiteX5" fmla="*/ 0 w 338138"/>
                <a:gd name="connsiteY5" fmla="*/ 226822 h 250825"/>
                <a:gd name="connsiteX6" fmla="*/ 9246 w 338138"/>
                <a:gd name="connsiteY6" fmla="*/ 217487 h 250825"/>
                <a:gd name="connsiteX7" fmla="*/ 100182 w 338138"/>
                <a:gd name="connsiteY7" fmla="*/ 100012 h 250825"/>
                <a:gd name="connsiteX8" fmla="*/ 123655 w 338138"/>
                <a:gd name="connsiteY8" fmla="*/ 100012 h 250825"/>
                <a:gd name="connsiteX9" fmla="*/ 130175 w 338138"/>
                <a:gd name="connsiteY9" fmla="*/ 106705 h 250825"/>
                <a:gd name="connsiteX10" fmla="*/ 130175 w 338138"/>
                <a:gd name="connsiteY10" fmla="*/ 161583 h 250825"/>
                <a:gd name="connsiteX11" fmla="*/ 123655 w 338138"/>
                <a:gd name="connsiteY11" fmla="*/ 168275 h 250825"/>
                <a:gd name="connsiteX12" fmla="*/ 100182 w 338138"/>
                <a:gd name="connsiteY12" fmla="*/ 168275 h 250825"/>
                <a:gd name="connsiteX13" fmla="*/ 93662 w 338138"/>
                <a:gd name="connsiteY13" fmla="*/ 161583 h 250825"/>
                <a:gd name="connsiteX14" fmla="*/ 93662 w 338138"/>
                <a:gd name="connsiteY14" fmla="*/ 106705 h 250825"/>
                <a:gd name="connsiteX15" fmla="*/ 100182 w 338138"/>
                <a:gd name="connsiteY15" fmla="*/ 100012 h 250825"/>
                <a:gd name="connsiteX16" fmla="*/ 157332 w 338138"/>
                <a:gd name="connsiteY16" fmla="*/ 77787 h 250825"/>
                <a:gd name="connsiteX17" fmla="*/ 180805 w 338138"/>
                <a:gd name="connsiteY17" fmla="*/ 77787 h 250825"/>
                <a:gd name="connsiteX18" fmla="*/ 187325 w 338138"/>
                <a:gd name="connsiteY18" fmla="*/ 84441 h 250825"/>
                <a:gd name="connsiteX19" fmla="*/ 187325 w 338138"/>
                <a:gd name="connsiteY19" fmla="*/ 161622 h 250825"/>
                <a:gd name="connsiteX20" fmla="*/ 180805 w 338138"/>
                <a:gd name="connsiteY20" fmla="*/ 168275 h 250825"/>
                <a:gd name="connsiteX21" fmla="*/ 157332 w 338138"/>
                <a:gd name="connsiteY21" fmla="*/ 168275 h 250825"/>
                <a:gd name="connsiteX22" fmla="*/ 150812 w 338138"/>
                <a:gd name="connsiteY22" fmla="*/ 161622 h 250825"/>
                <a:gd name="connsiteX23" fmla="*/ 150812 w 338138"/>
                <a:gd name="connsiteY23" fmla="*/ 84441 h 250825"/>
                <a:gd name="connsiteX24" fmla="*/ 157332 w 338138"/>
                <a:gd name="connsiteY24" fmla="*/ 77787 h 250825"/>
                <a:gd name="connsiteX25" fmla="*/ 216070 w 338138"/>
                <a:gd name="connsiteY25" fmla="*/ 49212 h 250825"/>
                <a:gd name="connsiteX26" fmla="*/ 239543 w 338138"/>
                <a:gd name="connsiteY26" fmla="*/ 49212 h 250825"/>
                <a:gd name="connsiteX27" fmla="*/ 246063 w 338138"/>
                <a:gd name="connsiteY27" fmla="*/ 55827 h 250825"/>
                <a:gd name="connsiteX28" fmla="*/ 246063 w 338138"/>
                <a:gd name="connsiteY28" fmla="*/ 161661 h 250825"/>
                <a:gd name="connsiteX29" fmla="*/ 239543 w 338138"/>
                <a:gd name="connsiteY29" fmla="*/ 168275 h 250825"/>
                <a:gd name="connsiteX30" fmla="*/ 216070 w 338138"/>
                <a:gd name="connsiteY30" fmla="*/ 168275 h 250825"/>
                <a:gd name="connsiteX31" fmla="*/ 209550 w 338138"/>
                <a:gd name="connsiteY31" fmla="*/ 161661 h 250825"/>
                <a:gd name="connsiteX32" fmla="*/ 209550 w 338138"/>
                <a:gd name="connsiteY32" fmla="*/ 55827 h 250825"/>
                <a:gd name="connsiteX33" fmla="*/ 216070 w 338138"/>
                <a:gd name="connsiteY33" fmla="*/ 49212 h 250825"/>
                <a:gd name="connsiteX34" fmla="*/ 53428 w 338138"/>
                <a:gd name="connsiteY34" fmla="*/ 22225 h 250825"/>
                <a:gd name="connsiteX35" fmla="*/ 50800 w 338138"/>
                <a:gd name="connsiteY35" fmla="*/ 24858 h 250825"/>
                <a:gd name="connsiteX36" fmla="*/ 50800 w 338138"/>
                <a:gd name="connsiteY36" fmla="*/ 182834 h 250825"/>
                <a:gd name="connsiteX37" fmla="*/ 53428 w 338138"/>
                <a:gd name="connsiteY37" fmla="*/ 184150 h 250825"/>
                <a:gd name="connsiteX38" fmla="*/ 284710 w 338138"/>
                <a:gd name="connsiteY38" fmla="*/ 184150 h 250825"/>
                <a:gd name="connsiteX39" fmla="*/ 287338 w 338138"/>
                <a:gd name="connsiteY39" fmla="*/ 182834 h 250825"/>
                <a:gd name="connsiteX40" fmla="*/ 287338 w 338138"/>
                <a:gd name="connsiteY40" fmla="*/ 24858 h 250825"/>
                <a:gd name="connsiteX41" fmla="*/ 284710 w 338138"/>
                <a:gd name="connsiteY41" fmla="*/ 22225 h 250825"/>
                <a:gd name="connsiteX42" fmla="*/ 53428 w 338138"/>
                <a:gd name="connsiteY42" fmla="*/ 22225 h 250825"/>
                <a:gd name="connsiteX43" fmla="*/ 53663 w 338138"/>
                <a:gd name="connsiteY43" fmla="*/ 0 h 250825"/>
                <a:gd name="connsiteX44" fmla="*/ 286062 w 338138"/>
                <a:gd name="connsiteY44" fmla="*/ 0 h 250825"/>
                <a:gd name="connsiteX45" fmla="*/ 311150 w 338138"/>
                <a:gd name="connsiteY45" fmla="*/ 25008 h 250825"/>
                <a:gd name="connsiteX46" fmla="*/ 311150 w 338138"/>
                <a:gd name="connsiteY46" fmla="*/ 182955 h 250825"/>
                <a:gd name="connsiteX47" fmla="*/ 286062 w 338138"/>
                <a:gd name="connsiteY47" fmla="*/ 207963 h 250825"/>
                <a:gd name="connsiteX48" fmla="*/ 53663 w 338138"/>
                <a:gd name="connsiteY48" fmla="*/ 207963 h 250825"/>
                <a:gd name="connsiteX49" fmla="*/ 28575 w 338138"/>
                <a:gd name="connsiteY49" fmla="*/ 182955 h 250825"/>
                <a:gd name="connsiteX50" fmla="*/ 28575 w 338138"/>
                <a:gd name="connsiteY50" fmla="*/ 25008 h 250825"/>
                <a:gd name="connsiteX51" fmla="*/ 53663 w 338138"/>
                <a:gd name="connsiteY51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8138" h="250825">
                  <a:moveTo>
                    <a:pt x="9246" y="217487"/>
                  </a:moveTo>
                  <a:cubicBezTo>
                    <a:pt x="9246" y="217487"/>
                    <a:pt x="9246" y="217487"/>
                    <a:pt x="328892" y="217487"/>
                  </a:cubicBezTo>
                  <a:cubicBezTo>
                    <a:pt x="334176" y="217487"/>
                    <a:pt x="338138" y="221488"/>
                    <a:pt x="338138" y="226822"/>
                  </a:cubicBezTo>
                  <a:cubicBezTo>
                    <a:pt x="338138" y="240157"/>
                    <a:pt x="327571" y="250825"/>
                    <a:pt x="314363" y="250825"/>
                  </a:cubicBezTo>
                  <a:cubicBezTo>
                    <a:pt x="314363" y="250825"/>
                    <a:pt x="314363" y="250825"/>
                    <a:pt x="23775" y="250825"/>
                  </a:cubicBezTo>
                  <a:cubicBezTo>
                    <a:pt x="10567" y="250825"/>
                    <a:pt x="0" y="240157"/>
                    <a:pt x="0" y="226822"/>
                  </a:cubicBezTo>
                  <a:cubicBezTo>
                    <a:pt x="0" y="221488"/>
                    <a:pt x="3962" y="217487"/>
                    <a:pt x="9246" y="217487"/>
                  </a:cubicBezTo>
                  <a:close/>
                  <a:moveTo>
                    <a:pt x="100182" y="100012"/>
                  </a:moveTo>
                  <a:cubicBezTo>
                    <a:pt x="100182" y="100012"/>
                    <a:pt x="100182" y="100012"/>
                    <a:pt x="123655" y="100012"/>
                  </a:cubicBezTo>
                  <a:cubicBezTo>
                    <a:pt x="127567" y="100012"/>
                    <a:pt x="130175" y="102689"/>
                    <a:pt x="130175" y="106705"/>
                  </a:cubicBezTo>
                  <a:cubicBezTo>
                    <a:pt x="130175" y="106705"/>
                    <a:pt x="130175" y="106705"/>
                    <a:pt x="130175" y="161583"/>
                  </a:cubicBezTo>
                  <a:cubicBezTo>
                    <a:pt x="130175" y="165598"/>
                    <a:pt x="127567" y="168275"/>
                    <a:pt x="123655" y="168275"/>
                  </a:cubicBezTo>
                  <a:cubicBezTo>
                    <a:pt x="123655" y="168275"/>
                    <a:pt x="123655" y="168275"/>
                    <a:pt x="100182" y="168275"/>
                  </a:cubicBezTo>
                  <a:cubicBezTo>
                    <a:pt x="96270" y="168275"/>
                    <a:pt x="93662" y="165598"/>
                    <a:pt x="93662" y="161583"/>
                  </a:cubicBezTo>
                  <a:cubicBezTo>
                    <a:pt x="93662" y="161583"/>
                    <a:pt x="93662" y="161583"/>
                    <a:pt x="93662" y="106705"/>
                  </a:cubicBezTo>
                  <a:cubicBezTo>
                    <a:pt x="93662" y="102689"/>
                    <a:pt x="96270" y="100012"/>
                    <a:pt x="100182" y="100012"/>
                  </a:cubicBezTo>
                  <a:close/>
                  <a:moveTo>
                    <a:pt x="157332" y="77787"/>
                  </a:moveTo>
                  <a:cubicBezTo>
                    <a:pt x="157332" y="77787"/>
                    <a:pt x="157332" y="77787"/>
                    <a:pt x="180805" y="77787"/>
                  </a:cubicBezTo>
                  <a:cubicBezTo>
                    <a:pt x="184717" y="77787"/>
                    <a:pt x="187325" y="81779"/>
                    <a:pt x="187325" y="84441"/>
                  </a:cubicBezTo>
                  <a:cubicBezTo>
                    <a:pt x="187325" y="84441"/>
                    <a:pt x="187325" y="84441"/>
                    <a:pt x="187325" y="161622"/>
                  </a:cubicBezTo>
                  <a:cubicBezTo>
                    <a:pt x="187325" y="165614"/>
                    <a:pt x="184717" y="168275"/>
                    <a:pt x="180805" y="168275"/>
                  </a:cubicBezTo>
                  <a:cubicBezTo>
                    <a:pt x="180805" y="168275"/>
                    <a:pt x="180805" y="168275"/>
                    <a:pt x="157332" y="168275"/>
                  </a:cubicBezTo>
                  <a:cubicBezTo>
                    <a:pt x="153420" y="168275"/>
                    <a:pt x="150812" y="165614"/>
                    <a:pt x="150812" y="161622"/>
                  </a:cubicBezTo>
                  <a:cubicBezTo>
                    <a:pt x="150812" y="161622"/>
                    <a:pt x="150812" y="161622"/>
                    <a:pt x="150812" y="84441"/>
                  </a:cubicBezTo>
                  <a:cubicBezTo>
                    <a:pt x="150812" y="81779"/>
                    <a:pt x="153420" y="77787"/>
                    <a:pt x="157332" y="77787"/>
                  </a:cubicBezTo>
                  <a:close/>
                  <a:moveTo>
                    <a:pt x="216070" y="49212"/>
                  </a:moveTo>
                  <a:cubicBezTo>
                    <a:pt x="216070" y="49212"/>
                    <a:pt x="216070" y="49212"/>
                    <a:pt x="239543" y="49212"/>
                  </a:cubicBezTo>
                  <a:cubicBezTo>
                    <a:pt x="243455" y="49212"/>
                    <a:pt x="246063" y="51858"/>
                    <a:pt x="246063" y="55827"/>
                  </a:cubicBezTo>
                  <a:cubicBezTo>
                    <a:pt x="246063" y="55827"/>
                    <a:pt x="246063" y="55827"/>
                    <a:pt x="246063" y="161661"/>
                  </a:cubicBezTo>
                  <a:cubicBezTo>
                    <a:pt x="246063" y="165629"/>
                    <a:pt x="243455" y="168275"/>
                    <a:pt x="239543" y="168275"/>
                  </a:cubicBezTo>
                  <a:cubicBezTo>
                    <a:pt x="239543" y="168275"/>
                    <a:pt x="239543" y="168275"/>
                    <a:pt x="216070" y="168275"/>
                  </a:cubicBezTo>
                  <a:cubicBezTo>
                    <a:pt x="212158" y="168275"/>
                    <a:pt x="209550" y="165629"/>
                    <a:pt x="209550" y="161661"/>
                  </a:cubicBezTo>
                  <a:cubicBezTo>
                    <a:pt x="209550" y="161661"/>
                    <a:pt x="209550" y="161661"/>
                    <a:pt x="209550" y="55827"/>
                  </a:cubicBezTo>
                  <a:cubicBezTo>
                    <a:pt x="209550" y="51858"/>
                    <a:pt x="212158" y="49212"/>
                    <a:pt x="216070" y="49212"/>
                  </a:cubicBezTo>
                  <a:close/>
                  <a:moveTo>
                    <a:pt x="53428" y="22225"/>
                  </a:moveTo>
                  <a:cubicBezTo>
                    <a:pt x="52114" y="22225"/>
                    <a:pt x="50800" y="23541"/>
                    <a:pt x="50800" y="24858"/>
                  </a:cubicBezTo>
                  <a:lnTo>
                    <a:pt x="50800" y="182834"/>
                  </a:lnTo>
                  <a:cubicBezTo>
                    <a:pt x="50800" y="184150"/>
                    <a:pt x="52114" y="184150"/>
                    <a:pt x="53428" y="184150"/>
                  </a:cubicBezTo>
                  <a:cubicBezTo>
                    <a:pt x="53428" y="184150"/>
                    <a:pt x="53428" y="184150"/>
                    <a:pt x="284710" y="184150"/>
                  </a:cubicBezTo>
                  <a:cubicBezTo>
                    <a:pt x="286024" y="184150"/>
                    <a:pt x="287338" y="184150"/>
                    <a:pt x="287338" y="182834"/>
                  </a:cubicBezTo>
                  <a:cubicBezTo>
                    <a:pt x="287338" y="182834"/>
                    <a:pt x="287338" y="182834"/>
                    <a:pt x="287338" y="24858"/>
                  </a:cubicBezTo>
                  <a:cubicBezTo>
                    <a:pt x="287338" y="23541"/>
                    <a:pt x="286024" y="22225"/>
                    <a:pt x="284710" y="22225"/>
                  </a:cubicBezTo>
                  <a:cubicBezTo>
                    <a:pt x="284710" y="22225"/>
                    <a:pt x="284710" y="22225"/>
                    <a:pt x="53428" y="22225"/>
                  </a:cubicBezTo>
                  <a:close/>
                  <a:moveTo>
                    <a:pt x="53663" y="0"/>
                  </a:moveTo>
                  <a:cubicBezTo>
                    <a:pt x="53663" y="0"/>
                    <a:pt x="53663" y="0"/>
                    <a:pt x="286062" y="0"/>
                  </a:cubicBezTo>
                  <a:cubicBezTo>
                    <a:pt x="300587" y="0"/>
                    <a:pt x="311150" y="10530"/>
                    <a:pt x="311150" y="25008"/>
                  </a:cubicBezTo>
                  <a:cubicBezTo>
                    <a:pt x="311150" y="25008"/>
                    <a:pt x="311150" y="25008"/>
                    <a:pt x="311150" y="182955"/>
                  </a:cubicBezTo>
                  <a:cubicBezTo>
                    <a:pt x="311150" y="196117"/>
                    <a:pt x="300587" y="207963"/>
                    <a:pt x="286062" y="207963"/>
                  </a:cubicBezTo>
                  <a:cubicBezTo>
                    <a:pt x="286062" y="207963"/>
                    <a:pt x="286062" y="207963"/>
                    <a:pt x="53663" y="207963"/>
                  </a:cubicBezTo>
                  <a:cubicBezTo>
                    <a:pt x="39138" y="207963"/>
                    <a:pt x="28575" y="196117"/>
                    <a:pt x="28575" y="182955"/>
                  </a:cubicBezTo>
                  <a:cubicBezTo>
                    <a:pt x="28575" y="182955"/>
                    <a:pt x="28575" y="182955"/>
                    <a:pt x="28575" y="25008"/>
                  </a:cubicBezTo>
                  <a:cubicBezTo>
                    <a:pt x="28575" y="10530"/>
                    <a:pt x="39138" y="0"/>
                    <a:pt x="53663" y="0"/>
                  </a:cubicBezTo>
                  <a:close/>
                </a:path>
              </a:pathLst>
            </a:custGeom>
            <a:solidFill>
              <a:srgbClr val="2F3035"/>
            </a:solidFill>
            <a:ln w="12700">
              <a:miter lim="4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543140" y="1767993"/>
            <a:ext cx="2321995" cy="4349480"/>
            <a:chOff x="8539431" y="1767993"/>
            <a:chExt cx="2321994" cy="4349480"/>
          </a:xfrm>
        </p:grpSpPr>
        <p:sp>
          <p:nvSpPr>
            <p:cNvPr id="11" name="矩形 10"/>
            <p:cNvSpPr/>
            <p:nvPr/>
          </p:nvSpPr>
          <p:spPr>
            <a:xfrm>
              <a:off x="8539431" y="2348880"/>
              <a:ext cx="2320491" cy="125519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</a:t>
              </a:r>
              <a:b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（建议使用主题字体）</a:t>
              </a:r>
              <a:endParaRPr kumimoji="0" lang="zh-CN" altLang="en-US" sz="106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539431" y="4862280"/>
              <a:ext cx="2320491" cy="125519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</a:t>
              </a:r>
              <a:b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（建议使用主题字体）</a:t>
              </a:r>
              <a:endParaRPr kumimoji="0" lang="zh-CN" altLang="en-US" sz="10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540934" y="1767993"/>
              <a:ext cx="2320491" cy="580884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35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标题文本预设</a:t>
              </a:r>
              <a:endParaRPr kumimoji="0" lang="zh-CN" altLang="en-US" sz="1335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540934" y="4281396"/>
              <a:ext cx="2320491" cy="580884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35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标题文本预设</a:t>
              </a:r>
              <a:endParaRPr kumimoji="0" lang="zh-CN" altLang="en-US" sz="1335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326867" y="1767993"/>
            <a:ext cx="2320491" cy="4349480"/>
            <a:chOff x="1323158" y="1767993"/>
            <a:chExt cx="2320491" cy="4349480"/>
          </a:xfrm>
        </p:grpSpPr>
        <p:sp>
          <p:nvSpPr>
            <p:cNvPr id="7" name="矩形 6"/>
            <p:cNvSpPr/>
            <p:nvPr/>
          </p:nvSpPr>
          <p:spPr>
            <a:xfrm>
              <a:off x="1323158" y="2348880"/>
              <a:ext cx="2320491" cy="125519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</a:t>
              </a:r>
              <a:b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（建议使用主题字体）</a:t>
              </a:r>
              <a:endParaRPr kumimoji="0" lang="zh-CN" altLang="en-US" sz="106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323158" y="4862280"/>
              <a:ext cx="2320491" cy="125519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</a:t>
              </a:r>
              <a:b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（建议使用主题字体）</a:t>
              </a:r>
              <a:endParaRPr kumimoji="0" lang="zh-CN" altLang="en-US" sz="10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323158" y="1767993"/>
              <a:ext cx="2320491" cy="580884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35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标题文本预设</a:t>
              </a:r>
              <a:endParaRPr kumimoji="0" lang="zh-CN" altLang="en-US" sz="1335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323158" y="4281396"/>
              <a:ext cx="2320491" cy="580884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35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标题文本预设</a:t>
              </a:r>
              <a:endParaRPr kumimoji="0" lang="zh-CN" altLang="en-US" sz="1335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03615" y="39075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as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962587" y="2406685"/>
            <a:ext cx="4269356" cy="3679277"/>
            <a:chOff x="3961158" y="1844824"/>
            <a:chExt cx="4269356" cy="3679277"/>
          </a:xfrm>
        </p:grpSpPr>
        <p:sp>
          <p:nvSpPr>
            <p:cNvPr id="14" name="Freeform: Shape 102"/>
            <p:cNvSpPr/>
            <p:nvPr/>
          </p:nvSpPr>
          <p:spPr bwMode="auto">
            <a:xfrm>
              <a:off x="5012818" y="3595982"/>
              <a:ext cx="2913774" cy="1891058"/>
            </a:xfrm>
            <a:custGeom>
              <a:avLst/>
              <a:gdLst/>
              <a:ahLst/>
              <a:cxnLst>
                <a:cxn ang="0">
                  <a:pos x="833" y="282"/>
                </a:cxn>
                <a:cxn ang="0">
                  <a:pos x="382" y="311"/>
                </a:cxn>
                <a:cxn ang="0">
                  <a:pos x="138" y="0"/>
                </a:cxn>
                <a:cxn ang="0">
                  <a:pos x="1" y="81"/>
                </a:cxn>
                <a:cxn ang="0">
                  <a:pos x="331" y="456"/>
                </a:cxn>
                <a:cxn ang="0">
                  <a:pos x="825" y="361"/>
                </a:cxn>
                <a:cxn ang="0">
                  <a:pos x="833" y="282"/>
                </a:cxn>
              </a:cxnLst>
              <a:rect l="0" t="0" r="r" b="b"/>
              <a:pathLst>
                <a:path w="836" h="542">
                  <a:moveTo>
                    <a:pt x="833" y="282"/>
                  </a:moveTo>
                  <a:cubicBezTo>
                    <a:pt x="746" y="366"/>
                    <a:pt x="570" y="366"/>
                    <a:pt x="382" y="311"/>
                  </a:cubicBezTo>
                  <a:cubicBezTo>
                    <a:pt x="216" y="263"/>
                    <a:pt x="144" y="103"/>
                    <a:pt x="138" y="0"/>
                  </a:cubicBezTo>
                  <a:cubicBezTo>
                    <a:pt x="119" y="19"/>
                    <a:pt x="0" y="54"/>
                    <a:pt x="1" y="81"/>
                  </a:cubicBezTo>
                  <a:cubicBezTo>
                    <a:pt x="2" y="138"/>
                    <a:pt x="107" y="371"/>
                    <a:pt x="331" y="456"/>
                  </a:cubicBezTo>
                  <a:cubicBezTo>
                    <a:pt x="556" y="542"/>
                    <a:pt x="777" y="499"/>
                    <a:pt x="825" y="361"/>
                  </a:cubicBezTo>
                  <a:cubicBezTo>
                    <a:pt x="834" y="336"/>
                    <a:pt x="836" y="309"/>
                    <a:pt x="833" y="28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5" name="Freeform: Shape 103"/>
            <p:cNvSpPr/>
            <p:nvPr/>
          </p:nvSpPr>
          <p:spPr bwMode="auto">
            <a:xfrm>
              <a:off x="6122368" y="1844824"/>
              <a:ext cx="1143320" cy="314051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0" y="19"/>
                </a:cxn>
                <a:cxn ang="0">
                  <a:pos x="181" y="451"/>
                </a:cxn>
                <a:cxn ang="0">
                  <a:pos x="0" y="884"/>
                </a:cxn>
                <a:cxn ang="0">
                  <a:pos x="74" y="903"/>
                </a:cxn>
                <a:cxn ang="0">
                  <a:pos x="328" y="451"/>
                </a:cxn>
                <a:cxn ang="0">
                  <a:pos x="74" y="0"/>
                </a:cxn>
              </a:cxnLst>
              <a:rect l="0" t="0" r="r" b="b"/>
              <a:pathLst>
                <a:path w="328" h="903">
                  <a:moveTo>
                    <a:pt x="74" y="0"/>
                  </a:moveTo>
                  <a:cubicBezTo>
                    <a:pt x="48" y="0"/>
                    <a:pt x="23" y="7"/>
                    <a:pt x="0" y="19"/>
                  </a:cubicBezTo>
                  <a:cubicBezTo>
                    <a:pt x="105" y="75"/>
                    <a:pt x="181" y="248"/>
                    <a:pt x="181" y="451"/>
                  </a:cubicBezTo>
                  <a:cubicBezTo>
                    <a:pt x="181" y="655"/>
                    <a:pt x="105" y="827"/>
                    <a:pt x="0" y="884"/>
                  </a:cubicBezTo>
                  <a:cubicBezTo>
                    <a:pt x="23" y="896"/>
                    <a:pt x="48" y="903"/>
                    <a:pt x="74" y="903"/>
                  </a:cubicBezTo>
                  <a:cubicBezTo>
                    <a:pt x="214" y="903"/>
                    <a:pt x="328" y="701"/>
                    <a:pt x="328" y="451"/>
                  </a:cubicBezTo>
                  <a:cubicBezTo>
                    <a:pt x="328" y="202"/>
                    <a:pt x="214" y="0"/>
                    <a:pt x="7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Freeform: Shape 104"/>
            <p:cNvSpPr/>
            <p:nvPr/>
          </p:nvSpPr>
          <p:spPr bwMode="auto">
            <a:xfrm>
              <a:off x="3961158" y="2655278"/>
              <a:ext cx="2986138" cy="2093672"/>
            </a:xfrm>
            <a:custGeom>
              <a:avLst/>
              <a:gdLst/>
              <a:ahLst/>
              <a:cxnLst>
                <a:cxn ang="0">
                  <a:pos x="60" y="541"/>
                </a:cxn>
                <a:cxn ang="0">
                  <a:pos x="109" y="602"/>
                </a:cxn>
                <a:cxn ang="0">
                  <a:pos x="405" y="246"/>
                </a:cxn>
                <a:cxn ang="0">
                  <a:pos x="857" y="231"/>
                </a:cxn>
                <a:cxn ang="0">
                  <a:pos x="842" y="153"/>
                </a:cxn>
                <a:cxn ang="0">
                  <a:pos x="342" y="107"/>
                </a:cxn>
                <a:cxn ang="0">
                  <a:pos x="60" y="541"/>
                </a:cxn>
              </a:cxnLst>
              <a:rect l="0" t="0" r="r" b="b"/>
              <a:pathLst>
                <a:path w="858" h="602">
                  <a:moveTo>
                    <a:pt x="60" y="541"/>
                  </a:moveTo>
                  <a:cubicBezTo>
                    <a:pt x="71" y="565"/>
                    <a:pt x="88" y="586"/>
                    <a:pt x="109" y="602"/>
                  </a:cubicBezTo>
                  <a:cubicBezTo>
                    <a:pt x="112" y="480"/>
                    <a:pt x="229" y="334"/>
                    <a:pt x="405" y="246"/>
                  </a:cubicBezTo>
                  <a:cubicBezTo>
                    <a:pt x="581" y="159"/>
                    <a:pt x="763" y="156"/>
                    <a:pt x="857" y="231"/>
                  </a:cubicBezTo>
                  <a:cubicBezTo>
                    <a:pt x="858" y="203"/>
                    <a:pt x="853" y="177"/>
                    <a:pt x="842" y="153"/>
                  </a:cubicBezTo>
                  <a:cubicBezTo>
                    <a:pt x="781" y="20"/>
                    <a:pt x="557" y="0"/>
                    <a:pt x="342" y="107"/>
                  </a:cubicBezTo>
                  <a:cubicBezTo>
                    <a:pt x="126" y="214"/>
                    <a:pt x="0" y="408"/>
                    <a:pt x="60" y="54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7" name="Freeform: Shape 105"/>
            <p:cNvSpPr/>
            <p:nvPr/>
          </p:nvSpPr>
          <p:spPr bwMode="auto">
            <a:xfrm>
              <a:off x="4127954" y="4303595"/>
              <a:ext cx="2653272" cy="1220506"/>
            </a:xfrm>
            <a:custGeom>
              <a:avLst/>
              <a:gdLst/>
              <a:ahLst/>
              <a:cxnLst>
                <a:cxn ang="0">
                  <a:pos x="762" y="0"/>
                </a:cxn>
                <a:cxn ang="0">
                  <a:pos x="546" y="12"/>
                </a:cxn>
                <a:cxn ang="0">
                  <a:pos x="582" y="58"/>
                </a:cxn>
                <a:cxn ang="0">
                  <a:pos x="501" y="105"/>
                </a:cxn>
                <a:cxn ang="0">
                  <a:pos x="49" y="120"/>
                </a:cxn>
                <a:cxn ang="0">
                  <a:pos x="0" y="57"/>
                </a:cxn>
                <a:cxn ang="0">
                  <a:pos x="64" y="198"/>
                </a:cxn>
                <a:cxn ang="0">
                  <a:pos x="564" y="244"/>
                </a:cxn>
                <a:cxn ang="0">
                  <a:pos x="675" y="176"/>
                </a:cxn>
                <a:cxn ang="0">
                  <a:pos x="709" y="220"/>
                </a:cxn>
                <a:cxn ang="0">
                  <a:pos x="762" y="0"/>
                </a:cxn>
              </a:cxnLst>
              <a:rect l="0" t="0" r="r" b="b"/>
              <a:pathLst>
                <a:path w="762" h="351">
                  <a:moveTo>
                    <a:pt x="762" y="0"/>
                  </a:moveTo>
                  <a:cubicBezTo>
                    <a:pt x="546" y="12"/>
                    <a:pt x="546" y="12"/>
                    <a:pt x="546" y="12"/>
                  </a:cubicBezTo>
                  <a:cubicBezTo>
                    <a:pt x="582" y="58"/>
                    <a:pt x="582" y="58"/>
                    <a:pt x="582" y="58"/>
                  </a:cubicBezTo>
                  <a:cubicBezTo>
                    <a:pt x="556" y="75"/>
                    <a:pt x="529" y="91"/>
                    <a:pt x="501" y="105"/>
                  </a:cubicBezTo>
                  <a:cubicBezTo>
                    <a:pt x="324" y="192"/>
                    <a:pt x="142" y="195"/>
                    <a:pt x="49" y="120"/>
                  </a:cubicBezTo>
                  <a:cubicBezTo>
                    <a:pt x="13" y="87"/>
                    <a:pt x="0" y="57"/>
                    <a:pt x="0" y="57"/>
                  </a:cubicBezTo>
                  <a:cubicBezTo>
                    <a:pt x="0" y="57"/>
                    <a:pt x="57" y="184"/>
                    <a:pt x="64" y="198"/>
                  </a:cubicBezTo>
                  <a:cubicBezTo>
                    <a:pt x="124" y="331"/>
                    <a:pt x="348" y="351"/>
                    <a:pt x="564" y="244"/>
                  </a:cubicBezTo>
                  <a:cubicBezTo>
                    <a:pt x="604" y="224"/>
                    <a:pt x="641" y="201"/>
                    <a:pt x="675" y="176"/>
                  </a:cubicBezTo>
                  <a:cubicBezTo>
                    <a:pt x="709" y="220"/>
                    <a:pt x="709" y="220"/>
                    <a:pt x="709" y="220"/>
                  </a:cubicBezTo>
                  <a:lnTo>
                    <a:pt x="762" y="0"/>
                  </a:lnTo>
                  <a:close/>
                </a:path>
              </a:pathLst>
            </a:custGeom>
            <a:solidFill>
              <a:srgbClr val="3D6E29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8" name="Freeform: Shape 106"/>
            <p:cNvSpPr/>
            <p:nvPr/>
          </p:nvSpPr>
          <p:spPr bwMode="auto">
            <a:xfrm>
              <a:off x="5890810" y="2626333"/>
              <a:ext cx="2339704" cy="2233573"/>
            </a:xfrm>
            <a:custGeom>
              <a:avLst/>
              <a:gdLst/>
              <a:ahLst/>
              <a:cxnLst>
                <a:cxn ang="0">
                  <a:pos x="305" y="91"/>
                </a:cxn>
                <a:cxn ang="0">
                  <a:pos x="181" y="57"/>
                </a:cxn>
                <a:cxn ang="0">
                  <a:pos x="187" y="0"/>
                </a:cxn>
                <a:cxn ang="0">
                  <a:pos x="0" y="114"/>
                </a:cxn>
                <a:cxn ang="0">
                  <a:pos x="160" y="267"/>
                </a:cxn>
                <a:cxn ang="0">
                  <a:pos x="166" y="209"/>
                </a:cxn>
                <a:cxn ang="0">
                  <a:pos x="255" y="236"/>
                </a:cxn>
                <a:cxn ang="0">
                  <a:pos x="582" y="561"/>
                </a:cxn>
                <a:cxn ang="0">
                  <a:pos x="573" y="642"/>
                </a:cxn>
                <a:cxn ang="0">
                  <a:pos x="625" y="496"/>
                </a:cxn>
                <a:cxn ang="0">
                  <a:pos x="305" y="91"/>
                </a:cxn>
              </a:cxnLst>
              <a:rect l="0" t="0" r="r" b="b"/>
              <a:pathLst>
                <a:path w="673" h="642">
                  <a:moveTo>
                    <a:pt x="305" y="91"/>
                  </a:moveTo>
                  <a:cubicBezTo>
                    <a:pt x="264" y="75"/>
                    <a:pt x="222" y="64"/>
                    <a:pt x="181" y="57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160" y="267"/>
                    <a:pt x="160" y="267"/>
                    <a:pt x="160" y="267"/>
                  </a:cubicBezTo>
                  <a:cubicBezTo>
                    <a:pt x="166" y="209"/>
                    <a:pt x="166" y="209"/>
                    <a:pt x="166" y="209"/>
                  </a:cubicBezTo>
                  <a:cubicBezTo>
                    <a:pt x="195" y="215"/>
                    <a:pt x="225" y="224"/>
                    <a:pt x="255" y="236"/>
                  </a:cubicBezTo>
                  <a:cubicBezTo>
                    <a:pt x="438" y="306"/>
                    <a:pt x="567" y="439"/>
                    <a:pt x="582" y="561"/>
                  </a:cubicBezTo>
                  <a:cubicBezTo>
                    <a:pt x="584" y="611"/>
                    <a:pt x="573" y="642"/>
                    <a:pt x="573" y="642"/>
                  </a:cubicBezTo>
                  <a:cubicBezTo>
                    <a:pt x="573" y="642"/>
                    <a:pt x="619" y="510"/>
                    <a:pt x="625" y="496"/>
                  </a:cubicBezTo>
                  <a:cubicBezTo>
                    <a:pt x="673" y="358"/>
                    <a:pt x="530" y="177"/>
                    <a:pt x="305" y="91"/>
                  </a:cubicBezTo>
                  <a:close/>
                </a:path>
              </a:pathLst>
            </a:custGeom>
            <a:solidFill>
              <a:srgbClr val="74BD15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" name="Freeform: Shape 107"/>
            <p:cNvSpPr/>
            <p:nvPr/>
          </p:nvSpPr>
          <p:spPr bwMode="auto">
            <a:xfrm>
              <a:off x="4834324" y="1844824"/>
              <a:ext cx="1553370" cy="2585734"/>
            </a:xfrm>
            <a:custGeom>
              <a:avLst/>
              <a:gdLst/>
              <a:ahLst/>
              <a:cxnLst>
                <a:cxn ang="0">
                  <a:pos x="296" y="0"/>
                </a:cxn>
                <a:cxn ang="0">
                  <a:pos x="41" y="451"/>
                </a:cxn>
                <a:cxn ang="0">
                  <a:pos x="53" y="585"/>
                </a:cxn>
                <a:cxn ang="0">
                  <a:pos x="0" y="599"/>
                </a:cxn>
                <a:cxn ang="0">
                  <a:pos x="167" y="743"/>
                </a:cxn>
                <a:cxn ang="0">
                  <a:pos x="250" y="534"/>
                </a:cxn>
                <a:cxn ang="0">
                  <a:pos x="195" y="548"/>
                </a:cxn>
                <a:cxn ang="0">
                  <a:pos x="189" y="451"/>
                </a:cxn>
                <a:cxn ang="0">
                  <a:pos x="370" y="19"/>
                </a:cxn>
                <a:cxn ang="0">
                  <a:pos x="446" y="0"/>
                </a:cxn>
                <a:cxn ang="0">
                  <a:pos x="296" y="0"/>
                </a:cxn>
              </a:cxnLst>
              <a:rect l="0" t="0" r="r" b="b"/>
              <a:pathLst>
                <a:path w="446" h="743">
                  <a:moveTo>
                    <a:pt x="296" y="0"/>
                  </a:moveTo>
                  <a:cubicBezTo>
                    <a:pt x="155" y="0"/>
                    <a:pt x="41" y="202"/>
                    <a:pt x="41" y="451"/>
                  </a:cubicBezTo>
                  <a:cubicBezTo>
                    <a:pt x="41" y="498"/>
                    <a:pt x="45" y="543"/>
                    <a:pt x="53" y="585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67" y="743"/>
                    <a:pt x="167" y="743"/>
                    <a:pt x="167" y="743"/>
                  </a:cubicBezTo>
                  <a:cubicBezTo>
                    <a:pt x="250" y="534"/>
                    <a:pt x="250" y="534"/>
                    <a:pt x="250" y="534"/>
                  </a:cubicBezTo>
                  <a:cubicBezTo>
                    <a:pt x="195" y="548"/>
                    <a:pt x="195" y="548"/>
                    <a:pt x="195" y="548"/>
                  </a:cubicBezTo>
                  <a:cubicBezTo>
                    <a:pt x="191" y="517"/>
                    <a:pt x="189" y="485"/>
                    <a:pt x="189" y="451"/>
                  </a:cubicBezTo>
                  <a:cubicBezTo>
                    <a:pt x="189" y="248"/>
                    <a:pt x="265" y="75"/>
                    <a:pt x="370" y="19"/>
                  </a:cubicBezTo>
                  <a:cubicBezTo>
                    <a:pt x="414" y="0"/>
                    <a:pt x="446" y="0"/>
                    <a:pt x="446" y="0"/>
                  </a:cubicBezTo>
                  <a:cubicBezTo>
                    <a:pt x="446" y="0"/>
                    <a:pt x="311" y="0"/>
                    <a:pt x="296" y="0"/>
                  </a:cubicBezTo>
                  <a:close/>
                </a:path>
              </a:pathLst>
            </a:custGeom>
            <a:solidFill>
              <a:srgbClr val="3D6E29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0" name="Group 108"/>
            <p:cNvGrpSpPr/>
            <p:nvPr/>
          </p:nvGrpSpPr>
          <p:grpSpPr>
            <a:xfrm>
              <a:off x="5977620" y="2066734"/>
              <a:ext cx="250854" cy="308744"/>
              <a:chOff x="4482225" y="1749706"/>
              <a:chExt cx="190541" cy="234512"/>
            </a:xfrm>
            <a:solidFill>
              <a:schemeClr val="accent1"/>
            </a:solidFill>
          </p:grpSpPr>
          <p:sp>
            <p:nvSpPr>
              <p:cNvPr id="42" name="Oval 109"/>
              <p:cNvSpPr/>
              <p:nvPr/>
            </p:nvSpPr>
            <p:spPr bwMode="auto">
              <a:xfrm>
                <a:off x="4529859" y="1749706"/>
                <a:ext cx="98936" cy="98936"/>
              </a:xfrm>
              <a:prstGeom prst="ellipse">
                <a:avLst/>
              </a:prstGeom>
              <a:solidFill>
                <a:srgbClr val="3D6E29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3" name="Freeform: Shape 110"/>
              <p:cNvSpPr/>
              <p:nvPr/>
            </p:nvSpPr>
            <p:spPr bwMode="auto">
              <a:xfrm>
                <a:off x="4482225" y="1863296"/>
                <a:ext cx="190541" cy="120922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40" y="0"/>
                  </a:cxn>
                  <a:cxn ang="0">
                    <a:pos x="44" y="32"/>
                  </a:cxn>
                  <a:cxn ang="0">
                    <a:pos x="36" y="39"/>
                  </a:cxn>
                  <a:cxn ang="0">
                    <a:pos x="28" y="32"/>
                  </a:cxn>
                  <a:cxn ang="0">
                    <a:pos x="32" y="0"/>
                  </a:cxn>
                  <a:cxn ang="0">
                    <a:pos x="24" y="0"/>
                  </a:cxn>
                  <a:cxn ang="0">
                    <a:pos x="0" y="24"/>
                  </a:cxn>
                  <a:cxn ang="0">
                    <a:pos x="0" y="39"/>
                  </a:cxn>
                  <a:cxn ang="0">
                    <a:pos x="37" y="46"/>
                  </a:cxn>
                  <a:cxn ang="0">
                    <a:pos x="72" y="39"/>
                  </a:cxn>
                  <a:cxn ang="0">
                    <a:pos x="72" y="24"/>
                  </a:cxn>
                  <a:cxn ang="0">
                    <a:pos x="49" y="0"/>
                  </a:cxn>
                </a:cxnLst>
                <a:rect l="0" t="0" r="r" b="b"/>
                <a:pathLst>
                  <a:path w="72" h="46">
                    <a:moveTo>
                      <a:pt x="49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1" y="45"/>
                      <a:pt x="27" y="46"/>
                      <a:pt x="37" y="46"/>
                    </a:cubicBezTo>
                    <a:cubicBezTo>
                      <a:pt x="46" y="46"/>
                      <a:pt x="62" y="45"/>
                      <a:pt x="72" y="39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11"/>
                      <a:pt x="62" y="0"/>
                      <a:pt x="49" y="0"/>
                    </a:cubicBezTo>
                  </a:path>
                </a:pathLst>
              </a:custGeom>
              <a:solidFill>
                <a:srgbClr val="3D6E29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21" name="Group 111"/>
            <p:cNvGrpSpPr/>
            <p:nvPr/>
          </p:nvGrpSpPr>
          <p:grpSpPr>
            <a:xfrm>
              <a:off x="4704074" y="4251063"/>
              <a:ext cx="279800" cy="284625"/>
              <a:chOff x="3514862" y="3372969"/>
              <a:chExt cx="212527" cy="216192"/>
            </a:xfrm>
            <a:solidFill>
              <a:schemeClr val="accent3"/>
            </a:solidFill>
          </p:grpSpPr>
          <p:sp>
            <p:nvSpPr>
              <p:cNvPr id="38" name="Freeform: Shape 112"/>
              <p:cNvSpPr/>
              <p:nvPr/>
            </p:nvSpPr>
            <p:spPr bwMode="auto">
              <a:xfrm>
                <a:off x="3514862" y="3372969"/>
                <a:ext cx="98936" cy="205198"/>
              </a:xfrm>
              <a:custGeom>
                <a:avLst/>
                <a:gdLst/>
                <a:ahLst/>
                <a:cxnLst>
                  <a:cxn ang="0">
                    <a:pos x="38" y="40"/>
                  </a:cxn>
                  <a:cxn ang="0">
                    <a:pos x="38" y="0"/>
                  </a:cxn>
                  <a:cxn ang="0">
                    <a:pos x="0" y="41"/>
                  </a:cxn>
                  <a:cxn ang="0">
                    <a:pos x="23" y="78"/>
                  </a:cxn>
                  <a:cxn ang="0">
                    <a:pos x="38" y="40"/>
                  </a:cxn>
                </a:cxnLst>
                <a:rect l="0" t="0" r="r" b="b"/>
                <a:pathLst>
                  <a:path w="38" h="78">
                    <a:moveTo>
                      <a:pt x="38" y="4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17" y="1"/>
                      <a:pt x="0" y="19"/>
                      <a:pt x="0" y="41"/>
                    </a:cubicBezTo>
                    <a:cubicBezTo>
                      <a:pt x="0" y="57"/>
                      <a:pt x="9" y="71"/>
                      <a:pt x="23" y="78"/>
                    </a:cubicBezTo>
                    <a:lnTo>
                      <a:pt x="38" y="40"/>
                    </a:lnTo>
                    <a:close/>
                  </a:path>
                </a:pathLst>
              </a:custGeom>
              <a:solidFill>
                <a:srgbClr val="2F5D2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9" name="Freeform: Shape 113"/>
              <p:cNvSpPr/>
              <p:nvPr/>
            </p:nvSpPr>
            <p:spPr bwMode="auto">
              <a:xfrm>
                <a:off x="3628453" y="3372969"/>
                <a:ext cx="98936" cy="98936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37" y="38"/>
                  </a:cxn>
                  <a:cxn ang="0">
                    <a:pos x="0" y="0"/>
                  </a:cxn>
                  <a:cxn ang="0">
                    <a:pos x="0" y="38"/>
                  </a:cxn>
                </a:cxnLst>
                <a:rect l="0" t="0" r="r" b="b"/>
                <a:pathLst>
                  <a:path w="37" h="38">
                    <a:moveTo>
                      <a:pt x="0" y="38"/>
                    </a:moveTo>
                    <a:cubicBezTo>
                      <a:pt x="37" y="38"/>
                      <a:pt x="37" y="38"/>
                      <a:pt x="37" y="38"/>
                    </a:cubicBezTo>
                    <a:cubicBezTo>
                      <a:pt x="36" y="18"/>
                      <a:pt x="20" y="2"/>
                      <a:pt x="0" y="0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2F5D2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0" name="Freeform: Shape 114"/>
              <p:cNvSpPr/>
              <p:nvPr/>
            </p:nvSpPr>
            <p:spPr bwMode="auto">
              <a:xfrm>
                <a:off x="3635781" y="3486562"/>
                <a:ext cx="91608" cy="806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31"/>
                  </a:cxn>
                  <a:cxn ang="0">
                    <a:pos x="35" y="0"/>
                  </a:cxn>
                  <a:cxn ang="0">
                    <a:pos x="0" y="0"/>
                  </a:cxn>
                </a:cxnLst>
                <a:rect l="0" t="0" r="r" b="b"/>
                <a:pathLst>
                  <a:path w="35" h="31">
                    <a:moveTo>
                      <a:pt x="0" y="0"/>
                    </a:moveTo>
                    <a:cubicBezTo>
                      <a:pt x="18" y="31"/>
                      <a:pt x="18" y="31"/>
                      <a:pt x="18" y="31"/>
                    </a:cubicBezTo>
                    <a:cubicBezTo>
                      <a:pt x="28" y="24"/>
                      <a:pt x="35" y="13"/>
                      <a:pt x="3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5D2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1" name="Freeform: Shape 115"/>
              <p:cNvSpPr/>
              <p:nvPr/>
            </p:nvSpPr>
            <p:spPr bwMode="auto">
              <a:xfrm>
                <a:off x="3588147" y="3493890"/>
                <a:ext cx="84279" cy="9527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34"/>
                  </a:cxn>
                  <a:cxn ang="0">
                    <a:pos x="12" y="36"/>
                  </a:cxn>
                  <a:cxn ang="0">
                    <a:pos x="32" y="31"/>
                  </a:cxn>
                  <a:cxn ang="0">
                    <a:pos x="14" y="0"/>
                  </a:cxn>
                </a:cxnLst>
                <a:rect l="0" t="0" r="r" b="b"/>
                <a:pathLst>
                  <a:path w="32" h="36">
                    <a:moveTo>
                      <a:pt x="14" y="0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4" y="35"/>
                      <a:pt x="8" y="36"/>
                      <a:pt x="12" y="36"/>
                    </a:cubicBezTo>
                    <a:cubicBezTo>
                      <a:pt x="19" y="36"/>
                      <a:pt x="26" y="34"/>
                      <a:pt x="32" y="3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2F5D2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22" name="Group 116"/>
            <p:cNvGrpSpPr/>
            <p:nvPr/>
          </p:nvGrpSpPr>
          <p:grpSpPr>
            <a:xfrm>
              <a:off x="7338049" y="4214941"/>
              <a:ext cx="217088" cy="356994"/>
              <a:chOff x="5515545" y="3197085"/>
              <a:chExt cx="164893" cy="271157"/>
            </a:xfrm>
            <a:solidFill>
              <a:schemeClr val="accent2"/>
            </a:solidFill>
          </p:grpSpPr>
          <p:sp>
            <p:nvSpPr>
              <p:cNvPr id="34" name="Freeform: Shape 117"/>
              <p:cNvSpPr/>
              <p:nvPr/>
            </p:nvSpPr>
            <p:spPr bwMode="auto">
              <a:xfrm>
                <a:off x="5563179" y="3416940"/>
                <a:ext cx="69622" cy="14657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5"/>
                  </a:cxn>
                  <a:cxn ang="0">
                    <a:pos x="23" y="5"/>
                  </a:cxn>
                  <a:cxn ang="0">
                    <a:pos x="26" y="2"/>
                  </a:cxn>
                  <a:cxn ang="0">
                    <a:pos x="23" y="0"/>
                  </a:cxn>
                </a:cxnLst>
                <a:rect l="0" t="0" r="r" b="b"/>
                <a:pathLst>
                  <a:path w="26" h="5">
                    <a:moveTo>
                      <a:pt x="2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5"/>
                      <a:pt x="26" y="4"/>
                      <a:pt x="26" y="2"/>
                    </a:cubicBezTo>
                    <a:cubicBezTo>
                      <a:pt x="26" y="1"/>
                      <a:pt x="25" y="0"/>
                      <a:pt x="2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5" name="Freeform: Shape 125"/>
              <p:cNvSpPr/>
              <p:nvPr/>
            </p:nvSpPr>
            <p:spPr bwMode="auto">
              <a:xfrm>
                <a:off x="5563179" y="3435262"/>
                <a:ext cx="69622" cy="14657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5"/>
                  </a:cxn>
                  <a:cxn ang="0">
                    <a:pos x="23" y="5"/>
                  </a:cxn>
                  <a:cxn ang="0">
                    <a:pos x="26" y="2"/>
                  </a:cxn>
                  <a:cxn ang="0">
                    <a:pos x="23" y="0"/>
                  </a:cxn>
                </a:cxnLst>
                <a:rect l="0" t="0" r="r" b="b"/>
                <a:pathLst>
                  <a:path w="26" h="5">
                    <a:moveTo>
                      <a:pt x="2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5"/>
                      <a:pt x="26" y="4"/>
                      <a:pt x="26" y="2"/>
                    </a:cubicBezTo>
                    <a:cubicBezTo>
                      <a:pt x="26" y="1"/>
                      <a:pt x="25" y="0"/>
                      <a:pt x="23" y="0"/>
                    </a:cubicBezTo>
                    <a:close/>
                  </a:path>
                </a:pathLst>
              </a:custGeom>
              <a:solidFill>
                <a:srgbClr val="2F5D2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6" name="Freeform: Shape 126"/>
              <p:cNvSpPr/>
              <p:nvPr/>
            </p:nvSpPr>
            <p:spPr bwMode="auto">
              <a:xfrm>
                <a:off x="5581501" y="3457248"/>
                <a:ext cx="32979" cy="10994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6" y="4"/>
                  </a:cxn>
                  <a:cxn ang="0">
                    <a:pos x="11" y="3"/>
                  </a:cxn>
                  <a:cxn ang="0">
                    <a:pos x="12" y="1"/>
                  </a:cxn>
                  <a:cxn ang="0">
                    <a:pos x="11" y="0"/>
                  </a:cxn>
                </a:cxnLst>
                <a:rect l="0" t="0" r="r" b="b"/>
                <a:pathLst>
                  <a:path w="12" h="4">
                    <a:moveTo>
                      <a:pt x="1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3"/>
                      <a:pt x="3" y="4"/>
                      <a:pt x="6" y="4"/>
                    </a:cubicBezTo>
                    <a:cubicBezTo>
                      <a:pt x="8" y="4"/>
                      <a:pt x="10" y="3"/>
                      <a:pt x="11" y="3"/>
                    </a:cubicBezTo>
                    <a:cubicBezTo>
                      <a:pt x="12" y="2"/>
                      <a:pt x="12" y="2"/>
                      <a:pt x="12" y="1"/>
                    </a:cubicBezTo>
                    <a:cubicBezTo>
                      <a:pt x="12" y="0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7" name="Freeform: Shape 127"/>
              <p:cNvSpPr/>
              <p:nvPr/>
            </p:nvSpPr>
            <p:spPr bwMode="auto">
              <a:xfrm>
                <a:off x="5515545" y="3197085"/>
                <a:ext cx="164893" cy="208864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32" y="0"/>
                  </a:cxn>
                  <a:cxn ang="0">
                    <a:pos x="31" y="0"/>
                  </a:cxn>
                  <a:cxn ang="0">
                    <a:pos x="0" y="33"/>
                  </a:cxn>
                  <a:cxn ang="0">
                    <a:pos x="16" y="66"/>
                  </a:cxn>
                  <a:cxn ang="0">
                    <a:pos x="16" y="72"/>
                  </a:cxn>
                  <a:cxn ang="0">
                    <a:pos x="24" y="80"/>
                  </a:cxn>
                  <a:cxn ang="0">
                    <a:pos x="31" y="80"/>
                  </a:cxn>
                  <a:cxn ang="0">
                    <a:pos x="32" y="80"/>
                  </a:cxn>
                  <a:cxn ang="0">
                    <a:pos x="39" y="80"/>
                  </a:cxn>
                  <a:cxn ang="0">
                    <a:pos x="48" y="72"/>
                  </a:cxn>
                  <a:cxn ang="0">
                    <a:pos x="48" y="66"/>
                  </a:cxn>
                  <a:cxn ang="0">
                    <a:pos x="63" y="33"/>
                  </a:cxn>
                  <a:cxn ang="0">
                    <a:pos x="32" y="0"/>
                  </a:cxn>
                  <a:cxn ang="0">
                    <a:pos x="30" y="12"/>
                  </a:cxn>
                  <a:cxn ang="0">
                    <a:pos x="13" y="31"/>
                  </a:cxn>
                  <a:cxn ang="0">
                    <a:pos x="10" y="33"/>
                  </a:cxn>
                  <a:cxn ang="0">
                    <a:pos x="8" y="30"/>
                  </a:cxn>
                  <a:cxn ang="0">
                    <a:pos x="28" y="7"/>
                  </a:cxn>
                  <a:cxn ang="0">
                    <a:pos x="32" y="9"/>
                  </a:cxn>
                  <a:cxn ang="0">
                    <a:pos x="30" y="12"/>
                  </a:cxn>
                </a:cxnLst>
                <a:rect l="0" t="0" r="r" b="b"/>
                <a:pathLst>
                  <a:path w="63" h="80">
                    <a:moveTo>
                      <a:pt x="32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3" y="0"/>
                      <a:pt x="0" y="15"/>
                      <a:pt x="0" y="33"/>
                    </a:cubicBezTo>
                    <a:cubicBezTo>
                      <a:pt x="0" y="49"/>
                      <a:pt x="16" y="61"/>
                      <a:pt x="16" y="66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16" y="77"/>
                      <a:pt x="20" y="80"/>
                      <a:pt x="24" y="80"/>
                    </a:cubicBezTo>
                    <a:cubicBezTo>
                      <a:pt x="31" y="80"/>
                      <a:pt x="31" y="80"/>
                      <a:pt x="31" y="80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9" y="80"/>
                      <a:pt x="39" y="80"/>
                      <a:pt x="39" y="80"/>
                    </a:cubicBezTo>
                    <a:cubicBezTo>
                      <a:pt x="44" y="80"/>
                      <a:pt x="48" y="77"/>
                      <a:pt x="48" y="72"/>
                    </a:cubicBezTo>
                    <a:cubicBezTo>
                      <a:pt x="48" y="72"/>
                      <a:pt x="48" y="72"/>
                      <a:pt x="48" y="66"/>
                    </a:cubicBezTo>
                    <a:cubicBezTo>
                      <a:pt x="48" y="61"/>
                      <a:pt x="63" y="49"/>
                      <a:pt x="63" y="33"/>
                    </a:cubicBezTo>
                    <a:cubicBezTo>
                      <a:pt x="63" y="15"/>
                      <a:pt x="50" y="0"/>
                      <a:pt x="32" y="0"/>
                    </a:cubicBezTo>
                    <a:close/>
                    <a:moveTo>
                      <a:pt x="30" y="12"/>
                    </a:moveTo>
                    <a:cubicBezTo>
                      <a:pt x="21" y="14"/>
                      <a:pt x="14" y="22"/>
                      <a:pt x="13" y="31"/>
                    </a:cubicBezTo>
                    <a:cubicBezTo>
                      <a:pt x="12" y="32"/>
                      <a:pt x="11" y="33"/>
                      <a:pt x="10" y="33"/>
                    </a:cubicBezTo>
                    <a:cubicBezTo>
                      <a:pt x="8" y="33"/>
                      <a:pt x="7" y="31"/>
                      <a:pt x="8" y="30"/>
                    </a:cubicBezTo>
                    <a:cubicBezTo>
                      <a:pt x="10" y="19"/>
                      <a:pt x="18" y="10"/>
                      <a:pt x="28" y="7"/>
                    </a:cubicBezTo>
                    <a:cubicBezTo>
                      <a:pt x="30" y="7"/>
                      <a:pt x="31" y="7"/>
                      <a:pt x="32" y="9"/>
                    </a:cubicBezTo>
                    <a:cubicBezTo>
                      <a:pt x="32" y="10"/>
                      <a:pt x="31" y="12"/>
                      <a:pt x="30" y="12"/>
                    </a:cubicBezTo>
                    <a:close/>
                  </a:path>
                </a:pathLst>
              </a:custGeom>
              <a:solidFill>
                <a:srgbClr val="3D6E29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23" name="Group 128"/>
            <p:cNvGrpSpPr/>
            <p:nvPr/>
          </p:nvGrpSpPr>
          <p:grpSpPr>
            <a:xfrm>
              <a:off x="5861756" y="3516827"/>
              <a:ext cx="585201" cy="585201"/>
              <a:chOff x="5029200" y="1606550"/>
              <a:chExt cx="609600" cy="609600"/>
            </a:xfrm>
          </p:grpSpPr>
          <p:sp>
            <p:nvSpPr>
              <p:cNvPr id="27" name="Oval 129"/>
              <p:cNvSpPr/>
              <p:nvPr/>
            </p:nvSpPr>
            <p:spPr bwMode="auto">
              <a:xfrm>
                <a:off x="5029200" y="1606550"/>
                <a:ext cx="609600" cy="609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grpSp>
            <p:nvGrpSpPr>
              <p:cNvPr id="28" name="Group 130"/>
              <p:cNvGrpSpPr/>
              <p:nvPr/>
            </p:nvGrpSpPr>
            <p:grpSpPr>
              <a:xfrm>
                <a:off x="5172075" y="1733041"/>
                <a:ext cx="323850" cy="356598"/>
                <a:chOff x="4843463" y="3076575"/>
                <a:chExt cx="282575" cy="311150"/>
              </a:xfrm>
              <a:solidFill>
                <a:schemeClr val="accent3"/>
              </a:solidFill>
            </p:grpSpPr>
            <p:sp>
              <p:nvSpPr>
                <p:cNvPr id="29" name="Freeform: Shape 131"/>
                <p:cNvSpPr/>
                <p:nvPr/>
              </p:nvSpPr>
              <p:spPr bwMode="auto">
                <a:xfrm>
                  <a:off x="4843463" y="3205163"/>
                  <a:ext cx="282575" cy="182562"/>
                </a:xfrm>
                <a:custGeom>
                  <a:avLst/>
                  <a:gdLst/>
                  <a:ahLst/>
                  <a:cxnLst>
                    <a:cxn ang="0">
                      <a:pos x="66" y="2"/>
                    </a:cxn>
                    <a:cxn ang="0">
                      <a:pos x="66" y="0"/>
                    </a:cxn>
                    <a:cxn ang="0">
                      <a:pos x="64" y="0"/>
                    </a:cxn>
                    <a:cxn ang="0">
                      <a:pos x="52" y="0"/>
                    </a:cxn>
                    <a:cxn ang="0">
                      <a:pos x="52" y="0"/>
                    </a:cxn>
                    <a:cxn ang="0">
                      <a:pos x="52" y="0"/>
                    </a:cxn>
                    <a:cxn ang="0">
                      <a:pos x="51" y="2"/>
                    </a:cxn>
                    <a:cxn ang="0">
                      <a:pos x="52" y="4"/>
                    </a:cxn>
                    <a:cxn ang="0">
                      <a:pos x="53" y="4"/>
                    </a:cxn>
                    <a:cxn ang="0">
                      <a:pos x="57" y="4"/>
                    </a:cxn>
                    <a:cxn ang="0">
                      <a:pos x="57" y="4"/>
                    </a:cxn>
                    <a:cxn ang="0">
                      <a:pos x="57" y="5"/>
                    </a:cxn>
                    <a:cxn ang="0">
                      <a:pos x="33" y="29"/>
                    </a:cxn>
                    <a:cxn ang="0">
                      <a:pos x="32" y="30"/>
                    </a:cxn>
                    <a:cxn ang="0">
                      <a:pos x="32" y="29"/>
                    </a:cxn>
                    <a:cxn ang="0">
                      <a:pos x="25" y="22"/>
                    </a:cxn>
                    <a:cxn ang="0">
                      <a:pos x="23" y="22"/>
                    </a:cxn>
                    <a:cxn ang="0">
                      <a:pos x="22" y="22"/>
                    </a:cxn>
                    <a:cxn ang="0">
                      <a:pos x="0" y="43"/>
                    </a:cxn>
                    <a:cxn ang="0">
                      <a:pos x="6" y="43"/>
                    </a:cxn>
                    <a:cxn ang="0">
                      <a:pos x="23" y="27"/>
                    </a:cxn>
                    <a:cxn ang="0">
                      <a:pos x="23" y="27"/>
                    </a:cxn>
                    <a:cxn ang="0">
                      <a:pos x="24" y="27"/>
                    </a:cxn>
                    <a:cxn ang="0">
                      <a:pos x="31" y="34"/>
                    </a:cxn>
                    <a:cxn ang="0">
                      <a:pos x="32" y="35"/>
                    </a:cxn>
                    <a:cxn ang="0">
                      <a:pos x="34" y="34"/>
                    </a:cxn>
                    <a:cxn ang="0">
                      <a:pos x="61" y="7"/>
                    </a:cxn>
                    <a:cxn ang="0">
                      <a:pos x="61" y="7"/>
                    </a:cxn>
                    <a:cxn ang="0">
                      <a:pos x="61" y="7"/>
                    </a:cxn>
                    <a:cxn ang="0">
                      <a:pos x="62" y="7"/>
                    </a:cxn>
                    <a:cxn ang="0">
                      <a:pos x="62" y="7"/>
                    </a:cxn>
                    <a:cxn ang="0">
                      <a:pos x="62" y="7"/>
                    </a:cxn>
                    <a:cxn ang="0">
                      <a:pos x="62" y="13"/>
                    </a:cxn>
                    <a:cxn ang="0">
                      <a:pos x="64" y="15"/>
                    </a:cxn>
                    <a:cxn ang="0">
                      <a:pos x="66" y="13"/>
                    </a:cxn>
                    <a:cxn ang="0">
                      <a:pos x="66" y="2"/>
                    </a:cxn>
                  </a:cxnLst>
                  <a:rect l="0" t="0" r="r" b="b"/>
                  <a:pathLst>
                    <a:path w="66" h="43">
                      <a:moveTo>
                        <a:pt x="66" y="2"/>
                      </a:moveTo>
                      <a:cubicBezTo>
                        <a:pt x="66" y="1"/>
                        <a:pt x="66" y="1"/>
                        <a:pt x="66" y="0"/>
                      </a:cubicBezTo>
                      <a:cubicBezTo>
                        <a:pt x="65" y="0"/>
                        <a:pt x="65" y="0"/>
                        <a:pt x="64" y="0"/>
                      </a:cubicBezTo>
                      <a:cubicBezTo>
                        <a:pt x="52" y="0"/>
                        <a:pt x="52" y="0"/>
                        <a:pt x="52" y="0"/>
                      </a:cubicBezTo>
                      <a:cubicBezTo>
                        <a:pt x="52" y="0"/>
                        <a:pt x="52" y="0"/>
                        <a:pt x="52" y="0"/>
                      </a:cubicBezTo>
                      <a:cubicBezTo>
                        <a:pt x="52" y="0"/>
                        <a:pt x="52" y="0"/>
                        <a:pt x="52" y="0"/>
                      </a:cubicBezTo>
                      <a:cubicBezTo>
                        <a:pt x="51" y="0"/>
                        <a:pt x="51" y="1"/>
                        <a:pt x="51" y="2"/>
                      </a:cubicBezTo>
                      <a:cubicBezTo>
                        <a:pt x="51" y="3"/>
                        <a:pt x="51" y="3"/>
                        <a:pt x="52" y="4"/>
                      </a:cubicBezTo>
                      <a:cubicBezTo>
                        <a:pt x="53" y="4"/>
                        <a:pt x="53" y="4"/>
                        <a:pt x="53" y="4"/>
                      </a:cubicBezTo>
                      <a:cubicBezTo>
                        <a:pt x="57" y="4"/>
                        <a:pt x="57" y="4"/>
                        <a:pt x="57" y="4"/>
                      </a:cubicBezTo>
                      <a:cubicBezTo>
                        <a:pt x="57" y="4"/>
                        <a:pt x="57" y="4"/>
                        <a:pt x="57" y="4"/>
                      </a:cubicBezTo>
                      <a:cubicBezTo>
                        <a:pt x="57" y="5"/>
                        <a:pt x="57" y="5"/>
                        <a:pt x="57" y="5"/>
                      </a:cubicBezTo>
                      <a:cubicBezTo>
                        <a:pt x="33" y="29"/>
                        <a:pt x="33" y="29"/>
                        <a:pt x="33" y="29"/>
                      </a:cubicBezTo>
                      <a:cubicBezTo>
                        <a:pt x="32" y="30"/>
                        <a:pt x="32" y="30"/>
                        <a:pt x="32" y="30"/>
                      </a:cubicBezTo>
                      <a:cubicBezTo>
                        <a:pt x="32" y="29"/>
                        <a:pt x="32" y="29"/>
                        <a:pt x="32" y="29"/>
                      </a:cubicBezTo>
                      <a:cubicBezTo>
                        <a:pt x="25" y="22"/>
                        <a:pt x="25" y="22"/>
                        <a:pt x="25" y="22"/>
                      </a:cubicBezTo>
                      <a:cubicBezTo>
                        <a:pt x="24" y="22"/>
                        <a:pt x="24" y="22"/>
                        <a:pt x="23" y="22"/>
                      </a:cubicBezTo>
                      <a:cubicBezTo>
                        <a:pt x="23" y="22"/>
                        <a:pt x="22" y="22"/>
                        <a:pt x="22" y="22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23" y="27"/>
                        <a:pt x="23" y="27"/>
                        <a:pt x="23" y="27"/>
                      </a:cubicBezTo>
                      <a:cubicBezTo>
                        <a:pt x="23" y="27"/>
                        <a:pt x="23" y="27"/>
                        <a:pt x="23" y="27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31" y="34"/>
                        <a:pt x="31" y="34"/>
                        <a:pt x="31" y="34"/>
                      </a:cubicBezTo>
                      <a:cubicBezTo>
                        <a:pt x="31" y="35"/>
                        <a:pt x="32" y="35"/>
                        <a:pt x="32" y="35"/>
                      </a:cubicBezTo>
                      <a:cubicBezTo>
                        <a:pt x="33" y="35"/>
                        <a:pt x="33" y="35"/>
                        <a:pt x="34" y="34"/>
                      </a:cubicBezTo>
                      <a:cubicBezTo>
                        <a:pt x="61" y="7"/>
                        <a:pt x="61" y="7"/>
                        <a:pt x="61" y="7"/>
                      </a:cubicBezTo>
                      <a:cubicBezTo>
                        <a:pt x="61" y="7"/>
                        <a:pt x="61" y="7"/>
                        <a:pt x="61" y="7"/>
                      </a:cubicBezTo>
                      <a:cubicBezTo>
                        <a:pt x="61" y="7"/>
                        <a:pt x="61" y="7"/>
                        <a:pt x="61" y="7"/>
                      </a:cubicBezTo>
                      <a:cubicBezTo>
                        <a:pt x="62" y="7"/>
                        <a:pt x="62" y="7"/>
                        <a:pt x="62" y="7"/>
                      </a:cubicBezTo>
                      <a:cubicBezTo>
                        <a:pt x="62" y="7"/>
                        <a:pt x="62" y="7"/>
                        <a:pt x="62" y="7"/>
                      </a:cubicBezTo>
                      <a:cubicBezTo>
                        <a:pt x="62" y="7"/>
                        <a:pt x="62" y="7"/>
                        <a:pt x="62" y="7"/>
                      </a:cubicBezTo>
                      <a:cubicBezTo>
                        <a:pt x="62" y="13"/>
                        <a:pt x="62" y="13"/>
                        <a:pt x="62" y="13"/>
                      </a:cubicBezTo>
                      <a:cubicBezTo>
                        <a:pt x="62" y="14"/>
                        <a:pt x="63" y="15"/>
                        <a:pt x="64" y="15"/>
                      </a:cubicBezTo>
                      <a:cubicBezTo>
                        <a:pt x="65" y="15"/>
                        <a:pt x="66" y="14"/>
                        <a:pt x="66" y="13"/>
                      </a:cubicBezTo>
                      <a:lnTo>
                        <a:pt x="66" y="2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30" name="Freeform: Shape 132"/>
                <p:cNvSpPr/>
                <p:nvPr/>
              </p:nvSpPr>
              <p:spPr bwMode="auto">
                <a:xfrm>
                  <a:off x="4891088" y="3225800"/>
                  <a:ext cx="60325" cy="85725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8" y="7"/>
                    </a:cxn>
                    <a:cxn ang="0">
                      <a:pos x="1" y="16"/>
                    </a:cxn>
                    <a:cxn ang="0">
                      <a:pos x="1" y="19"/>
                    </a:cxn>
                    <a:cxn ang="0">
                      <a:pos x="4" y="19"/>
                    </a:cxn>
                    <a:cxn ang="0">
                      <a:pos x="13" y="10"/>
                    </a:cxn>
                    <a:cxn ang="0">
                      <a:pos x="13" y="9"/>
                    </a:cxn>
                    <a:cxn ang="0">
                      <a:pos x="14" y="4"/>
                    </a:cxn>
                    <a:cxn ang="0">
                      <a:pos x="13" y="2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4" h="20">
                      <a:moveTo>
                        <a:pt x="10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7"/>
                        <a:pt x="0" y="18"/>
                        <a:pt x="1" y="19"/>
                      </a:cubicBezTo>
                      <a:cubicBezTo>
                        <a:pt x="2" y="20"/>
                        <a:pt x="3" y="20"/>
                        <a:pt x="4" y="19"/>
                      </a:cubicBez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13" y="10"/>
                        <a:pt x="13" y="9"/>
                        <a:pt x="13" y="9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4" y="3"/>
                        <a:pt x="13" y="2"/>
                        <a:pt x="13" y="2"/>
                      </a:cubicBezTo>
                      <a:cubicBezTo>
                        <a:pt x="12" y="1"/>
                        <a:pt x="11" y="1"/>
                        <a:pt x="10" y="0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31" name="Freeform: Shape 133"/>
                <p:cNvSpPr/>
                <p:nvPr/>
              </p:nvSpPr>
              <p:spPr bwMode="auto">
                <a:xfrm>
                  <a:off x="4984750" y="3136900"/>
                  <a:ext cx="55563" cy="33337"/>
                </a:xfrm>
                <a:custGeom>
                  <a:avLst/>
                  <a:gdLst/>
                  <a:ahLst/>
                  <a:cxnLst>
                    <a:cxn ang="0">
                      <a:pos x="1" y="5"/>
                    </a:cxn>
                    <a:cxn ang="0">
                      <a:pos x="0" y="7"/>
                    </a:cxn>
                    <a:cxn ang="0">
                      <a:pos x="4" y="8"/>
                    </a:cxn>
                    <a:cxn ang="0">
                      <a:pos x="6" y="8"/>
                    </a:cxn>
                    <a:cxn ang="0">
                      <a:pos x="12" y="4"/>
                    </a:cxn>
                    <a:cxn ang="0">
                      <a:pos x="13" y="1"/>
                    </a:cxn>
                    <a:cxn ang="0">
                      <a:pos x="10" y="0"/>
                    </a:cxn>
                    <a:cxn ang="0">
                      <a:pos x="4" y="4"/>
                    </a:cxn>
                    <a:cxn ang="0">
                      <a:pos x="0" y="3"/>
                    </a:cxn>
                    <a:cxn ang="0">
                      <a:pos x="1" y="5"/>
                    </a:cxn>
                  </a:cxnLst>
                  <a:rect l="0" t="0" r="r" b="b"/>
                  <a:pathLst>
                    <a:path w="13" h="8">
                      <a:moveTo>
                        <a:pt x="1" y="5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5" y="8"/>
                        <a:pt x="5" y="8"/>
                        <a:pt x="6" y="8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3" y="3"/>
                        <a:pt x="13" y="2"/>
                        <a:pt x="13" y="1"/>
                      </a:cubicBezTo>
                      <a:cubicBezTo>
                        <a:pt x="12" y="0"/>
                        <a:pt x="11" y="0"/>
                        <a:pt x="10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1" y="4"/>
                        <a:pt x="1" y="5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32" name="Freeform: Shape 134"/>
                <p:cNvSpPr/>
                <p:nvPr/>
              </p:nvSpPr>
              <p:spPr bwMode="auto">
                <a:xfrm>
                  <a:off x="4954588" y="3076575"/>
                  <a:ext cx="39688" cy="55562"/>
                </a:xfrm>
                <a:custGeom>
                  <a:avLst/>
                  <a:gdLst/>
                  <a:ahLst/>
                  <a:cxnLst>
                    <a:cxn ang="0">
                      <a:pos x="5" y="12"/>
                    </a:cxn>
                    <a:cxn ang="0">
                      <a:pos x="9" y="6"/>
                    </a:cxn>
                    <a:cxn ang="0">
                      <a:pos x="5" y="1"/>
                    </a:cxn>
                    <a:cxn ang="0">
                      <a:pos x="0" y="6"/>
                    </a:cxn>
                    <a:cxn ang="0">
                      <a:pos x="5" y="12"/>
                    </a:cxn>
                  </a:cxnLst>
                  <a:rect l="0" t="0" r="r" b="b"/>
                  <a:pathLst>
                    <a:path w="9" h="13">
                      <a:moveTo>
                        <a:pt x="5" y="12"/>
                      </a:moveTo>
                      <a:cubicBezTo>
                        <a:pt x="8" y="12"/>
                        <a:pt x="9" y="8"/>
                        <a:pt x="9" y="6"/>
                      </a:cubicBezTo>
                      <a:cubicBezTo>
                        <a:pt x="9" y="3"/>
                        <a:pt x="7" y="1"/>
                        <a:pt x="5" y="1"/>
                      </a:cubicBezTo>
                      <a:cubicBezTo>
                        <a:pt x="2" y="0"/>
                        <a:pt x="0" y="3"/>
                        <a:pt x="0" y="6"/>
                      </a:cubicBezTo>
                      <a:cubicBezTo>
                        <a:pt x="0" y="10"/>
                        <a:pt x="4" y="13"/>
                        <a:pt x="5" y="12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33" name="Freeform: Shape 135"/>
                <p:cNvSpPr/>
                <p:nvPr/>
              </p:nvSpPr>
              <p:spPr bwMode="auto">
                <a:xfrm>
                  <a:off x="4886325" y="3132138"/>
                  <a:ext cx="107950" cy="171450"/>
                </a:xfrm>
                <a:custGeom>
                  <a:avLst/>
                  <a:gdLst/>
                  <a:ahLst/>
                  <a:cxnLst>
                    <a:cxn ang="0">
                      <a:pos x="3" y="9"/>
                    </a:cxn>
                    <a:cxn ang="0">
                      <a:pos x="3" y="9"/>
                    </a:cxn>
                    <a:cxn ang="0">
                      <a:pos x="9" y="4"/>
                    </a:cxn>
                    <a:cxn ang="0">
                      <a:pos x="14" y="5"/>
                    </a:cxn>
                    <a:cxn ang="0">
                      <a:pos x="12" y="5"/>
                    </a:cxn>
                    <a:cxn ang="0">
                      <a:pos x="9" y="17"/>
                    </a:cxn>
                    <a:cxn ang="0">
                      <a:pos x="10" y="18"/>
                    </a:cxn>
                    <a:cxn ang="0">
                      <a:pos x="14" y="22"/>
                    </a:cxn>
                    <a:cxn ang="0">
                      <a:pos x="19" y="28"/>
                    </a:cxn>
                    <a:cxn ang="0">
                      <a:pos x="18" y="37"/>
                    </a:cxn>
                    <a:cxn ang="0">
                      <a:pos x="20" y="40"/>
                    </a:cxn>
                    <a:cxn ang="0">
                      <a:pos x="23" y="38"/>
                    </a:cxn>
                    <a:cxn ang="0">
                      <a:pos x="24" y="28"/>
                    </a:cxn>
                    <a:cxn ang="0">
                      <a:pos x="24" y="25"/>
                    </a:cxn>
                    <a:cxn ang="0">
                      <a:pos x="19" y="19"/>
                    </a:cxn>
                    <a:cxn ang="0">
                      <a:pos x="22" y="5"/>
                    </a:cxn>
                    <a:cxn ang="0">
                      <a:pos x="22" y="2"/>
                    </a:cxn>
                    <a:cxn ang="0">
                      <a:pos x="22" y="3"/>
                    </a:cxn>
                    <a:cxn ang="0">
                      <a:pos x="20" y="8"/>
                    </a:cxn>
                    <a:cxn ang="0">
                      <a:pos x="21" y="3"/>
                    </a:cxn>
                    <a:cxn ang="0">
                      <a:pos x="21" y="2"/>
                    </a:cxn>
                    <a:cxn ang="0">
                      <a:pos x="21" y="2"/>
                    </a:cxn>
                    <a:cxn ang="0">
                      <a:pos x="20" y="1"/>
                    </a:cxn>
                    <a:cxn ang="0">
                      <a:pos x="19" y="2"/>
                    </a:cxn>
                    <a:cxn ang="0">
                      <a:pos x="20" y="3"/>
                    </a:cxn>
                    <a:cxn ang="0">
                      <a:pos x="19" y="8"/>
                    </a:cxn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15" y="0"/>
                    </a:cxn>
                    <a:cxn ang="0">
                      <a:pos x="8" y="0"/>
                    </a:cxn>
                    <a:cxn ang="0">
                      <a:pos x="0" y="6"/>
                    </a:cxn>
                    <a:cxn ang="0">
                      <a:pos x="0" y="9"/>
                    </a:cxn>
                    <a:cxn ang="0">
                      <a:pos x="3" y="9"/>
                    </a:cxn>
                  </a:cxnLst>
                  <a:rect l="0" t="0" r="r" b="b"/>
                  <a:pathLst>
                    <a:path w="25" h="40">
                      <a:moveTo>
                        <a:pt x="3" y="9"/>
                      </a:move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8"/>
                        <a:pt x="10" y="14"/>
                        <a:pt x="9" y="17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0" y="19"/>
                        <a:pt x="11" y="21"/>
                        <a:pt x="14" y="22"/>
                      </a:cubicBezTo>
                      <a:cubicBezTo>
                        <a:pt x="15" y="23"/>
                        <a:pt x="19" y="28"/>
                        <a:pt x="19" y="28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8" y="39"/>
                        <a:pt x="19" y="40"/>
                        <a:pt x="20" y="40"/>
                      </a:cubicBezTo>
                      <a:cubicBezTo>
                        <a:pt x="21" y="40"/>
                        <a:pt x="23" y="39"/>
                        <a:pt x="23" y="38"/>
                      </a:cubicBezTo>
                      <a:cubicBezTo>
                        <a:pt x="24" y="28"/>
                        <a:pt x="24" y="28"/>
                        <a:pt x="24" y="28"/>
                      </a:cubicBezTo>
                      <a:cubicBezTo>
                        <a:pt x="25" y="26"/>
                        <a:pt x="24" y="26"/>
                        <a:pt x="24" y="25"/>
                      </a:cubicBezTo>
                      <a:cubicBezTo>
                        <a:pt x="24" y="25"/>
                        <a:pt x="19" y="19"/>
                        <a:pt x="19" y="19"/>
                      </a:cubicBezTo>
                      <a:cubicBezTo>
                        <a:pt x="20" y="11"/>
                        <a:pt x="23" y="6"/>
                        <a:pt x="22" y="5"/>
                      </a:cubicBezTo>
                      <a:cubicBezTo>
                        <a:pt x="22" y="3"/>
                        <a:pt x="22" y="2"/>
                        <a:pt x="22" y="2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2" y="6"/>
                        <a:pt x="20" y="8"/>
                        <a:pt x="20" y="8"/>
                      </a:cubicBezTo>
                      <a:cubicBezTo>
                        <a:pt x="20" y="8"/>
                        <a:pt x="21" y="4"/>
                        <a:pt x="21" y="3"/>
                      </a:cubicBezTo>
                      <a:cubicBezTo>
                        <a:pt x="21" y="3"/>
                        <a:pt x="21" y="2"/>
                        <a:pt x="21" y="2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9" y="2"/>
                        <a:pt x="19" y="3"/>
                        <a:pt x="20" y="3"/>
                      </a:cubicBezTo>
                      <a:cubicBezTo>
                        <a:pt x="20" y="3"/>
                        <a:pt x="19" y="6"/>
                        <a:pt x="19" y="8"/>
                      </a:cubicBezTo>
                      <a:cubicBezTo>
                        <a:pt x="19" y="2"/>
                        <a:pt x="18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5" y="0"/>
                        <a:pt x="15" y="0"/>
                      </a:cubicBezTo>
                      <a:cubicBezTo>
                        <a:pt x="14" y="0"/>
                        <a:pt x="11" y="0"/>
                        <a:pt x="8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7"/>
                        <a:pt x="0" y="8"/>
                        <a:pt x="0" y="9"/>
                      </a:cubicBezTo>
                      <a:cubicBezTo>
                        <a:pt x="1" y="10"/>
                        <a:pt x="2" y="10"/>
                        <a:pt x="3" y="9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</p:grpSp>
        </p:grpSp>
        <p:sp>
          <p:nvSpPr>
            <p:cNvPr id="24" name="Oval 136"/>
            <p:cNvSpPr/>
            <p:nvPr/>
          </p:nvSpPr>
          <p:spPr bwMode="auto">
            <a:xfrm>
              <a:off x="5116129" y="3741383"/>
              <a:ext cx="376201" cy="376201"/>
            </a:xfrm>
            <a:prstGeom prst="ellipse">
              <a:avLst/>
            </a:prstGeom>
            <a:solidFill>
              <a:srgbClr val="3D6E29"/>
            </a:solidFill>
            <a:ln w="12700">
              <a:solidFill>
                <a:schemeClr val="bg1"/>
              </a:solidFill>
              <a:round/>
            </a:ln>
          </p:spPr>
          <p:txBody>
            <a:bodyPr vert="horz" wrap="none" lIns="121920" tIns="60960" rIns="121920" bIns="60960" anchor="ctr" anchorCtr="1" compatLnSpc="1">
              <a:normAutofit fontScale="65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01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Oval 137"/>
            <p:cNvSpPr/>
            <p:nvPr/>
          </p:nvSpPr>
          <p:spPr bwMode="auto">
            <a:xfrm>
              <a:off x="6196156" y="2881466"/>
              <a:ext cx="376201" cy="376201"/>
            </a:xfrm>
            <a:prstGeom prst="ellipse">
              <a:avLst/>
            </a:prstGeom>
            <a:solidFill>
              <a:srgbClr val="74BD15"/>
            </a:solidFill>
            <a:ln w="12700">
              <a:solidFill>
                <a:schemeClr val="bg1"/>
              </a:solidFill>
              <a:round/>
            </a:ln>
          </p:spPr>
          <p:txBody>
            <a:bodyPr vert="horz" wrap="none" lIns="121920" tIns="60960" rIns="121920" bIns="60960" anchor="ctr" anchorCtr="1" compatLnSpc="1">
              <a:normAutofit fontScale="65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02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6" name="Oval 138"/>
            <p:cNvSpPr/>
            <p:nvPr/>
          </p:nvSpPr>
          <p:spPr bwMode="auto">
            <a:xfrm>
              <a:off x="6288116" y="4461509"/>
              <a:ext cx="376201" cy="376201"/>
            </a:xfrm>
            <a:prstGeom prst="ellipse">
              <a:avLst/>
            </a:prstGeom>
            <a:solidFill>
              <a:srgbClr val="3D6E29"/>
            </a:solidFill>
            <a:ln w="12700">
              <a:solidFill>
                <a:schemeClr val="bg1"/>
              </a:solidFill>
              <a:round/>
            </a:ln>
          </p:spPr>
          <p:txBody>
            <a:bodyPr vert="horz" wrap="none" lIns="121920" tIns="60960" rIns="121920" bIns="60960" anchor="ctr" anchorCtr="1" compatLnSpc="1">
              <a:normAutofit fontScale="65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03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8231943" y="4865251"/>
            <a:ext cx="2913191" cy="856637"/>
            <a:chOff x="1415480" y="1651350"/>
            <a:chExt cx="2913191" cy="856637"/>
          </a:xfrm>
        </p:grpSpPr>
        <p:sp>
          <p:nvSpPr>
            <p:cNvPr id="12" name="TextBox 44"/>
            <p:cNvSpPr txBox="1"/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</p:spPr>
          <p:txBody>
            <a:bodyPr wrap="none" lIns="480000" tIns="0" rIns="0" bIns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标题文本预设</a:t>
              </a: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TextBox 45"/>
            <p:cNvSpPr txBox="1"/>
            <p:nvPr/>
          </p:nvSpPr>
          <p:spPr bwMode="auto">
            <a:xfrm>
              <a:off x="1415480" y="1951808"/>
              <a:ext cx="2913191" cy="556179"/>
            </a:xfrm>
            <a:prstGeom prst="rect">
              <a:avLst/>
            </a:prstGeom>
            <a:noFill/>
          </p:spPr>
          <p:txBody>
            <a:bodyPr wrap="square" lIns="480000" tIns="0" rIns="0" bIns="0" anchor="ctr" anchorCtr="0">
              <a:normAutofit fontScale="925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 </a:t>
              </a:r>
              <a:br>
                <a:rPr kumimoji="0" lang="zh-CN" altLang="en-US" sz="13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zh-CN" altLang="en-US" sz="13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（建议使用主题字体）</a:t>
              </a:r>
              <a:endPara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6" name="Group 46"/>
          <p:cNvGrpSpPr/>
          <p:nvPr/>
        </p:nvGrpSpPr>
        <p:grpSpPr>
          <a:xfrm>
            <a:off x="1343472" y="4855751"/>
            <a:ext cx="2619115" cy="866137"/>
            <a:chOff x="793990" y="1227225"/>
            <a:chExt cx="2299240" cy="866137"/>
          </a:xfrm>
        </p:grpSpPr>
        <p:sp>
          <p:nvSpPr>
            <p:cNvPr id="10" name="TextBox 47"/>
            <p:cNvSpPr txBox="1"/>
            <p:nvPr/>
          </p:nvSpPr>
          <p:spPr bwMode="auto">
            <a:xfrm>
              <a:off x="793990" y="1227225"/>
              <a:ext cx="2299240" cy="309958"/>
            </a:xfrm>
            <a:prstGeom prst="rect">
              <a:avLst/>
            </a:prstGeom>
            <a:noFill/>
          </p:spPr>
          <p:txBody>
            <a:bodyPr wrap="none" lIns="0" tIns="0" rIns="576000" bIns="0" anchor="ctr" anchorCtr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标题文本预设</a:t>
              </a: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TextBox 48"/>
            <p:cNvSpPr txBox="1"/>
            <p:nvPr/>
          </p:nvSpPr>
          <p:spPr bwMode="auto">
            <a:xfrm>
              <a:off x="793990" y="1537183"/>
              <a:ext cx="2299240" cy="556179"/>
            </a:xfrm>
            <a:prstGeom prst="rect">
              <a:avLst/>
            </a:prstGeom>
            <a:noFill/>
          </p:spPr>
          <p:txBody>
            <a:bodyPr wrap="square" lIns="0" tIns="0" rIns="576000" bIns="0" anchor="ctr" anchorCtr="0">
              <a:normAutofit fontScale="87500" lnSpcReduction="200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 </a:t>
              </a:r>
              <a:br>
                <a:rPr kumimoji="0" lang="zh-CN" altLang="en-US" sz="13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zh-CN" altLang="en-US" sz="13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（建议使用主题字体）</a:t>
              </a:r>
              <a:endPara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7" name="Group 2"/>
          <p:cNvGrpSpPr/>
          <p:nvPr/>
        </p:nvGrpSpPr>
        <p:grpSpPr>
          <a:xfrm>
            <a:off x="4818760" y="1323599"/>
            <a:ext cx="2619115" cy="1098327"/>
            <a:chOff x="4818760" y="1367017"/>
            <a:chExt cx="2619115" cy="1098327"/>
          </a:xfrm>
        </p:grpSpPr>
        <p:sp>
          <p:nvSpPr>
            <p:cNvPr id="8" name="TextBox 56"/>
            <p:cNvSpPr txBox="1"/>
            <p:nvPr/>
          </p:nvSpPr>
          <p:spPr bwMode="auto">
            <a:xfrm>
              <a:off x="4818760" y="1367017"/>
              <a:ext cx="2619115" cy="309958"/>
            </a:xfrm>
            <a:prstGeom prst="rect">
              <a:avLst/>
            </a:prstGeom>
            <a:noFill/>
          </p:spPr>
          <p:txBody>
            <a:bodyPr wrap="none" lIns="0" tIns="0" rIns="0" bIns="0" anchor="t" anchorCtr="1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标题文本预设</a:t>
              </a: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" name="TextBox 57"/>
            <p:cNvSpPr txBox="1"/>
            <p:nvPr/>
          </p:nvSpPr>
          <p:spPr bwMode="auto">
            <a:xfrm>
              <a:off x="4818760" y="1676975"/>
              <a:ext cx="2619115" cy="788369"/>
            </a:xfrm>
            <a:prstGeom prst="rect">
              <a:avLst/>
            </a:prstGeom>
            <a:noFill/>
          </p:spPr>
          <p:txBody>
            <a:bodyPr wrap="square" lIns="0" tIns="0" rIns="0" bIns="0" anchor="t" anchorCtr="1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 </a:t>
              </a:r>
              <a:br>
                <a:rPr kumimoji="0" lang="zh-CN" altLang="en-US" sz="13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zh-CN" altLang="en-US" sz="13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（建议使用主题字体）</a:t>
              </a:r>
              <a:endPara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403615" y="39075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as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7"/>
          <p:cNvSpPr txBox="1"/>
          <p:nvPr/>
        </p:nvSpPr>
        <p:spPr>
          <a:xfrm>
            <a:off x="6910691" y="1207935"/>
            <a:ext cx="4493909" cy="502765"/>
          </a:xfrm>
          <a:prstGeom prst="rect">
            <a:avLst/>
          </a:prstGeom>
          <a:noFill/>
        </p:spPr>
        <p:txBody>
          <a:bodyPr wrap="none">
            <a:normAutofit fontScale="8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555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标题文本预设</a:t>
            </a:r>
            <a:endParaRPr kumimoji="0" lang="zh-CN" altLang="en-US" sz="3555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910691" y="1808819"/>
            <a:ext cx="4493908" cy="851231"/>
          </a:xfrm>
          <a:prstGeom prst="rect">
            <a:avLst/>
          </a:prstGeom>
        </p:spPr>
        <p:txBody>
          <a:bodyPr wrap="square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此部分内容作为文字排版占位显示（建议使用主题字体）</a:t>
            </a:r>
            <a:b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</a:b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如需更改请在（设置形状格式）菜单下（文本选项）中调整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971145" y="2856289"/>
            <a:ext cx="4501717" cy="461537"/>
            <a:chOff x="7214440" y="2856289"/>
            <a:chExt cx="4501717" cy="461537"/>
          </a:xfrm>
        </p:grpSpPr>
        <p:sp>
          <p:nvSpPr>
            <p:cNvPr id="27" name="椭圆 26"/>
            <p:cNvSpPr/>
            <p:nvPr/>
          </p:nvSpPr>
          <p:spPr>
            <a:xfrm>
              <a:off x="7214440" y="2889925"/>
              <a:ext cx="413117" cy="413117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7763584" y="2856289"/>
              <a:ext cx="3952573" cy="461537"/>
            </a:xfrm>
            <a:prstGeom prst="rect">
              <a:avLst/>
            </a:prstGeom>
          </p:spPr>
          <p:txBody>
            <a:bodyPr wrap="square">
              <a:normAutofit fontScale="72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此部分内容作为文字排版占位显示（建议使用主题字体）</a:t>
              </a:r>
              <a:br>
                <a:rPr kumimoji="0" lang="zh-CN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zh-CN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如需更改请在（设置形状格式）菜单下（文本选项）中调整</a:t>
              </a:r>
              <a:endParaRPr kumimoji="0" lang="zh-CN" altLang="en-US" sz="146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7300764" y="2976259"/>
              <a:ext cx="240468" cy="240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9"/>
                    <a:pt x="20178" y="20619"/>
                    <a:pt x="19636" y="20619"/>
                  </a:cubicBezTo>
                  <a:lnTo>
                    <a:pt x="1964" y="20619"/>
                  </a:lnTo>
                  <a:cubicBezTo>
                    <a:pt x="1421" y="20619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4294" y="17673"/>
                  </a:moveTo>
                  <a:lnTo>
                    <a:pt x="8376" y="10732"/>
                  </a:lnTo>
                  <a:lnTo>
                    <a:pt x="10838" y="14425"/>
                  </a:lnTo>
                  <a:cubicBezTo>
                    <a:pt x="10862" y="14484"/>
                    <a:pt x="10898" y="14536"/>
                    <a:pt x="10942" y="14581"/>
                  </a:cubicBezTo>
                  <a:lnTo>
                    <a:pt x="10944" y="14583"/>
                  </a:lnTo>
                  <a:cubicBezTo>
                    <a:pt x="11033" y="14673"/>
                    <a:pt x="11155" y="14727"/>
                    <a:pt x="11291" y="14727"/>
                  </a:cubicBezTo>
                  <a:cubicBezTo>
                    <a:pt x="11427" y="14727"/>
                    <a:pt x="11549" y="14673"/>
                    <a:pt x="11638" y="14583"/>
                  </a:cubicBezTo>
                  <a:lnTo>
                    <a:pt x="13686" y="12536"/>
                  </a:lnTo>
                  <a:lnTo>
                    <a:pt x="17242" y="17673"/>
                  </a:lnTo>
                  <a:cubicBezTo>
                    <a:pt x="17242" y="17673"/>
                    <a:pt x="4294" y="17673"/>
                    <a:pt x="4294" y="17673"/>
                  </a:cubicBezTo>
                  <a:close/>
                  <a:moveTo>
                    <a:pt x="18620" y="17982"/>
                  </a:moveTo>
                  <a:lnTo>
                    <a:pt x="18617" y="17978"/>
                  </a:lnTo>
                  <a:cubicBezTo>
                    <a:pt x="18590" y="17913"/>
                    <a:pt x="18551" y="17858"/>
                    <a:pt x="18501" y="17810"/>
                  </a:cubicBezTo>
                  <a:lnTo>
                    <a:pt x="14201" y="11600"/>
                  </a:lnTo>
                  <a:lnTo>
                    <a:pt x="14200" y="11601"/>
                  </a:lnTo>
                  <a:cubicBezTo>
                    <a:pt x="14127" y="11420"/>
                    <a:pt x="13952" y="11291"/>
                    <a:pt x="13745" y="11291"/>
                  </a:cubicBezTo>
                  <a:cubicBezTo>
                    <a:pt x="13610" y="11291"/>
                    <a:pt x="13488" y="11346"/>
                    <a:pt x="13398" y="11435"/>
                  </a:cubicBezTo>
                  <a:lnTo>
                    <a:pt x="11360" y="13473"/>
                  </a:lnTo>
                  <a:lnTo>
                    <a:pt x="8798" y="9630"/>
                  </a:lnTo>
                  <a:cubicBezTo>
                    <a:pt x="8724" y="9453"/>
                    <a:pt x="8550" y="9327"/>
                    <a:pt x="8345" y="9327"/>
                  </a:cubicBezTo>
                  <a:cubicBezTo>
                    <a:pt x="8175" y="9327"/>
                    <a:pt x="8033" y="9420"/>
                    <a:pt x="7945" y="9551"/>
                  </a:cubicBezTo>
                  <a:lnTo>
                    <a:pt x="7937" y="9546"/>
                  </a:lnTo>
                  <a:lnTo>
                    <a:pt x="3028" y="17891"/>
                  </a:lnTo>
                  <a:lnTo>
                    <a:pt x="3036" y="17897"/>
                  </a:lnTo>
                  <a:cubicBezTo>
                    <a:pt x="2983" y="17974"/>
                    <a:pt x="2945" y="18063"/>
                    <a:pt x="2945" y="18164"/>
                  </a:cubicBezTo>
                  <a:cubicBezTo>
                    <a:pt x="2945" y="18435"/>
                    <a:pt x="3165" y="18655"/>
                    <a:pt x="3436" y="18655"/>
                  </a:cubicBezTo>
                  <a:lnTo>
                    <a:pt x="18164" y="18655"/>
                  </a:lnTo>
                  <a:cubicBezTo>
                    <a:pt x="18435" y="18655"/>
                    <a:pt x="18655" y="18435"/>
                    <a:pt x="18655" y="18164"/>
                  </a:cubicBezTo>
                  <a:cubicBezTo>
                    <a:pt x="18655" y="18099"/>
                    <a:pt x="18640" y="18039"/>
                    <a:pt x="18618" y="17983"/>
                  </a:cubicBezTo>
                  <a:cubicBezTo>
                    <a:pt x="18618" y="17983"/>
                    <a:pt x="18620" y="17982"/>
                    <a:pt x="18620" y="17982"/>
                  </a:cubicBezTo>
                  <a:close/>
                  <a:moveTo>
                    <a:pt x="5400" y="3927"/>
                  </a:moveTo>
                  <a:cubicBezTo>
                    <a:pt x="6213" y="3927"/>
                    <a:pt x="6873" y="4587"/>
                    <a:pt x="6873" y="5400"/>
                  </a:cubicBezTo>
                  <a:cubicBezTo>
                    <a:pt x="6873" y="6214"/>
                    <a:pt x="6213" y="6873"/>
                    <a:pt x="5400" y="6873"/>
                  </a:cubicBezTo>
                  <a:cubicBezTo>
                    <a:pt x="4587" y="6873"/>
                    <a:pt x="3927" y="6214"/>
                    <a:pt x="3927" y="5400"/>
                  </a:cubicBezTo>
                  <a:cubicBezTo>
                    <a:pt x="3927" y="4587"/>
                    <a:pt x="4587" y="3927"/>
                    <a:pt x="5400" y="3927"/>
                  </a:cubicBezTo>
                  <a:moveTo>
                    <a:pt x="5400" y="7855"/>
                  </a:moveTo>
                  <a:cubicBezTo>
                    <a:pt x="6756" y="7855"/>
                    <a:pt x="7855" y="6756"/>
                    <a:pt x="7855" y="5400"/>
                  </a:cubicBezTo>
                  <a:cubicBezTo>
                    <a:pt x="7855" y="4045"/>
                    <a:pt x="6756" y="2945"/>
                    <a:pt x="5400" y="2945"/>
                  </a:cubicBezTo>
                  <a:cubicBezTo>
                    <a:pt x="4044" y="2945"/>
                    <a:pt x="2945" y="4045"/>
                    <a:pt x="2945" y="5400"/>
                  </a:cubicBezTo>
                  <a:cubicBezTo>
                    <a:pt x="2945" y="6756"/>
                    <a:pt x="4044" y="7855"/>
                    <a:pt x="5400" y="7855"/>
                  </a:cubicBezTo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971145" y="5189523"/>
            <a:ext cx="4501717" cy="461537"/>
            <a:chOff x="7214440" y="5189523"/>
            <a:chExt cx="4501717" cy="461537"/>
          </a:xfrm>
        </p:grpSpPr>
        <p:sp>
          <p:nvSpPr>
            <p:cNvPr id="24" name="椭圆 23"/>
            <p:cNvSpPr/>
            <p:nvPr/>
          </p:nvSpPr>
          <p:spPr>
            <a:xfrm>
              <a:off x="7214440" y="5223159"/>
              <a:ext cx="413117" cy="413117"/>
            </a:xfrm>
            <a:prstGeom prst="ellipse">
              <a:avLst/>
            </a:prstGeom>
            <a:solidFill>
              <a:srgbClr val="3AB5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7763584" y="5189523"/>
              <a:ext cx="3952573" cy="461537"/>
            </a:xfrm>
            <a:prstGeom prst="rect">
              <a:avLst/>
            </a:prstGeom>
          </p:spPr>
          <p:txBody>
            <a:bodyPr wrap="square">
              <a:normAutofit fontScale="72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此部分内容作为文字排版占位显示（建议使用主题字体）</a:t>
              </a:r>
              <a:br>
                <a:rPr kumimoji="0" lang="zh-CN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zh-CN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如需更改请在（设置形状格式）菜单下（文本选项）中调整</a:t>
              </a:r>
              <a:endParaRPr kumimoji="0" lang="zh-CN" altLang="en-US" sz="14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7303101" y="5309493"/>
              <a:ext cx="240468" cy="240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971145" y="4411779"/>
            <a:ext cx="4501717" cy="461537"/>
            <a:chOff x="7214440" y="4411779"/>
            <a:chExt cx="4501717" cy="461537"/>
          </a:xfrm>
        </p:grpSpPr>
        <p:sp>
          <p:nvSpPr>
            <p:cNvPr id="21" name="椭圆 20"/>
            <p:cNvSpPr/>
            <p:nvPr/>
          </p:nvSpPr>
          <p:spPr>
            <a:xfrm>
              <a:off x="7214440" y="4445415"/>
              <a:ext cx="413117" cy="413117"/>
            </a:xfrm>
            <a:prstGeom prst="ellipse">
              <a:avLst/>
            </a:prstGeom>
            <a:solidFill>
              <a:srgbClr val="087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763584" y="4411779"/>
              <a:ext cx="3952573" cy="461537"/>
            </a:xfrm>
            <a:prstGeom prst="rect">
              <a:avLst/>
            </a:prstGeom>
          </p:spPr>
          <p:txBody>
            <a:bodyPr wrap="square">
              <a:normAutofit fontScale="72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此部分内容作为文字排版占位显示（建议使用主题字体）</a:t>
              </a:r>
              <a:br>
                <a:rPr kumimoji="0" lang="zh-CN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zh-CN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如需更改请在（设置形状格式）菜单下（文本选项）中调整</a:t>
              </a:r>
              <a:endParaRPr kumimoji="0" lang="zh-CN" altLang="en-US" sz="14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7298468" y="4542637"/>
              <a:ext cx="240468" cy="218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4" extrusionOk="0">
                  <a:moveTo>
                    <a:pt x="20618" y="7406"/>
                  </a:moveTo>
                  <a:lnTo>
                    <a:pt x="13580" y="7406"/>
                  </a:lnTo>
                  <a:cubicBezTo>
                    <a:pt x="13156" y="6803"/>
                    <a:pt x="12718" y="6095"/>
                    <a:pt x="12319" y="5293"/>
                  </a:cubicBezTo>
                  <a:lnTo>
                    <a:pt x="20618" y="5293"/>
                  </a:lnTo>
                  <a:cubicBezTo>
                    <a:pt x="20618" y="5293"/>
                    <a:pt x="20618" y="7406"/>
                    <a:pt x="20618" y="7406"/>
                  </a:cubicBezTo>
                  <a:close/>
                  <a:moveTo>
                    <a:pt x="19636" y="13747"/>
                  </a:moveTo>
                  <a:lnTo>
                    <a:pt x="11291" y="13747"/>
                  </a:lnTo>
                  <a:lnTo>
                    <a:pt x="11291" y="8463"/>
                  </a:lnTo>
                  <a:lnTo>
                    <a:pt x="13090" y="8463"/>
                  </a:lnTo>
                  <a:cubicBezTo>
                    <a:pt x="14022" y="9712"/>
                    <a:pt x="14815" y="10437"/>
                    <a:pt x="14882" y="10497"/>
                  </a:cubicBezTo>
                  <a:cubicBezTo>
                    <a:pt x="15009" y="10610"/>
                    <a:pt x="15174" y="10644"/>
                    <a:pt x="15323" y="10601"/>
                  </a:cubicBezTo>
                  <a:cubicBezTo>
                    <a:pt x="15418" y="10574"/>
                    <a:pt x="15505" y="10516"/>
                    <a:pt x="15573" y="10429"/>
                  </a:cubicBezTo>
                  <a:cubicBezTo>
                    <a:pt x="15746" y="10205"/>
                    <a:pt x="15718" y="9871"/>
                    <a:pt x="15510" y="9684"/>
                  </a:cubicBezTo>
                  <a:cubicBezTo>
                    <a:pt x="15498" y="9674"/>
                    <a:pt x="15023" y="9238"/>
                    <a:pt x="14383" y="8463"/>
                  </a:cubicBezTo>
                  <a:lnTo>
                    <a:pt x="19636" y="8463"/>
                  </a:lnTo>
                  <a:cubicBezTo>
                    <a:pt x="19636" y="8463"/>
                    <a:pt x="19636" y="13747"/>
                    <a:pt x="19636" y="13747"/>
                  </a:cubicBezTo>
                  <a:close/>
                  <a:moveTo>
                    <a:pt x="19636" y="20087"/>
                  </a:moveTo>
                  <a:lnTo>
                    <a:pt x="11291" y="20087"/>
                  </a:lnTo>
                  <a:lnTo>
                    <a:pt x="11291" y="14803"/>
                  </a:lnTo>
                  <a:lnTo>
                    <a:pt x="19636" y="14803"/>
                  </a:lnTo>
                  <a:cubicBezTo>
                    <a:pt x="19636" y="14803"/>
                    <a:pt x="19636" y="20087"/>
                    <a:pt x="19636" y="20087"/>
                  </a:cubicBezTo>
                  <a:close/>
                  <a:moveTo>
                    <a:pt x="11291" y="5461"/>
                  </a:moveTo>
                  <a:cubicBezTo>
                    <a:pt x="11626" y="6178"/>
                    <a:pt x="11991" y="6828"/>
                    <a:pt x="12360" y="7406"/>
                  </a:cubicBezTo>
                  <a:lnTo>
                    <a:pt x="11291" y="7406"/>
                  </a:lnTo>
                  <a:cubicBezTo>
                    <a:pt x="11291" y="7406"/>
                    <a:pt x="11291" y="5461"/>
                    <a:pt x="11291" y="5461"/>
                  </a:cubicBezTo>
                  <a:close/>
                  <a:moveTo>
                    <a:pt x="12871" y="1481"/>
                  </a:moveTo>
                  <a:cubicBezTo>
                    <a:pt x="14045" y="751"/>
                    <a:pt x="15436" y="979"/>
                    <a:pt x="15979" y="1990"/>
                  </a:cubicBezTo>
                  <a:cubicBezTo>
                    <a:pt x="16343" y="2668"/>
                    <a:pt x="16223" y="3523"/>
                    <a:pt x="15755" y="4236"/>
                  </a:cubicBezTo>
                  <a:lnTo>
                    <a:pt x="11845" y="4236"/>
                  </a:lnTo>
                  <a:cubicBezTo>
                    <a:pt x="11740" y="3975"/>
                    <a:pt x="11641" y="3708"/>
                    <a:pt x="11550" y="3432"/>
                  </a:cubicBezTo>
                  <a:cubicBezTo>
                    <a:pt x="11653" y="2691"/>
                    <a:pt x="12120" y="1947"/>
                    <a:pt x="12871" y="1481"/>
                  </a:cubicBezTo>
                  <a:moveTo>
                    <a:pt x="10309" y="7406"/>
                  </a:moveTo>
                  <a:lnTo>
                    <a:pt x="9224" y="7406"/>
                  </a:lnTo>
                  <a:cubicBezTo>
                    <a:pt x="9600" y="6819"/>
                    <a:pt x="9970" y="6158"/>
                    <a:pt x="10309" y="5429"/>
                  </a:cubicBezTo>
                  <a:cubicBezTo>
                    <a:pt x="10309" y="5429"/>
                    <a:pt x="10309" y="7406"/>
                    <a:pt x="10309" y="7406"/>
                  </a:cubicBezTo>
                  <a:close/>
                  <a:moveTo>
                    <a:pt x="10309" y="13747"/>
                  </a:moveTo>
                  <a:lnTo>
                    <a:pt x="1964" y="13747"/>
                  </a:lnTo>
                  <a:lnTo>
                    <a:pt x="1964" y="8463"/>
                  </a:lnTo>
                  <a:lnTo>
                    <a:pt x="7202" y="8463"/>
                  </a:lnTo>
                  <a:cubicBezTo>
                    <a:pt x="6563" y="9238"/>
                    <a:pt x="6087" y="9674"/>
                    <a:pt x="6075" y="9684"/>
                  </a:cubicBezTo>
                  <a:cubicBezTo>
                    <a:pt x="5867" y="9871"/>
                    <a:pt x="5839" y="10205"/>
                    <a:pt x="6012" y="10429"/>
                  </a:cubicBezTo>
                  <a:cubicBezTo>
                    <a:pt x="6080" y="10516"/>
                    <a:pt x="6167" y="10574"/>
                    <a:pt x="6261" y="10601"/>
                  </a:cubicBezTo>
                  <a:cubicBezTo>
                    <a:pt x="6411" y="10644"/>
                    <a:pt x="6575" y="10610"/>
                    <a:pt x="6703" y="10497"/>
                  </a:cubicBezTo>
                  <a:cubicBezTo>
                    <a:pt x="6770" y="10437"/>
                    <a:pt x="7563" y="9712"/>
                    <a:pt x="8495" y="8463"/>
                  </a:cubicBezTo>
                  <a:lnTo>
                    <a:pt x="10309" y="8463"/>
                  </a:lnTo>
                  <a:cubicBezTo>
                    <a:pt x="10309" y="8463"/>
                    <a:pt x="10309" y="13747"/>
                    <a:pt x="10309" y="13747"/>
                  </a:cubicBezTo>
                  <a:close/>
                  <a:moveTo>
                    <a:pt x="10309" y="20087"/>
                  </a:moveTo>
                  <a:lnTo>
                    <a:pt x="1964" y="20087"/>
                  </a:lnTo>
                  <a:lnTo>
                    <a:pt x="1964" y="14803"/>
                  </a:lnTo>
                  <a:lnTo>
                    <a:pt x="10309" y="14803"/>
                  </a:lnTo>
                  <a:cubicBezTo>
                    <a:pt x="10309" y="14803"/>
                    <a:pt x="10309" y="20087"/>
                    <a:pt x="10309" y="20087"/>
                  </a:cubicBezTo>
                  <a:close/>
                  <a:moveTo>
                    <a:pt x="982" y="7406"/>
                  </a:moveTo>
                  <a:lnTo>
                    <a:pt x="982" y="5293"/>
                  </a:lnTo>
                  <a:lnTo>
                    <a:pt x="9266" y="5293"/>
                  </a:lnTo>
                  <a:cubicBezTo>
                    <a:pt x="8867" y="6095"/>
                    <a:pt x="8429" y="6803"/>
                    <a:pt x="8005" y="7406"/>
                  </a:cubicBezTo>
                  <a:cubicBezTo>
                    <a:pt x="8005" y="7406"/>
                    <a:pt x="982" y="7406"/>
                    <a:pt x="982" y="7406"/>
                  </a:cubicBezTo>
                  <a:close/>
                  <a:moveTo>
                    <a:pt x="5606" y="1990"/>
                  </a:moveTo>
                  <a:cubicBezTo>
                    <a:pt x="6148" y="980"/>
                    <a:pt x="7540" y="751"/>
                    <a:pt x="8714" y="1481"/>
                  </a:cubicBezTo>
                  <a:cubicBezTo>
                    <a:pt x="9465" y="1948"/>
                    <a:pt x="9931" y="2692"/>
                    <a:pt x="10035" y="3433"/>
                  </a:cubicBezTo>
                  <a:cubicBezTo>
                    <a:pt x="9944" y="3708"/>
                    <a:pt x="9845" y="3975"/>
                    <a:pt x="9740" y="4236"/>
                  </a:cubicBezTo>
                  <a:lnTo>
                    <a:pt x="5830" y="4236"/>
                  </a:lnTo>
                  <a:cubicBezTo>
                    <a:pt x="5362" y="3523"/>
                    <a:pt x="5242" y="2668"/>
                    <a:pt x="5606" y="1990"/>
                  </a:cubicBezTo>
                  <a:moveTo>
                    <a:pt x="20618" y="4236"/>
                  </a:moveTo>
                  <a:lnTo>
                    <a:pt x="16874" y="4236"/>
                  </a:lnTo>
                  <a:cubicBezTo>
                    <a:pt x="17259" y="3325"/>
                    <a:pt x="17284" y="2310"/>
                    <a:pt x="16829" y="1461"/>
                  </a:cubicBezTo>
                  <a:cubicBezTo>
                    <a:pt x="16015" y="-54"/>
                    <a:pt x="14024" y="-456"/>
                    <a:pt x="12380" y="565"/>
                  </a:cubicBezTo>
                  <a:cubicBezTo>
                    <a:pt x="11747" y="959"/>
                    <a:pt x="11277" y="1511"/>
                    <a:pt x="10965" y="2122"/>
                  </a:cubicBezTo>
                  <a:cubicBezTo>
                    <a:pt x="10949" y="2115"/>
                    <a:pt x="10937" y="2103"/>
                    <a:pt x="10920" y="2098"/>
                  </a:cubicBezTo>
                  <a:cubicBezTo>
                    <a:pt x="10909" y="2095"/>
                    <a:pt x="10899" y="2097"/>
                    <a:pt x="10888" y="2095"/>
                  </a:cubicBezTo>
                  <a:cubicBezTo>
                    <a:pt x="10861" y="2089"/>
                    <a:pt x="10834" y="2089"/>
                    <a:pt x="10806" y="2088"/>
                  </a:cubicBezTo>
                  <a:cubicBezTo>
                    <a:pt x="10782" y="2089"/>
                    <a:pt x="10759" y="2089"/>
                    <a:pt x="10735" y="2093"/>
                  </a:cubicBezTo>
                  <a:cubicBezTo>
                    <a:pt x="10712" y="2096"/>
                    <a:pt x="10689" y="2090"/>
                    <a:pt x="10665" y="2098"/>
                  </a:cubicBezTo>
                  <a:cubicBezTo>
                    <a:pt x="10648" y="2103"/>
                    <a:pt x="10636" y="2115"/>
                    <a:pt x="10620" y="2122"/>
                  </a:cubicBezTo>
                  <a:cubicBezTo>
                    <a:pt x="10307" y="1511"/>
                    <a:pt x="9837" y="959"/>
                    <a:pt x="9205" y="566"/>
                  </a:cubicBezTo>
                  <a:cubicBezTo>
                    <a:pt x="7561" y="-456"/>
                    <a:pt x="5569" y="-54"/>
                    <a:pt x="4755" y="1461"/>
                  </a:cubicBezTo>
                  <a:cubicBezTo>
                    <a:pt x="4301" y="2310"/>
                    <a:pt x="4325" y="3325"/>
                    <a:pt x="4711" y="4236"/>
                  </a:cubicBezTo>
                  <a:lnTo>
                    <a:pt x="982" y="4236"/>
                  </a:lnTo>
                  <a:cubicBezTo>
                    <a:pt x="440" y="4236"/>
                    <a:pt x="0" y="4709"/>
                    <a:pt x="0" y="5293"/>
                  </a:cubicBezTo>
                  <a:lnTo>
                    <a:pt x="0" y="7406"/>
                  </a:lnTo>
                  <a:cubicBezTo>
                    <a:pt x="0" y="7990"/>
                    <a:pt x="440" y="8463"/>
                    <a:pt x="982" y="8463"/>
                  </a:cubicBezTo>
                  <a:lnTo>
                    <a:pt x="982" y="20087"/>
                  </a:lnTo>
                  <a:cubicBezTo>
                    <a:pt x="982" y="20671"/>
                    <a:pt x="1422" y="21144"/>
                    <a:pt x="1964" y="21144"/>
                  </a:cubicBezTo>
                  <a:lnTo>
                    <a:pt x="19636" y="21144"/>
                  </a:lnTo>
                  <a:cubicBezTo>
                    <a:pt x="20178" y="21144"/>
                    <a:pt x="20618" y="20671"/>
                    <a:pt x="20618" y="20087"/>
                  </a:cubicBezTo>
                  <a:lnTo>
                    <a:pt x="20618" y="8463"/>
                  </a:lnTo>
                  <a:cubicBezTo>
                    <a:pt x="21160" y="8463"/>
                    <a:pt x="21600" y="7990"/>
                    <a:pt x="21600" y="7406"/>
                  </a:cubicBezTo>
                  <a:lnTo>
                    <a:pt x="21600" y="5293"/>
                  </a:lnTo>
                  <a:cubicBezTo>
                    <a:pt x="21600" y="4709"/>
                    <a:pt x="21160" y="4236"/>
                    <a:pt x="20618" y="4236"/>
                  </a:cubicBezTo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971145" y="3634035"/>
            <a:ext cx="4501717" cy="461537"/>
            <a:chOff x="7214440" y="3634034"/>
            <a:chExt cx="4501717" cy="461537"/>
          </a:xfrm>
        </p:grpSpPr>
        <p:sp>
          <p:nvSpPr>
            <p:cNvPr id="18" name="椭圆 17"/>
            <p:cNvSpPr/>
            <p:nvPr/>
          </p:nvSpPr>
          <p:spPr>
            <a:xfrm>
              <a:off x="7214440" y="3667670"/>
              <a:ext cx="413117" cy="413117"/>
            </a:xfrm>
            <a:prstGeom prst="ellipse">
              <a:avLst/>
            </a:prstGeom>
            <a:solidFill>
              <a:srgbClr val="065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763584" y="3634034"/>
              <a:ext cx="3952573" cy="461537"/>
            </a:xfrm>
            <a:prstGeom prst="rect">
              <a:avLst/>
            </a:prstGeom>
          </p:spPr>
          <p:txBody>
            <a:bodyPr wrap="square">
              <a:normAutofit fontScale="72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此部分内容作为文字排版占位显示（建议使用主题字体）</a:t>
              </a:r>
              <a:br>
                <a:rPr kumimoji="0" lang="zh-CN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zh-CN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如需更改请在（设置形状格式）菜单下（文本选项）中调整</a:t>
              </a:r>
              <a:endParaRPr kumimoji="0" lang="zh-CN" altLang="en-US" sz="14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7298468" y="3754004"/>
              <a:ext cx="240468" cy="240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79" y="17044"/>
                  </a:moveTo>
                  <a:cubicBezTo>
                    <a:pt x="9428" y="17174"/>
                    <a:pt x="9252" y="17274"/>
                    <a:pt x="9050" y="17344"/>
                  </a:cubicBezTo>
                  <a:cubicBezTo>
                    <a:pt x="8849" y="17415"/>
                    <a:pt x="8636" y="17450"/>
                    <a:pt x="8413" y="17450"/>
                  </a:cubicBezTo>
                  <a:cubicBezTo>
                    <a:pt x="7887" y="17450"/>
                    <a:pt x="7488" y="17288"/>
                    <a:pt x="7214" y="16966"/>
                  </a:cubicBezTo>
                  <a:cubicBezTo>
                    <a:pt x="6941" y="16644"/>
                    <a:pt x="6797" y="16226"/>
                    <a:pt x="6782" y="15715"/>
                  </a:cubicBezTo>
                  <a:lnTo>
                    <a:pt x="5864" y="15715"/>
                  </a:lnTo>
                  <a:cubicBezTo>
                    <a:pt x="5857" y="16122"/>
                    <a:pt x="5913" y="16486"/>
                    <a:pt x="6032" y="16805"/>
                  </a:cubicBezTo>
                  <a:cubicBezTo>
                    <a:pt x="6151" y="17123"/>
                    <a:pt x="6321" y="17393"/>
                    <a:pt x="6545" y="17611"/>
                  </a:cubicBezTo>
                  <a:cubicBezTo>
                    <a:pt x="6767" y="17830"/>
                    <a:pt x="7038" y="17995"/>
                    <a:pt x="7355" y="18106"/>
                  </a:cubicBezTo>
                  <a:cubicBezTo>
                    <a:pt x="7671" y="18218"/>
                    <a:pt x="8024" y="18273"/>
                    <a:pt x="8413" y="18273"/>
                  </a:cubicBezTo>
                  <a:cubicBezTo>
                    <a:pt x="8773" y="18273"/>
                    <a:pt x="9113" y="18223"/>
                    <a:pt x="9434" y="18123"/>
                  </a:cubicBezTo>
                  <a:cubicBezTo>
                    <a:pt x="9754" y="18023"/>
                    <a:pt x="10033" y="17873"/>
                    <a:pt x="10271" y="17672"/>
                  </a:cubicBezTo>
                  <a:cubicBezTo>
                    <a:pt x="10509" y="17472"/>
                    <a:pt x="10697" y="17222"/>
                    <a:pt x="10837" y="16922"/>
                  </a:cubicBezTo>
                  <a:cubicBezTo>
                    <a:pt x="10978" y="16621"/>
                    <a:pt x="11048" y="16275"/>
                    <a:pt x="11048" y="15881"/>
                  </a:cubicBezTo>
                  <a:cubicBezTo>
                    <a:pt x="11048" y="15407"/>
                    <a:pt x="10935" y="14995"/>
                    <a:pt x="10708" y="14646"/>
                  </a:cubicBezTo>
                  <a:cubicBezTo>
                    <a:pt x="10481" y="14298"/>
                    <a:pt x="10134" y="14072"/>
                    <a:pt x="9666" y="13968"/>
                  </a:cubicBezTo>
                  <a:lnTo>
                    <a:pt x="9666" y="13946"/>
                  </a:lnTo>
                  <a:cubicBezTo>
                    <a:pt x="9968" y="13805"/>
                    <a:pt x="10220" y="13597"/>
                    <a:pt x="10422" y="13323"/>
                  </a:cubicBezTo>
                  <a:cubicBezTo>
                    <a:pt x="10624" y="13048"/>
                    <a:pt x="10724" y="12734"/>
                    <a:pt x="10724" y="12377"/>
                  </a:cubicBezTo>
                  <a:cubicBezTo>
                    <a:pt x="10724" y="12014"/>
                    <a:pt x="10665" y="11698"/>
                    <a:pt x="10546" y="11432"/>
                  </a:cubicBezTo>
                  <a:cubicBezTo>
                    <a:pt x="10427" y="11165"/>
                    <a:pt x="10263" y="10946"/>
                    <a:pt x="10055" y="10776"/>
                  </a:cubicBezTo>
                  <a:cubicBezTo>
                    <a:pt x="9846" y="10605"/>
                    <a:pt x="9599" y="10477"/>
                    <a:pt x="9315" y="10392"/>
                  </a:cubicBezTo>
                  <a:cubicBezTo>
                    <a:pt x="9030" y="10306"/>
                    <a:pt x="8722" y="10264"/>
                    <a:pt x="8391" y="10264"/>
                  </a:cubicBezTo>
                  <a:cubicBezTo>
                    <a:pt x="8010" y="10264"/>
                    <a:pt x="7673" y="10326"/>
                    <a:pt x="7382" y="10453"/>
                  </a:cubicBezTo>
                  <a:cubicBezTo>
                    <a:pt x="7090" y="10579"/>
                    <a:pt x="6847" y="10753"/>
                    <a:pt x="6653" y="10976"/>
                  </a:cubicBezTo>
                  <a:cubicBezTo>
                    <a:pt x="6459" y="11198"/>
                    <a:pt x="6309" y="11466"/>
                    <a:pt x="6204" y="11777"/>
                  </a:cubicBezTo>
                  <a:cubicBezTo>
                    <a:pt x="6100" y="12088"/>
                    <a:pt x="6040" y="12433"/>
                    <a:pt x="6026" y="12811"/>
                  </a:cubicBezTo>
                  <a:lnTo>
                    <a:pt x="6944" y="12811"/>
                  </a:lnTo>
                  <a:cubicBezTo>
                    <a:pt x="6944" y="12581"/>
                    <a:pt x="6972" y="12363"/>
                    <a:pt x="7031" y="12155"/>
                  </a:cubicBezTo>
                  <a:cubicBezTo>
                    <a:pt x="7088" y="11947"/>
                    <a:pt x="7177" y="11766"/>
                    <a:pt x="7296" y="11610"/>
                  </a:cubicBezTo>
                  <a:cubicBezTo>
                    <a:pt x="7414" y="11454"/>
                    <a:pt x="7565" y="11330"/>
                    <a:pt x="7749" y="11237"/>
                  </a:cubicBezTo>
                  <a:cubicBezTo>
                    <a:pt x="7932" y="11144"/>
                    <a:pt x="8147" y="11098"/>
                    <a:pt x="8391" y="11098"/>
                  </a:cubicBezTo>
                  <a:cubicBezTo>
                    <a:pt x="8780" y="11098"/>
                    <a:pt x="9104" y="11204"/>
                    <a:pt x="9364" y="11415"/>
                  </a:cubicBezTo>
                  <a:cubicBezTo>
                    <a:pt x="9623" y="11627"/>
                    <a:pt x="9752" y="11943"/>
                    <a:pt x="9752" y="12366"/>
                  </a:cubicBezTo>
                  <a:cubicBezTo>
                    <a:pt x="9752" y="12574"/>
                    <a:pt x="9713" y="12759"/>
                    <a:pt x="9634" y="12922"/>
                  </a:cubicBezTo>
                  <a:cubicBezTo>
                    <a:pt x="9554" y="13086"/>
                    <a:pt x="9448" y="13221"/>
                    <a:pt x="9315" y="13329"/>
                  </a:cubicBezTo>
                  <a:cubicBezTo>
                    <a:pt x="9182" y="13436"/>
                    <a:pt x="9027" y="13517"/>
                    <a:pt x="8851" y="13574"/>
                  </a:cubicBezTo>
                  <a:cubicBezTo>
                    <a:pt x="8674" y="13629"/>
                    <a:pt x="8488" y="13657"/>
                    <a:pt x="8294" y="13657"/>
                  </a:cubicBezTo>
                  <a:lnTo>
                    <a:pt x="7992" y="13657"/>
                  </a:lnTo>
                  <a:cubicBezTo>
                    <a:pt x="7963" y="13657"/>
                    <a:pt x="7930" y="13653"/>
                    <a:pt x="7895" y="13645"/>
                  </a:cubicBezTo>
                  <a:lnTo>
                    <a:pt x="7895" y="14447"/>
                  </a:lnTo>
                  <a:cubicBezTo>
                    <a:pt x="8067" y="14424"/>
                    <a:pt x="8251" y="14413"/>
                    <a:pt x="8445" y="14413"/>
                  </a:cubicBezTo>
                  <a:cubicBezTo>
                    <a:pt x="8676" y="14413"/>
                    <a:pt x="8890" y="14444"/>
                    <a:pt x="9088" y="14507"/>
                  </a:cubicBezTo>
                  <a:cubicBezTo>
                    <a:pt x="9286" y="14571"/>
                    <a:pt x="9457" y="14667"/>
                    <a:pt x="9601" y="14797"/>
                  </a:cubicBezTo>
                  <a:cubicBezTo>
                    <a:pt x="9745" y="14927"/>
                    <a:pt x="9860" y="15086"/>
                    <a:pt x="9947" y="15275"/>
                  </a:cubicBezTo>
                  <a:cubicBezTo>
                    <a:pt x="10033" y="15464"/>
                    <a:pt x="10076" y="15682"/>
                    <a:pt x="10076" y="15926"/>
                  </a:cubicBezTo>
                  <a:cubicBezTo>
                    <a:pt x="10076" y="16163"/>
                    <a:pt x="10031" y="16377"/>
                    <a:pt x="9941" y="16565"/>
                  </a:cubicBezTo>
                  <a:cubicBezTo>
                    <a:pt x="9851" y="16754"/>
                    <a:pt x="9731" y="16914"/>
                    <a:pt x="9579" y="17044"/>
                  </a:cubicBezTo>
                  <a:moveTo>
                    <a:pt x="14257" y="18151"/>
                  </a:moveTo>
                  <a:lnTo>
                    <a:pt x="15175" y="18151"/>
                  </a:lnTo>
                  <a:lnTo>
                    <a:pt x="15175" y="10264"/>
                  </a:lnTo>
                  <a:lnTo>
                    <a:pt x="14473" y="10264"/>
                  </a:lnTo>
                  <a:cubicBezTo>
                    <a:pt x="14422" y="10561"/>
                    <a:pt x="14329" y="10805"/>
                    <a:pt x="14192" y="10998"/>
                  </a:cubicBezTo>
                  <a:cubicBezTo>
                    <a:pt x="14055" y="11191"/>
                    <a:pt x="13888" y="11343"/>
                    <a:pt x="13690" y="11454"/>
                  </a:cubicBezTo>
                  <a:cubicBezTo>
                    <a:pt x="13492" y="11565"/>
                    <a:pt x="13271" y="11641"/>
                    <a:pt x="13026" y="11682"/>
                  </a:cubicBezTo>
                  <a:cubicBezTo>
                    <a:pt x="12781" y="11723"/>
                    <a:pt x="12529" y="11743"/>
                    <a:pt x="12270" y="11743"/>
                  </a:cubicBezTo>
                  <a:lnTo>
                    <a:pt x="12270" y="12499"/>
                  </a:lnTo>
                  <a:lnTo>
                    <a:pt x="14257" y="12499"/>
                  </a:lnTo>
                  <a:cubicBezTo>
                    <a:pt x="14257" y="12499"/>
                    <a:pt x="14257" y="18151"/>
                    <a:pt x="14257" y="18151"/>
                  </a:cubicBezTo>
                  <a:close/>
                  <a:moveTo>
                    <a:pt x="20618" y="6873"/>
                  </a:moveTo>
                  <a:lnTo>
                    <a:pt x="982" y="6873"/>
                  </a:lnTo>
                  <a:lnTo>
                    <a:pt x="982" y="3928"/>
                  </a:lnTo>
                  <a:cubicBezTo>
                    <a:pt x="982" y="3385"/>
                    <a:pt x="1421" y="2945"/>
                    <a:pt x="1964" y="2945"/>
                  </a:cubicBezTo>
                  <a:lnTo>
                    <a:pt x="3927" y="2945"/>
                  </a:lnTo>
                  <a:lnTo>
                    <a:pt x="3927" y="4418"/>
                  </a:lnTo>
                  <a:cubicBezTo>
                    <a:pt x="3927" y="4690"/>
                    <a:pt x="4147" y="4909"/>
                    <a:pt x="4418" y="4909"/>
                  </a:cubicBezTo>
                  <a:cubicBezTo>
                    <a:pt x="4690" y="4909"/>
                    <a:pt x="4909" y="4690"/>
                    <a:pt x="4909" y="4418"/>
                  </a:cubicBezTo>
                  <a:lnTo>
                    <a:pt x="4909" y="2945"/>
                  </a:lnTo>
                  <a:lnTo>
                    <a:pt x="16691" y="2945"/>
                  </a:lnTo>
                  <a:lnTo>
                    <a:pt x="16691" y="4418"/>
                  </a:lnTo>
                  <a:cubicBezTo>
                    <a:pt x="16691" y="4690"/>
                    <a:pt x="16910" y="4909"/>
                    <a:pt x="17182" y="4909"/>
                  </a:cubicBezTo>
                  <a:cubicBezTo>
                    <a:pt x="17453" y="4909"/>
                    <a:pt x="17673" y="4690"/>
                    <a:pt x="17673" y="4418"/>
                  </a:cubicBezTo>
                  <a:lnTo>
                    <a:pt x="17673" y="2945"/>
                  </a:lnTo>
                  <a:lnTo>
                    <a:pt x="19636" y="2945"/>
                  </a:lnTo>
                  <a:cubicBezTo>
                    <a:pt x="20179" y="2945"/>
                    <a:pt x="20618" y="3385"/>
                    <a:pt x="20618" y="3928"/>
                  </a:cubicBezTo>
                  <a:cubicBezTo>
                    <a:pt x="20618" y="3928"/>
                    <a:pt x="20618" y="6873"/>
                    <a:pt x="20618" y="6873"/>
                  </a:cubicBezTo>
                  <a:close/>
                  <a:moveTo>
                    <a:pt x="20618" y="19636"/>
                  </a:moveTo>
                  <a:cubicBezTo>
                    <a:pt x="20618" y="20179"/>
                    <a:pt x="20179" y="20618"/>
                    <a:pt x="19636" y="20618"/>
                  </a:cubicBezTo>
                  <a:lnTo>
                    <a:pt x="1964" y="20618"/>
                  </a:lnTo>
                  <a:cubicBezTo>
                    <a:pt x="1421" y="20618"/>
                    <a:pt x="982" y="20179"/>
                    <a:pt x="982" y="19636"/>
                  </a:cubicBezTo>
                  <a:lnTo>
                    <a:pt x="982" y="7855"/>
                  </a:lnTo>
                  <a:lnTo>
                    <a:pt x="20618" y="7855"/>
                  </a:lnTo>
                  <a:cubicBezTo>
                    <a:pt x="20618" y="7855"/>
                    <a:pt x="20618" y="19636"/>
                    <a:pt x="20618" y="19636"/>
                  </a:cubicBezTo>
                  <a:close/>
                  <a:moveTo>
                    <a:pt x="19636" y="1964"/>
                  </a:moveTo>
                  <a:lnTo>
                    <a:pt x="17673" y="1964"/>
                  </a:lnTo>
                  <a:lnTo>
                    <a:pt x="17673" y="491"/>
                  </a:lnTo>
                  <a:cubicBezTo>
                    <a:pt x="17673" y="220"/>
                    <a:pt x="17453" y="0"/>
                    <a:pt x="17182" y="0"/>
                  </a:cubicBezTo>
                  <a:cubicBezTo>
                    <a:pt x="16910" y="0"/>
                    <a:pt x="16691" y="220"/>
                    <a:pt x="16691" y="491"/>
                  </a:cubicBezTo>
                  <a:lnTo>
                    <a:pt x="16691" y="1964"/>
                  </a:lnTo>
                  <a:lnTo>
                    <a:pt x="4909" y="1964"/>
                  </a:lnTo>
                  <a:lnTo>
                    <a:pt x="4909" y="491"/>
                  </a:lnTo>
                  <a:cubicBezTo>
                    <a:pt x="4909" y="220"/>
                    <a:pt x="4690" y="0"/>
                    <a:pt x="4418" y="0"/>
                  </a:cubicBezTo>
                  <a:cubicBezTo>
                    <a:pt x="4147" y="0"/>
                    <a:pt x="3927" y="220"/>
                    <a:pt x="3927" y="491"/>
                  </a:cubicBezTo>
                  <a:lnTo>
                    <a:pt x="3927" y="1964"/>
                  </a:lnTo>
                  <a:lnTo>
                    <a:pt x="1964" y="1964"/>
                  </a:lnTo>
                  <a:cubicBezTo>
                    <a:pt x="879" y="1964"/>
                    <a:pt x="0" y="2843"/>
                    <a:pt x="0" y="3928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3928"/>
                  </a:lnTo>
                  <a:cubicBezTo>
                    <a:pt x="21600" y="2843"/>
                    <a:pt x="20721" y="1964"/>
                    <a:pt x="19636" y="1964"/>
                  </a:cubicBezTo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81" y="1809601"/>
            <a:ext cx="5247931" cy="393594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403615" y="39075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as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6741451" y="1958073"/>
            <a:ext cx="1606550" cy="37719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6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方正兰亭中黑_GBK" panose="02000000000000000000" pitchFamily="2" charset="-122"/>
                <a:ea typeface="方正兰亭中黑_GBK" panose="02000000000000000000" pitchFamily="2" charset="-122"/>
                <a:cs typeface="+mn-cs"/>
              </a:rPr>
              <a:t>点击添加标题</a:t>
            </a:r>
            <a:endParaRPr kumimoji="0" lang="zh-CN" altLang="en-US" sz="186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方正兰亭中黑_GBK" panose="02000000000000000000" pitchFamily="2" charset="-122"/>
              <a:ea typeface="方正兰亭中黑_GBK" panose="02000000000000000000" pitchFamily="2" charset="-122"/>
              <a:cs typeface="+mn-cs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741449" y="2490237"/>
            <a:ext cx="4862639" cy="86487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方正兰亭细黑_GBK" panose="02000000000000000000" pitchFamily="2" charset="-122"/>
                <a:ea typeface="方正兰亭细黑_GBK" panose="02000000000000000000" pitchFamily="2" charset="-122"/>
                <a:cs typeface="+mn-cs"/>
              </a:rPr>
              <a:t>此处添加详细文本描述，建议与标题相关并符合整体语言风格，语言描述尽量简洁生动。尽量将每页幻灯片的字数控制在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方正兰亭细黑_GBK" panose="02000000000000000000" pitchFamily="2" charset="-122"/>
                <a:ea typeface="方正兰亭细黑_GBK" panose="02000000000000000000" pitchFamily="2" charset="-122"/>
                <a:cs typeface="+mn-cs"/>
              </a:rPr>
              <a:t>200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方正兰亭细黑_GBK" panose="02000000000000000000" pitchFamily="2" charset="-122"/>
                <a:ea typeface="方正兰亭细黑_GBK" panose="02000000000000000000" pitchFamily="2" charset="-122"/>
                <a:cs typeface="+mn-cs"/>
              </a:rPr>
              <a:t>字以内，据统计每页幻灯片的播放时间最好控制在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方正兰亭细黑_GBK" panose="02000000000000000000" pitchFamily="2" charset="-122"/>
                <a:ea typeface="方正兰亭细黑_GBK" panose="02000000000000000000" pitchFamily="2" charset="-122"/>
                <a:cs typeface="+mn-cs"/>
              </a:rPr>
              <a:t>5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方正兰亭细黑_GBK" panose="02000000000000000000" pitchFamily="2" charset="-122"/>
                <a:ea typeface="方正兰亭细黑_GBK" panose="02000000000000000000" pitchFamily="2" charset="-122"/>
                <a:cs typeface="+mn-cs"/>
              </a:rPr>
              <a:t>分钟之内。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方正兰亭细黑_GBK" panose="02000000000000000000" pitchFamily="2" charset="-122"/>
              <a:ea typeface="方正兰亭细黑_GBK" panose="02000000000000000000" pitchFamily="2" charset="-122"/>
              <a:cs typeface="+mn-cs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741451" y="4032111"/>
            <a:ext cx="1606550" cy="377190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6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方正兰亭中黑_GBK" panose="02000000000000000000" pitchFamily="2" charset="-122"/>
                <a:ea typeface="方正兰亭中黑_GBK" panose="02000000000000000000" pitchFamily="2" charset="-122"/>
                <a:cs typeface="+mn-cs"/>
              </a:rPr>
              <a:t>点击添加标题</a:t>
            </a:r>
            <a:endParaRPr kumimoji="0" lang="zh-CN" altLang="en-US" sz="186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方正兰亭中黑_GBK" panose="02000000000000000000" pitchFamily="2" charset="-122"/>
              <a:ea typeface="方正兰亭中黑_GBK" panose="02000000000000000000" pitchFamily="2" charset="-122"/>
              <a:cs typeface="+mn-cs"/>
            </a:endParaRPr>
          </a:p>
        </p:txBody>
      </p:sp>
      <p:grpSp>
        <p:nvGrpSpPr>
          <p:cNvPr id="3" name="组合 3"/>
          <p:cNvGrpSpPr/>
          <p:nvPr/>
        </p:nvGrpSpPr>
        <p:grpSpPr>
          <a:xfrm>
            <a:off x="1252657" y="4752867"/>
            <a:ext cx="5311067" cy="1439749"/>
            <a:chOff x="609124" y="3352597"/>
            <a:chExt cx="5312706" cy="1440000"/>
          </a:xfrm>
          <a:solidFill>
            <a:srgbClr val="3D6E29"/>
          </a:solidFill>
        </p:grpSpPr>
        <p:sp>
          <p:nvSpPr>
            <p:cNvPr id="43" name="矩形 42"/>
            <p:cNvSpPr/>
            <p:nvPr/>
          </p:nvSpPr>
          <p:spPr>
            <a:xfrm>
              <a:off x="609124" y="3352597"/>
              <a:ext cx="5312706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056428" y="3738981"/>
              <a:ext cx="4595878" cy="72339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兰亭细黑_GBK" panose="02000000000000000000" pitchFamily="2" charset="-122"/>
                  <a:ea typeface="方正兰亭细黑_GBK" panose="02000000000000000000" pitchFamily="2" charset="-122"/>
                  <a:cs typeface="+mn-cs"/>
                </a:rPr>
                <a:t>此处添加详细文本描述，建议与标题相关并符合整体语言风格，语言描述尽量简洁生动。</a:t>
              </a:r>
              <a:endParaRPr kumimoji="0" lang="zh-CN" altLang="en-US" sz="146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细黑_GBK" panose="02000000000000000000" pitchFamily="2" charset="-122"/>
                <a:ea typeface="方正兰亭细黑_GBK" panose="02000000000000000000" pitchFamily="2" charset="-122"/>
                <a:cs typeface="+mn-cs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6741449" y="4564272"/>
            <a:ext cx="4862639" cy="864870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方正兰亭细黑_GBK" panose="02000000000000000000" pitchFamily="2" charset="-122"/>
                <a:ea typeface="方正兰亭细黑_GBK" panose="02000000000000000000" pitchFamily="2" charset="-122"/>
                <a:cs typeface="+mn-cs"/>
              </a:rPr>
              <a:t>此处添加详细文本描述，建议与标题相关并符合整体语言风格，语言描述尽量简洁生动。尽量将每页幻灯片的字数控制在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方正兰亭细黑_GBK" panose="02000000000000000000" pitchFamily="2" charset="-122"/>
                <a:ea typeface="方正兰亭细黑_GBK" panose="02000000000000000000" pitchFamily="2" charset="-122"/>
                <a:cs typeface="+mn-cs"/>
              </a:rPr>
              <a:t>200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方正兰亭细黑_GBK" panose="02000000000000000000" pitchFamily="2" charset="-122"/>
                <a:ea typeface="方正兰亭细黑_GBK" panose="02000000000000000000" pitchFamily="2" charset="-122"/>
                <a:cs typeface="+mn-cs"/>
              </a:rPr>
              <a:t>字以内，据统计每页幻灯片的播放时间最好控制在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方正兰亭细黑_GBK" panose="02000000000000000000" pitchFamily="2" charset="-122"/>
                <a:ea typeface="方正兰亭细黑_GBK" panose="02000000000000000000" pitchFamily="2" charset="-122"/>
                <a:cs typeface="+mn-cs"/>
              </a:rPr>
              <a:t>5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方正兰亭细黑_GBK" panose="02000000000000000000" pitchFamily="2" charset="-122"/>
                <a:ea typeface="方正兰亭细黑_GBK" panose="02000000000000000000" pitchFamily="2" charset="-122"/>
                <a:cs typeface="+mn-cs"/>
              </a:rPr>
              <a:t>分钟之内。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方正兰亭细黑_GBK" panose="02000000000000000000" pitchFamily="2" charset="-122"/>
              <a:ea typeface="方正兰亭细黑_GBK" panose="02000000000000000000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95" y="1612135"/>
            <a:ext cx="5364333" cy="35270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15701" y="52138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03615" y="39075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as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8" grpId="0"/>
      <p:bldP spid="40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69"/>
          <p:cNvGrpSpPr/>
          <p:nvPr/>
        </p:nvGrpSpPr>
        <p:grpSpPr>
          <a:xfrm>
            <a:off x="3069578" y="1597561"/>
            <a:ext cx="2424270" cy="2055944"/>
            <a:chOff x="509379" y="2144033"/>
            <a:chExt cx="2424270" cy="2055944"/>
          </a:xfrm>
        </p:grpSpPr>
        <p:sp>
          <p:nvSpPr>
            <p:cNvPr id="49" name="Diamond 2"/>
            <p:cNvSpPr/>
            <p:nvPr/>
          </p:nvSpPr>
          <p:spPr bwMode="auto">
            <a:xfrm>
              <a:off x="731404" y="2144033"/>
              <a:ext cx="1980220" cy="1980220"/>
            </a:xfrm>
            <a:prstGeom prst="diamond">
              <a:avLst/>
            </a:prstGeom>
            <a:solidFill>
              <a:srgbClr val="74BD15"/>
            </a:solidFill>
            <a:ln w="19050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33"/>
            <p:cNvSpPr txBox="1"/>
            <p:nvPr/>
          </p:nvSpPr>
          <p:spPr>
            <a:xfrm>
              <a:off x="509379" y="2461981"/>
              <a:ext cx="2424270" cy="1737996"/>
            </a:xfrm>
            <a:prstGeom prst="rect">
              <a:avLst/>
            </a:prstGeom>
            <a:noFill/>
          </p:spPr>
          <p:txBody>
            <a:bodyPr wrap="none">
              <a:normAutofit fontScale="975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04</a:t>
              </a:r>
              <a:endParaRPr kumimoji="0" lang="en-US" altLang="zh-CN" sz="8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" name="TextBox 48"/>
          <p:cNvSpPr txBox="1"/>
          <p:nvPr/>
        </p:nvSpPr>
        <p:spPr>
          <a:xfrm>
            <a:off x="2016193" y="3647049"/>
            <a:ext cx="5568619" cy="902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86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点击输入标题</a:t>
            </a:r>
            <a:endParaRPr kumimoji="0" lang="zh-CN" altLang="en-US" sz="586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TextBox 49"/>
          <p:cNvSpPr txBox="1"/>
          <p:nvPr/>
        </p:nvSpPr>
        <p:spPr>
          <a:xfrm>
            <a:off x="2988591" y="4700832"/>
            <a:ext cx="3706851" cy="1638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65" b="0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请替换文字内容，点击添加相关标题文字</a:t>
            </a:r>
            <a:endParaRPr kumimoji="0" lang="zh-CN" altLang="en-US" sz="1065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20" y="464457"/>
            <a:ext cx="486668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as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7"/>
          <p:cNvSpPr/>
          <p:nvPr/>
        </p:nvSpPr>
        <p:spPr bwMode="auto">
          <a:xfrm>
            <a:off x="5741964" y="1887042"/>
            <a:ext cx="2123471" cy="859296"/>
          </a:xfrm>
          <a:custGeom>
            <a:avLst/>
            <a:gdLst>
              <a:gd name="T0" fmla="*/ 160 w 173"/>
              <a:gd name="T1" fmla="*/ 70 h 70"/>
              <a:gd name="T2" fmla="*/ 173 w 173"/>
              <a:gd name="T3" fmla="*/ 39 h 70"/>
              <a:gd name="T4" fmla="*/ 173 w 173"/>
              <a:gd name="T5" fmla="*/ 39 h 70"/>
              <a:gd name="T6" fmla="*/ 173 w 173"/>
              <a:gd name="T7" fmla="*/ 39 h 70"/>
              <a:gd name="T8" fmla="*/ 167 w 173"/>
              <a:gd name="T9" fmla="*/ 0 h 70"/>
              <a:gd name="T10" fmla="*/ 167 w 173"/>
              <a:gd name="T11" fmla="*/ 0 h 70"/>
              <a:gd name="T12" fmla="*/ 167 w 173"/>
              <a:gd name="T13" fmla="*/ 0 h 70"/>
              <a:gd name="T14" fmla="*/ 152 w 173"/>
              <a:gd name="T15" fmla="*/ 0 h 70"/>
              <a:gd name="T16" fmla="*/ 8 w 173"/>
              <a:gd name="T17" fmla="*/ 15 h 70"/>
              <a:gd name="T18" fmla="*/ 8 w 173"/>
              <a:gd name="T19" fmla="*/ 15 h 70"/>
              <a:gd name="T20" fmla="*/ 8 w 173"/>
              <a:gd name="T21" fmla="*/ 15 h 70"/>
              <a:gd name="T22" fmla="*/ 0 w 173"/>
              <a:gd name="T23" fmla="*/ 36 h 70"/>
              <a:gd name="T24" fmla="*/ 0 w 173"/>
              <a:gd name="T25" fmla="*/ 36 h 70"/>
              <a:gd name="T26" fmla="*/ 0 w 173"/>
              <a:gd name="T27" fmla="*/ 36 h 70"/>
              <a:gd name="T28" fmla="*/ 12 w 173"/>
              <a:gd name="T29" fmla="*/ 55 h 70"/>
              <a:gd name="T30" fmla="*/ 12 w 173"/>
              <a:gd name="T31" fmla="*/ 55 h 70"/>
              <a:gd name="T32" fmla="*/ 12 w 173"/>
              <a:gd name="T33" fmla="*/ 55 h 70"/>
              <a:gd name="T34" fmla="*/ 21 w 173"/>
              <a:gd name="T35" fmla="*/ 55 h 70"/>
              <a:gd name="T36" fmla="*/ 159 w 173"/>
              <a:gd name="T37" fmla="*/ 70 h 70"/>
              <a:gd name="T38" fmla="*/ 159 w 173"/>
              <a:gd name="T39" fmla="*/ 70 h 70"/>
              <a:gd name="T40" fmla="*/ 160 w 173"/>
              <a:gd name="T41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73" h="70">
                <a:moveTo>
                  <a:pt x="160" y="70"/>
                </a:moveTo>
                <a:cubicBezTo>
                  <a:pt x="164" y="60"/>
                  <a:pt x="168" y="49"/>
                  <a:pt x="173" y="39"/>
                </a:cubicBezTo>
                <a:cubicBezTo>
                  <a:pt x="173" y="39"/>
                  <a:pt x="173" y="39"/>
                  <a:pt x="173" y="39"/>
                </a:cubicBezTo>
                <a:cubicBezTo>
                  <a:pt x="173" y="39"/>
                  <a:pt x="173" y="39"/>
                  <a:pt x="173" y="39"/>
                </a:cubicBezTo>
                <a:cubicBezTo>
                  <a:pt x="171" y="26"/>
                  <a:pt x="169" y="13"/>
                  <a:pt x="167" y="0"/>
                </a:cubicBezTo>
                <a:cubicBezTo>
                  <a:pt x="167" y="0"/>
                  <a:pt x="167" y="0"/>
                  <a:pt x="167" y="0"/>
                </a:cubicBezTo>
                <a:cubicBezTo>
                  <a:pt x="167" y="0"/>
                  <a:pt x="167" y="0"/>
                  <a:pt x="167" y="0"/>
                </a:cubicBezTo>
                <a:cubicBezTo>
                  <a:pt x="162" y="0"/>
                  <a:pt x="157" y="0"/>
                  <a:pt x="152" y="0"/>
                </a:cubicBezTo>
                <a:cubicBezTo>
                  <a:pt x="104" y="0"/>
                  <a:pt x="55" y="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5" y="23"/>
                  <a:pt x="2" y="30"/>
                  <a:pt x="0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4" y="42"/>
                  <a:pt x="8" y="49"/>
                  <a:pt x="12" y="55"/>
                </a:cubicBezTo>
                <a:cubicBezTo>
                  <a:pt x="12" y="55"/>
                  <a:pt x="12" y="55"/>
                  <a:pt x="12" y="55"/>
                </a:cubicBezTo>
                <a:cubicBezTo>
                  <a:pt x="12" y="55"/>
                  <a:pt x="12" y="55"/>
                  <a:pt x="12" y="55"/>
                </a:cubicBezTo>
                <a:cubicBezTo>
                  <a:pt x="15" y="55"/>
                  <a:pt x="18" y="55"/>
                  <a:pt x="21" y="55"/>
                </a:cubicBezTo>
                <a:cubicBezTo>
                  <a:pt x="67" y="55"/>
                  <a:pt x="114" y="60"/>
                  <a:pt x="159" y="70"/>
                </a:cubicBezTo>
                <a:cubicBezTo>
                  <a:pt x="159" y="70"/>
                  <a:pt x="159" y="70"/>
                  <a:pt x="159" y="70"/>
                </a:cubicBezTo>
                <a:lnTo>
                  <a:pt x="160" y="70"/>
                </a:lnTo>
                <a:close/>
              </a:path>
            </a:pathLst>
          </a:custGeom>
          <a:solidFill>
            <a:srgbClr val="1D3514"/>
          </a:solidFill>
          <a:ln>
            <a:noFill/>
          </a:ln>
        </p:spPr>
        <p:txBody>
          <a:bodyPr vert="horz" wrap="square" lIns="121882" tIns="60941" rIns="121882" bIns="60941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1" name="Freeform 19"/>
          <p:cNvSpPr/>
          <p:nvPr/>
        </p:nvSpPr>
        <p:spPr bwMode="auto">
          <a:xfrm>
            <a:off x="4704645" y="2894076"/>
            <a:ext cx="2110549" cy="872217"/>
          </a:xfrm>
          <a:custGeom>
            <a:avLst/>
            <a:gdLst>
              <a:gd name="T0" fmla="*/ 13 w 172"/>
              <a:gd name="T1" fmla="*/ 70 h 71"/>
              <a:gd name="T2" fmla="*/ 0 w 172"/>
              <a:gd name="T3" fmla="*/ 40 h 71"/>
              <a:gd name="T4" fmla="*/ 0 w 172"/>
              <a:gd name="T5" fmla="*/ 40 h 71"/>
              <a:gd name="T6" fmla="*/ 0 w 172"/>
              <a:gd name="T7" fmla="*/ 40 h 71"/>
              <a:gd name="T8" fmla="*/ 5 w 172"/>
              <a:gd name="T9" fmla="*/ 1 h 71"/>
              <a:gd name="T10" fmla="*/ 5 w 172"/>
              <a:gd name="T11" fmla="*/ 1 h 71"/>
              <a:gd name="T12" fmla="*/ 5 w 172"/>
              <a:gd name="T13" fmla="*/ 1 h 71"/>
              <a:gd name="T14" fmla="*/ 20 w 172"/>
              <a:gd name="T15" fmla="*/ 0 h 71"/>
              <a:gd name="T16" fmla="*/ 164 w 172"/>
              <a:gd name="T17" fmla="*/ 15 h 71"/>
              <a:gd name="T18" fmla="*/ 165 w 172"/>
              <a:gd name="T19" fmla="*/ 15 h 71"/>
              <a:gd name="T20" fmla="*/ 165 w 172"/>
              <a:gd name="T21" fmla="*/ 15 h 71"/>
              <a:gd name="T22" fmla="*/ 172 w 172"/>
              <a:gd name="T23" fmla="*/ 37 h 71"/>
              <a:gd name="T24" fmla="*/ 172 w 172"/>
              <a:gd name="T25" fmla="*/ 37 h 71"/>
              <a:gd name="T26" fmla="*/ 172 w 172"/>
              <a:gd name="T27" fmla="*/ 37 h 71"/>
              <a:gd name="T28" fmla="*/ 160 w 172"/>
              <a:gd name="T29" fmla="*/ 56 h 71"/>
              <a:gd name="T30" fmla="*/ 160 w 172"/>
              <a:gd name="T31" fmla="*/ 56 h 71"/>
              <a:gd name="T32" fmla="*/ 160 w 172"/>
              <a:gd name="T33" fmla="*/ 56 h 71"/>
              <a:gd name="T34" fmla="*/ 151 w 172"/>
              <a:gd name="T35" fmla="*/ 56 h 71"/>
              <a:gd name="T36" fmla="*/ 13 w 172"/>
              <a:gd name="T37" fmla="*/ 70 h 71"/>
              <a:gd name="T38" fmla="*/ 13 w 172"/>
              <a:gd name="T39" fmla="*/ 71 h 71"/>
              <a:gd name="T40" fmla="*/ 13 w 172"/>
              <a:gd name="T41" fmla="*/ 7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72" h="71">
                <a:moveTo>
                  <a:pt x="13" y="70"/>
                </a:moveTo>
                <a:cubicBezTo>
                  <a:pt x="8" y="60"/>
                  <a:pt x="4" y="50"/>
                  <a:pt x="0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1" y="26"/>
                  <a:pt x="3" y="13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10" y="1"/>
                  <a:pt x="15" y="0"/>
                  <a:pt x="20" y="0"/>
                </a:cubicBezTo>
                <a:cubicBezTo>
                  <a:pt x="68" y="0"/>
                  <a:pt x="117" y="5"/>
                  <a:pt x="164" y="15"/>
                </a:cubicBezTo>
                <a:cubicBezTo>
                  <a:pt x="165" y="15"/>
                  <a:pt x="165" y="15"/>
                  <a:pt x="165" y="15"/>
                </a:cubicBezTo>
                <a:cubicBezTo>
                  <a:pt x="165" y="15"/>
                  <a:pt x="165" y="15"/>
                  <a:pt x="165" y="15"/>
                </a:cubicBezTo>
                <a:cubicBezTo>
                  <a:pt x="167" y="23"/>
                  <a:pt x="170" y="30"/>
                  <a:pt x="172" y="37"/>
                </a:cubicBezTo>
                <a:cubicBezTo>
                  <a:pt x="172" y="37"/>
                  <a:pt x="172" y="37"/>
                  <a:pt x="172" y="37"/>
                </a:cubicBezTo>
                <a:cubicBezTo>
                  <a:pt x="172" y="37"/>
                  <a:pt x="172" y="37"/>
                  <a:pt x="172" y="37"/>
                </a:cubicBezTo>
                <a:cubicBezTo>
                  <a:pt x="168" y="43"/>
                  <a:pt x="164" y="49"/>
                  <a:pt x="160" y="56"/>
                </a:cubicBezTo>
                <a:cubicBezTo>
                  <a:pt x="160" y="56"/>
                  <a:pt x="160" y="56"/>
                  <a:pt x="160" y="56"/>
                </a:cubicBezTo>
                <a:cubicBezTo>
                  <a:pt x="160" y="56"/>
                  <a:pt x="160" y="56"/>
                  <a:pt x="160" y="56"/>
                </a:cubicBezTo>
                <a:cubicBezTo>
                  <a:pt x="157" y="56"/>
                  <a:pt x="154" y="56"/>
                  <a:pt x="151" y="56"/>
                </a:cubicBezTo>
                <a:cubicBezTo>
                  <a:pt x="105" y="56"/>
                  <a:pt x="58" y="61"/>
                  <a:pt x="13" y="70"/>
                </a:cubicBezTo>
                <a:cubicBezTo>
                  <a:pt x="13" y="71"/>
                  <a:pt x="13" y="71"/>
                  <a:pt x="13" y="71"/>
                </a:cubicBezTo>
                <a:lnTo>
                  <a:pt x="13" y="70"/>
                </a:lnTo>
                <a:close/>
              </a:path>
            </a:pathLst>
          </a:custGeom>
          <a:solidFill>
            <a:srgbClr val="1D3514"/>
          </a:solidFill>
          <a:ln>
            <a:noFill/>
          </a:ln>
        </p:spPr>
        <p:txBody>
          <a:bodyPr vert="horz" wrap="square" lIns="121882" tIns="60941" rIns="121882" bIns="60941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2" name="Freeform 21"/>
          <p:cNvSpPr/>
          <p:nvPr/>
        </p:nvSpPr>
        <p:spPr bwMode="auto">
          <a:xfrm>
            <a:off x="5741963" y="3820809"/>
            <a:ext cx="2123471" cy="859296"/>
          </a:xfrm>
          <a:custGeom>
            <a:avLst/>
            <a:gdLst>
              <a:gd name="T0" fmla="*/ 160 w 173"/>
              <a:gd name="T1" fmla="*/ 69 h 70"/>
              <a:gd name="T2" fmla="*/ 173 w 173"/>
              <a:gd name="T3" fmla="*/ 39 h 70"/>
              <a:gd name="T4" fmla="*/ 173 w 173"/>
              <a:gd name="T5" fmla="*/ 39 h 70"/>
              <a:gd name="T6" fmla="*/ 173 w 173"/>
              <a:gd name="T7" fmla="*/ 39 h 70"/>
              <a:gd name="T8" fmla="*/ 167 w 173"/>
              <a:gd name="T9" fmla="*/ 0 h 70"/>
              <a:gd name="T10" fmla="*/ 167 w 173"/>
              <a:gd name="T11" fmla="*/ 0 h 70"/>
              <a:gd name="T12" fmla="*/ 167 w 173"/>
              <a:gd name="T13" fmla="*/ 0 h 70"/>
              <a:gd name="T14" fmla="*/ 152 w 173"/>
              <a:gd name="T15" fmla="*/ 0 h 70"/>
              <a:gd name="T16" fmla="*/ 8 w 173"/>
              <a:gd name="T17" fmla="*/ 14 h 70"/>
              <a:gd name="T18" fmla="*/ 8 w 173"/>
              <a:gd name="T19" fmla="*/ 14 h 70"/>
              <a:gd name="T20" fmla="*/ 8 w 173"/>
              <a:gd name="T21" fmla="*/ 14 h 70"/>
              <a:gd name="T22" fmla="*/ 0 w 173"/>
              <a:gd name="T23" fmla="*/ 36 h 70"/>
              <a:gd name="T24" fmla="*/ 0 w 173"/>
              <a:gd name="T25" fmla="*/ 36 h 70"/>
              <a:gd name="T26" fmla="*/ 0 w 173"/>
              <a:gd name="T27" fmla="*/ 36 h 70"/>
              <a:gd name="T28" fmla="*/ 12 w 173"/>
              <a:gd name="T29" fmla="*/ 55 h 70"/>
              <a:gd name="T30" fmla="*/ 12 w 173"/>
              <a:gd name="T31" fmla="*/ 55 h 70"/>
              <a:gd name="T32" fmla="*/ 12 w 173"/>
              <a:gd name="T33" fmla="*/ 55 h 70"/>
              <a:gd name="T34" fmla="*/ 21 w 173"/>
              <a:gd name="T35" fmla="*/ 55 h 70"/>
              <a:gd name="T36" fmla="*/ 159 w 173"/>
              <a:gd name="T37" fmla="*/ 70 h 70"/>
              <a:gd name="T38" fmla="*/ 159 w 173"/>
              <a:gd name="T39" fmla="*/ 70 h 70"/>
              <a:gd name="T40" fmla="*/ 160 w 173"/>
              <a:gd name="T41" fmla="*/ 69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73" h="70">
                <a:moveTo>
                  <a:pt x="160" y="69"/>
                </a:moveTo>
                <a:cubicBezTo>
                  <a:pt x="164" y="59"/>
                  <a:pt x="168" y="49"/>
                  <a:pt x="173" y="39"/>
                </a:cubicBezTo>
                <a:cubicBezTo>
                  <a:pt x="173" y="39"/>
                  <a:pt x="173" y="39"/>
                  <a:pt x="173" y="39"/>
                </a:cubicBezTo>
                <a:cubicBezTo>
                  <a:pt x="173" y="39"/>
                  <a:pt x="173" y="39"/>
                  <a:pt x="173" y="39"/>
                </a:cubicBezTo>
                <a:cubicBezTo>
                  <a:pt x="171" y="26"/>
                  <a:pt x="169" y="13"/>
                  <a:pt x="167" y="0"/>
                </a:cubicBezTo>
                <a:cubicBezTo>
                  <a:pt x="167" y="0"/>
                  <a:pt x="167" y="0"/>
                  <a:pt x="167" y="0"/>
                </a:cubicBezTo>
                <a:cubicBezTo>
                  <a:pt x="167" y="0"/>
                  <a:pt x="167" y="0"/>
                  <a:pt x="167" y="0"/>
                </a:cubicBezTo>
                <a:cubicBezTo>
                  <a:pt x="162" y="0"/>
                  <a:pt x="157" y="0"/>
                  <a:pt x="152" y="0"/>
                </a:cubicBezTo>
                <a:cubicBezTo>
                  <a:pt x="104" y="0"/>
                  <a:pt x="55" y="5"/>
                  <a:pt x="8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5" y="23"/>
                  <a:pt x="2" y="29"/>
                  <a:pt x="0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4" y="42"/>
                  <a:pt x="8" y="48"/>
                  <a:pt x="12" y="55"/>
                </a:cubicBezTo>
                <a:cubicBezTo>
                  <a:pt x="12" y="55"/>
                  <a:pt x="12" y="55"/>
                  <a:pt x="12" y="55"/>
                </a:cubicBezTo>
                <a:cubicBezTo>
                  <a:pt x="12" y="55"/>
                  <a:pt x="12" y="55"/>
                  <a:pt x="12" y="55"/>
                </a:cubicBezTo>
                <a:cubicBezTo>
                  <a:pt x="15" y="55"/>
                  <a:pt x="18" y="55"/>
                  <a:pt x="21" y="55"/>
                </a:cubicBezTo>
                <a:cubicBezTo>
                  <a:pt x="67" y="55"/>
                  <a:pt x="114" y="60"/>
                  <a:pt x="159" y="70"/>
                </a:cubicBezTo>
                <a:cubicBezTo>
                  <a:pt x="159" y="70"/>
                  <a:pt x="159" y="70"/>
                  <a:pt x="159" y="70"/>
                </a:cubicBezTo>
                <a:lnTo>
                  <a:pt x="160" y="69"/>
                </a:lnTo>
                <a:close/>
              </a:path>
            </a:pathLst>
          </a:custGeom>
          <a:solidFill>
            <a:srgbClr val="2F5D23"/>
          </a:solidFill>
          <a:ln>
            <a:noFill/>
          </a:ln>
        </p:spPr>
        <p:txBody>
          <a:bodyPr vert="horz" wrap="square" lIns="121882" tIns="60941" rIns="121882" bIns="60941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13" name="Freeform 22"/>
          <p:cNvSpPr/>
          <p:nvPr/>
        </p:nvSpPr>
        <p:spPr bwMode="auto">
          <a:xfrm>
            <a:off x="4800257" y="4874298"/>
            <a:ext cx="2110549" cy="872217"/>
          </a:xfrm>
          <a:custGeom>
            <a:avLst/>
            <a:gdLst>
              <a:gd name="T0" fmla="*/ 13 w 172"/>
              <a:gd name="T1" fmla="*/ 70 h 71"/>
              <a:gd name="T2" fmla="*/ 0 w 172"/>
              <a:gd name="T3" fmla="*/ 40 h 71"/>
              <a:gd name="T4" fmla="*/ 0 w 172"/>
              <a:gd name="T5" fmla="*/ 40 h 71"/>
              <a:gd name="T6" fmla="*/ 0 w 172"/>
              <a:gd name="T7" fmla="*/ 40 h 71"/>
              <a:gd name="T8" fmla="*/ 5 w 172"/>
              <a:gd name="T9" fmla="*/ 1 h 71"/>
              <a:gd name="T10" fmla="*/ 5 w 172"/>
              <a:gd name="T11" fmla="*/ 1 h 71"/>
              <a:gd name="T12" fmla="*/ 5 w 172"/>
              <a:gd name="T13" fmla="*/ 1 h 71"/>
              <a:gd name="T14" fmla="*/ 20 w 172"/>
              <a:gd name="T15" fmla="*/ 0 h 71"/>
              <a:gd name="T16" fmla="*/ 164 w 172"/>
              <a:gd name="T17" fmla="*/ 15 h 71"/>
              <a:gd name="T18" fmla="*/ 165 w 172"/>
              <a:gd name="T19" fmla="*/ 15 h 71"/>
              <a:gd name="T20" fmla="*/ 165 w 172"/>
              <a:gd name="T21" fmla="*/ 15 h 71"/>
              <a:gd name="T22" fmla="*/ 172 w 172"/>
              <a:gd name="T23" fmla="*/ 37 h 71"/>
              <a:gd name="T24" fmla="*/ 172 w 172"/>
              <a:gd name="T25" fmla="*/ 37 h 71"/>
              <a:gd name="T26" fmla="*/ 172 w 172"/>
              <a:gd name="T27" fmla="*/ 37 h 71"/>
              <a:gd name="T28" fmla="*/ 160 w 172"/>
              <a:gd name="T29" fmla="*/ 56 h 71"/>
              <a:gd name="T30" fmla="*/ 160 w 172"/>
              <a:gd name="T31" fmla="*/ 56 h 71"/>
              <a:gd name="T32" fmla="*/ 160 w 172"/>
              <a:gd name="T33" fmla="*/ 56 h 71"/>
              <a:gd name="T34" fmla="*/ 151 w 172"/>
              <a:gd name="T35" fmla="*/ 56 h 71"/>
              <a:gd name="T36" fmla="*/ 13 w 172"/>
              <a:gd name="T37" fmla="*/ 70 h 71"/>
              <a:gd name="T38" fmla="*/ 13 w 172"/>
              <a:gd name="T39" fmla="*/ 71 h 71"/>
              <a:gd name="T40" fmla="*/ 13 w 172"/>
              <a:gd name="T41" fmla="*/ 7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72" h="71">
                <a:moveTo>
                  <a:pt x="13" y="70"/>
                </a:moveTo>
                <a:cubicBezTo>
                  <a:pt x="8" y="60"/>
                  <a:pt x="4" y="50"/>
                  <a:pt x="0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1" y="26"/>
                  <a:pt x="3" y="13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10" y="1"/>
                  <a:pt x="15" y="0"/>
                  <a:pt x="20" y="0"/>
                </a:cubicBezTo>
                <a:cubicBezTo>
                  <a:pt x="68" y="0"/>
                  <a:pt x="117" y="5"/>
                  <a:pt x="164" y="15"/>
                </a:cubicBezTo>
                <a:cubicBezTo>
                  <a:pt x="165" y="15"/>
                  <a:pt x="165" y="15"/>
                  <a:pt x="165" y="15"/>
                </a:cubicBezTo>
                <a:cubicBezTo>
                  <a:pt x="165" y="15"/>
                  <a:pt x="165" y="15"/>
                  <a:pt x="165" y="15"/>
                </a:cubicBezTo>
                <a:cubicBezTo>
                  <a:pt x="167" y="23"/>
                  <a:pt x="170" y="30"/>
                  <a:pt x="172" y="37"/>
                </a:cubicBezTo>
                <a:cubicBezTo>
                  <a:pt x="172" y="37"/>
                  <a:pt x="172" y="37"/>
                  <a:pt x="172" y="37"/>
                </a:cubicBezTo>
                <a:cubicBezTo>
                  <a:pt x="172" y="37"/>
                  <a:pt x="172" y="37"/>
                  <a:pt x="172" y="37"/>
                </a:cubicBezTo>
                <a:cubicBezTo>
                  <a:pt x="168" y="43"/>
                  <a:pt x="164" y="49"/>
                  <a:pt x="160" y="56"/>
                </a:cubicBezTo>
                <a:cubicBezTo>
                  <a:pt x="160" y="56"/>
                  <a:pt x="160" y="56"/>
                  <a:pt x="160" y="56"/>
                </a:cubicBezTo>
                <a:cubicBezTo>
                  <a:pt x="160" y="56"/>
                  <a:pt x="160" y="56"/>
                  <a:pt x="160" y="56"/>
                </a:cubicBezTo>
                <a:cubicBezTo>
                  <a:pt x="157" y="56"/>
                  <a:pt x="154" y="56"/>
                  <a:pt x="151" y="56"/>
                </a:cubicBezTo>
                <a:cubicBezTo>
                  <a:pt x="105" y="56"/>
                  <a:pt x="58" y="61"/>
                  <a:pt x="13" y="70"/>
                </a:cubicBezTo>
                <a:cubicBezTo>
                  <a:pt x="13" y="71"/>
                  <a:pt x="13" y="71"/>
                  <a:pt x="13" y="71"/>
                </a:cubicBezTo>
                <a:lnTo>
                  <a:pt x="13" y="70"/>
                </a:lnTo>
                <a:close/>
              </a:path>
            </a:pathLst>
          </a:custGeom>
          <a:solidFill>
            <a:srgbClr val="3D6E29"/>
          </a:solidFill>
          <a:ln>
            <a:noFill/>
          </a:ln>
        </p:spPr>
        <p:txBody>
          <a:bodyPr vert="horz" wrap="square" lIns="121882" tIns="60941" rIns="121882" bIns="60941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微软雅黑" panose="020B0503020204020204" charset="-122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065860" y="2027309"/>
            <a:ext cx="393884" cy="393889"/>
            <a:chOff x="4987925" y="5468938"/>
            <a:chExt cx="449263" cy="449262"/>
          </a:xfrm>
          <a:solidFill>
            <a:schemeClr val="bg1"/>
          </a:solidFill>
        </p:grpSpPr>
        <p:sp>
          <p:nvSpPr>
            <p:cNvPr id="16" name="Freeform 15"/>
            <p:cNvSpPr/>
            <p:nvPr/>
          </p:nvSpPr>
          <p:spPr bwMode="auto">
            <a:xfrm>
              <a:off x="5219700" y="5805488"/>
              <a:ext cx="22225" cy="19050"/>
            </a:xfrm>
            <a:custGeom>
              <a:avLst/>
              <a:gdLst>
                <a:gd name="T0" fmla="*/ 0 w 6"/>
                <a:gd name="T1" fmla="*/ 1 h 5"/>
                <a:gd name="T2" fmla="*/ 0 w 6"/>
                <a:gd name="T3" fmla="*/ 1 h 5"/>
                <a:gd name="T4" fmla="*/ 6 w 6"/>
                <a:gd name="T5" fmla="*/ 5 h 5"/>
                <a:gd name="T6" fmla="*/ 4 w 6"/>
                <a:gd name="T7" fmla="*/ 0 h 5"/>
                <a:gd name="T8" fmla="*/ 0 w 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4" y="4"/>
                    <a:pt x="6" y="5"/>
                  </a:cubicBezTo>
                  <a:cubicBezTo>
                    <a:pt x="5" y="4"/>
                    <a:pt x="4" y="2"/>
                    <a:pt x="4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5192713" y="5761038"/>
              <a:ext cx="38100" cy="30162"/>
            </a:xfrm>
            <a:custGeom>
              <a:avLst/>
              <a:gdLst>
                <a:gd name="T0" fmla="*/ 9 w 10"/>
                <a:gd name="T1" fmla="*/ 0 h 8"/>
                <a:gd name="T2" fmla="*/ 0 w 10"/>
                <a:gd name="T3" fmla="*/ 0 h 8"/>
                <a:gd name="T4" fmla="*/ 3 w 10"/>
                <a:gd name="T5" fmla="*/ 8 h 8"/>
                <a:gd name="T6" fmla="*/ 10 w 10"/>
                <a:gd name="T7" fmla="*/ 7 h 8"/>
                <a:gd name="T8" fmla="*/ 9 w 1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8"/>
                  </a:cubicBezTo>
                  <a:cubicBezTo>
                    <a:pt x="5" y="8"/>
                    <a:pt x="7" y="7"/>
                    <a:pt x="10" y="7"/>
                  </a:cubicBezTo>
                  <a:cubicBezTo>
                    <a:pt x="10" y="4"/>
                    <a:pt x="9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5253038" y="5802313"/>
              <a:ext cx="52388" cy="33337"/>
            </a:xfrm>
            <a:custGeom>
              <a:avLst/>
              <a:gdLst>
                <a:gd name="T0" fmla="*/ 0 w 14"/>
                <a:gd name="T1" fmla="*/ 0 h 9"/>
                <a:gd name="T2" fmla="*/ 2 w 14"/>
                <a:gd name="T3" fmla="*/ 5 h 9"/>
                <a:gd name="T4" fmla="*/ 4 w 14"/>
                <a:gd name="T5" fmla="*/ 9 h 9"/>
                <a:gd name="T6" fmla="*/ 10 w 14"/>
                <a:gd name="T7" fmla="*/ 9 h 9"/>
                <a:gd name="T8" fmla="*/ 13 w 14"/>
                <a:gd name="T9" fmla="*/ 5 h 9"/>
                <a:gd name="T10" fmla="*/ 14 w 14"/>
                <a:gd name="T11" fmla="*/ 0 h 9"/>
                <a:gd name="T12" fmla="*/ 0 w 14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9">
                  <a:moveTo>
                    <a:pt x="0" y="0"/>
                  </a:moveTo>
                  <a:cubicBezTo>
                    <a:pt x="1" y="2"/>
                    <a:pt x="1" y="3"/>
                    <a:pt x="2" y="5"/>
                  </a:cubicBezTo>
                  <a:cubicBezTo>
                    <a:pt x="3" y="6"/>
                    <a:pt x="3" y="8"/>
                    <a:pt x="4" y="9"/>
                  </a:cubicBezTo>
                  <a:cubicBezTo>
                    <a:pt x="6" y="9"/>
                    <a:pt x="8" y="9"/>
                    <a:pt x="10" y="9"/>
                  </a:cubicBezTo>
                  <a:cubicBezTo>
                    <a:pt x="11" y="8"/>
                    <a:pt x="12" y="6"/>
                    <a:pt x="13" y="5"/>
                  </a:cubicBezTo>
                  <a:cubicBezTo>
                    <a:pt x="13" y="3"/>
                    <a:pt x="14" y="2"/>
                    <a:pt x="14" y="0"/>
                  </a:cubicBezTo>
                  <a:cubicBezTo>
                    <a:pt x="10" y="0"/>
                    <a:pt x="5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5219700" y="5670550"/>
              <a:ext cx="22225" cy="22225"/>
            </a:xfrm>
            <a:custGeom>
              <a:avLst/>
              <a:gdLst>
                <a:gd name="T0" fmla="*/ 0 w 6"/>
                <a:gd name="T1" fmla="*/ 5 h 6"/>
                <a:gd name="T2" fmla="*/ 4 w 6"/>
                <a:gd name="T3" fmla="*/ 6 h 6"/>
                <a:gd name="T4" fmla="*/ 6 w 6"/>
                <a:gd name="T5" fmla="*/ 0 h 6"/>
                <a:gd name="T6" fmla="*/ 0 w 6"/>
                <a:gd name="T7" fmla="*/ 5 h 6"/>
                <a:gd name="T8" fmla="*/ 0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5"/>
                  </a:moveTo>
                  <a:cubicBezTo>
                    <a:pt x="1" y="5"/>
                    <a:pt x="2" y="6"/>
                    <a:pt x="4" y="6"/>
                  </a:cubicBezTo>
                  <a:cubicBezTo>
                    <a:pt x="4" y="4"/>
                    <a:pt x="5" y="2"/>
                    <a:pt x="6" y="0"/>
                  </a:cubicBezTo>
                  <a:cubicBezTo>
                    <a:pt x="4" y="2"/>
                    <a:pt x="2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5321300" y="5670550"/>
              <a:ext cx="22225" cy="22225"/>
            </a:xfrm>
            <a:custGeom>
              <a:avLst/>
              <a:gdLst>
                <a:gd name="T0" fmla="*/ 6 w 6"/>
                <a:gd name="T1" fmla="*/ 5 h 6"/>
                <a:gd name="T2" fmla="*/ 6 w 6"/>
                <a:gd name="T3" fmla="*/ 5 h 6"/>
                <a:gd name="T4" fmla="*/ 0 w 6"/>
                <a:gd name="T5" fmla="*/ 0 h 6"/>
                <a:gd name="T6" fmla="*/ 2 w 6"/>
                <a:gd name="T7" fmla="*/ 6 h 6"/>
                <a:gd name="T8" fmla="*/ 6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4" y="3"/>
                    <a:pt x="2" y="2"/>
                    <a:pt x="0" y="0"/>
                  </a:cubicBezTo>
                  <a:cubicBezTo>
                    <a:pt x="0" y="2"/>
                    <a:pt x="1" y="4"/>
                    <a:pt x="2" y="6"/>
                  </a:cubicBezTo>
                  <a:cubicBezTo>
                    <a:pt x="3" y="6"/>
                    <a:pt x="5" y="5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5253038" y="5664200"/>
              <a:ext cx="52388" cy="33337"/>
            </a:xfrm>
            <a:custGeom>
              <a:avLst/>
              <a:gdLst>
                <a:gd name="T0" fmla="*/ 14 w 14"/>
                <a:gd name="T1" fmla="*/ 9 h 9"/>
                <a:gd name="T2" fmla="*/ 13 w 14"/>
                <a:gd name="T3" fmla="*/ 4 h 9"/>
                <a:gd name="T4" fmla="*/ 10 w 14"/>
                <a:gd name="T5" fmla="*/ 0 h 9"/>
                <a:gd name="T6" fmla="*/ 4 w 14"/>
                <a:gd name="T7" fmla="*/ 0 h 9"/>
                <a:gd name="T8" fmla="*/ 2 w 14"/>
                <a:gd name="T9" fmla="*/ 4 h 9"/>
                <a:gd name="T10" fmla="*/ 0 w 14"/>
                <a:gd name="T11" fmla="*/ 9 h 9"/>
                <a:gd name="T12" fmla="*/ 14 w 1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9">
                  <a:moveTo>
                    <a:pt x="14" y="9"/>
                  </a:moveTo>
                  <a:cubicBezTo>
                    <a:pt x="14" y="7"/>
                    <a:pt x="13" y="6"/>
                    <a:pt x="13" y="4"/>
                  </a:cubicBezTo>
                  <a:cubicBezTo>
                    <a:pt x="12" y="3"/>
                    <a:pt x="11" y="1"/>
                    <a:pt x="10" y="0"/>
                  </a:cubicBezTo>
                  <a:cubicBezTo>
                    <a:pt x="8" y="0"/>
                    <a:pt x="6" y="0"/>
                    <a:pt x="4" y="0"/>
                  </a:cubicBezTo>
                  <a:cubicBezTo>
                    <a:pt x="3" y="1"/>
                    <a:pt x="3" y="3"/>
                    <a:pt x="2" y="4"/>
                  </a:cubicBezTo>
                  <a:cubicBezTo>
                    <a:pt x="1" y="6"/>
                    <a:pt x="1" y="7"/>
                    <a:pt x="0" y="9"/>
                  </a:cubicBezTo>
                  <a:cubicBezTo>
                    <a:pt x="5" y="9"/>
                    <a:pt x="10" y="9"/>
                    <a:pt x="1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5192713" y="5708650"/>
              <a:ext cx="38100" cy="30162"/>
            </a:xfrm>
            <a:custGeom>
              <a:avLst/>
              <a:gdLst>
                <a:gd name="T0" fmla="*/ 10 w 10"/>
                <a:gd name="T1" fmla="*/ 1 h 8"/>
                <a:gd name="T2" fmla="*/ 3 w 10"/>
                <a:gd name="T3" fmla="*/ 0 h 8"/>
                <a:gd name="T4" fmla="*/ 0 w 10"/>
                <a:gd name="T5" fmla="*/ 8 h 8"/>
                <a:gd name="T6" fmla="*/ 9 w 10"/>
                <a:gd name="T7" fmla="*/ 8 h 8"/>
                <a:gd name="T8" fmla="*/ 10 w 1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0" y="1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2" y="2"/>
                    <a:pt x="1" y="5"/>
                    <a:pt x="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6"/>
                    <a:pt x="10" y="3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5249863" y="5716588"/>
              <a:ext cx="63500" cy="22225"/>
            </a:xfrm>
            <a:custGeom>
              <a:avLst/>
              <a:gdLst>
                <a:gd name="T0" fmla="*/ 0 w 17"/>
                <a:gd name="T1" fmla="*/ 0 h 6"/>
                <a:gd name="T2" fmla="*/ 0 w 17"/>
                <a:gd name="T3" fmla="*/ 6 h 6"/>
                <a:gd name="T4" fmla="*/ 17 w 17"/>
                <a:gd name="T5" fmla="*/ 6 h 6"/>
                <a:gd name="T6" fmla="*/ 16 w 17"/>
                <a:gd name="T7" fmla="*/ 0 h 6"/>
                <a:gd name="T8" fmla="*/ 0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4"/>
                    <a:pt x="17" y="2"/>
                    <a:pt x="16" y="0"/>
                  </a:cubicBezTo>
                  <a:cubicBezTo>
                    <a:pt x="11" y="0"/>
                    <a:pt x="5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5332413" y="5708650"/>
              <a:ext cx="33338" cy="30162"/>
            </a:xfrm>
            <a:custGeom>
              <a:avLst/>
              <a:gdLst>
                <a:gd name="T0" fmla="*/ 0 w 9"/>
                <a:gd name="T1" fmla="*/ 1 h 8"/>
                <a:gd name="T2" fmla="*/ 0 w 9"/>
                <a:gd name="T3" fmla="*/ 8 h 8"/>
                <a:gd name="T4" fmla="*/ 9 w 9"/>
                <a:gd name="T5" fmla="*/ 8 h 8"/>
                <a:gd name="T6" fmla="*/ 6 w 9"/>
                <a:gd name="T7" fmla="*/ 0 h 8"/>
                <a:gd name="T8" fmla="*/ 0 w 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1"/>
                  </a:moveTo>
                  <a:cubicBezTo>
                    <a:pt x="0" y="3"/>
                    <a:pt x="0" y="6"/>
                    <a:pt x="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5"/>
                    <a:pt x="8" y="2"/>
                    <a:pt x="6" y="0"/>
                  </a:cubicBezTo>
                  <a:cubicBezTo>
                    <a:pt x="4" y="0"/>
                    <a:pt x="2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5332413" y="5761038"/>
              <a:ext cx="33338" cy="30162"/>
            </a:xfrm>
            <a:custGeom>
              <a:avLst/>
              <a:gdLst>
                <a:gd name="T0" fmla="*/ 0 w 9"/>
                <a:gd name="T1" fmla="*/ 7 h 8"/>
                <a:gd name="T2" fmla="*/ 6 w 9"/>
                <a:gd name="T3" fmla="*/ 8 h 8"/>
                <a:gd name="T4" fmla="*/ 9 w 9"/>
                <a:gd name="T5" fmla="*/ 0 h 8"/>
                <a:gd name="T6" fmla="*/ 0 w 9"/>
                <a:gd name="T7" fmla="*/ 0 h 8"/>
                <a:gd name="T8" fmla="*/ 0 w 9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7"/>
                  </a:moveTo>
                  <a:cubicBezTo>
                    <a:pt x="2" y="7"/>
                    <a:pt x="4" y="8"/>
                    <a:pt x="6" y="8"/>
                  </a:cubicBezTo>
                  <a:cubicBezTo>
                    <a:pt x="8" y="6"/>
                    <a:pt x="9" y="3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5249863" y="5761038"/>
              <a:ext cx="63500" cy="22225"/>
            </a:xfrm>
            <a:custGeom>
              <a:avLst/>
              <a:gdLst>
                <a:gd name="T0" fmla="*/ 0 w 17"/>
                <a:gd name="T1" fmla="*/ 6 h 6"/>
                <a:gd name="T2" fmla="*/ 8 w 17"/>
                <a:gd name="T3" fmla="*/ 6 h 6"/>
                <a:gd name="T4" fmla="*/ 16 w 17"/>
                <a:gd name="T5" fmla="*/ 6 h 6"/>
                <a:gd name="T6" fmla="*/ 17 w 17"/>
                <a:gd name="T7" fmla="*/ 0 h 6"/>
                <a:gd name="T8" fmla="*/ 0 w 17"/>
                <a:gd name="T9" fmla="*/ 0 h 6"/>
                <a:gd name="T10" fmla="*/ 0 w 17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6">
                  <a:moveTo>
                    <a:pt x="0" y="6"/>
                  </a:moveTo>
                  <a:cubicBezTo>
                    <a:pt x="3" y="6"/>
                    <a:pt x="6" y="6"/>
                    <a:pt x="8" y="6"/>
                  </a:cubicBezTo>
                  <a:cubicBezTo>
                    <a:pt x="11" y="6"/>
                    <a:pt x="14" y="6"/>
                    <a:pt x="16" y="6"/>
                  </a:cubicBezTo>
                  <a:cubicBezTo>
                    <a:pt x="17" y="4"/>
                    <a:pt x="17" y="2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5321300" y="5805488"/>
              <a:ext cx="22225" cy="19050"/>
            </a:xfrm>
            <a:custGeom>
              <a:avLst/>
              <a:gdLst>
                <a:gd name="T0" fmla="*/ 0 w 6"/>
                <a:gd name="T1" fmla="*/ 5 h 5"/>
                <a:gd name="T2" fmla="*/ 6 w 6"/>
                <a:gd name="T3" fmla="*/ 1 h 5"/>
                <a:gd name="T4" fmla="*/ 6 w 6"/>
                <a:gd name="T5" fmla="*/ 1 h 5"/>
                <a:gd name="T6" fmla="*/ 2 w 6"/>
                <a:gd name="T7" fmla="*/ 0 h 5"/>
                <a:gd name="T8" fmla="*/ 0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cubicBezTo>
                    <a:pt x="2" y="4"/>
                    <a:pt x="4" y="3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3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4987925" y="5468938"/>
              <a:ext cx="82550" cy="449262"/>
            </a:xfrm>
            <a:custGeom>
              <a:avLst/>
              <a:gdLst>
                <a:gd name="T0" fmla="*/ 0 w 22"/>
                <a:gd name="T1" fmla="*/ 20 h 120"/>
                <a:gd name="T2" fmla="*/ 0 w 22"/>
                <a:gd name="T3" fmla="*/ 100 h 120"/>
                <a:gd name="T4" fmla="*/ 19 w 22"/>
                <a:gd name="T5" fmla="*/ 120 h 120"/>
                <a:gd name="T6" fmla="*/ 22 w 22"/>
                <a:gd name="T7" fmla="*/ 120 h 120"/>
                <a:gd name="T8" fmla="*/ 22 w 22"/>
                <a:gd name="T9" fmla="*/ 0 h 120"/>
                <a:gd name="T10" fmla="*/ 19 w 22"/>
                <a:gd name="T11" fmla="*/ 0 h 120"/>
                <a:gd name="T12" fmla="*/ 0 w 22"/>
                <a:gd name="T1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20">
                  <a:moveTo>
                    <a:pt x="0" y="20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0" y="111"/>
                    <a:pt x="9" y="120"/>
                    <a:pt x="19" y="120"/>
                  </a:cubicBezTo>
                  <a:cubicBezTo>
                    <a:pt x="22" y="120"/>
                    <a:pt x="22" y="120"/>
                    <a:pt x="22" y="12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5126038" y="5468938"/>
              <a:ext cx="311150" cy="449262"/>
            </a:xfrm>
            <a:custGeom>
              <a:avLst/>
              <a:gdLst>
                <a:gd name="T0" fmla="*/ 63 w 83"/>
                <a:gd name="T1" fmla="*/ 0 h 120"/>
                <a:gd name="T2" fmla="*/ 56 w 83"/>
                <a:gd name="T3" fmla="*/ 0 h 120"/>
                <a:gd name="T4" fmla="*/ 56 w 83"/>
                <a:gd name="T5" fmla="*/ 0 h 120"/>
                <a:gd name="T6" fmla="*/ 56 w 83"/>
                <a:gd name="T7" fmla="*/ 19 h 120"/>
                <a:gd name="T8" fmla="*/ 56 w 83"/>
                <a:gd name="T9" fmla="*/ 27 h 120"/>
                <a:gd name="T10" fmla="*/ 52 w 83"/>
                <a:gd name="T11" fmla="*/ 29 h 120"/>
                <a:gd name="T12" fmla="*/ 41 w 83"/>
                <a:gd name="T13" fmla="*/ 18 h 120"/>
                <a:gd name="T14" fmla="*/ 30 w 83"/>
                <a:gd name="T15" fmla="*/ 29 h 120"/>
                <a:gd name="T16" fmla="*/ 26 w 83"/>
                <a:gd name="T17" fmla="*/ 27 h 120"/>
                <a:gd name="T18" fmla="*/ 26 w 83"/>
                <a:gd name="T19" fmla="*/ 19 h 120"/>
                <a:gd name="T20" fmla="*/ 26 w 83"/>
                <a:gd name="T21" fmla="*/ 0 h 120"/>
                <a:gd name="T22" fmla="*/ 26 w 83"/>
                <a:gd name="T23" fmla="*/ 0 h 120"/>
                <a:gd name="T24" fmla="*/ 0 w 83"/>
                <a:gd name="T25" fmla="*/ 0 h 120"/>
                <a:gd name="T26" fmla="*/ 0 w 83"/>
                <a:gd name="T27" fmla="*/ 120 h 120"/>
                <a:gd name="T28" fmla="*/ 63 w 83"/>
                <a:gd name="T29" fmla="*/ 120 h 120"/>
                <a:gd name="T30" fmla="*/ 83 w 83"/>
                <a:gd name="T31" fmla="*/ 100 h 120"/>
                <a:gd name="T32" fmla="*/ 83 w 83"/>
                <a:gd name="T33" fmla="*/ 20 h 120"/>
                <a:gd name="T34" fmla="*/ 63 w 83"/>
                <a:gd name="T35" fmla="*/ 0 h 120"/>
                <a:gd name="T36" fmla="*/ 41 w 83"/>
                <a:gd name="T37" fmla="*/ 105 h 120"/>
                <a:gd name="T38" fmla="*/ 11 w 83"/>
                <a:gd name="T39" fmla="*/ 75 h 120"/>
                <a:gd name="T40" fmla="*/ 41 w 83"/>
                <a:gd name="T41" fmla="*/ 45 h 120"/>
                <a:gd name="T42" fmla="*/ 71 w 83"/>
                <a:gd name="T43" fmla="*/ 75 h 120"/>
                <a:gd name="T44" fmla="*/ 41 w 83"/>
                <a:gd name="T45" fmla="*/ 10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3" h="120">
                  <a:moveTo>
                    <a:pt x="63" y="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9"/>
                    <a:pt x="54" y="31"/>
                    <a:pt x="52" y="29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29" y="31"/>
                    <a:pt x="26" y="29"/>
                    <a:pt x="26" y="27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3" y="120"/>
                    <a:pt x="63" y="120"/>
                    <a:pt x="63" y="120"/>
                  </a:cubicBezTo>
                  <a:cubicBezTo>
                    <a:pt x="74" y="120"/>
                    <a:pt x="83" y="111"/>
                    <a:pt x="83" y="10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9"/>
                    <a:pt x="74" y="0"/>
                    <a:pt x="63" y="0"/>
                  </a:cubicBezTo>
                  <a:close/>
                  <a:moveTo>
                    <a:pt x="41" y="105"/>
                  </a:moveTo>
                  <a:cubicBezTo>
                    <a:pt x="25" y="105"/>
                    <a:pt x="11" y="91"/>
                    <a:pt x="11" y="75"/>
                  </a:cubicBezTo>
                  <a:cubicBezTo>
                    <a:pt x="11" y="58"/>
                    <a:pt x="25" y="45"/>
                    <a:pt x="41" y="45"/>
                  </a:cubicBezTo>
                  <a:cubicBezTo>
                    <a:pt x="58" y="45"/>
                    <a:pt x="71" y="58"/>
                    <a:pt x="71" y="75"/>
                  </a:cubicBezTo>
                  <a:cubicBezTo>
                    <a:pt x="71" y="91"/>
                    <a:pt x="58" y="105"/>
                    <a:pt x="41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920548" y="2072796"/>
            <a:ext cx="108727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Open Sans" panose="020B0606030504020204" pitchFamily="34" charset="0"/>
                <a:sym typeface="Arial" panose="020B0604020202020204" pitchFamily="34" charset="0"/>
              </a:rPr>
              <a:t>添加标题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44831" y="3059783"/>
            <a:ext cx="108727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Open Sans" panose="020B0606030504020204" pitchFamily="34" charset="0"/>
                <a:sym typeface="Arial" panose="020B0604020202020204" pitchFamily="34" charset="0"/>
              </a:rPr>
              <a:t>添加标题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20548" y="4027292"/>
            <a:ext cx="108727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Open Sans" panose="020B0606030504020204" pitchFamily="34" charset="0"/>
                <a:sym typeface="Arial" panose="020B0604020202020204" pitchFamily="34" charset="0"/>
              </a:rPr>
              <a:t>添加标题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11868" y="5023537"/>
            <a:ext cx="108727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Open Sans" panose="020B0606030504020204" pitchFamily="34" charset="0"/>
                <a:sym typeface="Arial" panose="020B0604020202020204" pitchFamily="34" charset="0"/>
              </a:rPr>
              <a:t>添加标题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839816" y="3094365"/>
            <a:ext cx="344364" cy="382625"/>
            <a:chOff x="3295650" y="2890838"/>
            <a:chExt cx="442913" cy="492125"/>
          </a:xfrm>
          <a:solidFill>
            <a:schemeClr val="bg1"/>
          </a:solidFill>
        </p:grpSpPr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3295650" y="2890838"/>
              <a:ext cx="442913" cy="147638"/>
            </a:xfrm>
            <a:custGeom>
              <a:avLst/>
              <a:gdLst>
                <a:gd name="T0" fmla="*/ 96 w 118"/>
                <a:gd name="T1" fmla="*/ 14 h 39"/>
                <a:gd name="T2" fmla="*/ 92 w 118"/>
                <a:gd name="T3" fmla="*/ 14 h 39"/>
                <a:gd name="T4" fmla="*/ 92 w 118"/>
                <a:gd name="T5" fmla="*/ 9 h 39"/>
                <a:gd name="T6" fmla="*/ 84 w 118"/>
                <a:gd name="T7" fmla="*/ 0 h 39"/>
                <a:gd name="T8" fmla="*/ 76 w 118"/>
                <a:gd name="T9" fmla="*/ 9 h 39"/>
                <a:gd name="T10" fmla="*/ 76 w 118"/>
                <a:gd name="T11" fmla="*/ 14 h 39"/>
                <a:gd name="T12" fmla="*/ 42 w 118"/>
                <a:gd name="T13" fmla="*/ 14 h 39"/>
                <a:gd name="T14" fmla="*/ 42 w 118"/>
                <a:gd name="T15" fmla="*/ 9 h 39"/>
                <a:gd name="T16" fmla="*/ 33 w 118"/>
                <a:gd name="T17" fmla="*/ 0 h 39"/>
                <a:gd name="T18" fmla="*/ 25 w 118"/>
                <a:gd name="T19" fmla="*/ 9 h 39"/>
                <a:gd name="T20" fmla="*/ 25 w 118"/>
                <a:gd name="T21" fmla="*/ 14 h 39"/>
                <a:gd name="T22" fmla="*/ 22 w 118"/>
                <a:gd name="T23" fmla="*/ 14 h 39"/>
                <a:gd name="T24" fmla="*/ 0 w 118"/>
                <a:gd name="T25" fmla="*/ 36 h 39"/>
                <a:gd name="T26" fmla="*/ 0 w 118"/>
                <a:gd name="T27" fmla="*/ 39 h 39"/>
                <a:gd name="T28" fmla="*/ 118 w 118"/>
                <a:gd name="T29" fmla="*/ 39 h 39"/>
                <a:gd name="T30" fmla="*/ 118 w 118"/>
                <a:gd name="T31" fmla="*/ 36 h 39"/>
                <a:gd name="T32" fmla="*/ 96 w 118"/>
                <a:gd name="T33" fmla="*/ 14 h 39"/>
                <a:gd name="T34" fmla="*/ 33 w 118"/>
                <a:gd name="T35" fmla="*/ 30 h 39"/>
                <a:gd name="T36" fmla="*/ 25 w 118"/>
                <a:gd name="T37" fmla="*/ 21 h 39"/>
                <a:gd name="T38" fmla="*/ 25 w 118"/>
                <a:gd name="T39" fmla="*/ 20 h 39"/>
                <a:gd name="T40" fmla="*/ 33 w 118"/>
                <a:gd name="T41" fmla="*/ 25 h 39"/>
                <a:gd name="T42" fmla="*/ 42 w 118"/>
                <a:gd name="T43" fmla="*/ 20 h 39"/>
                <a:gd name="T44" fmla="*/ 42 w 118"/>
                <a:gd name="T45" fmla="*/ 21 h 39"/>
                <a:gd name="T46" fmla="*/ 33 w 118"/>
                <a:gd name="T47" fmla="*/ 30 h 39"/>
                <a:gd name="T48" fmla="*/ 84 w 118"/>
                <a:gd name="T49" fmla="*/ 30 h 39"/>
                <a:gd name="T50" fmla="*/ 76 w 118"/>
                <a:gd name="T51" fmla="*/ 21 h 39"/>
                <a:gd name="T52" fmla="*/ 76 w 118"/>
                <a:gd name="T53" fmla="*/ 20 h 39"/>
                <a:gd name="T54" fmla="*/ 84 w 118"/>
                <a:gd name="T55" fmla="*/ 25 h 39"/>
                <a:gd name="T56" fmla="*/ 92 w 118"/>
                <a:gd name="T57" fmla="*/ 20 h 39"/>
                <a:gd name="T58" fmla="*/ 92 w 118"/>
                <a:gd name="T59" fmla="*/ 21 h 39"/>
                <a:gd name="T60" fmla="*/ 84 w 118"/>
                <a:gd name="T61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" h="39">
                  <a:moveTo>
                    <a:pt x="96" y="14"/>
                  </a:moveTo>
                  <a:cubicBezTo>
                    <a:pt x="92" y="14"/>
                    <a:pt x="92" y="14"/>
                    <a:pt x="92" y="14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4"/>
                    <a:pt x="89" y="0"/>
                    <a:pt x="84" y="0"/>
                  </a:cubicBezTo>
                  <a:cubicBezTo>
                    <a:pt x="79" y="0"/>
                    <a:pt x="76" y="4"/>
                    <a:pt x="76" y="9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4"/>
                    <a:pt x="38" y="0"/>
                    <a:pt x="33" y="0"/>
                  </a:cubicBezTo>
                  <a:cubicBezTo>
                    <a:pt x="29" y="0"/>
                    <a:pt x="25" y="4"/>
                    <a:pt x="25" y="9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0" y="14"/>
                    <a:pt x="0" y="23"/>
                    <a:pt x="0" y="3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18" y="39"/>
                    <a:pt x="118" y="39"/>
                    <a:pt x="118" y="39"/>
                  </a:cubicBezTo>
                  <a:cubicBezTo>
                    <a:pt x="118" y="36"/>
                    <a:pt x="118" y="36"/>
                    <a:pt x="118" y="36"/>
                  </a:cubicBezTo>
                  <a:cubicBezTo>
                    <a:pt x="118" y="23"/>
                    <a:pt x="108" y="14"/>
                    <a:pt x="96" y="14"/>
                  </a:cubicBezTo>
                  <a:close/>
                  <a:moveTo>
                    <a:pt x="33" y="30"/>
                  </a:moveTo>
                  <a:cubicBezTo>
                    <a:pt x="29" y="30"/>
                    <a:pt x="25" y="26"/>
                    <a:pt x="25" y="21"/>
                  </a:cubicBezTo>
                  <a:cubicBezTo>
                    <a:pt x="25" y="21"/>
                    <a:pt x="25" y="20"/>
                    <a:pt x="25" y="20"/>
                  </a:cubicBezTo>
                  <a:cubicBezTo>
                    <a:pt x="27" y="23"/>
                    <a:pt x="30" y="25"/>
                    <a:pt x="33" y="25"/>
                  </a:cubicBezTo>
                  <a:cubicBezTo>
                    <a:pt x="37" y="25"/>
                    <a:pt x="40" y="23"/>
                    <a:pt x="42" y="20"/>
                  </a:cubicBezTo>
                  <a:cubicBezTo>
                    <a:pt x="42" y="20"/>
                    <a:pt x="42" y="21"/>
                    <a:pt x="42" y="21"/>
                  </a:cubicBezTo>
                  <a:cubicBezTo>
                    <a:pt x="42" y="26"/>
                    <a:pt x="38" y="30"/>
                    <a:pt x="33" y="30"/>
                  </a:cubicBezTo>
                  <a:close/>
                  <a:moveTo>
                    <a:pt x="84" y="30"/>
                  </a:moveTo>
                  <a:cubicBezTo>
                    <a:pt x="80" y="30"/>
                    <a:pt x="76" y="26"/>
                    <a:pt x="76" y="21"/>
                  </a:cubicBezTo>
                  <a:cubicBezTo>
                    <a:pt x="76" y="21"/>
                    <a:pt x="76" y="20"/>
                    <a:pt x="76" y="20"/>
                  </a:cubicBezTo>
                  <a:cubicBezTo>
                    <a:pt x="77" y="23"/>
                    <a:pt x="80" y="25"/>
                    <a:pt x="84" y="25"/>
                  </a:cubicBezTo>
                  <a:cubicBezTo>
                    <a:pt x="88" y="25"/>
                    <a:pt x="91" y="23"/>
                    <a:pt x="92" y="20"/>
                  </a:cubicBezTo>
                  <a:cubicBezTo>
                    <a:pt x="92" y="20"/>
                    <a:pt x="92" y="21"/>
                    <a:pt x="92" y="21"/>
                  </a:cubicBezTo>
                  <a:cubicBezTo>
                    <a:pt x="92" y="26"/>
                    <a:pt x="89" y="30"/>
                    <a:pt x="8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/>
          </p:nvSpPr>
          <p:spPr bwMode="auto">
            <a:xfrm>
              <a:off x="3295650" y="3068638"/>
              <a:ext cx="442913" cy="314325"/>
            </a:xfrm>
            <a:custGeom>
              <a:avLst/>
              <a:gdLst>
                <a:gd name="T0" fmla="*/ 21 w 118"/>
                <a:gd name="T1" fmla="*/ 0 h 84"/>
                <a:gd name="T2" fmla="*/ 0 w 118"/>
                <a:gd name="T3" fmla="*/ 0 h 84"/>
                <a:gd name="T4" fmla="*/ 0 w 118"/>
                <a:gd name="T5" fmla="*/ 62 h 84"/>
                <a:gd name="T6" fmla="*/ 22 w 118"/>
                <a:gd name="T7" fmla="*/ 84 h 84"/>
                <a:gd name="T8" fmla="*/ 96 w 118"/>
                <a:gd name="T9" fmla="*/ 84 h 84"/>
                <a:gd name="T10" fmla="*/ 118 w 118"/>
                <a:gd name="T11" fmla="*/ 62 h 84"/>
                <a:gd name="T12" fmla="*/ 118 w 118"/>
                <a:gd name="T13" fmla="*/ 0 h 84"/>
                <a:gd name="T14" fmla="*/ 97 w 118"/>
                <a:gd name="T15" fmla="*/ 0 h 84"/>
                <a:gd name="T16" fmla="*/ 21 w 118"/>
                <a:gd name="T17" fmla="*/ 0 h 84"/>
                <a:gd name="T18" fmla="*/ 7 w 118"/>
                <a:gd name="T19" fmla="*/ 64 h 84"/>
                <a:gd name="T20" fmla="*/ 7 w 118"/>
                <a:gd name="T21" fmla="*/ 7 h 84"/>
                <a:gd name="T22" fmla="*/ 18 w 118"/>
                <a:gd name="T23" fmla="*/ 7 h 84"/>
                <a:gd name="T24" fmla="*/ 99 w 118"/>
                <a:gd name="T25" fmla="*/ 7 h 84"/>
                <a:gd name="T26" fmla="*/ 110 w 118"/>
                <a:gd name="T27" fmla="*/ 7 h 84"/>
                <a:gd name="T28" fmla="*/ 110 w 118"/>
                <a:gd name="T29" fmla="*/ 64 h 84"/>
                <a:gd name="T30" fmla="*/ 98 w 118"/>
                <a:gd name="T31" fmla="*/ 76 h 84"/>
                <a:gd name="T32" fmla="*/ 19 w 118"/>
                <a:gd name="T33" fmla="*/ 76 h 84"/>
                <a:gd name="T34" fmla="*/ 7 w 118"/>
                <a:gd name="T35" fmla="*/ 6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8" h="84">
                  <a:moveTo>
                    <a:pt x="2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74"/>
                    <a:pt x="10" y="84"/>
                    <a:pt x="22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108" y="84"/>
                    <a:pt x="118" y="74"/>
                    <a:pt x="118" y="62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97" y="0"/>
                    <a:pt x="97" y="0"/>
                    <a:pt x="97" y="0"/>
                  </a:cubicBezTo>
                  <a:lnTo>
                    <a:pt x="21" y="0"/>
                  </a:lnTo>
                  <a:close/>
                  <a:moveTo>
                    <a:pt x="7" y="64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99" y="7"/>
                    <a:pt x="99" y="7"/>
                    <a:pt x="99" y="7"/>
                  </a:cubicBezTo>
                  <a:cubicBezTo>
                    <a:pt x="110" y="7"/>
                    <a:pt x="110" y="7"/>
                    <a:pt x="110" y="7"/>
                  </a:cubicBezTo>
                  <a:cubicBezTo>
                    <a:pt x="110" y="64"/>
                    <a:pt x="110" y="64"/>
                    <a:pt x="110" y="64"/>
                  </a:cubicBezTo>
                  <a:cubicBezTo>
                    <a:pt x="110" y="71"/>
                    <a:pt x="105" y="76"/>
                    <a:pt x="98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3" y="76"/>
                    <a:pt x="7" y="71"/>
                    <a:pt x="7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3476625" y="3157538"/>
              <a:ext cx="80963" cy="57150"/>
            </a:xfrm>
            <a:custGeom>
              <a:avLst/>
              <a:gdLst>
                <a:gd name="T0" fmla="*/ 22 w 22"/>
                <a:gd name="T1" fmla="*/ 13 h 15"/>
                <a:gd name="T2" fmla="*/ 20 w 22"/>
                <a:gd name="T3" fmla="*/ 15 h 15"/>
                <a:gd name="T4" fmla="*/ 1 w 22"/>
                <a:gd name="T5" fmla="*/ 15 h 15"/>
                <a:gd name="T6" fmla="*/ 0 w 22"/>
                <a:gd name="T7" fmla="*/ 13 h 15"/>
                <a:gd name="T8" fmla="*/ 0 w 22"/>
                <a:gd name="T9" fmla="*/ 2 h 15"/>
                <a:gd name="T10" fmla="*/ 1 w 22"/>
                <a:gd name="T11" fmla="*/ 0 h 15"/>
                <a:gd name="T12" fmla="*/ 20 w 22"/>
                <a:gd name="T13" fmla="*/ 0 h 15"/>
                <a:gd name="T14" fmla="*/ 22 w 22"/>
                <a:gd name="T15" fmla="*/ 2 h 15"/>
                <a:gd name="T16" fmla="*/ 22 w 22"/>
                <a:gd name="T1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5">
                  <a:moveTo>
                    <a:pt x="22" y="13"/>
                  </a:moveTo>
                  <a:cubicBezTo>
                    <a:pt x="22" y="14"/>
                    <a:pt x="21" y="15"/>
                    <a:pt x="2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1"/>
                    <a:pt x="22" y="2"/>
                  </a:cubicBezTo>
                  <a:lnTo>
                    <a:pt x="22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3584575" y="3157538"/>
              <a:ext cx="82550" cy="57150"/>
            </a:xfrm>
            <a:custGeom>
              <a:avLst/>
              <a:gdLst>
                <a:gd name="T0" fmla="*/ 22 w 22"/>
                <a:gd name="T1" fmla="*/ 13 h 15"/>
                <a:gd name="T2" fmla="*/ 20 w 22"/>
                <a:gd name="T3" fmla="*/ 15 h 15"/>
                <a:gd name="T4" fmla="*/ 2 w 22"/>
                <a:gd name="T5" fmla="*/ 15 h 15"/>
                <a:gd name="T6" fmla="*/ 0 w 22"/>
                <a:gd name="T7" fmla="*/ 13 h 15"/>
                <a:gd name="T8" fmla="*/ 0 w 22"/>
                <a:gd name="T9" fmla="*/ 2 h 15"/>
                <a:gd name="T10" fmla="*/ 2 w 22"/>
                <a:gd name="T11" fmla="*/ 0 h 15"/>
                <a:gd name="T12" fmla="*/ 20 w 22"/>
                <a:gd name="T13" fmla="*/ 0 h 15"/>
                <a:gd name="T14" fmla="*/ 22 w 22"/>
                <a:gd name="T15" fmla="*/ 2 h 15"/>
                <a:gd name="T16" fmla="*/ 22 w 22"/>
                <a:gd name="T1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5">
                  <a:moveTo>
                    <a:pt x="22" y="13"/>
                  </a:moveTo>
                  <a:cubicBezTo>
                    <a:pt x="22" y="14"/>
                    <a:pt x="21" y="15"/>
                    <a:pt x="20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0" y="14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1"/>
                    <a:pt x="22" y="2"/>
                  </a:cubicBezTo>
                  <a:lnTo>
                    <a:pt x="22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3584575" y="3240088"/>
              <a:ext cx="82550" cy="57150"/>
            </a:xfrm>
            <a:custGeom>
              <a:avLst/>
              <a:gdLst>
                <a:gd name="T0" fmla="*/ 22 w 22"/>
                <a:gd name="T1" fmla="*/ 13 h 15"/>
                <a:gd name="T2" fmla="*/ 20 w 22"/>
                <a:gd name="T3" fmla="*/ 15 h 15"/>
                <a:gd name="T4" fmla="*/ 2 w 22"/>
                <a:gd name="T5" fmla="*/ 15 h 15"/>
                <a:gd name="T6" fmla="*/ 0 w 22"/>
                <a:gd name="T7" fmla="*/ 13 h 15"/>
                <a:gd name="T8" fmla="*/ 0 w 22"/>
                <a:gd name="T9" fmla="*/ 2 h 15"/>
                <a:gd name="T10" fmla="*/ 2 w 22"/>
                <a:gd name="T11" fmla="*/ 0 h 15"/>
                <a:gd name="T12" fmla="*/ 20 w 22"/>
                <a:gd name="T13" fmla="*/ 0 h 15"/>
                <a:gd name="T14" fmla="*/ 22 w 22"/>
                <a:gd name="T15" fmla="*/ 2 h 15"/>
                <a:gd name="T16" fmla="*/ 22 w 22"/>
                <a:gd name="T1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5">
                  <a:moveTo>
                    <a:pt x="22" y="13"/>
                  </a:moveTo>
                  <a:cubicBezTo>
                    <a:pt x="22" y="14"/>
                    <a:pt x="21" y="15"/>
                    <a:pt x="20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0" y="14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1"/>
                    <a:pt x="22" y="2"/>
                  </a:cubicBezTo>
                  <a:lnTo>
                    <a:pt x="22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3476625" y="3240088"/>
              <a:ext cx="80963" cy="57150"/>
            </a:xfrm>
            <a:custGeom>
              <a:avLst/>
              <a:gdLst>
                <a:gd name="T0" fmla="*/ 22 w 22"/>
                <a:gd name="T1" fmla="*/ 13 h 15"/>
                <a:gd name="T2" fmla="*/ 20 w 22"/>
                <a:gd name="T3" fmla="*/ 15 h 15"/>
                <a:gd name="T4" fmla="*/ 1 w 22"/>
                <a:gd name="T5" fmla="*/ 15 h 15"/>
                <a:gd name="T6" fmla="*/ 0 w 22"/>
                <a:gd name="T7" fmla="*/ 13 h 15"/>
                <a:gd name="T8" fmla="*/ 0 w 22"/>
                <a:gd name="T9" fmla="*/ 2 h 15"/>
                <a:gd name="T10" fmla="*/ 1 w 22"/>
                <a:gd name="T11" fmla="*/ 0 h 15"/>
                <a:gd name="T12" fmla="*/ 20 w 22"/>
                <a:gd name="T13" fmla="*/ 0 h 15"/>
                <a:gd name="T14" fmla="*/ 22 w 22"/>
                <a:gd name="T15" fmla="*/ 2 h 15"/>
                <a:gd name="T16" fmla="*/ 22 w 22"/>
                <a:gd name="T1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5">
                  <a:moveTo>
                    <a:pt x="22" y="13"/>
                  </a:moveTo>
                  <a:cubicBezTo>
                    <a:pt x="22" y="14"/>
                    <a:pt x="21" y="15"/>
                    <a:pt x="2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1"/>
                    <a:pt x="22" y="2"/>
                  </a:cubicBezTo>
                  <a:lnTo>
                    <a:pt x="22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3363913" y="3240088"/>
              <a:ext cx="82550" cy="57150"/>
            </a:xfrm>
            <a:custGeom>
              <a:avLst/>
              <a:gdLst>
                <a:gd name="T0" fmla="*/ 22 w 22"/>
                <a:gd name="T1" fmla="*/ 13 h 15"/>
                <a:gd name="T2" fmla="*/ 20 w 22"/>
                <a:gd name="T3" fmla="*/ 15 h 15"/>
                <a:gd name="T4" fmla="*/ 2 w 22"/>
                <a:gd name="T5" fmla="*/ 15 h 15"/>
                <a:gd name="T6" fmla="*/ 0 w 22"/>
                <a:gd name="T7" fmla="*/ 13 h 15"/>
                <a:gd name="T8" fmla="*/ 0 w 22"/>
                <a:gd name="T9" fmla="*/ 2 h 15"/>
                <a:gd name="T10" fmla="*/ 2 w 22"/>
                <a:gd name="T11" fmla="*/ 0 h 15"/>
                <a:gd name="T12" fmla="*/ 20 w 22"/>
                <a:gd name="T13" fmla="*/ 0 h 15"/>
                <a:gd name="T14" fmla="*/ 22 w 22"/>
                <a:gd name="T15" fmla="*/ 2 h 15"/>
                <a:gd name="T16" fmla="*/ 22 w 22"/>
                <a:gd name="T1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5">
                  <a:moveTo>
                    <a:pt x="22" y="13"/>
                  </a:moveTo>
                  <a:cubicBezTo>
                    <a:pt x="22" y="14"/>
                    <a:pt x="21" y="15"/>
                    <a:pt x="20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0" y="14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1"/>
                    <a:pt x="22" y="2"/>
                  </a:cubicBezTo>
                  <a:lnTo>
                    <a:pt x="22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041416" y="4009417"/>
            <a:ext cx="442773" cy="435083"/>
            <a:chOff x="8169275" y="4062413"/>
            <a:chExt cx="457200" cy="449262"/>
          </a:xfrm>
          <a:solidFill>
            <a:schemeClr val="bg1"/>
          </a:solidFill>
        </p:grpSpPr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8404225" y="4294188"/>
              <a:ext cx="222250" cy="217487"/>
            </a:xfrm>
            <a:custGeom>
              <a:avLst/>
              <a:gdLst>
                <a:gd name="T0" fmla="*/ 56 w 59"/>
                <a:gd name="T1" fmla="*/ 56 h 58"/>
                <a:gd name="T2" fmla="*/ 51 w 59"/>
                <a:gd name="T3" fmla="*/ 58 h 58"/>
                <a:gd name="T4" fmla="*/ 46 w 59"/>
                <a:gd name="T5" fmla="*/ 56 h 58"/>
                <a:gd name="T6" fmla="*/ 36 w 59"/>
                <a:gd name="T7" fmla="*/ 46 h 58"/>
                <a:gd name="T8" fmla="*/ 25 w 59"/>
                <a:gd name="T9" fmla="*/ 49 h 58"/>
                <a:gd name="T10" fmla="*/ 0 w 59"/>
                <a:gd name="T11" fmla="*/ 24 h 58"/>
                <a:gd name="T12" fmla="*/ 25 w 59"/>
                <a:gd name="T13" fmla="*/ 0 h 58"/>
                <a:gd name="T14" fmla="*/ 49 w 59"/>
                <a:gd name="T15" fmla="*/ 24 h 58"/>
                <a:gd name="T16" fmla="*/ 46 w 59"/>
                <a:gd name="T17" fmla="*/ 36 h 58"/>
                <a:gd name="T18" fmla="*/ 56 w 59"/>
                <a:gd name="T19" fmla="*/ 45 h 58"/>
                <a:gd name="T20" fmla="*/ 56 w 59"/>
                <a:gd name="T21" fmla="*/ 56 h 58"/>
                <a:gd name="T22" fmla="*/ 25 w 59"/>
                <a:gd name="T23" fmla="*/ 38 h 58"/>
                <a:gd name="T24" fmla="*/ 38 w 59"/>
                <a:gd name="T25" fmla="*/ 24 h 58"/>
                <a:gd name="T26" fmla="*/ 25 w 59"/>
                <a:gd name="T27" fmla="*/ 11 h 58"/>
                <a:gd name="T28" fmla="*/ 11 w 59"/>
                <a:gd name="T29" fmla="*/ 24 h 58"/>
                <a:gd name="T30" fmla="*/ 25 w 59"/>
                <a:gd name="T31" fmla="*/ 3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58">
                  <a:moveTo>
                    <a:pt x="56" y="56"/>
                  </a:moveTo>
                  <a:cubicBezTo>
                    <a:pt x="55" y="58"/>
                    <a:pt x="53" y="58"/>
                    <a:pt x="51" y="58"/>
                  </a:cubicBezTo>
                  <a:cubicBezTo>
                    <a:pt x="49" y="58"/>
                    <a:pt x="47" y="58"/>
                    <a:pt x="46" y="5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2" y="48"/>
                    <a:pt x="29" y="49"/>
                    <a:pt x="25" y="49"/>
                  </a:cubicBezTo>
                  <a:cubicBezTo>
                    <a:pt x="11" y="49"/>
                    <a:pt x="0" y="38"/>
                    <a:pt x="0" y="24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8" y="0"/>
                    <a:pt x="49" y="11"/>
                    <a:pt x="49" y="24"/>
                  </a:cubicBezTo>
                  <a:cubicBezTo>
                    <a:pt x="49" y="28"/>
                    <a:pt x="48" y="32"/>
                    <a:pt x="46" y="36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9" y="48"/>
                    <a:pt x="59" y="53"/>
                    <a:pt x="56" y="56"/>
                  </a:cubicBezTo>
                  <a:close/>
                  <a:moveTo>
                    <a:pt x="25" y="38"/>
                  </a:moveTo>
                  <a:cubicBezTo>
                    <a:pt x="32" y="38"/>
                    <a:pt x="38" y="32"/>
                    <a:pt x="38" y="24"/>
                  </a:cubicBezTo>
                  <a:cubicBezTo>
                    <a:pt x="38" y="17"/>
                    <a:pt x="32" y="11"/>
                    <a:pt x="25" y="11"/>
                  </a:cubicBezTo>
                  <a:cubicBezTo>
                    <a:pt x="17" y="11"/>
                    <a:pt x="11" y="17"/>
                    <a:pt x="11" y="24"/>
                  </a:cubicBezTo>
                  <a:cubicBezTo>
                    <a:pt x="11" y="32"/>
                    <a:pt x="17" y="38"/>
                    <a:pt x="25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8397875" y="4062413"/>
              <a:ext cx="198438" cy="257175"/>
            </a:xfrm>
            <a:custGeom>
              <a:avLst/>
              <a:gdLst>
                <a:gd name="T0" fmla="*/ 27 w 53"/>
                <a:gd name="T1" fmla="*/ 54 h 69"/>
                <a:gd name="T2" fmla="*/ 53 w 53"/>
                <a:gd name="T3" fmla="*/ 68 h 69"/>
                <a:gd name="T4" fmla="*/ 53 w 53"/>
                <a:gd name="T5" fmla="*/ 16 h 69"/>
                <a:gd name="T6" fmla="*/ 50 w 53"/>
                <a:gd name="T7" fmla="*/ 7 h 69"/>
                <a:gd name="T8" fmla="*/ 26 w 53"/>
                <a:gd name="T9" fmla="*/ 0 h 69"/>
                <a:gd name="T10" fmla="*/ 0 w 53"/>
                <a:gd name="T11" fmla="*/ 15 h 69"/>
                <a:gd name="T12" fmla="*/ 0 w 53"/>
                <a:gd name="T13" fmla="*/ 69 h 69"/>
                <a:gd name="T14" fmla="*/ 4 w 53"/>
                <a:gd name="T15" fmla="*/ 64 h 69"/>
                <a:gd name="T16" fmla="*/ 27 w 53"/>
                <a:gd name="T17" fmla="*/ 5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69">
                  <a:moveTo>
                    <a:pt x="27" y="54"/>
                  </a:moveTo>
                  <a:cubicBezTo>
                    <a:pt x="38" y="54"/>
                    <a:pt x="47" y="60"/>
                    <a:pt x="53" y="68"/>
                  </a:cubicBezTo>
                  <a:cubicBezTo>
                    <a:pt x="53" y="48"/>
                    <a:pt x="53" y="16"/>
                    <a:pt x="53" y="16"/>
                  </a:cubicBezTo>
                  <a:cubicBezTo>
                    <a:pt x="53" y="11"/>
                    <a:pt x="53" y="9"/>
                    <a:pt x="50" y="7"/>
                  </a:cubicBezTo>
                  <a:cubicBezTo>
                    <a:pt x="44" y="3"/>
                    <a:pt x="36" y="0"/>
                    <a:pt x="26" y="0"/>
                  </a:cubicBezTo>
                  <a:cubicBezTo>
                    <a:pt x="2" y="0"/>
                    <a:pt x="0" y="15"/>
                    <a:pt x="0" y="1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" y="67"/>
                    <a:pt x="2" y="65"/>
                    <a:pt x="4" y="64"/>
                  </a:cubicBezTo>
                  <a:cubicBezTo>
                    <a:pt x="10" y="58"/>
                    <a:pt x="18" y="54"/>
                    <a:pt x="27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8169275" y="4062413"/>
              <a:ext cx="201613" cy="355600"/>
            </a:xfrm>
            <a:custGeom>
              <a:avLst/>
              <a:gdLst>
                <a:gd name="T0" fmla="*/ 43 w 54"/>
                <a:gd name="T1" fmla="*/ 3 h 95"/>
                <a:gd name="T2" fmla="*/ 43 w 54"/>
                <a:gd name="T3" fmla="*/ 12 h 95"/>
                <a:gd name="T4" fmla="*/ 43 w 54"/>
                <a:gd name="T5" fmla="*/ 32 h 95"/>
                <a:gd name="T6" fmla="*/ 41 w 54"/>
                <a:gd name="T7" fmla="*/ 35 h 95"/>
                <a:gd name="T8" fmla="*/ 35 w 54"/>
                <a:gd name="T9" fmla="*/ 24 h 95"/>
                <a:gd name="T10" fmla="*/ 28 w 54"/>
                <a:gd name="T11" fmla="*/ 35 h 95"/>
                <a:gd name="T12" fmla="*/ 26 w 54"/>
                <a:gd name="T13" fmla="*/ 32 h 95"/>
                <a:gd name="T14" fmla="*/ 26 w 54"/>
                <a:gd name="T15" fmla="*/ 12 h 95"/>
                <a:gd name="T16" fmla="*/ 26 w 54"/>
                <a:gd name="T17" fmla="*/ 0 h 95"/>
                <a:gd name="T18" fmla="*/ 4 w 54"/>
                <a:gd name="T19" fmla="*/ 7 h 95"/>
                <a:gd name="T20" fmla="*/ 1 w 54"/>
                <a:gd name="T21" fmla="*/ 16 h 95"/>
                <a:gd name="T22" fmla="*/ 1 w 54"/>
                <a:gd name="T23" fmla="*/ 82 h 95"/>
                <a:gd name="T24" fmla="*/ 8 w 54"/>
                <a:gd name="T25" fmla="*/ 87 h 95"/>
                <a:gd name="T26" fmla="*/ 27 w 54"/>
                <a:gd name="T27" fmla="*/ 84 h 95"/>
                <a:gd name="T28" fmla="*/ 54 w 54"/>
                <a:gd name="T29" fmla="*/ 95 h 95"/>
                <a:gd name="T30" fmla="*/ 54 w 54"/>
                <a:gd name="T31" fmla="*/ 15 h 95"/>
                <a:gd name="T32" fmla="*/ 43 w 54"/>
                <a:gd name="T33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95">
                  <a:moveTo>
                    <a:pt x="43" y="3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5"/>
                    <a:pt x="42" y="36"/>
                    <a:pt x="41" y="35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7" y="36"/>
                    <a:pt x="26" y="35"/>
                    <a:pt x="26" y="3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7" y="0"/>
                    <a:pt x="9" y="3"/>
                    <a:pt x="4" y="7"/>
                  </a:cubicBezTo>
                  <a:cubicBezTo>
                    <a:pt x="1" y="9"/>
                    <a:pt x="1" y="11"/>
                    <a:pt x="1" y="16"/>
                  </a:cubicBezTo>
                  <a:cubicBezTo>
                    <a:pt x="1" y="16"/>
                    <a:pt x="1" y="67"/>
                    <a:pt x="1" y="82"/>
                  </a:cubicBezTo>
                  <a:cubicBezTo>
                    <a:pt x="1" y="82"/>
                    <a:pt x="0" y="89"/>
                    <a:pt x="8" y="87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44" y="81"/>
                    <a:pt x="50" y="92"/>
                    <a:pt x="54" y="9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4" y="15"/>
                    <a:pt x="53" y="7"/>
                    <a:pt x="4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45260" y="5004201"/>
            <a:ext cx="334901" cy="488391"/>
            <a:chOff x="8156575" y="3984625"/>
            <a:chExt cx="342900" cy="500063"/>
          </a:xfrm>
          <a:solidFill>
            <a:schemeClr val="bg1"/>
          </a:solidFill>
        </p:grpSpPr>
        <p:sp>
          <p:nvSpPr>
            <p:cNvPr id="47" name="Freeform 46"/>
            <p:cNvSpPr/>
            <p:nvPr/>
          </p:nvSpPr>
          <p:spPr bwMode="auto">
            <a:xfrm>
              <a:off x="8156575" y="3984625"/>
              <a:ext cx="312738" cy="30163"/>
            </a:xfrm>
            <a:custGeom>
              <a:avLst/>
              <a:gdLst>
                <a:gd name="T0" fmla="*/ 83 w 83"/>
                <a:gd name="T1" fmla="*/ 4 h 8"/>
                <a:gd name="T2" fmla="*/ 79 w 83"/>
                <a:gd name="T3" fmla="*/ 8 h 8"/>
                <a:gd name="T4" fmla="*/ 4 w 83"/>
                <a:gd name="T5" fmla="*/ 8 h 8"/>
                <a:gd name="T6" fmla="*/ 0 w 83"/>
                <a:gd name="T7" fmla="*/ 4 h 8"/>
                <a:gd name="T8" fmla="*/ 0 w 83"/>
                <a:gd name="T9" fmla="*/ 4 h 8"/>
                <a:gd name="T10" fmla="*/ 4 w 83"/>
                <a:gd name="T11" fmla="*/ 0 h 8"/>
                <a:gd name="T12" fmla="*/ 79 w 83"/>
                <a:gd name="T13" fmla="*/ 0 h 8"/>
                <a:gd name="T14" fmla="*/ 83 w 83"/>
                <a:gd name="T1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8">
                  <a:moveTo>
                    <a:pt x="83" y="4"/>
                  </a:moveTo>
                  <a:cubicBezTo>
                    <a:pt x="83" y="6"/>
                    <a:pt x="81" y="8"/>
                    <a:pt x="79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0"/>
                    <a:pt x="83" y="2"/>
                    <a:pt x="8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8340725" y="4322763"/>
              <a:ext cx="158750" cy="161925"/>
            </a:xfrm>
            <a:custGeom>
              <a:avLst/>
              <a:gdLst>
                <a:gd name="T0" fmla="*/ 21 w 42"/>
                <a:gd name="T1" fmla="*/ 43 h 43"/>
                <a:gd name="T2" fmla="*/ 0 w 42"/>
                <a:gd name="T3" fmla="*/ 21 h 43"/>
                <a:gd name="T4" fmla="*/ 21 w 42"/>
                <a:gd name="T5" fmla="*/ 0 h 43"/>
                <a:gd name="T6" fmla="*/ 42 w 42"/>
                <a:gd name="T7" fmla="*/ 21 h 43"/>
                <a:gd name="T8" fmla="*/ 21 w 42"/>
                <a:gd name="T9" fmla="*/ 43 h 43"/>
                <a:gd name="T10" fmla="*/ 31 w 42"/>
                <a:gd name="T11" fmla="*/ 21 h 43"/>
                <a:gd name="T12" fmla="*/ 21 w 42"/>
                <a:gd name="T13" fmla="*/ 11 h 43"/>
                <a:gd name="T14" fmla="*/ 10 w 42"/>
                <a:gd name="T15" fmla="*/ 21 h 43"/>
                <a:gd name="T16" fmla="*/ 21 w 42"/>
                <a:gd name="T17" fmla="*/ 32 h 43"/>
                <a:gd name="T18" fmla="*/ 31 w 42"/>
                <a:gd name="T19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3">
                  <a:moveTo>
                    <a:pt x="21" y="43"/>
                  </a:moveTo>
                  <a:cubicBezTo>
                    <a:pt x="9" y="43"/>
                    <a:pt x="0" y="33"/>
                    <a:pt x="0" y="21"/>
                  </a:cubicBezTo>
                  <a:cubicBezTo>
                    <a:pt x="0" y="10"/>
                    <a:pt x="9" y="0"/>
                    <a:pt x="21" y="0"/>
                  </a:cubicBezTo>
                  <a:cubicBezTo>
                    <a:pt x="33" y="0"/>
                    <a:pt x="42" y="10"/>
                    <a:pt x="42" y="21"/>
                  </a:cubicBezTo>
                  <a:cubicBezTo>
                    <a:pt x="42" y="33"/>
                    <a:pt x="33" y="43"/>
                    <a:pt x="21" y="43"/>
                  </a:cubicBezTo>
                  <a:close/>
                  <a:moveTo>
                    <a:pt x="31" y="21"/>
                  </a:moveTo>
                  <a:cubicBezTo>
                    <a:pt x="31" y="16"/>
                    <a:pt x="27" y="11"/>
                    <a:pt x="21" y="11"/>
                  </a:cubicBezTo>
                  <a:cubicBezTo>
                    <a:pt x="15" y="11"/>
                    <a:pt x="10" y="16"/>
                    <a:pt x="10" y="21"/>
                  </a:cubicBezTo>
                  <a:cubicBezTo>
                    <a:pt x="10" y="27"/>
                    <a:pt x="15" y="32"/>
                    <a:pt x="21" y="32"/>
                  </a:cubicBezTo>
                  <a:cubicBezTo>
                    <a:pt x="27" y="32"/>
                    <a:pt x="31" y="27"/>
                    <a:pt x="31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  <p:sp>
          <p:nvSpPr>
            <p:cNvPr id="49" name="Freeform 48"/>
            <p:cNvSpPr>
              <a:spLocks noEditPoints="1"/>
            </p:cNvSpPr>
            <p:nvPr/>
          </p:nvSpPr>
          <p:spPr bwMode="auto">
            <a:xfrm>
              <a:off x="8156575" y="4044950"/>
              <a:ext cx="312738" cy="304800"/>
            </a:xfrm>
            <a:custGeom>
              <a:avLst/>
              <a:gdLst>
                <a:gd name="T0" fmla="*/ 64 w 83"/>
                <a:gd name="T1" fmla="*/ 0 h 81"/>
                <a:gd name="T2" fmla="*/ 19 w 83"/>
                <a:gd name="T3" fmla="*/ 0 h 81"/>
                <a:gd name="T4" fmla="*/ 0 w 83"/>
                <a:gd name="T5" fmla="*/ 0 h 81"/>
                <a:gd name="T6" fmla="*/ 0 w 83"/>
                <a:gd name="T7" fmla="*/ 19 h 81"/>
                <a:gd name="T8" fmla="*/ 0 w 83"/>
                <a:gd name="T9" fmla="*/ 31 h 81"/>
                <a:gd name="T10" fmla="*/ 0 w 83"/>
                <a:gd name="T11" fmla="*/ 33 h 81"/>
                <a:gd name="T12" fmla="*/ 0 w 83"/>
                <a:gd name="T13" fmla="*/ 33 h 81"/>
                <a:gd name="T14" fmla="*/ 19 w 83"/>
                <a:gd name="T15" fmla="*/ 50 h 81"/>
                <a:gd name="T16" fmla="*/ 31 w 83"/>
                <a:gd name="T17" fmla="*/ 50 h 81"/>
                <a:gd name="T18" fmla="*/ 43 w 83"/>
                <a:gd name="T19" fmla="*/ 81 h 81"/>
                <a:gd name="T20" fmla="*/ 70 w 83"/>
                <a:gd name="T21" fmla="*/ 65 h 81"/>
                <a:gd name="T22" fmla="*/ 56 w 83"/>
                <a:gd name="T23" fmla="*/ 50 h 81"/>
                <a:gd name="T24" fmla="*/ 64 w 83"/>
                <a:gd name="T25" fmla="*/ 50 h 81"/>
                <a:gd name="T26" fmla="*/ 83 w 83"/>
                <a:gd name="T27" fmla="*/ 33 h 81"/>
                <a:gd name="T28" fmla="*/ 83 w 83"/>
                <a:gd name="T29" fmla="*/ 33 h 81"/>
                <a:gd name="T30" fmla="*/ 83 w 83"/>
                <a:gd name="T31" fmla="*/ 31 h 81"/>
                <a:gd name="T32" fmla="*/ 83 w 83"/>
                <a:gd name="T33" fmla="*/ 19 h 81"/>
                <a:gd name="T34" fmla="*/ 83 w 83"/>
                <a:gd name="T35" fmla="*/ 0 h 81"/>
                <a:gd name="T36" fmla="*/ 64 w 83"/>
                <a:gd name="T37" fmla="*/ 0 h 81"/>
                <a:gd name="T38" fmla="*/ 41 w 83"/>
                <a:gd name="T39" fmla="*/ 15 h 81"/>
                <a:gd name="T40" fmla="*/ 52 w 83"/>
                <a:gd name="T41" fmla="*/ 25 h 81"/>
                <a:gd name="T42" fmla="*/ 41 w 83"/>
                <a:gd name="T43" fmla="*/ 35 h 81"/>
                <a:gd name="T44" fmla="*/ 31 w 83"/>
                <a:gd name="T45" fmla="*/ 25 h 81"/>
                <a:gd name="T46" fmla="*/ 41 w 83"/>
                <a:gd name="T47" fmla="*/ 1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81">
                  <a:moveTo>
                    <a:pt x="64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43"/>
                    <a:pt x="9" y="50"/>
                    <a:pt x="19" y="50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8" y="72"/>
                    <a:pt x="58" y="66"/>
                    <a:pt x="70" y="6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74" y="50"/>
                    <a:pt x="82" y="43"/>
                    <a:pt x="83" y="33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64" y="0"/>
                  </a:lnTo>
                  <a:close/>
                  <a:moveTo>
                    <a:pt x="41" y="15"/>
                  </a:moveTo>
                  <a:cubicBezTo>
                    <a:pt x="47" y="15"/>
                    <a:pt x="52" y="19"/>
                    <a:pt x="52" y="25"/>
                  </a:cubicBezTo>
                  <a:cubicBezTo>
                    <a:pt x="52" y="31"/>
                    <a:pt x="47" y="35"/>
                    <a:pt x="41" y="35"/>
                  </a:cubicBezTo>
                  <a:cubicBezTo>
                    <a:pt x="36" y="35"/>
                    <a:pt x="31" y="31"/>
                    <a:pt x="31" y="25"/>
                  </a:cubicBezTo>
                  <a:cubicBezTo>
                    <a:pt x="31" y="19"/>
                    <a:pt x="36" y="15"/>
                    <a:pt x="4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微软雅黑" panose="020B0503020204020204" charset="-122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8141640" y="1685784"/>
            <a:ext cx="1601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Open Sans" panose="020B0606030504020204" pitchFamily="34" charset="0"/>
                <a:sym typeface="Arial" panose="020B0604020202020204" pitchFamily="34" charset="0"/>
              </a:rPr>
              <a:t>添加标题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103685" y="2101265"/>
            <a:ext cx="3070749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Gill Sans" charset="0"/>
              </a:rPr>
              <a:t>此处添加详细文本描述，建议与标题相关并符合整体语言风格，语言描述尽量简洁。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Gill Sans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141640" y="3572972"/>
            <a:ext cx="1601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Open Sans" panose="020B0606030504020204" pitchFamily="34" charset="0"/>
                <a:sym typeface="Arial" panose="020B0604020202020204" pitchFamily="34" charset="0"/>
              </a:rPr>
              <a:t>添加标题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103685" y="4034717"/>
            <a:ext cx="3070749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Gill Sans" charset="0"/>
              </a:rPr>
              <a:t>此处添加详细文本描述，建议与标题相关并符合整体语言风格，语言描述尽量简洁。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Gill Sans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87559" y="4874491"/>
            <a:ext cx="1601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Open Sans" panose="020B0606030504020204" pitchFamily="34" charset="0"/>
                <a:sym typeface="Arial" panose="020B0604020202020204" pitchFamily="34" charset="0"/>
              </a:rPr>
              <a:t>添加标题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49604" y="5336236"/>
            <a:ext cx="3070749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Gill Sans" charset="0"/>
              </a:rPr>
              <a:t>此处添加详细文本描述，建议与标题相关并符合整体语言风格，语言描述尽量简洁。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Gill Sans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81615" y="2723848"/>
            <a:ext cx="1601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Open Sans" panose="020B0606030504020204" pitchFamily="34" charset="0"/>
                <a:sym typeface="Arial" panose="020B0604020202020204" pitchFamily="34" charset="0"/>
              </a:rPr>
              <a:t>添加标题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43660" y="3101725"/>
            <a:ext cx="3070749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Gill Sans" charset="0"/>
              </a:rPr>
              <a:t>此处添加详细文本描述，建议与标题相关并符合整体语言风格，语言描述尽量简洁。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Gill Sans" charset="0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403615" y="39075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as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  <p:bldP spid="30" grpId="0"/>
      <p:bldP spid="31" grpId="0"/>
      <p:bldP spid="32" grpId="0"/>
      <p:bldP spid="33" grpId="0"/>
      <p:bldP spid="50" grpId="0"/>
      <p:bldP spid="51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861" y="0"/>
            <a:ext cx="7704253" cy="5138737"/>
          </a:xfrm>
          <a:prstGeom prst="rect">
            <a:avLst/>
          </a:prstGeom>
        </p:spPr>
      </p:pic>
      <p:sp>
        <p:nvSpPr>
          <p:cNvPr id="19" name="TextBox 6"/>
          <p:cNvSpPr txBox="1"/>
          <p:nvPr/>
        </p:nvSpPr>
        <p:spPr>
          <a:xfrm>
            <a:off x="7599333" y="1299203"/>
            <a:ext cx="655955" cy="708025"/>
          </a:xfrm>
          <a:prstGeom prst="rect">
            <a:avLst/>
          </a:prstGeom>
          <a:noFill/>
        </p:spPr>
        <p:txBody>
          <a:bodyPr wrap="none" anchor="ctr"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335" b="0" i="0" u="none" strike="noStrike" kern="1200" cap="none" spc="0" normalizeH="0" baseline="0" noProof="0">
                <a:ln>
                  <a:noFill/>
                </a:ln>
                <a:solidFill>
                  <a:srgbClr val="3D6E29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en-US" altLang="zh-CN" sz="5335" b="0" i="0" u="none" strike="noStrike" kern="1200" cap="none" spc="0" normalizeH="0" baseline="0" noProof="0">
              <a:ln>
                <a:noFill/>
              </a:ln>
              <a:solidFill>
                <a:srgbClr val="3D6E29"/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8067328" y="1299203"/>
            <a:ext cx="2512060" cy="353695"/>
          </a:xfrm>
          <a:prstGeom prst="rect">
            <a:avLst/>
          </a:prstGeom>
          <a:noFill/>
        </p:spPr>
        <p:txBody>
          <a:bodyPr wrap="none" lIns="480000" tIns="0" rIns="0" bIns="0" anchor="b" anchorCtr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标题文本预设</a:t>
            </a:r>
            <a:endParaRPr kumimoji="0" lang="zh-CN" altLang="en-US" sz="266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8067328" y="1653533"/>
            <a:ext cx="2512060" cy="520065"/>
          </a:xfrm>
          <a:prstGeom prst="rect">
            <a:avLst/>
          </a:prstGeom>
        </p:spPr>
        <p:txBody>
          <a:bodyPr vert="horz" wrap="square" lIns="480000" tIns="0" rIns="0" bIns="0" anchor="ctr" anchorCtr="0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此部分内容作为文字排版占位显示 </a:t>
            </a:r>
            <a:b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b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（建议使用主题字体）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9E5DC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" name="Group 33"/>
          <p:cNvGrpSpPr/>
          <p:nvPr/>
        </p:nvGrpSpPr>
        <p:grpSpPr>
          <a:xfrm>
            <a:off x="7599276" y="2432089"/>
            <a:ext cx="2979963" cy="874305"/>
            <a:chOff x="2539974" y="4229497"/>
            <a:chExt cx="2979962" cy="874305"/>
          </a:xfrm>
        </p:grpSpPr>
        <p:sp>
          <p:nvSpPr>
            <p:cNvPr id="16" name="TextBox 11"/>
            <p:cNvSpPr txBox="1"/>
            <p:nvPr/>
          </p:nvSpPr>
          <p:spPr>
            <a:xfrm>
              <a:off x="2539974" y="4229497"/>
              <a:ext cx="718466" cy="707886"/>
            </a:xfrm>
            <a:prstGeom prst="rect">
              <a:avLst/>
            </a:prstGeom>
            <a:noFill/>
          </p:spPr>
          <p:txBody>
            <a:bodyPr wrap="none" anchor="ctr">
              <a:normAutofit fontScale="90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335" b="0" i="0" u="none" strike="noStrike" kern="1200" cap="none" spc="0" normalizeH="0" baseline="0" noProof="0">
                  <a:ln>
                    <a:noFill/>
                  </a:ln>
                  <a:solidFill>
                    <a:srgbClr val="3D6E29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02</a:t>
              </a:r>
              <a:endParaRPr kumimoji="0" lang="en-US" altLang="zh-CN" sz="5335" b="0" i="0" u="none" strike="noStrike" kern="1200" cap="none" spc="0" normalizeH="0" baseline="0" noProof="0">
                <a:ln>
                  <a:noFill/>
                </a:ln>
                <a:solidFill>
                  <a:srgbClr val="3D6E29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TextBox 13"/>
            <p:cNvSpPr txBox="1"/>
            <p:nvPr/>
          </p:nvSpPr>
          <p:spPr>
            <a:xfrm>
              <a:off x="3008026" y="4229497"/>
              <a:ext cx="2511910" cy="353943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rmAutofit fontScale="92500"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665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标题文本预设</a:t>
              </a:r>
              <a:endParaRPr kumimoji="0" lang="zh-CN" altLang="en-US" sz="2665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TextBox 14"/>
            <p:cNvSpPr txBox="1"/>
            <p:nvPr/>
          </p:nvSpPr>
          <p:spPr>
            <a:xfrm>
              <a:off x="3008026" y="4583440"/>
              <a:ext cx="2511910" cy="520362"/>
            </a:xfrm>
            <a:prstGeom prst="rect">
              <a:avLst/>
            </a:prstGeom>
          </p:spPr>
          <p:txBody>
            <a:bodyPr vert="horz" wrap="square" lIns="480000" tIns="0" rIns="0" bIns="0" anchor="ctr" anchorCtr="0">
              <a:normAutofit fontScale="77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9E5DC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此部分内容作为文字排版占位显示</a:t>
              </a:r>
              <a:b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9E5DC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</a:b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9E5DC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 （建议使用主题字体）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Group 32"/>
          <p:cNvGrpSpPr/>
          <p:nvPr/>
        </p:nvGrpSpPr>
        <p:grpSpPr>
          <a:xfrm>
            <a:off x="7599276" y="3683124"/>
            <a:ext cx="2979963" cy="874305"/>
            <a:chOff x="2539974" y="2488184"/>
            <a:chExt cx="2979962" cy="874305"/>
          </a:xfrm>
        </p:grpSpPr>
        <p:sp>
          <p:nvSpPr>
            <p:cNvPr id="22" name="TextBox 6"/>
            <p:cNvSpPr txBox="1"/>
            <p:nvPr/>
          </p:nvSpPr>
          <p:spPr>
            <a:xfrm>
              <a:off x="2539974" y="2488184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90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335" b="0" i="0" u="none" strike="noStrike" kern="1200" cap="none" spc="0" normalizeH="0" baseline="0" noProof="0">
                  <a:ln>
                    <a:noFill/>
                  </a:ln>
                  <a:solidFill>
                    <a:srgbClr val="3D6E29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03</a:t>
              </a:r>
              <a:endParaRPr kumimoji="0" lang="en-US" altLang="zh-CN" sz="5335" b="0" i="0" u="none" strike="noStrike" kern="1200" cap="none" spc="0" normalizeH="0" baseline="0" noProof="0">
                <a:ln>
                  <a:noFill/>
                </a:ln>
                <a:solidFill>
                  <a:srgbClr val="3D6E29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TextBox 8"/>
            <p:cNvSpPr txBox="1"/>
            <p:nvPr/>
          </p:nvSpPr>
          <p:spPr>
            <a:xfrm>
              <a:off x="3008026" y="2488184"/>
              <a:ext cx="2511910" cy="353943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rmAutofit fontScale="92500"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665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标题文本预设</a:t>
              </a:r>
              <a:endParaRPr kumimoji="0" lang="zh-CN" altLang="en-US" sz="2665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TextBox 9"/>
            <p:cNvSpPr txBox="1"/>
            <p:nvPr/>
          </p:nvSpPr>
          <p:spPr>
            <a:xfrm>
              <a:off x="3008026" y="2842127"/>
              <a:ext cx="2511910" cy="520362"/>
            </a:xfrm>
            <a:prstGeom prst="rect">
              <a:avLst/>
            </a:prstGeom>
          </p:spPr>
          <p:txBody>
            <a:bodyPr vert="horz" wrap="square" lIns="480000" tIns="0" rIns="0" bIns="0" anchor="ctr" anchorCtr="0">
              <a:normAutofit fontScale="77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E9E5DC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此部分内容作为文字排版占位显示 </a:t>
              </a:r>
              <a:b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E9E5DC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</a:b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E9E5DC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（建议使用主题字体）</a:t>
              </a: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E9E5DC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5" name="Group 32"/>
          <p:cNvGrpSpPr/>
          <p:nvPr/>
        </p:nvGrpSpPr>
        <p:grpSpPr>
          <a:xfrm>
            <a:off x="7599276" y="4911759"/>
            <a:ext cx="2979963" cy="874305"/>
            <a:chOff x="2539974" y="2488184"/>
            <a:chExt cx="2979962" cy="874305"/>
          </a:xfrm>
        </p:grpSpPr>
        <p:sp>
          <p:nvSpPr>
            <p:cNvPr id="26" name="TextBox 6"/>
            <p:cNvSpPr txBox="1"/>
            <p:nvPr/>
          </p:nvSpPr>
          <p:spPr>
            <a:xfrm>
              <a:off x="2539974" y="2488184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900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335" b="0" i="0" u="none" strike="noStrike" kern="1200" cap="none" spc="0" normalizeH="0" baseline="0" noProof="0">
                  <a:ln>
                    <a:noFill/>
                  </a:ln>
                  <a:solidFill>
                    <a:srgbClr val="3D6E29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04</a:t>
              </a:r>
              <a:endParaRPr kumimoji="0" lang="en-US" altLang="zh-CN" sz="5335" b="0" i="0" u="none" strike="noStrike" kern="1200" cap="none" spc="0" normalizeH="0" baseline="0" noProof="0">
                <a:ln>
                  <a:noFill/>
                </a:ln>
                <a:solidFill>
                  <a:srgbClr val="3D6E29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TextBox 8"/>
            <p:cNvSpPr txBox="1"/>
            <p:nvPr/>
          </p:nvSpPr>
          <p:spPr>
            <a:xfrm>
              <a:off x="3008026" y="2488184"/>
              <a:ext cx="2511910" cy="353943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rmAutofit fontScale="92500"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665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标题文本预设</a:t>
              </a:r>
              <a:endParaRPr kumimoji="0" lang="zh-CN" altLang="en-US" sz="2665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TextBox 9"/>
            <p:cNvSpPr txBox="1"/>
            <p:nvPr/>
          </p:nvSpPr>
          <p:spPr>
            <a:xfrm>
              <a:off x="3008026" y="2842127"/>
              <a:ext cx="2511910" cy="520362"/>
            </a:xfrm>
            <a:prstGeom prst="rect">
              <a:avLst/>
            </a:prstGeom>
          </p:spPr>
          <p:txBody>
            <a:bodyPr vert="horz" wrap="square" lIns="480000" tIns="0" rIns="0" bIns="0" anchor="ctr" anchorCtr="0">
              <a:normAutofit fontScale="77500" lnSpcReduction="2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9E5DC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此部分内容作为文字排版占位显示 </a:t>
              </a:r>
              <a:b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9E5DC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</a:b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9E5DC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（建议使用主题字体）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007300" y="2173598"/>
            <a:ext cx="1661993" cy="255454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03915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目录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203915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:wipe/>
      </p:transition>
    </mc:Choice>
    <mc:Fallback>
      <p:transition spd="slow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/>
          <p:nvPr/>
        </p:nvSpPr>
        <p:spPr>
          <a:xfrm>
            <a:off x="3463313" y="4264408"/>
            <a:ext cx="6321997" cy="1660100"/>
          </a:xfrm>
          <a:prstGeom prst="rect">
            <a:avLst/>
          </a:prstGeom>
          <a:solidFill>
            <a:srgbClr val="4B8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5" rIns="91412" bIns="45705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您的内容打在这里在此框中选择粘贴，并选择只保留文字。您的内容打在这里，或者通过复制您的文本您的内容打在这里在此框中选择粘贴，并选择只保留文字。您的内容打在这里，或者通过复制您的文本</a:t>
            </a:r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3561" y="2940971"/>
            <a:ext cx="3149751" cy="1075055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方正兰亭黑_GBK" panose="02000000000000000000" pitchFamily="2" charset="-122"/>
              </a:rPr>
              <a:t>添加标题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方正兰亭黑_GBK" panose="020000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您的内容打在这里在此框中选择粘贴，并选择只保留文字。您的内容打在这里，或者通过复制您的文本</a:t>
            </a:r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3561" y="4572187"/>
            <a:ext cx="3149751" cy="1075055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方正兰亭黑_GBK" panose="02000000000000000000" pitchFamily="2" charset="-122"/>
              </a:rPr>
              <a:t>添加标题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方正兰亭黑_GBK" panose="020000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您的内容打在这里在此框中选择粘贴，并选择只保留文字。您的内容打在这里，或者通过复制您的文本</a:t>
            </a:r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887251" y="1627628"/>
            <a:ext cx="2302868" cy="4296880"/>
          </a:xfrm>
          <a:prstGeom prst="rect">
            <a:avLst/>
          </a:prstGeom>
          <a:solidFill>
            <a:srgbClr val="4E7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 descr="fe9463c75085f91be856352f004e96559d14bc2a17ef4-LOd6nF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391150" y="-129540"/>
            <a:ext cx="2637155" cy="61506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03615" y="39075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as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4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/>
      <p:bldP spid="11" grpId="0"/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2238327" y="2362548"/>
            <a:ext cx="7702876" cy="603787"/>
            <a:chOff x="1678745" y="1771911"/>
            <a:chExt cx="5777157" cy="452840"/>
          </a:xfrm>
        </p:grpSpPr>
        <p:sp>
          <p:nvSpPr>
            <p:cNvPr id="8" name="右中括号 7"/>
            <p:cNvSpPr/>
            <p:nvPr/>
          </p:nvSpPr>
          <p:spPr>
            <a:xfrm rot="16200000">
              <a:off x="4340904" y="-890248"/>
              <a:ext cx="452840" cy="5777157"/>
            </a:xfrm>
            <a:prstGeom prst="rightBracket">
              <a:avLst>
                <a:gd name="adj" fmla="val 125234"/>
              </a:avLst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9" name="右中括号 8"/>
            <p:cNvSpPr/>
            <p:nvPr/>
          </p:nvSpPr>
          <p:spPr>
            <a:xfrm rot="16200000">
              <a:off x="4346004" y="1033135"/>
              <a:ext cx="452840" cy="1930391"/>
            </a:xfrm>
            <a:prstGeom prst="rightBracket">
              <a:avLst>
                <a:gd name="adj" fmla="val 125234"/>
              </a:avLst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320801" y="2945153"/>
            <a:ext cx="1835047" cy="2070393"/>
            <a:chOff x="990601" y="2208865"/>
            <a:chExt cx="1376285" cy="1552795"/>
          </a:xfrm>
        </p:grpSpPr>
        <p:sp>
          <p:nvSpPr>
            <p:cNvPr id="4" name="星形: 七角 3"/>
            <p:cNvSpPr/>
            <p:nvPr/>
          </p:nvSpPr>
          <p:spPr>
            <a:xfrm>
              <a:off x="1316558" y="2208865"/>
              <a:ext cx="724373" cy="724374"/>
            </a:xfrm>
            <a:prstGeom prst="star7">
              <a:avLst>
                <a:gd name="adj" fmla="val 40882"/>
                <a:gd name="hf" fmla="val 102572"/>
                <a:gd name="vf" fmla="val 105210"/>
              </a:avLst>
            </a:prstGeom>
            <a:solidFill>
              <a:srgbClr val="74BD15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1477315" y="2400829"/>
              <a:ext cx="402859" cy="340445"/>
            </a:xfrm>
            <a:custGeom>
              <a:avLst/>
              <a:gdLst>
                <a:gd name="connsiteX0" fmla="*/ 46038 w 338138"/>
                <a:gd name="connsiteY0" fmla="*/ 261938 h 285751"/>
                <a:gd name="connsiteX1" fmla="*/ 38100 w 338138"/>
                <a:gd name="connsiteY1" fmla="*/ 270670 h 285751"/>
                <a:gd name="connsiteX2" fmla="*/ 46038 w 338138"/>
                <a:gd name="connsiteY2" fmla="*/ 279402 h 285751"/>
                <a:gd name="connsiteX3" fmla="*/ 53976 w 338138"/>
                <a:gd name="connsiteY3" fmla="*/ 270670 h 285751"/>
                <a:gd name="connsiteX4" fmla="*/ 46038 w 338138"/>
                <a:gd name="connsiteY4" fmla="*/ 261938 h 285751"/>
                <a:gd name="connsiteX5" fmla="*/ 288131 w 338138"/>
                <a:gd name="connsiteY5" fmla="*/ 184150 h 285751"/>
                <a:gd name="connsiteX6" fmla="*/ 277812 w 338138"/>
                <a:gd name="connsiteY6" fmla="*/ 194469 h 285751"/>
                <a:gd name="connsiteX7" fmla="*/ 288131 w 338138"/>
                <a:gd name="connsiteY7" fmla="*/ 204788 h 285751"/>
                <a:gd name="connsiteX8" fmla="*/ 298450 w 338138"/>
                <a:gd name="connsiteY8" fmla="*/ 194469 h 285751"/>
                <a:gd name="connsiteX9" fmla="*/ 288131 w 338138"/>
                <a:gd name="connsiteY9" fmla="*/ 184150 h 285751"/>
                <a:gd name="connsiteX10" fmla="*/ 19050 w 338138"/>
                <a:gd name="connsiteY10" fmla="*/ 165100 h 285751"/>
                <a:gd name="connsiteX11" fmla="*/ 19050 w 338138"/>
                <a:gd name="connsiteY11" fmla="*/ 242888 h 285751"/>
                <a:gd name="connsiteX12" fmla="*/ 73025 w 338138"/>
                <a:gd name="connsiteY12" fmla="*/ 242888 h 285751"/>
                <a:gd name="connsiteX13" fmla="*/ 73025 w 338138"/>
                <a:gd name="connsiteY13" fmla="*/ 165100 h 285751"/>
                <a:gd name="connsiteX14" fmla="*/ 12010 w 338138"/>
                <a:gd name="connsiteY14" fmla="*/ 141288 h 285751"/>
                <a:gd name="connsiteX15" fmla="*/ 81400 w 338138"/>
                <a:gd name="connsiteY15" fmla="*/ 141288 h 285751"/>
                <a:gd name="connsiteX16" fmla="*/ 92075 w 338138"/>
                <a:gd name="connsiteY16" fmla="*/ 153107 h 285751"/>
                <a:gd name="connsiteX17" fmla="*/ 92075 w 338138"/>
                <a:gd name="connsiteY17" fmla="*/ 273932 h 285751"/>
                <a:gd name="connsiteX18" fmla="*/ 81400 w 338138"/>
                <a:gd name="connsiteY18" fmla="*/ 285751 h 285751"/>
                <a:gd name="connsiteX19" fmla="*/ 12010 w 338138"/>
                <a:gd name="connsiteY19" fmla="*/ 285751 h 285751"/>
                <a:gd name="connsiteX20" fmla="*/ 0 w 338138"/>
                <a:gd name="connsiteY20" fmla="*/ 273932 h 285751"/>
                <a:gd name="connsiteX21" fmla="*/ 0 w 338138"/>
                <a:gd name="connsiteY21" fmla="*/ 153107 h 285751"/>
                <a:gd name="connsiteX22" fmla="*/ 12010 w 338138"/>
                <a:gd name="connsiteY22" fmla="*/ 141288 h 285751"/>
                <a:gd name="connsiteX23" fmla="*/ 55002 w 338138"/>
                <a:gd name="connsiteY23" fmla="*/ 82550 h 285751"/>
                <a:gd name="connsiteX24" fmla="*/ 175185 w 338138"/>
                <a:gd name="connsiteY24" fmla="*/ 82550 h 285751"/>
                <a:gd name="connsiteX25" fmla="*/ 193675 w 338138"/>
                <a:gd name="connsiteY25" fmla="*/ 99703 h 285751"/>
                <a:gd name="connsiteX26" fmla="*/ 193675 w 338138"/>
                <a:gd name="connsiteY26" fmla="*/ 268597 h 285751"/>
                <a:gd name="connsiteX27" fmla="*/ 175185 w 338138"/>
                <a:gd name="connsiteY27" fmla="*/ 285750 h 285751"/>
                <a:gd name="connsiteX28" fmla="*/ 107830 w 338138"/>
                <a:gd name="connsiteY28" fmla="*/ 285750 h 285751"/>
                <a:gd name="connsiteX29" fmla="*/ 109151 w 338138"/>
                <a:gd name="connsiteY29" fmla="*/ 276514 h 285751"/>
                <a:gd name="connsiteX30" fmla="*/ 109151 w 338138"/>
                <a:gd name="connsiteY30" fmla="*/ 273875 h 285751"/>
                <a:gd name="connsiteX31" fmla="*/ 115754 w 338138"/>
                <a:gd name="connsiteY31" fmla="*/ 275194 h 285751"/>
                <a:gd name="connsiteX32" fmla="*/ 124999 w 338138"/>
                <a:gd name="connsiteY32" fmla="*/ 264639 h 285751"/>
                <a:gd name="connsiteX33" fmla="*/ 115754 w 338138"/>
                <a:gd name="connsiteY33" fmla="*/ 254083 h 285751"/>
                <a:gd name="connsiteX34" fmla="*/ 109151 w 338138"/>
                <a:gd name="connsiteY34" fmla="*/ 256722 h 285751"/>
                <a:gd name="connsiteX35" fmla="*/ 109151 w 338138"/>
                <a:gd name="connsiteY35" fmla="*/ 235610 h 285751"/>
                <a:gd name="connsiteX36" fmla="*/ 168582 w 338138"/>
                <a:gd name="connsiteY36" fmla="*/ 235610 h 285751"/>
                <a:gd name="connsiteX37" fmla="*/ 168582 w 338138"/>
                <a:gd name="connsiteY37" fmla="*/ 110259 h 285751"/>
                <a:gd name="connsiteX38" fmla="*/ 61606 w 338138"/>
                <a:gd name="connsiteY38" fmla="*/ 110259 h 285751"/>
                <a:gd name="connsiteX39" fmla="*/ 61606 w 338138"/>
                <a:gd name="connsiteY39" fmla="*/ 126093 h 285751"/>
                <a:gd name="connsiteX40" fmla="*/ 36512 w 338138"/>
                <a:gd name="connsiteY40" fmla="*/ 126093 h 285751"/>
                <a:gd name="connsiteX41" fmla="*/ 36512 w 338138"/>
                <a:gd name="connsiteY41" fmla="*/ 99703 h 285751"/>
                <a:gd name="connsiteX42" fmla="*/ 55002 w 338138"/>
                <a:gd name="connsiteY42" fmla="*/ 82550 h 285751"/>
                <a:gd name="connsiteX43" fmla="*/ 102729 w 338138"/>
                <a:gd name="connsiteY43" fmla="*/ 0 h 285751"/>
                <a:gd name="connsiteX44" fmla="*/ 305260 w 338138"/>
                <a:gd name="connsiteY44" fmla="*/ 0 h 285751"/>
                <a:gd name="connsiteX45" fmla="*/ 338138 w 338138"/>
                <a:gd name="connsiteY45" fmla="*/ 34237 h 285751"/>
                <a:gd name="connsiteX46" fmla="*/ 338138 w 338138"/>
                <a:gd name="connsiteY46" fmla="*/ 188306 h 285751"/>
                <a:gd name="connsiteX47" fmla="*/ 305260 w 338138"/>
                <a:gd name="connsiteY47" fmla="*/ 221226 h 285751"/>
                <a:gd name="connsiteX48" fmla="*/ 234242 w 338138"/>
                <a:gd name="connsiteY48" fmla="*/ 221226 h 285751"/>
                <a:gd name="connsiteX49" fmla="*/ 234242 w 338138"/>
                <a:gd name="connsiteY49" fmla="*/ 243612 h 285751"/>
                <a:gd name="connsiteX50" fmla="*/ 265806 w 338138"/>
                <a:gd name="connsiteY50" fmla="*/ 243612 h 285751"/>
                <a:gd name="connsiteX51" fmla="*/ 277642 w 338138"/>
                <a:gd name="connsiteY51" fmla="*/ 256780 h 285751"/>
                <a:gd name="connsiteX52" fmla="*/ 277642 w 338138"/>
                <a:gd name="connsiteY52" fmla="*/ 272582 h 285751"/>
                <a:gd name="connsiteX53" fmla="*/ 265806 w 338138"/>
                <a:gd name="connsiteY53" fmla="*/ 285750 h 285751"/>
                <a:gd name="connsiteX54" fmla="*/ 205309 w 338138"/>
                <a:gd name="connsiteY54" fmla="*/ 285750 h 285751"/>
                <a:gd name="connsiteX55" fmla="*/ 210570 w 338138"/>
                <a:gd name="connsiteY55" fmla="*/ 269948 h 285751"/>
                <a:gd name="connsiteX56" fmla="*/ 210570 w 338138"/>
                <a:gd name="connsiteY56" fmla="*/ 213325 h 285751"/>
                <a:gd name="connsiteX57" fmla="*/ 210570 w 338138"/>
                <a:gd name="connsiteY57" fmla="*/ 172504 h 285751"/>
                <a:gd name="connsiteX58" fmla="*/ 296054 w 338138"/>
                <a:gd name="connsiteY58" fmla="*/ 172504 h 285751"/>
                <a:gd name="connsiteX59" fmla="*/ 309205 w 338138"/>
                <a:gd name="connsiteY59" fmla="*/ 159335 h 285751"/>
                <a:gd name="connsiteX60" fmla="*/ 309205 w 338138"/>
                <a:gd name="connsiteY60" fmla="*/ 39504 h 285751"/>
                <a:gd name="connsiteX61" fmla="*/ 296054 w 338138"/>
                <a:gd name="connsiteY61" fmla="*/ 27653 h 285751"/>
                <a:gd name="connsiteX62" fmla="*/ 110620 w 338138"/>
                <a:gd name="connsiteY62" fmla="*/ 27653 h 285751"/>
                <a:gd name="connsiteX63" fmla="*/ 98783 w 338138"/>
                <a:gd name="connsiteY63" fmla="*/ 39504 h 285751"/>
                <a:gd name="connsiteX64" fmla="*/ 98783 w 338138"/>
                <a:gd name="connsiteY64" fmla="*/ 65841 h 285751"/>
                <a:gd name="connsiteX65" fmla="*/ 69850 w 338138"/>
                <a:gd name="connsiteY65" fmla="*/ 65841 h 285751"/>
                <a:gd name="connsiteX66" fmla="*/ 69850 w 338138"/>
                <a:gd name="connsiteY66" fmla="*/ 34237 h 285751"/>
                <a:gd name="connsiteX67" fmla="*/ 102729 w 338138"/>
                <a:gd name="connsiteY67" fmla="*/ 0 h 28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8138" h="285751">
                  <a:moveTo>
                    <a:pt x="46038" y="261938"/>
                  </a:moveTo>
                  <a:cubicBezTo>
                    <a:pt x="41654" y="261938"/>
                    <a:pt x="38100" y="265847"/>
                    <a:pt x="38100" y="270670"/>
                  </a:cubicBezTo>
                  <a:cubicBezTo>
                    <a:pt x="38100" y="275493"/>
                    <a:pt x="41654" y="279402"/>
                    <a:pt x="46038" y="279402"/>
                  </a:cubicBezTo>
                  <a:cubicBezTo>
                    <a:pt x="50422" y="279402"/>
                    <a:pt x="53976" y="275493"/>
                    <a:pt x="53976" y="270670"/>
                  </a:cubicBezTo>
                  <a:cubicBezTo>
                    <a:pt x="53976" y="265847"/>
                    <a:pt x="50422" y="261938"/>
                    <a:pt x="46038" y="261938"/>
                  </a:cubicBezTo>
                  <a:close/>
                  <a:moveTo>
                    <a:pt x="288131" y="184150"/>
                  </a:moveTo>
                  <a:cubicBezTo>
                    <a:pt x="282432" y="184150"/>
                    <a:pt x="277812" y="188770"/>
                    <a:pt x="277812" y="194469"/>
                  </a:cubicBezTo>
                  <a:cubicBezTo>
                    <a:pt x="277812" y="200168"/>
                    <a:pt x="282432" y="204788"/>
                    <a:pt x="288131" y="204788"/>
                  </a:cubicBezTo>
                  <a:cubicBezTo>
                    <a:pt x="293830" y="204788"/>
                    <a:pt x="298450" y="200168"/>
                    <a:pt x="298450" y="194469"/>
                  </a:cubicBezTo>
                  <a:cubicBezTo>
                    <a:pt x="298450" y="188770"/>
                    <a:pt x="293830" y="184150"/>
                    <a:pt x="288131" y="184150"/>
                  </a:cubicBezTo>
                  <a:close/>
                  <a:moveTo>
                    <a:pt x="19050" y="165100"/>
                  </a:moveTo>
                  <a:lnTo>
                    <a:pt x="19050" y="242888"/>
                  </a:lnTo>
                  <a:lnTo>
                    <a:pt x="73025" y="242888"/>
                  </a:lnTo>
                  <a:lnTo>
                    <a:pt x="73025" y="165100"/>
                  </a:lnTo>
                  <a:close/>
                  <a:moveTo>
                    <a:pt x="12010" y="141288"/>
                  </a:moveTo>
                  <a:cubicBezTo>
                    <a:pt x="12010" y="141288"/>
                    <a:pt x="12010" y="141288"/>
                    <a:pt x="81400" y="141288"/>
                  </a:cubicBezTo>
                  <a:cubicBezTo>
                    <a:pt x="86738" y="141288"/>
                    <a:pt x="92075" y="146541"/>
                    <a:pt x="92075" y="153107"/>
                  </a:cubicBezTo>
                  <a:cubicBezTo>
                    <a:pt x="92075" y="153107"/>
                    <a:pt x="92075" y="153107"/>
                    <a:pt x="92075" y="273932"/>
                  </a:cubicBezTo>
                  <a:cubicBezTo>
                    <a:pt x="92075" y="280498"/>
                    <a:pt x="86738" y="285751"/>
                    <a:pt x="81400" y="285751"/>
                  </a:cubicBezTo>
                  <a:cubicBezTo>
                    <a:pt x="81400" y="285751"/>
                    <a:pt x="81400" y="285751"/>
                    <a:pt x="12010" y="285751"/>
                  </a:cubicBezTo>
                  <a:cubicBezTo>
                    <a:pt x="5337" y="285751"/>
                    <a:pt x="0" y="280498"/>
                    <a:pt x="0" y="273932"/>
                  </a:cubicBezTo>
                  <a:cubicBezTo>
                    <a:pt x="0" y="273932"/>
                    <a:pt x="0" y="273932"/>
                    <a:pt x="0" y="153107"/>
                  </a:cubicBezTo>
                  <a:cubicBezTo>
                    <a:pt x="0" y="146541"/>
                    <a:pt x="5337" y="141288"/>
                    <a:pt x="12010" y="141288"/>
                  </a:cubicBezTo>
                  <a:close/>
                  <a:moveTo>
                    <a:pt x="55002" y="82550"/>
                  </a:moveTo>
                  <a:cubicBezTo>
                    <a:pt x="55002" y="82550"/>
                    <a:pt x="55002" y="82550"/>
                    <a:pt x="175185" y="82550"/>
                  </a:cubicBezTo>
                  <a:cubicBezTo>
                    <a:pt x="185751" y="82550"/>
                    <a:pt x="193675" y="90467"/>
                    <a:pt x="193675" y="99703"/>
                  </a:cubicBezTo>
                  <a:cubicBezTo>
                    <a:pt x="193675" y="99703"/>
                    <a:pt x="193675" y="99703"/>
                    <a:pt x="193675" y="268597"/>
                  </a:cubicBezTo>
                  <a:cubicBezTo>
                    <a:pt x="193675" y="277833"/>
                    <a:pt x="185751" y="285750"/>
                    <a:pt x="175185" y="285750"/>
                  </a:cubicBezTo>
                  <a:cubicBezTo>
                    <a:pt x="175185" y="285750"/>
                    <a:pt x="175185" y="285750"/>
                    <a:pt x="107830" y="285750"/>
                  </a:cubicBezTo>
                  <a:cubicBezTo>
                    <a:pt x="109151" y="283111"/>
                    <a:pt x="109151" y="280472"/>
                    <a:pt x="109151" y="276514"/>
                  </a:cubicBezTo>
                  <a:cubicBezTo>
                    <a:pt x="109151" y="276514"/>
                    <a:pt x="109151" y="276514"/>
                    <a:pt x="109151" y="273875"/>
                  </a:cubicBezTo>
                  <a:cubicBezTo>
                    <a:pt x="110471" y="273875"/>
                    <a:pt x="113113" y="275194"/>
                    <a:pt x="115754" y="275194"/>
                  </a:cubicBezTo>
                  <a:cubicBezTo>
                    <a:pt x="121037" y="275194"/>
                    <a:pt x="124999" y="271236"/>
                    <a:pt x="124999" y="264639"/>
                  </a:cubicBezTo>
                  <a:cubicBezTo>
                    <a:pt x="124999" y="259361"/>
                    <a:pt x="121037" y="254083"/>
                    <a:pt x="115754" y="254083"/>
                  </a:cubicBezTo>
                  <a:cubicBezTo>
                    <a:pt x="113113" y="254083"/>
                    <a:pt x="110471" y="255402"/>
                    <a:pt x="109151" y="256722"/>
                  </a:cubicBezTo>
                  <a:cubicBezTo>
                    <a:pt x="109151" y="256722"/>
                    <a:pt x="109151" y="256722"/>
                    <a:pt x="109151" y="235610"/>
                  </a:cubicBezTo>
                  <a:cubicBezTo>
                    <a:pt x="109151" y="235610"/>
                    <a:pt x="109151" y="235610"/>
                    <a:pt x="168582" y="235610"/>
                  </a:cubicBezTo>
                  <a:cubicBezTo>
                    <a:pt x="168582" y="235610"/>
                    <a:pt x="168582" y="235610"/>
                    <a:pt x="168582" y="110259"/>
                  </a:cubicBezTo>
                  <a:cubicBezTo>
                    <a:pt x="168582" y="110259"/>
                    <a:pt x="168582" y="110259"/>
                    <a:pt x="61606" y="110259"/>
                  </a:cubicBezTo>
                  <a:cubicBezTo>
                    <a:pt x="61606" y="110259"/>
                    <a:pt x="61606" y="110259"/>
                    <a:pt x="61606" y="126093"/>
                  </a:cubicBezTo>
                  <a:cubicBezTo>
                    <a:pt x="61606" y="126093"/>
                    <a:pt x="61606" y="126093"/>
                    <a:pt x="36512" y="126093"/>
                  </a:cubicBezTo>
                  <a:cubicBezTo>
                    <a:pt x="36512" y="126093"/>
                    <a:pt x="36512" y="126093"/>
                    <a:pt x="36512" y="99703"/>
                  </a:cubicBezTo>
                  <a:cubicBezTo>
                    <a:pt x="36512" y="90467"/>
                    <a:pt x="45757" y="82550"/>
                    <a:pt x="55002" y="82550"/>
                  </a:cubicBezTo>
                  <a:close/>
                  <a:moveTo>
                    <a:pt x="102729" y="0"/>
                  </a:moveTo>
                  <a:cubicBezTo>
                    <a:pt x="102729" y="0"/>
                    <a:pt x="102729" y="0"/>
                    <a:pt x="305260" y="0"/>
                  </a:cubicBezTo>
                  <a:cubicBezTo>
                    <a:pt x="323672" y="0"/>
                    <a:pt x="338138" y="15802"/>
                    <a:pt x="338138" y="34237"/>
                  </a:cubicBezTo>
                  <a:cubicBezTo>
                    <a:pt x="338138" y="34237"/>
                    <a:pt x="338138" y="34237"/>
                    <a:pt x="338138" y="188306"/>
                  </a:cubicBezTo>
                  <a:cubicBezTo>
                    <a:pt x="338138" y="206741"/>
                    <a:pt x="323672" y="221226"/>
                    <a:pt x="305260" y="221226"/>
                  </a:cubicBezTo>
                  <a:cubicBezTo>
                    <a:pt x="305260" y="221226"/>
                    <a:pt x="305260" y="221226"/>
                    <a:pt x="234242" y="221226"/>
                  </a:cubicBezTo>
                  <a:cubicBezTo>
                    <a:pt x="234242" y="221226"/>
                    <a:pt x="234242" y="221226"/>
                    <a:pt x="234242" y="243612"/>
                  </a:cubicBezTo>
                  <a:cubicBezTo>
                    <a:pt x="234242" y="243612"/>
                    <a:pt x="234242" y="243612"/>
                    <a:pt x="265806" y="243612"/>
                  </a:cubicBezTo>
                  <a:cubicBezTo>
                    <a:pt x="272381" y="243612"/>
                    <a:pt x="277642" y="250196"/>
                    <a:pt x="277642" y="256780"/>
                  </a:cubicBezTo>
                  <a:cubicBezTo>
                    <a:pt x="277642" y="256780"/>
                    <a:pt x="277642" y="256780"/>
                    <a:pt x="277642" y="272582"/>
                  </a:cubicBezTo>
                  <a:cubicBezTo>
                    <a:pt x="277642" y="280483"/>
                    <a:pt x="272381" y="285750"/>
                    <a:pt x="265806" y="285750"/>
                  </a:cubicBezTo>
                  <a:cubicBezTo>
                    <a:pt x="265806" y="285750"/>
                    <a:pt x="265806" y="285750"/>
                    <a:pt x="205309" y="285750"/>
                  </a:cubicBezTo>
                  <a:cubicBezTo>
                    <a:pt x="207940" y="280483"/>
                    <a:pt x="209255" y="275216"/>
                    <a:pt x="210570" y="269948"/>
                  </a:cubicBezTo>
                  <a:cubicBezTo>
                    <a:pt x="210570" y="268632"/>
                    <a:pt x="210570" y="213325"/>
                    <a:pt x="210570" y="213325"/>
                  </a:cubicBezTo>
                  <a:cubicBezTo>
                    <a:pt x="210570" y="213325"/>
                    <a:pt x="210570" y="213325"/>
                    <a:pt x="210570" y="172504"/>
                  </a:cubicBezTo>
                  <a:cubicBezTo>
                    <a:pt x="210570" y="172504"/>
                    <a:pt x="210570" y="172504"/>
                    <a:pt x="296054" y="172504"/>
                  </a:cubicBezTo>
                  <a:cubicBezTo>
                    <a:pt x="303945" y="172504"/>
                    <a:pt x="309205" y="165920"/>
                    <a:pt x="309205" y="159335"/>
                  </a:cubicBezTo>
                  <a:cubicBezTo>
                    <a:pt x="309205" y="159335"/>
                    <a:pt x="309205" y="159335"/>
                    <a:pt x="309205" y="39504"/>
                  </a:cubicBezTo>
                  <a:cubicBezTo>
                    <a:pt x="309205" y="32920"/>
                    <a:pt x="303945" y="27653"/>
                    <a:pt x="296054" y="27653"/>
                  </a:cubicBezTo>
                  <a:cubicBezTo>
                    <a:pt x="296054" y="27653"/>
                    <a:pt x="296054" y="27653"/>
                    <a:pt x="110620" y="27653"/>
                  </a:cubicBezTo>
                  <a:cubicBezTo>
                    <a:pt x="104044" y="27653"/>
                    <a:pt x="98783" y="32920"/>
                    <a:pt x="98783" y="39504"/>
                  </a:cubicBezTo>
                  <a:cubicBezTo>
                    <a:pt x="98783" y="39504"/>
                    <a:pt x="98783" y="39504"/>
                    <a:pt x="98783" y="65841"/>
                  </a:cubicBezTo>
                  <a:cubicBezTo>
                    <a:pt x="98783" y="65841"/>
                    <a:pt x="98783" y="65841"/>
                    <a:pt x="69850" y="65841"/>
                  </a:cubicBezTo>
                  <a:cubicBezTo>
                    <a:pt x="69850" y="65841"/>
                    <a:pt x="69850" y="65841"/>
                    <a:pt x="69850" y="34237"/>
                  </a:cubicBezTo>
                  <a:cubicBezTo>
                    <a:pt x="69850" y="15802"/>
                    <a:pt x="84317" y="0"/>
                    <a:pt x="1027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990601" y="3129868"/>
              <a:ext cx="1376285" cy="631792"/>
              <a:chOff x="5122025" y="525814"/>
              <a:chExt cx="2020976" cy="927740"/>
            </a:xfrm>
          </p:grpSpPr>
          <p:sp>
            <p:nvSpPr>
              <p:cNvPr id="25" name="文本框 48"/>
              <p:cNvSpPr txBox="1"/>
              <p:nvPr/>
            </p:nvSpPr>
            <p:spPr>
              <a:xfrm>
                <a:off x="5122026" y="826908"/>
                <a:ext cx="2020975" cy="62664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此部分内容作为文字排版占位显示 （建议使用主题字体）</a:t>
                </a:r>
                <a:endParaRPr kumimoji="0" lang="zh-CN" altLang="en-US" sz="9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5122025" y="525814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lstStyle/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65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标题文本预设</a:t>
                </a:r>
                <a:endParaRPr kumimoji="0" lang="zh-CN" altLang="en-US" sz="1865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3892115" y="2945152"/>
            <a:ext cx="1835047" cy="2070396"/>
            <a:chOff x="2919086" y="2208865"/>
            <a:chExt cx="1376285" cy="1552797"/>
          </a:xfrm>
        </p:grpSpPr>
        <p:sp>
          <p:nvSpPr>
            <p:cNvPr id="34" name="星形: 七角 33"/>
            <p:cNvSpPr/>
            <p:nvPr/>
          </p:nvSpPr>
          <p:spPr>
            <a:xfrm>
              <a:off x="3245396" y="2208865"/>
              <a:ext cx="724373" cy="724374"/>
            </a:xfrm>
            <a:prstGeom prst="star7">
              <a:avLst>
                <a:gd name="adj" fmla="val 40882"/>
                <a:gd name="hf" fmla="val 102572"/>
                <a:gd name="vf" fmla="val 105210"/>
              </a:avLst>
            </a:prstGeom>
            <a:solidFill>
              <a:srgbClr val="2F5D2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35" name="任意多边形: 形状 34"/>
            <p:cNvSpPr>
              <a:spLocks noChangeAspect="1"/>
            </p:cNvSpPr>
            <p:nvPr/>
          </p:nvSpPr>
          <p:spPr bwMode="auto">
            <a:xfrm>
              <a:off x="3396531" y="2442001"/>
              <a:ext cx="421395" cy="273987"/>
            </a:xfrm>
            <a:custGeom>
              <a:avLst/>
              <a:gdLst>
                <a:gd name="T0" fmla="*/ 43882 w 269348"/>
                <a:gd name="T1" fmla="*/ 43882 w 269348"/>
                <a:gd name="T2" fmla="*/ 43882 w 269348"/>
                <a:gd name="T3" fmla="*/ 43882 w 269348"/>
                <a:gd name="T4" fmla="*/ 43882 w 269348"/>
                <a:gd name="T5" fmla="*/ 43882 w 269348"/>
                <a:gd name="T6" fmla="*/ 43882 w 269348"/>
                <a:gd name="T7" fmla="*/ 43882 w 269348"/>
                <a:gd name="T8" fmla="*/ 43882 w 269348"/>
                <a:gd name="T9" fmla="*/ 43882 w 269348"/>
                <a:gd name="T10" fmla="*/ 43882 w 269348"/>
                <a:gd name="T11" fmla="*/ 43882 w 269348"/>
                <a:gd name="T12" fmla="*/ 43882 w 269348"/>
                <a:gd name="T13" fmla="*/ 43882 w 269348"/>
                <a:gd name="T14" fmla="*/ 43882 w 269348"/>
                <a:gd name="T15" fmla="*/ 43882 w 269348"/>
                <a:gd name="T16" fmla="*/ 43882 w 269348"/>
                <a:gd name="T17" fmla="*/ 43882 w 269348"/>
                <a:gd name="T18" fmla="*/ 43882 w 269348"/>
                <a:gd name="T19" fmla="*/ 43882 w 269348"/>
                <a:gd name="T20" fmla="*/ 43882 w 269348"/>
                <a:gd name="T21" fmla="*/ 43882 w 269348"/>
                <a:gd name="T22" fmla="*/ 43882 w 269348"/>
                <a:gd name="T23" fmla="*/ 43882 w 269348"/>
                <a:gd name="T24" fmla="*/ 43882 w 269348"/>
                <a:gd name="T25" fmla="*/ 43882 w 269348"/>
                <a:gd name="T26" fmla="*/ 43882 w 269348"/>
                <a:gd name="T27" fmla="*/ 43882 w 269348"/>
                <a:gd name="T28" fmla="*/ 43882 w 269348"/>
                <a:gd name="T29" fmla="*/ 43882 w 269348"/>
                <a:gd name="T30" fmla="*/ 43882 w 269348"/>
                <a:gd name="T31" fmla="*/ 43882 w 269348"/>
                <a:gd name="T32" fmla="*/ 43882 w 269348"/>
                <a:gd name="T33" fmla="*/ 43882 w 269348"/>
                <a:gd name="T34" fmla="*/ 43882 w 269348"/>
                <a:gd name="T35" fmla="*/ 43882 w 269348"/>
                <a:gd name="T36" fmla="*/ 43882 w 269348"/>
                <a:gd name="T37" fmla="*/ 43882 w 269348"/>
                <a:gd name="T38" fmla="*/ 43882 w 269348"/>
                <a:gd name="T39" fmla="*/ 43882 w 269348"/>
                <a:gd name="T40" fmla="*/ 43882 w 269348"/>
                <a:gd name="T41" fmla="*/ 43882 w 269348"/>
                <a:gd name="T42" fmla="*/ 43882 w 269348"/>
                <a:gd name="T43" fmla="*/ 43882 w 269348"/>
                <a:gd name="T44" fmla="*/ 43882 w 269348"/>
                <a:gd name="T45" fmla="*/ 43882 w 269348"/>
                <a:gd name="T46" fmla="*/ 43882 w 269348"/>
                <a:gd name="T47" fmla="*/ 43882 w 269348"/>
                <a:gd name="T48" fmla="*/ 43882 w 269348"/>
                <a:gd name="T49" fmla="*/ 43882 w 269348"/>
                <a:gd name="T50" fmla="*/ 43882 w 269348"/>
                <a:gd name="T51" fmla="*/ 43882 w 269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56" h="1534">
                  <a:moveTo>
                    <a:pt x="857" y="765"/>
                  </a:moveTo>
                  <a:lnTo>
                    <a:pt x="0" y="1394"/>
                  </a:lnTo>
                  <a:lnTo>
                    <a:pt x="0" y="143"/>
                  </a:lnTo>
                  <a:lnTo>
                    <a:pt x="857" y="765"/>
                  </a:lnTo>
                  <a:close/>
                  <a:moveTo>
                    <a:pt x="1385" y="848"/>
                  </a:moveTo>
                  <a:lnTo>
                    <a:pt x="1217" y="970"/>
                  </a:lnTo>
                  <a:cubicBezTo>
                    <a:pt x="1206" y="979"/>
                    <a:pt x="1192" y="983"/>
                    <a:pt x="1178" y="983"/>
                  </a:cubicBezTo>
                  <a:cubicBezTo>
                    <a:pt x="1164" y="983"/>
                    <a:pt x="1150" y="979"/>
                    <a:pt x="1139" y="970"/>
                  </a:cubicBezTo>
                  <a:lnTo>
                    <a:pt x="970" y="848"/>
                  </a:lnTo>
                  <a:lnTo>
                    <a:pt x="49" y="1523"/>
                  </a:lnTo>
                  <a:cubicBezTo>
                    <a:pt x="62" y="1530"/>
                    <a:pt x="77" y="1534"/>
                    <a:pt x="93" y="1534"/>
                  </a:cubicBezTo>
                  <a:lnTo>
                    <a:pt x="2264" y="1534"/>
                  </a:lnTo>
                  <a:cubicBezTo>
                    <a:pt x="2279" y="1534"/>
                    <a:pt x="2294" y="1531"/>
                    <a:pt x="2306" y="1524"/>
                  </a:cubicBezTo>
                  <a:lnTo>
                    <a:pt x="1385" y="848"/>
                  </a:lnTo>
                  <a:close/>
                  <a:moveTo>
                    <a:pt x="1498" y="765"/>
                  </a:moveTo>
                  <a:lnTo>
                    <a:pt x="2356" y="1395"/>
                  </a:lnTo>
                  <a:lnTo>
                    <a:pt x="2356" y="139"/>
                  </a:lnTo>
                  <a:lnTo>
                    <a:pt x="1498" y="765"/>
                  </a:lnTo>
                  <a:close/>
                  <a:moveTo>
                    <a:pt x="2304" y="12"/>
                  </a:moveTo>
                  <a:cubicBezTo>
                    <a:pt x="2292" y="5"/>
                    <a:pt x="2279" y="0"/>
                    <a:pt x="2264" y="0"/>
                  </a:cubicBezTo>
                  <a:lnTo>
                    <a:pt x="93" y="0"/>
                  </a:lnTo>
                  <a:cubicBezTo>
                    <a:pt x="88" y="0"/>
                    <a:pt x="84" y="0"/>
                    <a:pt x="80" y="1"/>
                  </a:cubicBezTo>
                  <a:cubicBezTo>
                    <a:pt x="80" y="1"/>
                    <a:pt x="79" y="1"/>
                    <a:pt x="78" y="1"/>
                  </a:cubicBezTo>
                  <a:cubicBezTo>
                    <a:pt x="66" y="3"/>
                    <a:pt x="56" y="7"/>
                    <a:pt x="48" y="13"/>
                  </a:cubicBezTo>
                  <a:lnTo>
                    <a:pt x="1178" y="834"/>
                  </a:lnTo>
                  <a:lnTo>
                    <a:pt x="2304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2919086" y="3129869"/>
              <a:ext cx="1376285" cy="631793"/>
              <a:chOff x="5122025" y="525814"/>
              <a:chExt cx="2020976" cy="927740"/>
            </a:xfrm>
          </p:grpSpPr>
          <p:sp>
            <p:nvSpPr>
              <p:cNvPr id="37" name="文本框 46"/>
              <p:cNvSpPr txBox="1"/>
              <p:nvPr/>
            </p:nvSpPr>
            <p:spPr>
              <a:xfrm>
                <a:off x="5122026" y="826908"/>
                <a:ext cx="2020975" cy="62664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此部分内容作为文字排版占位显示 （建议使用主题字体）</a:t>
                </a:r>
                <a:endParaRPr kumimoji="0" lang="zh-CN" altLang="en-US" sz="9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5122025" y="525814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65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标题文本预设</a:t>
                </a:r>
                <a:endParaRPr kumimoji="0" lang="zh-CN" altLang="en-US" sz="1865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6472352" y="2945152"/>
            <a:ext cx="1835047" cy="2070396"/>
            <a:chOff x="4854264" y="2208865"/>
            <a:chExt cx="1376285" cy="1552797"/>
          </a:xfrm>
        </p:grpSpPr>
        <p:sp>
          <p:nvSpPr>
            <p:cNvPr id="40" name="星形: 七角 39"/>
            <p:cNvSpPr/>
            <p:nvPr/>
          </p:nvSpPr>
          <p:spPr>
            <a:xfrm>
              <a:off x="5174233" y="2208865"/>
              <a:ext cx="724373" cy="724374"/>
            </a:xfrm>
            <a:prstGeom prst="star7">
              <a:avLst>
                <a:gd name="adj" fmla="val 40882"/>
                <a:gd name="hf" fmla="val 102572"/>
                <a:gd name="vf" fmla="val 105210"/>
              </a:avLst>
            </a:prstGeom>
            <a:solidFill>
              <a:srgbClr val="4E712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41" name="任意多边形: 形状 40"/>
            <p:cNvSpPr/>
            <p:nvPr/>
          </p:nvSpPr>
          <p:spPr bwMode="auto">
            <a:xfrm>
              <a:off x="5448993" y="2389901"/>
              <a:ext cx="186827" cy="362302"/>
            </a:xfrm>
            <a:custGeom>
              <a:avLst/>
              <a:gdLst>
                <a:gd name="connsiteX0" fmla="*/ 159127 w 313668"/>
                <a:gd name="connsiteY0" fmla="*/ 411396 h 608274"/>
                <a:gd name="connsiteX1" fmla="*/ 159127 w 313668"/>
                <a:gd name="connsiteY1" fmla="*/ 577440 h 608274"/>
                <a:gd name="connsiteX2" fmla="*/ 128336 w 313668"/>
                <a:gd name="connsiteY2" fmla="*/ 608274 h 608274"/>
                <a:gd name="connsiteX3" fmla="*/ 97453 w 313668"/>
                <a:gd name="connsiteY3" fmla="*/ 577440 h 608274"/>
                <a:gd name="connsiteX4" fmla="*/ 97453 w 313668"/>
                <a:gd name="connsiteY4" fmla="*/ 458706 h 608274"/>
                <a:gd name="connsiteX5" fmla="*/ 128221 w 313668"/>
                <a:gd name="connsiteY5" fmla="*/ 306395 h 608274"/>
                <a:gd name="connsiteX6" fmla="*/ 168122 w 313668"/>
                <a:gd name="connsiteY6" fmla="*/ 358410 h 608274"/>
                <a:gd name="connsiteX7" fmla="*/ 171347 w 313668"/>
                <a:gd name="connsiteY7" fmla="*/ 370377 h 608274"/>
                <a:gd name="connsiteX8" fmla="*/ 165173 w 313668"/>
                <a:gd name="connsiteY8" fmla="*/ 381149 h 608274"/>
                <a:gd name="connsiteX9" fmla="*/ 71917 w 313668"/>
                <a:gd name="connsiteY9" fmla="*/ 452588 h 608274"/>
                <a:gd name="connsiteX10" fmla="*/ 62057 w 313668"/>
                <a:gd name="connsiteY10" fmla="*/ 455994 h 608274"/>
                <a:gd name="connsiteX11" fmla="*/ 49156 w 313668"/>
                <a:gd name="connsiteY11" fmla="*/ 449642 h 608274"/>
                <a:gd name="connsiteX12" fmla="*/ 3357 w 313668"/>
                <a:gd name="connsiteY12" fmla="*/ 390079 h 608274"/>
                <a:gd name="connsiteX13" fmla="*/ 132 w 313668"/>
                <a:gd name="connsiteY13" fmla="*/ 378019 h 608274"/>
                <a:gd name="connsiteX14" fmla="*/ 6398 w 313668"/>
                <a:gd name="connsiteY14" fmla="*/ 367339 h 608274"/>
                <a:gd name="connsiteX15" fmla="*/ 9162 w 313668"/>
                <a:gd name="connsiteY15" fmla="*/ 365130 h 608274"/>
                <a:gd name="connsiteX16" fmla="*/ 43904 w 313668"/>
                <a:gd name="connsiteY16" fmla="*/ 407754 h 608274"/>
                <a:gd name="connsiteX17" fmla="*/ 59661 w 313668"/>
                <a:gd name="connsiteY17" fmla="*/ 410240 h 608274"/>
                <a:gd name="connsiteX18" fmla="*/ 107948 w 313668"/>
                <a:gd name="connsiteY18" fmla="*/ 375165 h 608274"/>
                <a:gd name="connsiteX19" fmla="*/ 126009 w 313668"/>
                <a:gd name="connsiteY19" fmla="*/ 319836 h 608274"/>
                <a:gd name="connsiteX20" fmla="*/ 128221 w 313668"/>
                <a:gd name="connsiteY20" fmla="*/ 306395 h 608274"/>
                <a:gd name="connsiteX21" fmla="*/ 163534 w 313668"/>
                <a:gd name="connsiteY21" fmla="*/ 163741 h 608274"/>
                <a:gd name="connsiteX22" fmla="*/ 160861 w 313668"/>
                <a:gd name="connsiteY22" fmla="*/ 166411 h 608274"/>
                <a:gd name="connsiteX23" fmla="*/ 160861 w 313668"/>
                <a:gd name="connsiteY23" fmla="*/ 185098 h 608274"/>
                <a:gd name="connsiteX24" fmla="*/ 163534 w 313668"/>
                <a:gd name="connsiteY24" fmla="*/ 187767 h 608274"/>
                <a:gd name="connsiteX25" fmla="*/ 179484 w 313668"/>
                <a:gd name="connsiteY25" fmla="*/ 187767 h 608274"/>
                <a:gd name="connsiteX26" fmla="*/ 182157 w 313668"/>
                <a:gd name="connsiteY26" fmla="*/ 185098 h 608274"/>
                <a:gd name="connsiteX27" fmla="*/ 182157 w 313668"/>
                <a:gd name="connsiteY27" fmla="*/ 166411 h 608274"/>
                <a:gd name="connsiteX28" fmla="*/ 179484 w 313668"/>
                <a:gd name="connsiteY28" fmla="*/ 163741 h 608274"/>
                <a:gd name="connsiteX29" fmla="*/ 131358 w 313668"/>
                <a:gd name="connsiteY29" fmla="*/ 155456 h 608274"/>
                <a:gd name="connsiteX30" fmla="*/ 211383 w 313668"/>
                <a:gd name="connsiteY30" fmla="*/ 155456 h 608274"/>
                <a:gd name="connsiteX31" fmla="*/ 260338 w 313668"/>
                <a:gd name="connsiteY31" fmla="*/ 190989 h 608274"/>
                <a:gd name="connsiteX32" fmla="*/ 312151 w 313668"/>
                <a:gd name="connsiteY32" fmla="*/ 350060 h 608274"/>
                <a:gd name="connsiteX33" fmla="*/ 292606 w 313668"/>
                <a:gd name="connsiteY33" fmla="*/ 388447 h 608274"/>
                <a:gd name="connsiteX34" fmla="*/ 283110 w 313668"/>
                <a:gd name="connsiteY34" fmla="*/ 389920 h 608274"/>
                <a:gd name="connsiteX35" fmla="*/ 254069 w 313668"/>
                <a:gd name="connsiteY35" fmla="*/ 368931 h 608274"/>
                <a:gd name="connsiteX36" fmla="*/ 245310 w 313668"/>
                <a:gd name="connsiteY36" fmla="*/ 341867 h 608274"/>
                <a:gd name="connsiteX37" fmla="*/ 245310 w 313668"/>
                <a:gd name="connsiteY37" fmla="*/ 383108 h 608274"/>
                <a:gd name="connsiteX38" fmla="*/ 245310 w 313668"/>
                <a:gd name="connsiteY38" fmla="*/ 577436 h 608274"/>
                <a:gd name="connsiteX39" fmla="*/ 214425 w 313668"/>
                <a:gd name="connsiteY39" fmla="*/ 608274 h 608274"/>
                <a:gd name="connsiteX40" fmla="*/ 183540 w 313668"/>
                <a:gd name="connsiteY40" fmla="*/ 577436 h 608274"/>
                <a:gd name="connsiteX41" fmla="*/ 183540 w 313668"/>
                <a:gd name="connsiteY41" fmla="*/ 391301 h 608274"/>
                <a:gd name="connsiteX42" fmla="*/ 191561 w 313668"/>
                <a:gd name="connsiteY42" fmla="*/ 373074 h 608274"/>
                <a:gd name="connsiteX43" fmla="*/ 184278 w 313668"/>
                <a:gd name="connsiteY43" fmla="*/ 346102 h 608274"/>
                <a:gd name="connsiteX44" fmla="*/ 181789 w 313668"/>
                <a:gd name="connsiteY44" fmla="*/ 342788 h 608274"/>
                <a:gd name="connsiteX45" fmla="*/ 197646 w 313668"/>
                <a:gd name="connsiteY45" fmla="*/ 323825 h 608274"/>
                <a:gd name="connsiteX46" fmla="*/ 201242 w 313668"/>
                <a:gd name="connsiteY46" fmla="*/ 310661 h 608274"/>
                <a:gd name="connsiteX47" fmla="*/ 185015 w 313668"/>
                <a:gd name="connsiteY47" fmla="*/ 216396 h 608274"/>
                <a:gd name="connsiteX48" fmla="*/ 182526 w 313668"/>
                <a:gd name="connsiteY48" fmla="*/ 201760 h 608274"/>
                <a:gd name="connsiteX49" fmla="*/ 179853 w 313668"/>
                <a:gd name="connsiteY49" fmla="*/ 199550 h 608274"/>
                <a:gd name="connsiteX50" fmla="*/ 162797 w 313668"/>
                <a:gd name="connsiteY50" fmla="*/ 199550 h 608274"/>
                <a:gd name="connsiteX51" fmla="*/ 160123 w 313668"/>
                <a:gd name="connsiteY51" fmla="*/ 201760 h 608274"/>
                <a:gd name="connsiteX52" fmla="*/ 157634 w 313668"/>
                <a:gd name="connsiteY52" fmla="*/ 216396 h 608274"/>
                <a:gd name="connsiteX53" fmla="*/ 144266 w 313668"/>
                <a:gd name="connsiteY53" fmla="*/ 293999 h 608274"/>
                <a:gd name="connsiteX54" fmla="*/ 138550 w 313668"/>
                <a:gd name="connsiteY54" fmla="*/ 286450 h 608274"/>
                <a:gd name="connsiteX55" fmla="*/ 119650 w 313668"/>
                <a:gd name="connsiteY55" fmla="*/ 273747 h 608274"/>
                <a:gd name="connsiteX56" fmla="*/ 119189 w 313668"/>
                <a:gd name="connsiteY56" fmla="*/ 275127 h 608274"/>
                <a:gd name="connsiteX57" fmla="*/ 88580 w 313668"/>
                <a:gd name="connsiteY57" fmla="*/ 368931 h 608274"/>
                <a:gd name="connsiteX58" fmla="*/ 50135 w 313668"/>
                <a:gd name="connsiteY58" fmla="*/ 388447 h 608274"/>
                <a:gd name="connsiteX59" fmla="*/ 30590 w 313668"/>
                <a:gd name="connsiteY59" fmla="*/ 350060 h 608274"/>
                <a:gd name="connsiteX60" fmla="*/ 61107 w 313668"/>
                <a:gd name="connsiteY60" fmla="*/ 256256 h 608274"/>
                <a:gd name="connsiteX61" fmla="*/ 82403 w 313668"/>
                <a:gd name="connsiteY61" fmla="*/ 190989 h 608274"/>
                <a:gd name="connsiteX62" fmla="*/ 131358 w 313668"/>
                <a:gd name="connsiteY62" fmla="*/ 155456 h 608274"/>
                <a:gd name="connsiteX63" fmla="*/ 171336 w 313668"/>
                <a:gd name="connsiteY63" fmla="*/ 0 h 608274"/>
                <a:gd name="connsiteX64" fmla="*/ 238585 w 313668"/>
                <a:gd name="connsiteY64" fmla="*/ 67108 h 608274"/>
                <a:gd name="connsiteX65" fmla="*/ 171336 w 313668"/>
                <a:gd name="connsiteY65" fmla="*/ 134216 h 608274"/>
                <a:gd name="connsiteX66" fmla="*/ 104087 w 313668"/>
                <a:gd name="connsiteY66" fmla="*/ 67108 h 608274"/>
                <a:gd name="connsiteX67" fmla="*/ 171336 w 313668"/>
                <a:gd name="connsiteY67" fmla="*/ 0 h 60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13668" h="608274">
                  <a:moveTo>
                    <a:pt x="159127" y="411396"/>
                  </a:moveTo>
                  <a:lnTo>
                    <a:pt x="159127" y="577440"/>
                  </a:lnTo>
                  <a:cubicBezTo>
                    <a:pt x="159127" y="594468"/>
                    <a:pt x="145391" y="608274"/>
                    <a:pt x="128336" y="608274"/>
                  </a:cubicBezTo>
                  <a:cubicBezTo>
                    <a:pt x="111282" y="608274"/>
                    <a:pt x="97453" y="594468"/>
                    <a:pt x="97453" y="577440"/>
                  </a:cubicBezTo>
                  <a:lnTo>
                    <a:pt x="97453" y="458706"/>
                  </a:lnTo>
                  <a:close/>
                  <a:moveTo>
                    <a:pt x="128221" y="306395"/>
                  </a:moveTo>
                  <a:lnTo>
                    <a:pt x="168122" y="358410"/>
                  </a:lnTo>
                  <a:cubicBezTo>
                    <a:pt x="170794" y="361816"/>
                    <a:pt x="171900" y="366143"/>
                    <a:pt x="171347" y="370377"/>
                  </a:cubicBezTo>
                  <a:cubicBezTo>
                    <a:pt x="170794" y="374612"/>
                    <a:pt x="168583" y="378479"/>
                    <a:pt x="165173" y="381149"/>
                  </a:cubicBezTo>
                  <a:lnTo>
                    <a:pt x="71917" y="452588"/>
                  </a:lnTo>
                  <a:cubicBezTo>
                    <a:pt x="68968" y="454889"/>
                    <a:pt x="65467" y="455994"/>
                    <a:pt x="62057" y="455994"/>
                  </a:cubicBezTo>
                  <a:cubicBezTo>
                    <a:pt x="57173" y="455994"/>
                    <a:pt x="52289" y="453785"/>
                    <a:pt x="49156" y="449642"/>
                  </a:cubicBezTo>
                  <a:lnTo>
                    <a:pt x="3357" y="390079"/>
                  </a:lnTo>
                  <a:cubicBezTo>
                    <a:pt x="777" y="386672"/>
                    <a:pt x="-421" y="382345"/>
                    <a:pt x="132" y="378019"/>
                  </a:cubicBezTo>
                  <a:cubicBezTo>
                    <a:pt x="685" y="373784"/>
                    <a:pt x="2988" y="369917"/>
                    <a:pt x="6398" y="367339"/>
                  </a:cubicBezTo>
                  <a:lnTo>
                    <a:pt x="9162" y="365130"/>
                  </a:lnTo>
                  <a:cubicBezTo>
                    <a:pt x="11374" y="384279"/>
                    <a:pt x="24367" y="401402"/>
                    <a:pt x="43904" y="407754"/>
                  </a:cubicBezTo>
                  <a:cubicBezTo>
                    <a:pt x="49064" y="409411"/>
                    <a:pt x="54409" y="410240"/>
                    <a:pt x="59661" y="410240"/>
                  </a:cubicBezTo>
                  <a:cubicBezTo>
                    <a:pt x="81040" y="410240"/>
                    <a:pt x="100945" y="396615"/>
                    <a:pt x="107948" y="375165"/>
                  </a:cubicBezTo>
                  <a:lnTo>
                    <a:pt x="126009" y="319836"/>
                  </a:lnTo>
                  <a:cubicBezTo>
                    <a:pt x="127484" y="315325"/>
                    <a:pt x="128037" y="310906"/>
                    <a:pt x="128221" y="306395"/>
                  </a:cubicBezTo>
                  <a:close/>
                  <a:moveTo>
                    <a:pt x="163534" y="163741"/>
                  </a:moveTo>
                  <a:cubicBezTo>
                    <a:pt x="162059" y="163741"/>
                    <a:pt x="160861" y="164938"/>
                    <a:pt x="160861" y="166411"/>
                  </a:cubicBezTo>
                  <a:lnTo>
                    <a:pt x="160861" y="185098"/>
                  </a:lnTo>
                  <a:cubicBezTo>
                    <a:pt x="160861" y="186571"/>
                    <a:pt x="162059" y="187767"/>
                    <a:pt x="163534" y="187767"/>
                  </a:cubicBezTo>
                  <a:lnTo>
                    <a:pt x="179484" y="187767"/>
                  </a:lnTo>
                  <a:cubicBezTo>
                    <a:pt x="180959" y="187767"/>
                    <a:pt x="182157" y="186571"/>
                    <a:pt x="182157" y="185098"/>
                  </a:cubicBezTo>
                  <a:lnTo>
                    <a:pt x="182157" y="166411"/>
                  </a:lnTo>
                  <a:cubicBezTo>
                    <a:pt x="182157" y="164938"/>
                    <a:pt x="180959" y="163741"/>
                    <a:pt x="179484" y="163741"/>
                  </a:cubicBezTo>
                  <a:close/>
                  <a:moveTo>
                    <a:pt x="131358" y="155456"/>
                  </a:moveTo>
                  <a:lnTo>
                    <a:pt x="211383" y="155456"/>
                  </a:lnTo>
                  <a:cubicBezTo>
                    <a:pt x="233694" y="155456"/>
                    <a:pt x="253424" y="169725"/>
                    <a:pt x="260338" y="190989"/>
                  </a:cubicBezTo>
                  <a:lnTo>
                    <a:pt x="312151" y="350060"/>
                  </a:lnTo>
                  <a:cubicBezTo>
                    <a:pt x="317406" y="366078"/>
                    <a:pt x="308556" y="383292"/>
                    <a:pt x="292606" y="388447"/>
                  </a:cubicBezTo>
                  <a:cubicBezTo>
                    <a:pt x="289471" y="389460"/>
                    <a:pt x="286245" y="389920"/>
                    <a:pt x="283110" y="389920"/>
                  </a:cubicBezTo>
                  <a:cubicBezTo>
                    <a:pt x="270295" y="389920"/>
                    <a:pt x="258310" y="381819"/>
                    <a:pt x="254069" y="368931"/>
                  </a:cubicBezTo>
                  <a:lnTo>
                    <a:pt x="245310" y="341867"/>
                  </a:lnTo>
                  <a:lnTo>
                    <a:pt x="245310" y="383108"/>
                  </a:lnTo>
                  <a:lnTo>
                    <a:pt x="245310" y="577436"/>
                  </a:lnTo>
                  <a:cubicBezTo>
                    <a:pt x="245310" y="594466"/>
                    <a:pt x="231481" y="608274"/>
                    <a:pt x="214425" y="608274"/>
                  </a:cubicBezTo>
                  <a:cubicBezTo>
                    <a:pt x="197369" y="608274"/>
                    <a:pt x="183540" y="594466"/>
                    <a:pt x="183540" y="577436"/>
                  </a:cubicBezTo>
                  <a:lnTo>
                    <a:pt x="183540" y="391301"/>
                  </a:lnTo>
                  <a:cubicBezTo>
                    <a:pt x="187873" y="386146"/>
                    <a:pt x="190639" y="379886"/>
                    <a:pt x="191561" y="373074"/>
                  </a:cubicBezTo>
                  <a:cubicBezTo>
                    <a:pt x="192852" y="363316"/>
                    <a:pt x="190271" y="353742"/>
                    <a:pt x="184278" y="346102"/>
                  </a:cubicBezTo>
                  <a:lnTo>
                    <a:pt x="181789" y="342788"/>
                  </a:lnTo>
                  <a:lnTo>
                    <a:pt x="197646" y="323825"/>
                  </a:lnTo>
                  <a:cubicBezTo>
                    <a:pt x="200688" y="320142"/>
                    <a:pt x="201979" y="315355"/>
                    <a:pt x="201242" y="310661"/>
                  </a:cubicBezTo>
                  <a:lnTo>
                    <a:pt x="185015" y="216396"/>
                  </a:lnTo>
                  <a:lnTo>
                    <a:pt x="182526" y="201760"/>
                  </a:lnTo>
                  <a:cubicBezTo>
                    <a:pt x="182250" y="200471"/>
                    <a:pt x="181143" y="199550"/>
                    <a:pt x="179853" y="199550"/>
                  </a:cubicBezTo>
                  <a:lnTo>
                    <a:pt x="162797" y="199550"/>
                  </a:lnTo>
                  <a:cubicBezTo>
                    <a:pt x="161506" y="199550"/>
                    <a:pt x="160400" y="200471"/>
                    <a:pt x="160123" y="201760"/>
                  </a:cubicBezTo>
                  <a:lnTo>
                    <a:pt x="157634" y="216396"/>
                  </a:lnTo>
                  <a:lnTo>
                    <a:pt x="144266" y="293999"/>
                  </a:lnTo>
                  <a:lnTo>
                    <a:pt x="138550" y="286450"/>
                  </a:lnTo>
                  <a:cubicBezTo>
                    <a:pt x="133663" y="280191"/>
                    <a:pt x="127025" y="275864"/>
                    <a:pt x="119650" y="273747"/>
                  </a:cubicBezTo>
                  <a:lnTo>
                    <a:pt x="119189" y="275127"/>
                  </a:lnTo>
                  <a:lnTo>
                    <a:pt x="88580" y="368931"/>
                  </a:lnTo>
                  <a:cubicBezTo>
                    <a:pt x="83418" y="384949"/>
                    <a:pt x="66177" y="393694"/>
                    <a:pt x="50135" y="388447"/>
                  </a:cubicBezTo>
                  <a:cubicBezTo>
                    <a:pt x="34094" y="383200"/>
                    <a:pt x="25335" y="366078"/>
                    <a:pt x="30590" y="350060"/>
                  </a:cubicBezTo>
                  <a:lnTo>
                    <a:pt x="61107" y="256256"/>
                  </a:lnTo>
                  <a:lnTo>
                    <a:pt x="82403" y="190989"/>
                  </a:lnTo>
                  <a:cubicBezTo>
                    <a:pt x="89318" y="169725"/>
                    <a:pt x="108955" y="155456"/>
                    <a:pt x="131358" y="155456"/>
                  </a:cubicBezTo>
                  <a:close/>
                  <a:moveTo>
                    <a:pt x="171336" y="0"/>
                  </a:moveTo>
                  <a:cubicBezTo>
                    <a:pt x="208477" y="0"/>
                    <a:pt x="238585" y="30045"/>
                    <a:pt x="238585" y="67108"/>
                  </a:cubicBezTo>
                  <a:cubicBezTo>
                    <a:pt x="238585" y="104171"/>
                    <a:pt x="208477" y="134216"/>
                    <a:pt x="171336" y="134216"/>
                  </a:cubicBezTo>
                  <a:cubicBezTo>
                    <a:pt x="134195" y="134216"/>
                    <a:pt x="104087" y="104171"/>
                    <a:pt x="104087" y="67108"/>
                  </a:cubicBezTo>
                  <a:cubicBezTo>
                    <a:pt x="104087" y="30045"/>
                    <a:pt x="134195" y="0"/>
                    <a:pt x="1713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4854264" y="3129869"/>
              <a:ext cx="1376285" cy="631793"/>
              <a:chOff x="5122025" y="525814"/>
              <a:chExt cx="2020976" cy="927740"/>
            </a:xfrm>
          </p:grpSpPr>
          <p:sp>
            <p:nvSpPr>
              <p:cNvPr id="43" name="文本框 44"/>
              <p:cNvSpPr txBox="1"/>
              <p:nvPr/>
            </p:nvSpPr>
            <p:spPr>
              <a:xfrm>
                <a:off x="5122026" y="826908"/>
                <a:ext cx="2020975" cy="62664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此部分内容作为文字排版占位显示 （建议使用主题字体）</a:t>
                </a:r>
                <a:endParaRPr kumimoji="0" lang="zh-CN" altLang="en-US" sz="9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5122025" y="525814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65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标题文本预设</a:t>
                </a:r>
                <a:endParaRPr kumimoji="0" lang="zh-CN" altLang="en-US" sz="1865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9036152" y="2945152"/>
            <a:ext cx="1835047" cy="2070396"/>
            <a:chOff x="6777114" y="2208865"/>
            <a:chExt cx="1376285" cy="1552797"/>
          </a:xfrm>
        </p:grpSpPr>
        <p:sp>
          <p:nvSpPr>
            <p:cNvPr id="46" name="星形: 七角 45"/>
            <p:cNvSpPr/>
            <p:nvPr/>
          </p:nvSpPr>
          <p:spPr>
            <a:xfrm>
              <a:off x="7103070" y="2208865"/>
              <a:ext cx="724373" cy="724374"/>
            </a:xfrm>
            <a:prstGeom prst="star7">
              <a:avLst>
                <a:gd name="adj" fmla="val 40882"/>
                <a:gd name="hf" fmla="val 102572"/>
                <a:gd name="vf" fmla="val 105210"/>
              </a:avLst>
            </a:prstGeom>
            <a:solidFill>
              <a:srgbClr val="3D6E29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47" name="任意多边形: 形状 46"/>
            <p:cNvSpPr/>
            <p:nvPr/>
          </p:nvSpPr>
          <p:spPr bwMode="auto">
            <a:xfrm>
              <a:off x="7250512" y="2366989"/>
              <a:ext cx="429489" cy="408124"/>
            </a:xfrm>
            <a:custGeom>
              <a:avLst/>
              <a:gdLst>
                <a:gd name="T0" fmla="*/ 374 w 723"/>
                <a:gd name="T1" fmla="*/ 21 h 688"/>
                <a:gd name="T2" fmla="*/ 425 w 723"/>
                <a:gd name="T3" fmla="*/ 232 h 688"/>
                <a:gd name="T4" fmla="*/ 477 w 723"/>
                <a:gd name="T5" fmla="*/ 270 h 688"/>
                <a:gd name="T6" fmla="*/ 698 w 723"/>
                <a:gd name="T7" fmla="*/ 256 h 688"/>
                <a:gd name="T8" fmla="*/ 706 w 723"/>
                <a:gd name="T9" fmla="*/ 280 h 688"/>
                <a:gd name="T10" fmla="*/ 524 w 723"/>
                <a:gd name="T11" fmla="*/ 388 h 688"/>
                <a:gd name="T12" fmla="*/ 504 w 723"/>
                <a:gd name="T13" fmla="*/ 450 h 688"/>
                <a:gd name="T14" fmla="*/ 582 w 723"/>
                <a:gd name="T15" fmla="*/ 661 h 688"/>
                <a:gd name="T16" fmla="*/ 562 w 723"/>
                <a:gd name="T17" fmla="*/ 675 h 688"/>
                <a:gd name="T18" fmla="*/ 394 w 723"/>
                <a:gd name="T19" fmla="*/ 527 h 688"/>
                <a:gd name="T20" fmla="*/ 329 w 723"/>
                <a:gd name="T21" fmla="*/ 527 h 688"/>
                <a:gd name="T22" fmla="*/ 161 w 723"/>
                <a:gd name="T23" fmla="*/ 675 h 688"/>
                <a:gd name="T24" fmla="*/ 141 w 723"/>
                <a:gd name="T25" fmla="*/ 661 h 688"/>
                <a:gd name="T26" fmla="*/ 219 w 723"/>
                <a:gd name="T27" fmla="*/ 450 h 688"/>
                <a:gd name="T28" fmla="*/ 199 w 723"/>
                <a:gd name="T29" fmla="*/ 388 h 688"/>
                <a:gd name="T30" fmla="*/ 17 w 723"/>
                <a:gd name="T31" fmla="*/ 280 h 688"/>
                <a:gd name="T32" fmla="*/ 25 w 723"/>
                <a:gd name="T33" fmla="*/ 256 h 688"/>
                <a:gd name="T34" fmla="*/ 246 w 723"/>
                <a:gd name="T35" fmla="*/ 270 h 688"/>
                <a:gd name="T36" fmla="*/ 298 w 723"/>
                <a:gd name="T37" fmla="*/ 232 h 688"/>
                <a:gd name="T38" fmla="*/ 349 w 723"/>
                <a:gd name="T39" fmla="*/ 21 h 688"/>
                <a:gd name="T40" fmla="*/ 374 w 723"/>
                <a:gd name="T41" fmla="*/ 21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3" h="688">
                  <a:moveTo>
                    <a:pt x="374" y="21"/>
                  </a:moveTo>
                  <a:lnTo>
                    <a:pt x="425" y="232"/>
                  </a:lnTo>
                  <a:cubicBezTo>
                    <a:pt x="431" y="253"/>
                    <a:pt x="455" y="270"/>
                    <a:pt x="477" y="270"/>
                  </a:cubicBezTo>
                  <a:lnTo>
                    <a:pt x="698" y="256"/>
                  </a:lnTo>
                  <a:cubicBezTo>
                    <a:pt x="720" y="256"/>
                    <a:pt x="723" y="267"/>
                    <a:pt x="706" y="280"/>
                  </a:cubicBezTo>
                  <a:lnTo>
                    <a:pt x="524" y="388"/>
                  </a:lnTo>
                  <a:cubicBezTo>
                    <a:pt x="506" y="401"/>
                    <a:pt x="497" y="429"/>
                    <a:pt x="504" y="450"/>
                  </a:cubicBezTo>
                  <a:lnTo>
                    <a:pt x="582" y="661"/>
                  </a:lnTo>
                  <a:cubicBezTo>
                    <a:pt x="589" y="682"/>
                    <a:pt x="580" y="688"/>
                    <a:pt x="562" y="675"/>
                  </a:cubicBezTo>
                  <a:lnTo>
                    <a:pt x="394" y="527"/>
                  </a:lnTo>
                  <a:cubicBezTo>
                    <a:pt x="376" y="514"/>
                    <a:pt x="347" y="514"/>
                    <a:pt x="329" y="527"/>
                  </a:cubicBezTo>
                  <a:lnTo>
                    <a:pt x="161" y="675"/>
                  </a:lnTo>
                  <a:cubicBezTo>
                    <a:pt x="143" y="688"/>
                    <a:pt x="134" y="682"/>
                    <a:pt x="141" y="661"/>
                  </a:cubicBezTo>
                  <a:lnTo>
                    <a:pt x="219" y="450"/>
                  </a:lnTo>
                  <a:cubicBezTo>
                    <a:pt x="226" y="429"/>
                    <a:pt x="217" y="401"/>
                    <a:pt x="199" y="388"/>
                  </a:cubicBezTo>
                  <a:lnTo>
                    <a:pt x="17" y="280"/>
                  </a:lnTo>
                  <a:cubicBezTo>
                    <a:pt x="0" y="267"/>
                    <a:pt x="3" y="256"/>
                    <a:pt x="25" y="256"/>
                  </a:cubicBezTo>
                  <a:lnTo>
                    <a:pt x="246" y="270"/>
                  </a:lnTo>
                  <a:cubicBezTo>
                    <a:pt x="268" y="270"/>
                    <a:pt x="291" y="253"/>
                    <a:pt x="298" y="232"/>
                  </a:cubicBezTo>
                  <a:lnTo>
                    <a:pt x="349" y="21"/>
                  </a:lnTo>
                  <a:cubicBezTo>
                    <a:pt x="356" y="0"/>
                    <a:pt x="367" y="0"/>
                    <a:pt x="374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6777114" y="3129869"/>
              <a:ext cx="1376285" cy="631793"/>
              <a:chOff x="5122025" y="525814"/>
              <a:chExt cx="2020976" cy="927740"/>
            </a:xfrm>
          </p:grpSpPr>
          <p:sp>
            <p:nvSpPr>
              <p:cNvPr id="49" name="文本框 42"/>
              <p:cNvSpPr txBox="1"/>
              <p:nvPr/>
            </p:nvSpPr>
            <p:spPr>
              <a:xfrm>
                <a:off x="5122026" y="826908"/>
                <a:ext cx="2020975" cy="62664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此部分内容作为文字排版占位显示 （建议使用主题字体）</a:t>
                </a:r>
                <a:endParaRPr kumimoji="0" lang="zh-CN" altLang="en-US" sz="9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5122025" y="525814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65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标题文本预设</a:t>
                </a:r>
                <a:endParaRPr kumimoji="0" lang="zh-CN" altLang="en-US" sz="1865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8" name="矩形: 圆角 17"/>
          <p:cNvSpPr/>
          <p:nvPr/>
        </p:nvSpPr>
        <p:spPr>
          <a:xfrm>
            <a:off x="4820701" y="1822229"/>
            <a:ext cx="2555309" cy="779443"/>
          </a:xfrm>
          <a:prstGeom prst="roundRect">
            <a:avLst>
              <a:gd name="adj" fmla="val 24861"/>
            </a:avLst>
          </a:prstGeom>
          <a:solidFill>
            <a:srgbClr val="74BD1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66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标题文本预设</a:t>
            </a:r>
            <a:endParaRPr kumimoji="0" lang="zh-CN" altLang="en-US" sz="2665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403615" y="39075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as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/>
        </p:nvSpPr>
        <p:spPr bwMode="auto">
          <a:xfrm>
            <a:off x="846015" y="1446304"/>
            <a:ext cx="4566920" cy="2106930"/>
          </a:xfrm>
          <a:prstGeom prst="rect">
            <a:avLst/>
          </a:prstGeom>
          <a:solidFill>
            <a:srgbClr val="74B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1"/>
          <p:cNvSpPr/>
          <p:nvPr/>
        </p:nvSpPr>
        <p:spPr bwMode="auto">
          <a:xfrm flipH="1">
            <a:off x="846015" y="3553234"/>
            <a:ext cx="4582160" cy="2183130"/>
          </a:xfrm>
          <a:prstGeom prst="rect">
            <a:avLst/>
          </a:prstGeom>
          <a:solidFill>
            <a:srgbClr val="2F5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61677" y="1986834"/>
            <a:ext cx="3484285" cy="1195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4" tIns="45712" rIns="91424" bIns="4571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您只需点击图片，然后通过右键找到填充图片，就可以换成您的图片而不影响效果。您只需点击图片，然后通过右键找到填充图片，就可以换成您的图片而不影响效果。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2415686" y="1673903"/>
            <a:ext cx="1525925" cy="3130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61" tIns="34281" rIns="68561" bIns="3428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输入标题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21932" y="4317565"/>
            <a:ext cx="3484285" cy="974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4" tIns="45712" rIns="91424" bIns="4571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您只需点击图片，然后通过右键找到填充图片，就可以换成您的图片而不影响效果。您只需点击图片，然后通过右键找到填充图片，就可以换成您的图片而不影响效果。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2415839" y="3762134"/>
            <a:ext cx="1525925" cy="3130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61" tIns="34281" rIns="68561" bIns="3428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输入标题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1461754" y="1986500"/>
            <a:ext cx="327182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461880" y="4083553"/>
            <a:ext cx="327182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037" y="1644875"/>
            <a:ext cx="6074243" cy="3993814"/>
          </a:xfrm>
          <a:prstGeom prst="rect">
            <a:avLst/>
          </a:prstGeom>
          <a:solidFill>
            <a:srgbClr val="CCFF99"/>
          </a:solidFill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03615" y="39075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as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9"/>
          <p:cNvGrpSpPr/>
          <p:nvPr/>
        </p:nvGrpSpPr>
        <p:grpSpPr>
          <a:xfrm>
            <a:off x="4859912" y="1236581"/>
            <a:ext cx="2619115" cy="963617"/>
            <a:chOff x="4818760" y="1367017"/>
            <a:chExt cx="2619115" cy="963617"/>
          </a:xfrm>
        </p:grpSpPr>
        <p:sp>
          <p:nvSpPr>
            <p:cNvPr id="18" name="TextBox 60"/>
            <p:cNvSpPr txBox="1"/>
            <p:nvPr/>
          </p:nvSpPr>
          <p:spPr bwMode="auto">
            <a:xfrm>
              <a:off x="4818760" y="1367017"/>
              <a:ext cx="2619115" cy="309958"/>
            </a:xfrm>
            <a:prstGeom prst="rect">
              <a:avLst/>
            </a:prstGeom>
            <a:noFill/>
          </p:spPr>
          <p:txBody>
            <a:bodyPr wrap="none" lIns="0" tIns="0" rIns="0" bIns="0" anchor="t" anchorCtr="1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标题文本预设</a:t>
              </a: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" name="TextBox 61"/>
            <p:cNvSpPr txBox="1"/>
            <p:nvPr/>
          </p:nvSpPr>
          <p:spPr bwMode="auto">
            <a:xfrm>
              <a:off x="4818760" y="1676976"/>
              <a:ext cx="2619115" cy="653658"/>
            </a:xfrm>
            <a:prstGeom prst="rect">
              <a:avLst/>
            </a:prstGeom>
            <a:noFill/>
          </p:spPr>
          <p:txBody>
            <a:bodyPr wrap="square" lIns="0" tIns="0" rIns="0" bIns="0" anchor="t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 </a:t>
              </a:r>
              <a:b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（建议使用主题字体）</a:t>
              </a: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6" name="Group 62"/>
          <p:cNvGrpSpPr/>
          <p:nvPr/>
        </p:nvGrpSpPr>
        <p:grpSpPr>
          <a:xfrm>
            <a:off x="8080259" y="2311599"/>
            <a:ext cx="3019543" cy="856637"/>
            <a:chOff x="1415480" y="1651350"/>
            <a:chExt cx="3219490" cy="856637"/>
          </a:xfrm>
        </p:grpSpPr>
        <p:sp>
          <p:nvSpPr>
            <p:cNvPr id="16" name="TextBox 63"/>
            <p:cNvSpPr txBox="1"/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</p:spPr>
          <p:txBody>
            <a:bodyPr wrap="none" lIns="480000" tIns="0" rIns="0" bIns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标题文本预设</a:t>
              </a: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7" name="TextBox 64"/>
            <p:cNvSpPr txBox="1"/>
            <p:nvPr/>
          </p:nvSpPr>
          <p:spPr bwMode="auto">
            <a:xfrm>
              <a:off x="1415480" y="1951808"/>
              <a:ext cx="3219490" cy="556179"/>
            </a:xfrm>
            <a:prstGeom prst="rect">
              <a:avLst/>
            </a:prstGeom>
            <a:noFill/>
          </p:spPr>
          <p:txBody>
            <a:bodyPr wrap="square" lIns="480000" tIns="0" rIns="0" bIns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 </a:t>
              </a:r>
              <a:b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（建议使用主题字体）</a:t>
              </a:r>
              <a:endParaRPr kumimoji="0" lang="zh-CN" altLang="en-US" sz="10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7" name="Group 77"/>
          <p:cNvGrpSpPr/>
          <p:nvPr/>
        </p:nvGrpSpPr>
        <p:grpSpPr>
          <a:xfrm>
            <a:off x="762000" y="5027112"/>
            <a:ext cx="3294551" cy="866137"/>
            <a:chOff x="-201321" y="1227225"/>
            <a:chExt cx="3294551" cy="866137"/>
          </a:xfrm>
        </p:grpSpPr>
        <p:sp>
          <p:nvSpPr>
            <p:cNvPr id="14" name="TextBox 78"/>
            <p:cNvSpPr txBox="1"/>
            <p:nvPr/>
          </p:nvSpPr>
          <p:spPr bwMode="auto">
            <a:xfrm>
              <a:off x="793990" y="1227225"/>
              <a:ext cx="2299240" cy="309958"/>
            </a:xfrm>
            <a:prstGeom prst="rect">
              <a:avLst/>
            </a:prstGeom>
            <a:noFill/>
          </p:spPr>
          <p:txBody>
            <a:bodyPr wrap="none" lIns="0" tIns="0" rIns="480000" bIns="0" anchor="ctr" anchorCtr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标题文本预设</a:t>
              </a: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5" name="TextBox 79"/>
            <p:cNvSpPr txBox="1"/>
            <p:nvPr/>
          </p:nvSpPr>
          <p:spPr bwMode="auto">
            <a:xfrm>
              <a:off x="-201321" y="1537183"/>
              <a:ext cx="3294551" cy="556179"/>
            </a:xfrm>
            <a:prstGeom prst="rect">
              <a:avLst/>
            </a:prstGeom>
            <a:noFill/>
          </p:spPr>
          <p:txBody>
            <a:bodyPr wrap="square" lIns="0" tIns="0" rIns="480000" bIns="0" anchor="ctr" anchorCtr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 </a:t>
              </a:r>
              <a:b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（建议使用主题字体）</a:t>
              </a: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8" name="Group 80"/>
          <p:cNvGrpSpPr/>
          <p:nvPr/>
        </p:nvGrpSpPr>
        <p:grpSpPr>
          <a:xfrm>
            <a:off x="762000" y="2311599"/>
            <a:ext cx="3294551" cy="866137"/>
            <a:chOff x="-201321" y="1227225"/>
            <a:chExt cx="3294551" cy="866137"/>
          </a:xfrm>
        </p:grpSpPr>
        <p:sp>
          <p:nvSpPr>
            <p:cNvPr id="12" name="TextBox 81"/>
            <p:cNvSpPr txBox="1"/>
            <p:nvPr/>
          </p:nvSpPr>
          <p:spPr bwMode="auto">
            <a:xfrm>
              <a:off x="793990" y="1227225"/>
              <a:ext cx="2299240" cy="309958"/>
            </a:xfrm>
            <a:prstGeom prst="rect">
              <a:avLst/>
            </a:prstGeom>
            <a:noFill/>
          </p:spPr>
          <p:txBody>
            <a:bodyPr wrap="none" lIns="0" tIns="0" rIns="576000" bIns="0" anchor="ctr" anchorCtr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标题文本预设</a:t>
              </a: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TextBox 82"/>
            <p:cNvSpPr txBox="1"/>
            <p:nvPr/>
          </p:nvSpPr>
          <p:spPr bwMode="auto">
            <a:xfrm>
              <a:off x="-201321" y="1537183"/>
              <a:ext cx="3294551" cy="556179"/>
            </a:xfrm>
            <a:prstGeom prst="rect">
              <a:avLst/>
            </a:prstGeom>
            <a:noFill/>
          </p:spPr>
          <p:txBody>
            <a:bodyPr wrap="square" lIns="0" tIns="0" rIns="576000" bIns="0" anchor="ctr" anchorCtr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 </a:t>
              </a:r>
              <a:b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（建议使用主题字体）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9" name="Group 83"/>
          <p:cNvGrpSpPr/>
          <p:nvPr/>
        </p:nvGrpSpPr>
        <p:grpSpPr>
          <a:xfrm>
            <a:off x="8080259" y="5036612"/>
            <a:ext cx="3019543" cy="856637"/>
            <a:chOff x="1415480" y="1651350"/>
            <a:chExt cx="3219490" cy="856637"/>
          </a:xfrm>
        </p:grpSpPr>
        <p:sp>
          <p:nvSpPr>
            <p:cNvPr id="10" name="TextBox 84"/>
            <p:cNvSpPr txBox="1"/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</p:spPr>
          <p:txBody>
            <a:bodyPr wrap="none" lIns="480000" tIns="0" rIns="0" bIns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标题文本预设</a:t>
              </a: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TextBox 128"/>
            <p:cNvSpPr txBox="1"/>
            <p:nvPr/>
          </p:nvSpPr>
          <p:spPr bwMode="auto">
            <a:xfrm>
              <a:off x="1415480" y="1951808"/>
              <a:ext cx="3219490" cy="556179"/>
            </a:xfrm>
            <a:prstGeom prst="rect">
              <a:avLst/>
            </a:prstGeom>
            <a:noFill/>
          </p:spPr>
          <p:txBody>
            <a:bodyPr wrap="square" lIns="480000" tIns="0" rIns="0" bIns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 </a:t>
              </a:r>
              <a:b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（建议使用主题字体）</a:t>
              </a:r>
              <a:endParaRPr kumimoji="0" lang="zh-CN" altLang="en-US" sz="10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1076973"/>
            <a:ext cx="5359400" cy="535940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403615" y="39075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as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63" y="-32600"/>
            <a:ext cx="12407619" cy="686985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51242" y="2160580"/>
            <a:ext cx="373044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简</a:t>
            </a: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约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8733"/>
                </a:solidFill>
                <a:effectLst/>
                <a:uLnTx/>
                <a:uFillTx/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创意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4B8733"/>
              </a:solidFill>
              <a:effectLst/>
              <a:uLnTx/>
              <a:uFillTx/>
              <a:latin typeface="华文彩云" panose="02010800040101010101" pitchFamily="2" charset="-122"/>
              <a:ea typeface="华文彩云" panose="020108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B8733"/>
                </a:solidFill>
                <a:effectLst/>
                <a:uLnTx/>
                <a:uFillTx/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8733"/>
                </a:solidFill>
                <a:effectLst/>
                <a:uLnTx/>
                <a:uFillTx/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绿色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PT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87" y="3705118"/>
            <a:ext cx="1499074" cy="14044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848">
            <a:off x="5327571" y="3448055"/>
            <a:ext cx="1499074" cy="140446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4007">
            <a:off x="5694152" y="3476329"/>
            <a:ext cx="1499074" cy="14044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7868" y="4573798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适用于绿色公益活动等汇报工作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as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1090" y="-35304"/>
            <a:ext cx="12179342" cy="6892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7" name="矩形 6"/>
          <p:cNvSpPr/>
          <p:nvPr/>
        </p:nvSpPr>
        <p:spPr>
          <a:xfrm>
            <a:off x="2203" y="2587208"/>
            <a:ext cx="12188229" cy="123729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下载</a:t>
            </a:r>
            <a:endParaRPr kumimoji="0" lang="en-US" altLang="zh-CN" sz="2775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3468" y="1400699"/>
            <a:ext cx="2504431" cy="76180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01012" y="4134306"/>
            <a:ext cx="3799497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PPT</a:t>
            </a:r>
            <a:r>
              <a:rPr lang="zh-CN" altLang="en-US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营</a:t>
            </a:r>
            <a:endParaRPr lang="zh-CN" altLang="en-US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www.pptying.com</a:t>
            </a:r>
            <a:endParaRPr lang="en-US" altLang="zh-CN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69"/>
          <p:cNvGrpSpPr/>
          <p:nvPr/>
        </p:nvGrpSpPr>
        <p:grpSpPr>
          <a:xfrm>
            <a:off x="3291603" y="1597561"/>
            <a:ext cx="1980220" cy="1980220"/>
            <a:chOff x="731404" y="2144033"/>
            <a:chExt cx="1980220" cy="1980220"/>
          </a:xfrm>
        </p:grpSpPr>
        <p:sp>
          <p:nvSpPr>
            <p:cNvPr id="49" name="Diamond 2"/>
            <p:cNvSpPr/>
            <p:nvPr/>
          </p:nvSpPr>
          <p:spPr bwMode="auto">
            <a:xfrm>
              <a:off x="731404" y="2144033"/>
              <a:ext cx="1980220" cy="1980220"/>
            </a:xfrm>
            <a:prstGeom prst="diamond">
              <a:avLst/>
            </a:prstGeom>
            <a:solidFill>
              <a:srgbClr val="74BD15"/>
            </a:solidFill>
            <a:ln w="19050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33"/>
            <p:cNvSpPr txBox="1"/>
            <p:nvPr/>
          </p:nvSpPr>
          <p:spPr>
            <a:xfrm>
              <a:off x="917231" y="2523384"/>
              <a:ext cx="1608565" cy="610759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01</a:t>
              </a:r>
              <a:endParaRPr kumimoji="0" lang="en-US" altLang="zh-CN" sz="8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" name="TextBox 48"/>
          <p:cNvSpPr txBox="1"/>
          <p:nvPr/>
        </p:nvSpPr>
        <p:spPr>
          <a:xfrm>
            <a:off x="2016193" y="3647049"/>
            <a:ext cx="5568619" cy="902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86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点击输入标题</a:t>
            </a:r>
            <a:endParaRPr kumimoji="0" lang="zh-CN" altLang="en-US" sz="586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TextBox 49"/>
          <p:cNvSpPr txBox="1"/>
          <p:nvPr/>
        </p:nvSpPr>
        <p:spPr>
          <a:xfrm>
            <a:off x="2988591" y="4700832"/>
            <a:ext cx="3706851" cy="1638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65" b="0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请替换文字内容，点击添加相关标题文字</a:t>
            </a:r>
            <a:endParaRPr kumimoji="0" lang="zh-CN" altLang="en-US" sz="1065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20" y="464457"/>
            <a:ext cx="486668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:wipe/>
      </p:transition>
    </mc:Choice>
    <mc:Fallback>
      <p:transition spd="slow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3"/>
          <p:cNvGrpSpPr/>
          <p:nvPr/>
        </p:nvGrpSpPr>
        <p:grpSpPr>
          <a:xfrm>
            <a:off x="2636960" y="1797304"/>
            <a:ext cx="7615750" cy="4174795"/>
            <a:chOff x="3698626" y="1630469"/>
            <a:chExt cx="7615750" cy="4174795"/>
          </a:xfrm>
        </p:grpSpPr>
        <p:grpSp>
          <p:nvGrpSpPr>
            <p:cNvPr id="6" name="Group 24"/>
            <p:cNvGrpSpPr/>
            <p:nvPr/>
          </p:nvGrpSpPr>
          <p:grpSpPr>
            <a:xfrm>
              <a:off x="3698626" y="1804342"/>
              <a:ext cx="179973" cy="3601622"/>
              <a:chOff x="4547879" y="1804342"/>
              <a:chExt cx="179973" cy="3601622"/>
            </a:xfrm>
          </p:grpSpPr>
          <p:sp>
            <p:nvSpPr>
              <p:cNvPr id="53" name="Freeform: Shape 71"/>
              <p:cNvSpPr/>
              <p:nvPr/>
            </p:nvSpPr>
            <p:spPr bwMode="auto">
              <a:xfrm>
                <a:off x="4547879" y="1804342"/>
                <a:ext cx="179973" cy="179973"/>
              </a:xfrm>
              <a:custGeom>
                <a:avLst/>
                <a:gdLst>
                  <a:gd name="T0" fmla="*/ 177354294 w 21600"/>
                  <a:gd name="T1" fmla="*/ 119619947 h 21600"/>
                  <a:gd name="T2" fmla="*/ 181994773 w 21600"/>
                  <a:gd name="T3" fmla="*/ 90970153 h 21600"/>
                  <a:gd name="T4" fmla="*/ 90997440 w 21600"/>
                  <a:gd name="T5" fmla="*/ 0 h 21600"/>
                  <a:gd name="T6" fmla="*/ 0 w 21600"/>
                  <a:gd name="T7" fmla="*/ 90970153 h 21600"/>
                  <a:gd name="T8" fmla="*/ 90997440 w 21600"/>
                  <a:gd name="T9" fmla="*/ 181941690 h 21600"/>
                  <a:gd name="T10" fmla="*/ 119632265 w 21600"/>
                  <a:gd name="T11" fmla="*/ 177314796 h 21600"/>
                  <a:gd name="T12" fmla="*/ 140353873 w 21600"/>
                  <a:gd name="T13" fmla="*/ 198036404 h 21600"/>
                  <a:gd name="T14" fmla="*/ 184433669 w 21600"/>
                  <a:gd name="T15" fmla="*/ 198036404 h 21600"/>
                  <a:gd name="T16" fmla="*/ 184433669 w 21600"/>
                  <a:gd name="T17" fmla="*/ 242088912 h 21600"/>
                  <a:gd name="T18" fmla="*/ 184513921 w 21600"/>
                  <a:gd name="T19" fmla="*/ 242169283 h 21600"/>
                  <a:gd name="T20" fmla="*/ 228567695 w 21600"/>
                  <a:gd name="T21" fmla="*/ 242169283 h 21600"/>
                  <a:gd name="T22" fmla="*/ 228567695 w 21600"/>
                  <a:gd name="T23" fmla="*/ 286223057 h 21600"/>
                  <a:gd name="T24" fmla="*/ 228660384 w 21600"/>
                  <a:gd name="T25" fmla="*/ 286302043 h 21600"/>
                  <a:gd name="T26" fmla="*/ 286355233 w 21600"/>
                  <a:gd name="T27" fmla="*/ 286302043 h 21600"/>
                  <a:gd name="T28" fmla="*/ 286355233 w 21600"/>
                  <a:gd name="T29" fmla="*/ 286355233 h 21600"/>
                  <a:gd name="T30" fmla="*/ 286355233 w 21600"/>
                  <a:gd name="T31" fmla="*/ 228580132 h 21600"/>
                  <a:gd name="T32" fmla="*/ 177354294 w 21600"/>
                  <a:gd name="T33" fmla="*/ 119619947 h 21600"/>
                  <a:gd name="T34" fmla="*/ 72066037 w 21600"/>
                  <a:gd name="T35" fmla="*/ 102106942 h 21600"/>
                  <a:gd name="T36" fmla="*/ 41349250 w 21600"/>
                  <a:gd name="T37" fmla="*/ 71416187 h 21600"/>
                  <a:gd name="T38" fmla="*/ 72066037 w 21600"/>
                  <a:gd name="T39" fmla="*/ 40712996 h 21600"/>
                  <a:gd name="T40" fmla="*/ 102769110 w 21600"/>
                  <a:gd name="T41" fmla="*/ 71416187 h 21600"/>
                  <a:gd name="T42" fmla="*/ 72066037 w 21600"/>
                  <a:gd name="T43" fmla="*/ 102106942 h 21600"/>
                  <a:gd name="T44" fmla="*/ 72066037 w 21600"/>
                  <a:gd name="T45" fmla="*/ 102106942 h 216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1600" h="21600">
                    <a:moveTo>
                      <a:pt x="13378" y="9023"/>
                    </a:moveTo>
                    <a:cubicBezTo>
                      <a:pt x="13604" y="8343"/>
                      <a:pt x="13728" y="7617"/>
                      <a:pt x="13728" y="6862"/>
                    </a:cubicBezTo>
                    <a:cubicBezTo>
                      <a:pt x="13728" y="3072"/>
                      <a:pt x="10655" y="0"/>
                      <a:pt x="6864" y="0"/>
                    </a:cubicBezTo>
                    <a:cubicBezTo>
                      <a:pt x="3073" y="0"/>
                      <a:pt x="0" y="3072"/>
                      <a:pt x="0" y="6862"/>
                    </a:cubicBezTo>
                    <a:cubicBezTo>
                      <a:pt x="0" y="10652"/>
                      <a:pt x="3073" y="13724"/>
                      <a:pt x="6864" y="13724"/>
                    </a:cubicBezTo>
                    <a:cubicBezTo>
                      <a:pt x="7619" y="13724"/>
                      <a:pt x="8345" y="13600"/>
                      <a:pt x="9024" y="13375"/>
                    </a:cubicBezTo>
                    <a:lnTo>
                      <a:pt x="10587" y="14938"/>
                    </a:lnTo>
                    <a:lnTo>
                      <a:pt x="13912" y="14938"/>
                    </a:lnTo>
                    <a:lnTo>
                      <a:pt x="13912" y="18261"/>
                    </a:lnTo>
                    <a:lnTo>
                      <a:pt x="13918" y="18267"/>
                    </a:lnTo>
                    <a:lnTo>
                      <a:pt x="17241" y="18267"/>
                    </a:lnTo>
                    <a:lnTo>
                      <a:pt x="17241" y="21590"/>
                    </a:lnTo>
                    <a:lnTo>
                      <a:pt x="17248" y="21596"/>
                    </a:lnTo>
                    <a:lnTo>
                      <a:pt x="21600" y="21596"/>
                    </a:lnTo>
                    <a:lnTo>
                      <a:pt x="21600" y="21600"/>
                    </a:lnTo>
                    <a:lnTo>
                      <a:pt x="21600" y="17242"/>
                    </a:lnTo>
                    <a:lnTo>
                      <a:pt x="13378" y="9023"/>
                    </a:lnTo>
                    <a:close/>
                    <a:moveTo>
                      <a:pt x="5436" y="7702"/>
                    </a:moveTo>
                    <a:cubicBezTo>
                      <a:pt x="4157" y="7702"/>
                      <a:pt x="3119" y="6665"/>
                      <a:pt x="3119" y="5387"/>
                    </a:cubicBezTo>
                    <a:cubicBezTo>
                      <a:pt x="3119" y="4108"/>
                      <a:pt x="4157" y="3071"/>
                      <a:pt x="5436" y="3071"/>
                    </a:cubicBezTo>
                    <a:cubicBezTo>
                      <a:pt x="6715" y="3071"/>
                      <a:pt x="7752" y="4108"/>
                      <a:pt x="7752" y="5387"/>
                    </a:cubicBezTo>
                    <a:cubicBezTo>
                      <a:pt x="7751" y="6665"/>
                      <a:pt x="6715" y="7702"/>
                      <a:pt x="5436" y="7702"/>
                    </a:cubicBezTo>
                    <a:close/>
                    <a:moveTo>
                      <a:pt x="5436" y="7702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1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51" name="Freeform: Shape 69"/>
              <p:cNvSpPr/>
              <p:nvPr/>
            </p:nvSpPr>
            <p:spPr bwMode="auto">
              <a:xfrm>
                <a:off x="4550751" y="3550763"/>
                <a:ext cx="157784" cy="179973"/>
              </a:xfrm>
              <a:custGeom>
                <a:avLst/>
                <a:gdLst>
                  <a:gd name="T0" fmla="*/ 145512959 w 21600"/>
                  <a:gd name="T1" fmla="*/ 203073433 h 21600"/>
                  <a:gd name="T2" fmla="*/ 145802623 w 21600"/>
                  <a:gd name="T3" fmla="*/ 194761133 h 21600"/>
                  <a:gd name="T4" fmla="*/ 145802623 w 21600"/>
                  <a:gd name="T5" fmla="*/ 125373600 h 21600"/>
                  <a:gd name="T6" fmla="*/ 104926995 w 21600"/>
                  <a:gd name="T7" fmla="*/ 39943277 h 21600"/>
                  <a:gd name="T8" fmla="*/ 105749513 w 21600"/>
                  <a:gd name="T9" fmla="*/ 31392540 h 21600"/>
                  <a:gd name="T10" fmla="*/ 84532065 w 21600"/>
                  <a:gd name="T11" fmla="*/ 0 h 21600"/>
                  <a:gd name="T12" fmla="*/ 63314533 w 21600"/>
                  <a:gd name="T13" fmla="*/ 31392540 h 21600"/>
                  <a:gd name="T14" fmla="*/ 64145452 w 21600"/>
                  <a:gd name="T15" fmla="*/ 39996478 h 21600"/>
                  <a:gd name="T16" fmla="*/ 23363023 w 21600"/>
                  <a:gd name="T17" fmla="*/ 125385918 h 21600"/>
                  <a:gd name="T18" fmla="*/ 23363023 w 21600"/>
                  <a:gd name="T19" fmla="*/ 194761133 h 21600"/>
                  <a:gd name="T20" fmla="*/ 23645246 w 21600"/>
                  <a:gd name="T21" fmla="*/ 203100602 h 21600"/>
                  <a:gd name="T22" fmla="*/ 0 w 21600"/>
                  <a:gd name="T23" fmla="*/ 236998693 h 21600"/>
                  <a:gd name="T24" fmla="*/ 9272957 w 21600"/>
                  <a:gd name="T25" fmla="*/ 250706436 h 21600"/>
                  <a:gd name="T26" fmla="*/ 63534281 w 21600"/>
                  <a:gd name="T27" fmla="*/ 250706436 h 21600"/>
                  <a:gd name="T28" fmla="*/ 63314533 w 21600"/>
                  <a:gd name="T29" fmla="*/ 254962705 h 21600"/>
                  <a:gd name="T30" fmla="*/ 84532065 w 21600"/>
                  <a:gd name="T31" fmla="*/ 286355233 h 21600"/>
                  <a:gd name="T32" fmla="*/ 105749513 w 21600"/>
                  <a:gd name="T33" fmla="*/ 254962705 h 21600"/>
                  <a:gd name="T34" fmla="*/ 105529766 w 21600"/>
                  <a:gd name="T35" fmla="*/ 250706436 h 21600"/>
                  <a:gd name="T36" fmla="*/ 159908522 w 21600"/>
                  <a:gd name="T37" fmla="*/ 250706436 h 21600"/>
                  <a:gd name="T38" fmla="*/ 169173962 w 21600"/>
                  <a:gd name="T39" fmla="*/ 236998693 h 21600"/>
                  <a:gd name="T40" fmla="*/ 145512959 w 21600"/>
                  <a:gd name="T41" fmla="*/ 203073433 h 21600"/>
                  <a:gd name="T42" fmla="*/ 72721479 w 21600"/>
                  <a:gd name="T43" fmla="*/ 31392540 h 21600"/>
                  <a:gd name="T44" fmla="*/ 84532065 w 21600"/>
                  <a:gd name="T45" fmla="*/ 13920288 h 21600"/>
                  <a:gd name="T46" fmla="*/ 96343451 w 21600"/>
                  <a:gd name="T47" fmla="*/ 31392540 h 21600"/>
                  <a:gd name="T48" fmla="*/ 95802281 w 21600"/>
                  <a:gd name="T49" fmla="*/ 36338135 h 21600"/>
                  <a:gd name="T50" fmla="*/ 84587024 w 21600"/>
                  <a:gd name="T51" fmla="*/ 34799986 h 21600"/>
                  <a:gd name="T52" fmla="*/ 73269292 w 21600"/>
                  <a:gd name="T53" fmla="*/ 36364156 h 21600"/>
                  <a:gd name="T54" fmla="*/ 72721479 w 21600"/>
                  <a:gd name="T55" fmla="*/ 31392540 h 21600"/>
                  <a:gd name="T56" fmla="*/ 72721479 w 21600"/>
                  <a:gd name="T57" fmla="*/ 31392540 h 216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1600" h="21600">
                    <a:moveTo>
                      <a:pt x="18579" y="15318"/>
                    </a:moveTo>
                    <a:cubicBezTo>
                      <a:pt x="18603" y="15119"/>
                      <a:pt x="18616" y="14912"/>
                      <a:pt x="18616" y="14691"/>
                    </a:cubicBezTo>
                    <a:lnTo>
                      <a:pt x="18616" y="9457"/>
                    </a:lnTo>
                    <a:cubicBezTo>
                      <a:pt x="18616" y="6480"/>
                      <a:pt x="16437" y="3949"/>
                      <a:pt x="13397" y="3013"/>
                    </a:cubicBezTo>
                    <a:cubicBezTo>
                      <a:pt x="13464" y="2807"/>
                      <a:pt x="13502" y="2592"/>
                      <a:pt x="13502" y="2368"/>
                    </a:cubicBezTo>
                    <a:cubicBezTo>
                      <a:pt x="13502" y="1061"/>
                      <a:pt x="12289" y="0"/>
                      <a:pt x="10793" y="0"/>
                    </a:cubicBezTo>
                    <a:cubicBezTo>
                      <a:pt x="9297" y="0"/>
                      <a:pt x="8084" y="1060"/>
                      <a:pt x="8084" y="2368"/>
                    </a:cubicBezTo>
                    <a:cubicBezTo>
                      <a:pt x="8084" y="2593"/>
                      <a:pt x="8122" y="2810"/>
                      <a:pt x="8190" y="3017"/>
                    </a:cubicBezTo>
                    <a:cubicBezTo>
                      <a:pt x="5156" y="3956"/>
                      <a:pt x="2983" y="6484"/>
                      <a:pt x="2983" y="9458"/>
                    </a:cubicBezTo>
                    <a:lnTo>
                      <a:pt x="2983" y="14691"/>
                    </a:lnTo>
                    <a:cubicBezTo>
                      <a:pt x="2983" y="14912"/>
                      <a:pt x="2996" y="15121"/>
                      <a:pt x="3019" y="15320"/>
                    </a:cubicBezTo>
                    <a:lnTo>
                      <a:pt x="0" y="17877"/>
                    </a:lnTo>
                    <a:cubicBezTo>
                      <a:pt x="0" y="18448"/>
                      <a:pt x="530" y="18911"/>
                      <a:pt x="1184" y="18911"/>
                    </a:cubicBezTo>
                    <a:lnTo>
                      <a:pt x="8112" y="18911"/>
                    </a:lnTo>
                    <a:cubicBezTo>
                      <a:pt x="8096" y="19017"/>
                      <a:pt x="8084" y="19123"/>
                      <a:pt x="8084" y="19232"/>
                    </a:cubicBezTo>
                    <a:cubicBezTo>
                      <a:pt x="8084" y="20540"/>
                      <a:pt x="9297" y="21600"/>
                      <a:pt x="10793" y="21600"/>
                    </a:cubicBezTo>
                    <a:cubicBezTo>
                      <a:pt x="12289" y="21600"/>
                      <a:pt x="13502" y="20540"/>
                      <a:pt x="13502" y="19232"/>
                    </a:cubicBezTo>
                    <a:cubicBezTo>
                      <a:pt x="13502" y="19123"/>
                      <a:pt x="13490" y="19016"/>
                      <a:pt x="13474" y="18911"/>
                    </a:cubicBezTo>
                    <a:lnTo>
                      <a:pt x="20417" y="18911"/>
                    </a:lnTo>
                    <a:cubicBezTo>
                      <a:pt x="21070" y="18911"/>
                      <a:pt x="21600" y="18448"/>
                      <a:pt x="21600" y="17877"/>
                    </a:cubicBezTo>
                    <a:lnTo>
                      <a:pt x="18579" y="15318"/>
                    </a:lnTo>
                    <a:close/>
                    <a:moveTo>
                      <a:pt x="9285" y="2368"/>
                    </a:moveTo>
                    <a:cubicBezTo>
                      <a:pt x="9285" y="1641"/>
                      <a:pt x="9962" y="1050"/>
                      <a:pt x="10793" y="1050"/>
                    </a:cubicBezTo>
                    <a:cubicBezTo>
                      <a:pt x="11624" y="1050"/>
                      <a:pt x="12301" y="1641"/>
                      <a:pt x="12301" y="2368"/>
                    </a:cubicBezTo>
                    <a:cubicBezTo>
                      <a:pt x="12301" y="2498"/>
                      <a:pt x="12272" y="2622"/>
                      <a:pt x="12232" y="2741"/>
                    </a:cubicBezTo>
                    <a:cubicBezTo>
                      <a:pt x="11767" y="2666"/>
                      <a:pt x="11289" y="2625"/>
                      <a:pt x="10800" y="2625"/>
                    </a:cubicBezTo>
                    <a:cubicBezTo>
                      <a:pt x="10306" y="2625"/>
                      <a:pt x="9824" y="2666"/>
                      <a:pt x="9355" y="2743"/>
                    </a:cubicBezTo>
                    <a:cubicBezTo>
                      <a:pt x="9314" y="2623"/>
                      <a:pt x="9285" y="2499"/>
                      <a:pt x="9285" y="2368"/>
                    </a:cubicBezTo>
                    <a:close/>
                    <a:moveTo>
                      <a:pt x="9285" y="2368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1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9" name="Freeform: Shape 67"/>
              <p:cNvSpPr/>
              <p:nvPr/>
            </p:nvSpPr>
            <p:spPr bwMode="auto">
              <a:xfrm>
                <a:off x="4554043" y="5225991"/>
                <a:ext cx="167646" cy="179973"/>
              </a:xfrm>
              <a:custGeom>
                <a:avLst/>
                <a:gdLst>
                  <a:gd name="T0" fmla="*/ 201595705 w 21600"/>
                  <a:gd name="T1" fmla="*/ 190811269 h 21600"/>
                  <a:gd name="T2" fmla="*/ 187592182 w 21600"/>
                  <a:gd name="T3" fmla="*/ 208164918 h 21600"/>
                  <a:gd name="T4" fmla="*/ 187752038 w 21600"/>
                  <a:gd name="T5" fmla="*/ 210192294 h 21600"/>
                  <a:gd name="T6" fmla="*/ 161460495 w 21600"/>
                  <a:gd name="T7" fmla="*/ 231219137 h 21600"/>
                  <a:gd name="T8" fmla="*/ 128262652 w 21600"/>
                  <a:gd name="T9" fmla="*/ 238391082 h 21600"/>
                  <a:gd name="T10" fmla="*/ 119149403 w 21600"/>
                  <a:gd name="T11" fmla="*/ 185693870 h 21600"/>
                  <a:gd name="T12" fmla="*/ 117292923 w 21600"/>
                  <a:gd name="T13" fmla="*/ 120030070 h 21600"/>
                  <a:gd name="T14" fmla="*/ 154692970 w 21600"/>
                  <a:gd name="T15" fmla="*/ 120030070 h 21600"/>
                  <a:gd name="T16" fmla="*/ 169246679 w 21600"/>
                  <a:gd name="T17" fmla="*/ 116013538 h 21600"/>
                  <a:gd name="T18" fmla="*/ 178309081 w 21600"/>
                  <a:gd name="T19" fmla="*/ 121846296 h 21600"/>
                  <a:gd name="T20" fmla="*/ 189438676 w 21600"/>
                  <a:gd name="T21" fmla="*/ 108059450 h 21600"/>
                  <a:gd name="T22" fmla="*/ 178309081 w 21600"/>
                  <a:gd name="T23" fmla="*/ 94259126 h 21600"/>
                  <a:gd name="T24" fmla="*/ 168947157 w 21600"/>
                  <a:gd name="T25" fmla="*/ 100649045 h 21600"/>
                  <a:gd name="T26" fmla="*/ 116743727 w 21600"/>
                  <a:gd name="T27" fmla="*/ 100649045 h 21600"/>
                  <a:gd name="T28" fmla="*/ 115795006 w 21600"/>
                  <a:gd name="T29" fmla="*/ 67360039 h 21600"/>
                  <a:gd name="T30" fmla="*/ 135378766 w 21600"/>
                  <a:gd name="T31" fmla="*/ 34455253 h 21600"/>
                  <a:gd name="T32" fmla="*/ 107580421 w 21600"/>
                  <a:gd name="T33" fmla="*/ 0 h 21600"/>
                  <a:gd name="T34" fmla="*/ 79792072 w 21600"/>
                  <a:gd name="T35" fmla="*/ 34455253 h 21600"/>
                  <a:gd name="T36" fmla="*/ 99795237 w 21600"/>
                  <a:gd name="T37" fmla="*/ 67505810 h 21600"/>
                  <a:gd name="T38" fmla="*/ 98846616 w 21600"/>
                  <a:gd name="T39" fmla="*/ 100649045 h 21600"/>
                  <a:gd name="T40" fmla="*/ 46543272 w 21600"/>
                  <a:gd name="T41" fmla="*/ 100649045 h 21600"/>
                  <a:gd name="T42" fmla="*/ 37181348 w 21600"/>
                  <a:gd name="T43" fmla="*/ 94271445 h 21600"/>
                  <a:gd name="T44" fmla="*/ 26051763 w 21600"/>
                  <a:gd name="T45" fmla="*/ 108059450 h 21600"/>
                  <a:gd name="T46" fmla="*/ 37181348 w 21600"/>
                  <a:gd name="T47" fmla="*/ 121846296 h 21600"/>
                  <a:gd name="T48" fmla="*/ 46294607 w 21600"/>
                  <a:gd name="T49" fmla="*/ 115934434 h 21600"/>
                  <a:gd name="T50" fmla="*/ 60897374 w 21600"/>
                  <a:gd name="T51" fmla="*/ 120030070 h 21600"/>
                  <a:gd name="T52" fmla="*/ 98307316 w 21600"/>
                  <a:gd name="T53" fmla="*/ 120030070 h 21600"/>
                  <a:gd name="T54" fmla="*/ 96440941 w 21600"/>
                  <a:gd name="T55" fmla="*/ 185706188 h 21600"/>
                  <a:gd name="T56" fmla="*/ 87507319 w 21600"/>
                  <a:gd name="T57" fmla="*/ 237382914 h 21600"/>
                  <a:gd name="T58" fmla="*/ 47661734 w 21600"/>
                  <a:gd name="T59" fmla="*/ 226048548 h 21600"/>
                  <a:gd name="T60" fmla="*/ 27788349 w 21600"/>
                  <a:gd name="T61" fmla="*/ 210828560 h 21600"/>
                  <a:gd name="T62" fmla="*/ 28008047 w 21600"/>
                  <a:gd name="T63" fmla="*/ 208177236 h 21600"/>
                  <a:gd name="T64" fmla="*/ 14004523 w 21600"/>
                  <a:gd name="T65" fmla="*/ 190811269 h 21600"/>
                  <a:gd name="T66" fmla="*/ 0 w 21600"/>
                  <a:gd name="T67" fmla="*/ 208177236 h 21600"/>
                  <a:gd name="T68" fmla="*/ 14004523 w 21600"/>
                  <a:gd name="T69" fmla="*/ 225530885 h 21600"/>
                  <a:gd name="T70" fmla="*/ 17118241 w 21600"/>
                  <a:gd name="T71" fmla="*/ 225067560 h 21600"/>
                  <a:gd name="T72" fmla="*/ 39067705 w 21600"/>
                  <a:gd name="T73" fmla="*/ 245456871 h 21600"/>
                  <a:gd name="T74" fmla="*/ 82057973 w 21600"/>
                  <a:gd name="T75" fmla="*/ 270977155 h 21600"/>
                  <a:gd name="T76" fmla="*/ 108229521 w 21600"/>
                  <a:gd name="T77" fmla="*/ 286355233 h 21600"/>
                  <a:gd name="T78" fmla="*/ 133132946 w 21600"/>
                  <a:gd name="T79" fmla="*/ 271308186 h 21600"/>
                  <a:gd name="T80" fmla="*/ 176652419 w 21600"/>
                  <a:gd name="T81" fmla="*/ 245456871 h 21600"/>
                  <a:gd name="T82" fmla="*/ 198492083 w 21600"/>
                  <a:gd name="T83" fmla="*/ 225067560 h 21600"/>
                  <a:gd name="T84" fmla="*/ 201595705 w 21600"/>
                  <a:gd name="T85" fmla="*/ 225530885 h 21600"/>
                  <a:gd name="T86" fmla="*/ 215600229 w 21600"/>
                  <a:gd name="T87" fmla="*/ 208177236 h 21600"/>
                  <a:gd name="T88" fmla="*/ 201595705 w 21600"/>
                  <a:gd name="T89" fmla="*/ 190811269 h 21600"/>
                  <a:gd name="T90" fmla="*/ 92817999 w 21600"/>
                  <a:gd name="T91" fmla="*/ 34455253 h 21600"/>
                  <a:gd name="T92" fmla="*/ 107580421 w 21600"/>
                  <a:gd name="T93" fmla="*/ 16147786 h 21600"/>
                  <a:gd name="T94" fmla="*/ 122352929 w 21600"/>
                  <a:gd name="T95" fmla="*/ 34455253 h 21600"/>
                  <a:gd name="T96" fmla="*/ 107580421 w 21600"/>
                  <a:gd name="T97" fmla="*/ 52750402 h 21600"/>
                  <a:gd name="T98" fmla="*/ 92817999 w 21600"/>
                  <a:gd name="T99" fmla="*/ 34455253 h 21600"/>
                  <a:gd name="T100" fmla="*/ 92817999 w 21600"/>
                  <a:gd name="T101" fmla="*/ 34455253 h 216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1600" h="21600">
                    <a:moveTo>
                      <a:pt x="20197" y="14393"/>
                    </a:moveTo>
                    <a:cubicBezTo>
                      <a:pt x="19422" y="14393"/>
                      <a:pt x="18794" y="14979"/>
                      <a:pt x="18794" y="15702"/>
                    </a:cubicBezTo>
                    <a:cubicBezTo>
                      <a:pt x="18794" y="15755"/>
                      <a:pt x="18804" y="15804"/>
                      <a:pt x="18810" y="15855"/>
                    </a:cubicBezTo>
                    <a:cubicBezTo>
                      <a:pt x="18191" y="16270"/>
                      <a:pt x="17267" y="16825"/>
                      <a:pt x="16176" y="17441"/>
                    </a:cubicBezTo>
                    <a:cubicBezTo>
                      <a:pt x="15167" y="18013"/>
                      <a:pt x="14017" y="18040"/>
                      <a:pt x="12850" y="17982"/>
                    </a:cubicBezTo>
                    <a:lnTo>
                      <a:pt x="11937" y="14007"/>
                    </a:lnTo>
                    <a:cubicBezTo>
                      <a:pt x="11937" y="14007"/>
                      <a:pt x="11842" y="11487"/>
                      <a:pt x="11751" y="9054"/>
                    </a:cubicBezTo>
                    <a:lnTo>
                      <a:pt x="15498" y="9054"/>
                    </a:lnTo>
                    <a:lnTo>
                      <a:pt x="16956" y="8751"/>
                    </a:lnTo>
                    <a:cubicBezTo>
                      <a:pt x="17159" y="9017"/>
                      <a:pt x="17489" y="9191"/>
                      <a:pt x="17864" y="9191"/>
                    </a:cubicBezTo>
                    <a:cubicBezTo>
                      <a:pt x="18479" y="9191"/>
                      <a:pt x="18979" y="8725"/>
                      <a:pt x="18979" y="8151"/>
                    </a:cubicBezTo>
                    <a:cubicBezTo>
                      <a:pt x="18979" y="7576"/>
                      <a:pt x="18479" y="7110"/>
                      <a:pt x="17864" y="7110"/>
                    </a:cubicBezTo>
                    <a:cubicBezTo>
                      <a:pt x="17469" y="7110"/>
                      <a:pt x="17124" y="7303"/>
                      <a:pt x="16926" y="7592"/>
                    </a:cubicBezTo>
                    <a:lnTo>
                      <a:pt x="11696" y="7592"/>
                    </a:lnTo>
                    <a:cubicBezTo>
                      <a:pt x="11656" y="6536"/>
                      <a:pt x="11622" y="5616"/>
                      <a:pt x="11601" y="5081"/>
                    </a:cubicBezTo>
                    <a:cubicBezTo>
                      <a:pt x="12737" y="4753"/>
                      <a:pt x="13563" y="3766"/>
                      <a:pt x="13563" y="2599"/>
                    </a:cubicBezTo>
                    <a:cubicBezTo>
                      <a:pt x="13563" y="1163"/>
                      <a:pt x="12316" y="0"/>
                      <a:pt x="10778" y="0"/>
                    </a:cubicBezTo>
                    <a:cubicBezTo>
                      <a:pt x="9240" y="0"/>
                      <a:pt x="7994" y="1163"/>
                      <a:pt x="7994" y="2599"/>
                    </a:cubicBezTo>
                    <a:cubicBezTo>
                      <a:pt x="7994" y="3781"/>
                      <a:pt x="8840" y="4777"/>
                      <a:pt x="9998" y="5092"/>
                    </a:cubicBezTo>
                    <a:cubicBezTo>
                      <a:pt x="9978" y="5628"/>
                      <a:pt x="9943" y="6543"/>
                      <a:pt x="9903" y="7592"/>
                    </a:cubicBezTo>
                    <a:lnTo>
                      <a:pt x="4663" y="7592"/>
                    </a:lnTo>
                    <a:cubicBezTo>
                      <a:pt x="4465" y="7303"/>
                      <a:pt x="4120" y="7111"/>
                      <a:pt x="3725" y="7111"/>
                    </a:cubicBezTo>
                    <a:cubicBezTo>
                      <a:pt x="3109" y="7111"/>
                      <a:pt x="2610" y="7576"/>
                      <a:pt x="2610" y="8151"/>
                    </a:cubicBezTo>
                    <a:cubicBezTo>
                      <a:pt x="2610" y="8725"/>
                      <a:pt x="3109" y="9191"/>
                      <a:pt x="3725" y="9191"/>
                    </a:cubicBezTo>
                    <a:cubicBezTo>
                      <a:pt x="4104" y="9191"/>
                      <a:pt x="4437" y="9014"/>
                      <a:pt x="4638" y="8745"/>
                    </a:cubicBezTo>
                    <a:lnTo>
                      <a:pt x="6101" y="9054"/>
                    </a:lnTo>
                    <a:lnTo>
                      <a:pt x="9849" y="9054"/>
                    </a:lnTo>
                    <a:cubicBezTo>
                      <a:pt x="9758" y="11487"/>
                      <a:pt x="9662" y="14008"/>
                      <a:pt x="9662" y="14008"/>
                    </a:cubicBezTo>
                    <a:lnTo>
                      <a:pt x="8767" y="17906"/>
                    </a:lnTo>
                    <a:cubicBezTo>
                      <a:pt x="7327" y="17896"/>
                      <a:pt x="5923" y="17761"/>
                      <a:pt x="4775" y="17051"/>
                    </a:cubicBezTo>
                    <a:cubicBezTo>
                      <a:pt x="3962" y="16551"/>
                      <a:pt x="3276" y="16270"/>
                      <a:pt x="2784" y="15903"/>
                    </a:cubicBezTo>
                    <a:cubicBezTo>
                      <a:pt x="2795" y="15837"/>
                      <a:pt x="2806" y="15771"/>
                      <a:pt x="2806" y="15703"/>
                    </a:cubicBezTo>
                    <a:cubicBezTo>
                      <a:pt x="2806" y="14980"/>
                      <a:pt x="2178" y="14393"/>
                      <a:pt x="1403" y="14393"/>
                    </a:cubicBezTo>
                    <a:cubicBezTo>
                      <a:pt x="628" y="14393"/>
                      <a:pt x="0" y="14980"/>
                      <a:pt x="0" y="15703"/>
                    </a:cubicBezTo>
                    <a:cubicBezTo>
                      <a:pt x="0" y="16426"/>
                      <a:pt x="628" y="17012"/>
                      <a:pt x="1403" y="17012"/>
                    </a:cubicBezTo>
                    <a:cubicBezTo>
                      <a:pt x="1510" y="17012"/>
                      <a:pt x="1614" y="16998"/>
                      <a:pt x="1715" y="16977"/>
                    </a:cubicBezTo>
                    <a:cubicBezTo>
                      <a:pt x="2247" y="17399"/>
                      <a:pt x="3003" y="17955"/>
                      <a:pt x="3914" y="18515"/>
                    </a:cubicBezTo>
                    <a:cubicBezTo>
                      <a:pt x="5121" y="19253"/>
                      <a:pt x="6602" y="20007"/>
                      <a:pt x="8221" y="20440"/>
                    </a:cubicBezTo>
                    <a:cubicBezTo>
                      <a:pt x="8477" y="20583"/>
                      <a:pt x="10318" y="21600"/>
                      <a:pt x="10843" y="21600"/>
                    </a:cubicBezTo>
                    <a:cubicBezTo>
                      <a:pt x="11346" y="21600"/>
                      <a:pt x="12980" y="20671"/>
                      <a:pt x="13338" y="20465"/>
                    </a:cubicBezTo>
                    <a:cubicBezTo>
                      <a:pt x="14974" y="20035"/>
                      <a:pt x="16475" y="19266"/>
                      <a:pt x="17698" y="18515"/>
                    </a:cubicBezTo>
                    <a:cubicBezTo>
                      <a:pt x="18603" y="17955"/>
                      <a:pt x="19354" y="17398"/>
                      <a:pt x="19886" y="16977"/>
                    </a:cubicBezTo>
                    <a:cubicBezTo>
                      <a:pt x="19986" y="16999"/>
                      <a:pt x="20090" y="17012"/>
                      <a:pt x="20197" y="17012"/>
                    </a:cubicBezTo>
                    <a:cubicBezTo>
                      <a:pt x="20972" y="17012"/>
                      <a:pt x="21600" y="16426"/>
                      <a:pt x="21600" y="15703"/>
                    </a:cubicBezTo>
                    <a:cubicBezTo>
                      <a:pt x="21600" y="14979"/>
                      <a:pt x="20972" y="14393"/>
                      <a:pt x="20197" y="14393"/>
                    </a:cubicBezTo>
                    <a:close/>
                    <a:moveTo>
                      <a:pt x="9299" y="2599"/>
                    </a:moveTo>
                    <a:cubicBezTo>
                      <a:pt x="9299" y="1837"/>
                      <a:pt x="9963" y="1218"/>
                      <a:pt x="10778" y="1218"/>
                    </a:cubicBezTo>
                    <a:cubicBezTo>
                      <a:pt x="11594" y="1218"/>
                      <a:pt x="12258" y="1837"/>
                      <a:pt x="12258" y="2599"/>
                    </a:cubicBezTo>
                    <a:cubicBezTo>
                      <a:pt x="12258" y="3360"/>
                      <a:pt x="11595" y="3979"/>
                      <a:pt x="10778" y="3979"/>
                    </a:cubicBezTo>
                    <a:cubicBezTo>
                      <a:pt x="9963" y="3979"/>
                      <a:pt x="9299" y="3360"/>
                      <a:pt x="9299" y="2599"/>
                    </a:cubicBezTo>
                    <a:close/>
                    <a:moveTo>
                      <a:pt x="9299" y="2599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1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7" name="Group 25"/>
            <p:cNvGrpSpPr/>
            <p:nvPr/>
          </p:nvGrpSpPr>
          <p:grpSpPr>
            <a:xfrm>
              <a:off x="8184232" y="1630469"/>
              <a:ext cx="3130144" cy="4174795"/>
              <a:chOff x="8150432" y="1630469"/>
              <a:chExt cx="3130144" cy="4174795"/>
            </a:xfrm>
          </p:grpSpPr>
          <p:grpSp>
            <p:nvGrpSpPr>
              <p:cNvPr id="8" name="Group 26"/>
              <p:cNvGrpSpPr/>
              <p:nvPr/>
            </p:nvGrpSpPr>
            <p:grpSpPr>
              <a:xfrm>
                <a:off x="8150432" y="3392284"/>
                <a:ext cx="489858" cy="489858"/>
                <a:chOff x="6262908" y="3314803"/>
                <a:chExt cx="1016000" cy="1016000"/>
              </a:xfrm>
              <a:effectLst/>
            </p:grpSpPr>
            <p:sp>
              <p:nvSpPr>
                <p:cNvPr id="32" name="Oval 50"/>
                <p:cNvSpPr/>
                <p:nvPr/>
              </p:nvSpPr>
              <p:spPr>
                <a:xfrm>
                  <a:off x="6262908" y="3314803"/>
                  <a:ext cx="1016000" cy="1016000"/>
                </a:xfrm>
                <a:prstGeom prst="ellipse">
                  <a:avLst/>
                </a:prstGeom>
                <a:solidFill>
                  <a:srgbClr val="4E712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1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grpSp>
              <p:nvGrpSpPr>
                <p:cNvPr id="33" name="Group 51"/>
                <p:cNvGrpSpPr/>
                <p:nvPr/>
              </p:nvGrpSpPr>
              <p:grpSpPr bwMode="auto">
                <a:xfrm>
                  <a:off x="6582682" y="3643500"/>
                  <a:ext cx="373277" cy="373278"/>
                  <a:chOff x="0" y="0"/>
                  <a:chExt cx="577" cy="574"/>
                </a:xfrm>
                <a:solidFill>
                  <a:srgbClr val="FFFFFF"/>
                </a:solidFill>
              </p:grpSpPr>
              <p:sp>
                <p:nvSpPr>
                  <p:cNvPr id="34" name="Freeform: Shape 52"/>
                  <p:cNvSpPr/>
                  <p:nvPr/>
                </p:nvSpPr>
                <p:spPr bwMode="auto">
                  <a:xfrm>
                    <a:off x="368" y="368"/>
                    <a:ext cx="205" cy="204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w 21600"/>
                      <a:gd name="T13" fmla="*/ 0 h 21600"/>
                      <a:gd name="T14" fmla="*/ 0 w 21600"/>
                      <a:gd name="T15" fmla="*/ 0 h 21600"/>
                      <a:gd name="T16" fmla="*/ 0 w 21600"/>
                      <a:gd name="T17" fmla="*/ 0 h 21600"/>
                      <a:gd name="T18" fmla="*/ 0 w 21600"/>
                      <a:gd name="T19" fmla="*/ 0 h 21600"/>
                      <a:gd name="T20" fmla="*/ 0 w 21600"/>
                      <a:gd name="T21" fmla="*/ 0 h 21600"/>
                      <a:gd name="T22" fmla="*/ 0 w 21600"/>
                      <a:gd name="T23" fmla="*/ 0 h 21600"/>
                      <a:gd name="T24" fmla="*/ 0 w 21600"/>
                      <a:gd name="T25" fmla="*/ 0 h 2160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21600" h="21600">
                        <a:moveTo>
                          <a:pt x="18447" y="8564"/>
                        </a:moveTo>
                        <a:lnTo>
                          <a:pt x="6893" y="0"/>
                        </a:lnTo>
                        <a:lnTo>
                          <a:pt x="0" y="6909"/>
                        </a:lnTo>
                        <a:lnTo>
                          <a:pt x="8514" y="18507"/>
                        </a:lnTo>
                        <a:cubicBezTo>
                          <a:pt x="10541" y="16972"/>
                          <a:pt x="14706" y="18290"/>
                          <a:pt x="18327" y="21600"/>
                        </a:cubicBezTo>
                        <a:lnTo>
                          <a:pt x="21600" y="18319"/>
                        </a:lnTo>
                        <a:cubicBezTo>
                          <a:pt x="18344" y="14739"/>
                          <a:pt x="17015" y="10625"/>
                          <a:pt x="18447" y="8564"/>
                        </a:cubicBezTo>
                        <a:close/>
                        <a:moveTo>
                          <a:pt x="14477" y="14461"/>
                        </a:moveTo>
                        <a:cubicBezTo>
                          <a:pt x="13723" y="15214"/>
                          <a:pt x="12501" y="15214"/>
                          <a:pt x="11748" y="14461"/>
                        </a:cubicBezTo>
                        <a:cubicBezTo>
                          <a:pt x="10995" y="13705"/>
                          <a:pt x="10995" y="12479"/>
                          <a:pt x="11749" y="11725"/>
                        </a:cubicBezTo>
                        <a:cubicBezTo>
                          <a:pt x="12502" y="10969"/>
                          <a:pt x="13724" y="10969"/>
                          <a:pt x="14477" y="11725"/>
                        </a:cubicBezTo>
                        <a:cubicBezTo>
                          <a:pt x="15230" y="12479"/>
                          <a:pt x="15230" y="13705"/>
                          <a:pt x="14477" y="14461"/>
                        </a:cubicBezTo>
                        <a:close/>
                        <a:moveTo>
                          <a:pt x="14477" y="14461"/>
                        </a:move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213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35" name="Freeform: Shape 53"/>
                  <p:cNvSpPr/>
                  <p:nvPr/>
                </p:nvSpPr>
                <p:spPr bwMode="auto">
                  <a:xfrm>
                    <a:off x="328" y="304"/>
                    <a:ext cx="107" cy="13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w 21600"/>
                      <a:gd name="T13" fmla="*/ 0 h 21600"/>
                      <a:gd name="T14" fmla="*/ 0 w 21600"/>
                      <a:gd name="T15" fmla="*/ 0 h 21600"/>
                      <a:gd name="T16" fmla="*/ 0 w 21600"/>
                      <a:gd name="T17" fmla="*/ 0 h 2160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1600" h="21600">
                        <a:moveTo>
                          <a:pt x="14544" y="0"/>
                        </a:moveTo>
                        <a:lnTo>
                          <a:pt x="13967" y="562"/>
                        </a:lnTo>
                        <a:cubicBezTo>
                          <a:pt x="14018" y="3961"/>
                          <a:pt x="12593" y="7264"/>
                          <a:pt x="9866" y="9922"/>
                        </a:cubicBezTo>
                        <a:lnTo>
                          <a:pt x="24" y="19504"/>
                        </a:lnTo>
                        <a:cubicBezTo>
                          <a:pt x="18" y="19554"/>
                          <a:pt x="6" y="19602"/>
                          <a:pt x="0" y="19652"/>
                        </a:cubicBezTo>
                        <a:lnTo>
                          <a:pt x="2371" y="21600"/>
                        </a:lnTo>
                        <a:lnTo>
                          <a:pt x="21600" y="5798"/>
                        </a:lnTo>
                        <a:lnTo>
                          <a:pt x="14544" y="0"/>
                        </a:lnTo>
                        <a:close/>
                        <a:moveTo>
                          <a:pt x="14544" y="0"/>
                        </a:move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213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36" name="Freeform: Shape 54"/>
                  <p:cNvSpPr/>
                  <p:nvPr/>
                </p:nvSpPr>
                <p:spPr bwMode="auto">
                  <a:xfrm>
                    <a:off x="0" y="0"/>
                    <a:ext cx="297" cy="289"/>
                  </a:xfrm>
                  <a:custGeom>
                    <a:avLst/>
                    <a:gdLst>
                      <a:gd name="T0" fmla="*/ 0 w 21222"/>
                      <a:gd name="T1" fmla="*/ 0 h 21211"/>
                      <a:gd name="T2" fmla="*/ 0 w 21222"/>
                      <a:gd name="T3" fmla="*/ 0 h 21211"/>
                      <a:gd name="T4" fmla="*/ 0 w 21222"/>
                      <a:gd name="T5" fmla="*/ 0 h 21211"/>
                      <a:gd name="T6" fmla="*/ 0 w 21222"/>
                      <a:gd name="T7" fmla="*/ 0 h 21211"/>
                      <a:gd name="T8" fmla="*/ 0 w 21222"/>
                      <a:gd name="T9" fmla="*/ 0 h 21211"/>
                      <a:gd name="T10" fmla="*/ 0 w 21222"/>
                      <a:gd name="T11" fmla="*/ 0 h 21211"/>
                      <a:gd name="T12" fmla="*/ 0 w 21222"/>
                      <a:gd name="T13" fmla="*/ 0 h 21211"/>
                      <a:gd name="T14" fmla="*/ 0 w 21222"/>
                      <a:gd name="T15" fmla="*/ 0 h 21211"/>
                      <a:gd name="T16" fmla="*/ 0 w 21222"/>
                      <a:gd name="T17" fmla="*/ 0 h 2121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1222" h="21211">
                        <a:moveTo>
                          <a:pt x="15153" y="21211"/>
                        </a:moveTo>
                        <a:lnTo>
                          <a:pt x="17409" y="18463"/>
                        </a:lnTo>
                        <a:cubicBezTo>
                          <a:pt x="18368" y="17292"/>
                          <a:pt x="19694" y="16530"/>
                          <a:pt x="21146" y="16293"/>
                        </a:cubicBezTo>
                        <a:lnTo>
                          <a:pt x="21222" y="16201"/>
                        </a:lnTo>
                        <a:lnTo>
                          <a:pt x="6603" y="1165"/>
                        </a:lnTo>
                        <a:cubicBezTo>
                          <a:pt x="5093" y="-389"/>
                          <a:pt x="2643" y="-389"/>
                          <a:pt x="1133" y="1165"/>
                        </a:cubicBezTo>
                        <a:cubicBezTo>
                          <a:pt x="-378" y="2718"/>
                          <a:pt x="-378" y="5237"/>
                          <a:pt x="1133" y="6791"/>
                        </a:cubicBezTo>
                        <a:lnTo>
                          <a:pt x="15153" y="21211"/>
                        </a:lnTo>
                        <a:close/>
                        <a:moveTo>
                          <a:pt x="15153" y="21211"/>
                        </a:move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213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37" name="Freeform: Shape 55"/>
                  <p:cNvSpPr/>
                  <p:nvPr/>
                </p:nvSpPr>
                <p:spPr bwMode="auto">
                  <a:xfrm>
                    <a:off x="0" y="328"/>
                    <a:ext cx="298" cy="246"/>
                  </a:xfrm>
                  <a:custGeom>
                    <a:avLst/>
                    <a:gdLst>
                      <a:gd name="T0" fmla="*/ 0 w 21116"/>
                      <a:gd name="T1" fmla="*/ 0 h 21374"/>
                      <a:gd name="T2" fmla="*/ 0 w 21116"/>
                      <a:gd name="T3" fmla="*/ 0 h 21374"/>
                      <a:gd name="T4" fmla="*/ 0 w 21116"/>
                      <a:gd name="T5" fmla="*/ 0 h 21374"/>
                      <a:gd name="T6" fmla="*/ 0 w 21116"/>
                      <a:gd name="T7" fmla="*/ 0 h 21374"/>
                      <a:gd name="T8" fmla="*/ 0 w 21116"/>
                      <a:gd name="T9" fmla="*/ 0 h 21374"/>
                      <a:gd name="T10" fmla="*/ 0 w 21116"/>
                      <a:gd name="T11" fmla="*/ 0 h 21374"/>
                      <a:gd name="T12" fmla="*/ 0 w 21116"/>
                      <a:gd name="T13" fmla="*/ 0 h 21374"/>
                      <a:gd name="T14" fmla="*/ 0 w 21116"/>
                      <a:gd name="T15" fmla="*/ 0 h 21374"/>
                      <a:gd name="T16" fmla="*/ 0 w 21116"/>
                      <a:gd name="T17" fmla="*/ 0 h 213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1116" h="21374">
                        <a:moveTo>
                          <a:pt x="17024" y="721"/>
                        </a:moveTo>
                        <a:cubicBezTo>
                          <a:pt x="16543" y="427"/>
                          <a:pt x="16052" y="191"/>
                          <a:pt x="15571" y="0"/>
                        </a:cubicBezTo>
                        <a:cubicBezTo>
                          <a:pt x="13915" y="235"/>
                          <a:pt x="7378" y="2037"/>
                          <a:pt x="6834" y="8291"/>
                        </a:cubicBezTo>
                        <a:cubicBezTo>
                          <a:pt x="6063" y="17146"/>
                          <a:pt x="1254" y="15657"/>
                          <a:pt x="153" y="15771"/>
                        </a:cubicBezTo>
                        <a:cubicBezTo>
                          <a:pt x="-484" y="15837"/>
                          <a:pt x="743" y="21126"/>
                          <a:pt x="6046" y="21364"/>
                        </a:cubicBezTo>
                        <a:cubicBezTo>
                          <a:pt x="11298" y="21600"/>
                          <a:pt x="20647" y="17485"/>
                          <a:pt x="21032" y="7006"/>
                        </a:cubicBezTo>
                        <a:lnTo>
                          <a:pt x="21116" y="6884"/>
                        </a:lnTo>
                        <a:cubicBezTo>
                          <a:pt x="20449" y="3612"/>
                          <a:pt x="18811" y="1844"/>
                          <a:pt x="17024" y="721"/>
                        </a:cubicBezTo>
                        <a:close/>
                        <a:moveTo>
                          <a:pt x="17024" y="721"/>
                        </a:move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213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38" name="Freeform: Shape 56"/>
                  <p:cNvSpPr/>
                  <p:nvPr/>
                </p:nvSpPr>
                <p:spPr bwMode="auto">
                  <a:xfrm>
                    <a:off x="240" y="0"/>
                    <a:ext cx="337" cy="385"/>
                  </a:xfrm>
                  <a:custGeom>
                    <a:avLst/>
                    <a:gdLst>
                      <a:gd name="T0" fmla="*/ 0 w 21345"/>
                      <a:gd name="T1" fmla="*/ 0 h 21376"/>
                      <a:gd name="T2" fmla="*/ 0 w 21345"/>
                      <a:gd name="T3" fmla="*/ 0 h 21376"/>
                      <a:gd name="T4" fmla="*/ 0 w 21345"/>
                      <a:gd name="T5" fmla="*/ 0 h 21376"/>
                      <a:gd name="T6" fmla="*/ 0 w 21345"/>
                      <a:gd name="T7" fmla="*/ 0 h 21376"/>
                      <a:gd name="T8" fmla="*/ 0 w 21345"/>
                      <a:gd name="T9" fmla="*/ 0 h 21376"/>
                      <a:gd name="T10" fmla="*/ 0 w 21345"/>
                      <a:gd name="T11" fmla="*/ 0 h 21376"/>
                      <a:gd name="T12" fmla="*/ 0 w 21345"/>
                      <a:gd name="T13" fmla="*/ 0 h 21376"/>
                      <a:gd name="T14" fmla="*/ 0 w 21345"/>
                      <a:gd name="T15" fmla="*/ 0 h 21376"/>
                      <a:gd name="T16" fmla="*/ 0 w 21345"/>
                      <a:gd name="T17" fmla="*/ 0 h 21376"/>
                      <a:gd name="T18" fmla="*/ 0 w 21345"/>
                      <a:gd name="T19" fmla="*/ 0 h 21376"/>
                      <a:gd name="T20" fmla="*/ 0 w 21345"/>
                      <a:gd name="T21" fmla="*/ 0 h 21376"/>
                      <a:gd name="T22" fmla="*/ 0 w 21345"/>
                      <a:gd name="T23" fmla="*/ 0 h 2137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21345" h="21376">
                        <a:moveTo>
                          <a:pt x="7963" y="16438"/>
                        </a:moveTo>
                        <a:lnTo>
                          <a:pt x="20844" y="3060"/>
                        </a:lnTo>
                        <a:cubicBezTo>
                          <a:pt x="21600" y="2274"/>
                          <a:pt x="21488" y="1102"/>
                          <a:pt x="20592" y="438"/>
                        </a:cubicBezTo>
                        <a:cubicBezTo>
                          <a:pt x="19696" y="-224"/>
                          <a:pt x="18359" y="-125"/>
                          <a:pt x="17602" y="661"/>
                        </a:cubicBezTo>
                        <a:lnTo>
                          <a:pt x="4720" y="14039"/>
                        </a:lnTo>
                        <a:cubicBezTo>
                          <a:pt x="3698" y="14005"/>
                          <a:pt x="2666" y="14368"/>
                          <a:pt x="1957" y="15106"/>
                        </a:cubicBezTo>
                        <a:lnTo>
                          <a:pt x="0" y="17139"/>
                        </a:lnTo>
                        <a:cubicBezTo>
                          <a:pt x="266" y="17232"/>
                          <a:pt x="533" y="17334"/>
                          <a:pt x="800" y="17450"/>
                        </a:cubicBezTo>
                        <a:cubicBezTo>
                          <a:pt x="2456" y="18154"/>
                          <a:pt x="4079" y="19406"/>
                          <a:pt x="4942" y="21376"/>
                        </a:cubicBezTo>
                        <a:lnTo>
                          <a:pt x="7225" y="19005"/>
                        </a:lnTo>
                        <a:cubicBezTo>
                          <a:pt x="7936" y="18266"/>
                          <a:pt x="8172" y="17316"/>
                          <a:pt x="7963" y="16438"/>
                        </a:cubicBezTo>
                        <a:close/>
                        <a:moveTo>
                          <a:pt x="7963" y="16438"/>
                        </a:move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213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9" name="Group 27"/>
              <p:cNvGrpSpPr/>
              <p:nvPr/>
            </p:nvGrpSpPr>
            <p:grpSpPr>
              <a:xfrm>
                <a:off x="8150432" y="1653267"/>
                <a:ext cx="489858" cy="489858"/>
                <a:chOff x="6262908" y="1987229"/>
                <a:chExt cx="1016000" cy="1016000"/>
              </a:xfrm>
              <a:effectLst/>
            </p:grpSpPr>
            <p:sp>
              <p:nvSpPr>
                <p:cNvPr id="22" name="Oval 40"/>
                <p:cNvSpPr/>
                <p:nvPr/>
              </p:nvSpPr>
              <p:spPr>
                <a:xfrm>
                  <a:off x="6262908" y="1987229"/>
                  <a:ext cx="1016000" cy="1016000"/>
                </a:xfrm>
                <a:prstGeom prst="ellipse">
                  <a:avLst/>
                </a:prstGeom>
                <a:solidFill>
                  <a:srgbClr val="4E712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1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grpSp>
              <p:nvGrpSpPr>
                <p:cNvPr id="23" name="Group 41"/>
                <p:cNvGrpSpPr/>
                <p:nvPr/>
              </p:nvGrpSpPr>
              <p:grpSpPr bwMode="auto">
                <a:xfrm>
                  <a:off x="6581713" y="2281761"/>
                  <a:ext cx="378392" cy="370722"/>
                  <a:chOff x="0" y="0"/>
                  <a:chExt cx="581" cy="573"/>
                </a:xfrm>
                <a:solidFill>
                  <a:srgbClr val="FFFFFF"/>
                </a:solidFill>
              </p:grpSpPr>
              <p:sp>
                <p:nvSpPr>
                  <p:cNvPr id="24" name="Freeform: Shape 42"/>
                  <p:cNvSpPr/>
                  <p:nvPr/>
                </p:nvSpPr>
                <p:spPr bwMode="auto">
                  <a:xfrm>
                    <a:off x="256" y="0"/>
                    <a:ext cx="72" cy="18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w 21600"/>
                      <a:gd name="T13" fmla="*/ 0 h 21600"/>
                      <a:gd name="T14" fmla="*/ 0 w 21600"/>
                      <a:gd name="T15" fmla="*/ 0 h 2160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1600" h="21600">
                        <a:moveTo>
                          <a:pt x="10799" y="0"/>
                        </a:moveTo>
                        <a:cubicBezTo>
                          <a:pt x="4833" y="0"/>
                          <a:pt x="0" y="1476"/>
                          <a:pt x="0" y="3295"/>
                        </a:cubicBezTo>
                        <a:lnTo>
                          <a:pt x="0" y="18305"/>
                        </a:lnTo>
                        <a:cubicBezTo>
                          <a:pt x="0" y="20125"/>
                          <a:pt x="4833" y="21600"/>
                          <a:pt x="10799" y="21600"/>
                        </a:cubicBezTo>
                        <a:cubicBezTo>
                          <a:pt x="16762" y="21600"/>
                          <a:pt x="21600" y="20125"/>
                          <a:pt x="21600" y="18305"/>
                        </a:cubicBezTo>
                        <a:lnTo>
                          <a:pt x="21600" y="3295"/>
                        </a:lnTo>
                        <a:cubicBezTo>
                          <a:pt x="21600" y="1476"/>
                          <a:pt x="16762" y="0"/>
                          <a:pt x="10799" y="0"/>
                        </a:cubicBezTo>
                        <a:close/>
                        <a:moveTo>
                          <a:pt x="10799" y="0"/>
                        </a:move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213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25" name="Freeform: Shape 43"/>
                  <p:cNvSpPr/>
                  <p:nvPr/>
                </p:nvSpPr>
                <p:spPr bwMode="auto">
                  <a:xfrm>
                    <a:off x="256" y="392"/>
                    <a:ext cx="72" cy="18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w 21600"/>
                      <a:gd name="T13" fmla="*/ 0 h 21600"/>
                      <a:gd name="T14" fmla="*/ 0 w 21600"/>
                      <a:gd name="T15" fmla="*/ 0 h 2160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1600" h="21600">
                        <a:moveTo>
                          <a:pt x="10799" y="0"/>
                        </a:moveTo>
                        <a:cubicBezTo>
                          <a:pt x="4833" y="0"/>
                          <a:pt x="0" y="1476"/>
                          <a:pt x="0" y="3295"/>
                        </a:cubicBezTo>
                        <a:lnTo>
                          <a:pt x="0" y="18305"/>
                        </a:lnTo>
                        <a:cubicBezTo>
                          <a:pt x="0" y="20125"/>
                          <a:pt x="4833" y="21600"/>
                          <a:pt x="10799" y="21600"/>
                        </a:cubicBezTo>
                        <a:cubicBezTo>
                          <a:pt x="16762" y="21600"/>
                          <a:pt x="21600" y="20125"/>
                          <a:pt x="21600" y="18305"/>
                        </a:cubicBezTo>
                        <a:lnTo>
                          <a:pt x="21600" y="3295"/>
                        </a:lnTo>
                        <a:cubicBezTo>
                          <a:pt x="21600" y="1476"/>
                          <a:pt x="16762" y="0"/>
                          <a:pt x="10799" y="0"/>
                        </a:cubicBezTo>
                        <a:close/>
                        <a:moveTo>
                          <a:pt x="10799" y="0"/>
                        </a:move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213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26" name="Freeform: Shape 44"/>
                  <p:cNvSpPr/>
                  <p:nvPr/>
                </p:nvSpPr>
                <p:spPr bwMode="auto">
                  <a:xfrm>
                    <a:off x="400" y="248"/>
                    <a:ext cx="181" cy="7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w 21600"/>
                      <a:gd name="T13" fmla="*/ 0 h 21600"/>
                      <a:gd name="T14" fmla="*/ 0 w 21600"/>
                      <a:gd name="T15" fmla="*/ 0 h 2160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1600" h="21600">
                        <a:moveTo>
                          <a:pt x="18305" y="0"/>
                        </a:moveTo>
                        <a:lnTo>
                          <a:pt x="3295" y="0"/>
                        </a:lnTo>
                        <a:cubicBezTo>
                          <a:pt x="1475" y="0"/>
                          <a:pt x="0" y="4834"/>
                          <a:pt x="0" y="10798"/>
                        </a:cubicBezTo>
                        <a:cubicBezTo>
                          <a:pt x="0" y="16762"/>
                          <a:pt x="1475" y="21600"/>
                          <a:pt x="3295" y="21600"/>
                        </a:cubicBezTo>
                        <a:lnTo>
                          <a:pt x="18305" y="21600"/>
                        </a:lnTo>
                        <a:cubicBezTo>
                          <a:pt x="20124" y="21600"/>
                          <a:pt x="21600" y="16762"/>
                          <a:pt x="21600" y="10798"/>
                        </a:cubicBezTo>
                        <a:cubicBezTo>
                          <a:pt x="21600" y="4834"/>
                          <a:pt x="20124" y="0"/>
                          <a:pt x="18305" y="0"/>
                        </a:cubicBezTo>
                        <a:close/>
                        <a:moveTo>
                          <a:pt x="18305" y="0"/>
                        </a:move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213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27" name="Freeform: Shape 45"/>
                  <p:cNvSpPr/>
                  <p:nvPr/>
                </p:nvSpPr>
                <p:spPr bwMode="auto">
                  <a:xfrm>
                    <a:off x="0" y="248"/>
                    <a:ext cx="181" cy="7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w 21600"/>
                      <a:gd name="T13" fmla="*/ 0 h 21600"/>
                      <a:gd name="T14" fmla="*/ 0 w 21600"/>
                      <a:gd name="T15" fmla="*/ 0 h 2160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10798"/>
                        </a:moveTo>
                        <a:cubicBezTo>
                          <a:pt x="21600" y="4834"/>
                          <a:pt x="20124" y="0"/>
                          <a:pt x="18304" y="0"/>
                        </a:cubicBezTo>
                        <a:lnTo>
                          <a:pt x="3295" y="0"/>
                        </a:lnTo>
                        <a:cubicBezTo>
                          <a:pt x="1475" y="0"/>
                          <a:pt x="0" y="4834"/>
                          <a:pt x="0" y="10798"/>
                        </a:cubicBezTo>
                        <a:cubicBezTo>
                          <a:pt x="0" y="16762"/>
                          <a:pt x="1475" y="21600"/>
                          <a:pt x="3295" y="21600"/>
                        </a:cubicBezTo>
                        <a:lnTo>
                          <a:pt x="18304" y="21600"/>
                        </a:lnTo>
                        <a:cubicBezTo>
                          <a:pt x="20124" y="21600"/>
                          <a:pt x="21600" y="16764"/>
                          <a:pt x="21600" y="10798"/>
                        </a:cubicBezTo>
                        <a:close/>
                        <a:moveTo>
                          <a:pt x="21600" y="10798"/>
                        </a:move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213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28" name="Freeform: Shape 46"/>
                  <p:cNvSpPr/>
                  <p:nvPr/>
                </p:nvSpPr>
                <p:spPr bwMode="auto">
                  <a:xfrm>
                    <a:off x="352" y="64"/>
                    <a:ext cx="153" cy="153"/>
                  </a:xfrm>
                  <a:custGeom>
                    <a:avLst/>
                    <a:gdLst>
                      <a:gd name="T0" fmla="*/ 0 w 20488"/>
                      <a:gd name="T1" fmla="*/ 0 h 20489"/>
                      <a:gd name="T2" fmla="*/ 0 w 20488"/>
                      <a:gd name="T3" fmla="*/ 0 h 20489"/>
                      <a:gd name="T4" fmla="*/ 0 w 20488"/>
                      <a:gd name="T5" fmla="*/ 0 h 20489"/>
                      <a:gd name="T6" fmla="*/ 0 w 20488"/>
                      <a:gd name="T7" fmla="*/ 0 h 20489"/>
                      <a:gd name="T8" fmla="*/ 0 w 20488"/>
                      <a:gd name="T9" fmla="*/ 0 h 20489"/>
                      <a:gd name="T10" fmla="*/ 0 w 20488"/>
                      <a:gd name="T11" fmla="*/ 0 h 20489"/>
                      <a:gd name="T12" fmla="*/ 0 w 20488"/>
                      <a:gd name="T13" fmla="*/ 0 h 20489"/>
                      <a:gd name="T14" fmla="*/ 0 w 20488"/>
                      <a:gd name="T15" fmla="*/ 0 h 20489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488" h="20489">
                        <a:moveTo>
                          <a:pt x="7697" y="19601"/>
                        </a:moveTo>
                        <a:lnTo>
                          <a:pt x="19601" y="7697"/>
                        </a:lnTo>
                        <a:cubicBezTo>
                          <a:pt x="21044" y="6253"/>
                          <a:pt x="20690" y="3557"/>
                          <a:pt x="18809" y="1678"/>
                        </a:cubicBezTo>
                        <a:cubicBezTo>
                          <a:pt x="16928" y="-203"/>
                          <a:pt x="14234" y="-555"/>
                          <a:pt x="12792" y="887"/>
                        </a:cubicBezTo>
                        <a:lnTo>
                          <a:pt x="888" y="12791"/>
                        </a:lnTo>
                        <a:cubicBezTo>
                          <a:pt x="-556" y="14235"/>
                          <a:pt x="-202" y="16928"/>
                          <a:pt x="1679" y="18809"/>
                        </a:cubicBezTo>
                        <a:cubicBezTo>
                          <a:pt x="3558" y="20690"/>
                          <a:pt x="6252" y="21045"/>
                          <a:pt x="7697" y="19601"/>
                        </a:cubicBezTo>
                        <a:close/>
                        <a:moveTo>
                          <a:pt x="7697" y="19601"/>
                        </a:move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213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29" name="Freeform: Shape 47"/>
                  <p:cNvSpPr/>
                  <p:nvPr/>
                </p:nvSpPr>
                <p:spPr bwMode="auto">
                  <a:xfrm>
                    <a:off x="72" y="344"/>
                    <a:ext cx="153" cy="153"/>
                  </a:xfrm>
                  <a:custGeom>
                    <a:avLst/>
                    <a:gdLst>
                      <a:gd name="T0" fmla="*/ 0 w 20489"/>
                      <a:gd name="T1" fmla="*/ 0 h 20488"/>
                      <a:gd name="T2" fmla="*/ 0 w 20489"/>
                      <a:gd name="T3" fmla="*/ 0 h 20488"/>
                      <a:gd name="T4" fmla="*/ 0 w 20489"/>
                      <a:gd name="T5" fmla="*/ 0 h 20488"/>
                      <a:gd name="T6" fmla="*/ 0 w 20489"/>
                      <a:gd name="T7" fmla="*/ 0 h 20488"/>
                      <a:gd name="T8" fmla="*/ 0 w 20489"/>
                      <a:gd name="T9" fmla="*/ 0 h 20488"/>
                      <a:gd name="T10" fmla="*/ 0 w 20489"/>
                      <a:gd name="T11" fmla="*/ 0 h 20488"/>
                      <a:gd name="T12" fmla="*/ 0 w 20489"/>
                      <a:gd name="T13" fmla="*/ 0 h 20488"/>
                      <a:gd name="T14" fmla="*/ 0 w 20489"/>
                      <a:gd name="T15" fmla="*/ 0 h 20488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489" h="20488">
                        <a:moveTo>
                          <a:pt x="12792" y="888"/>
                        </a:moveTo>
                        <a:lnTo>
                          <a:pt x="888" y="12792"/>
                        </a:lnTo>
                        <a:cubicBezTo>
                          <a:pt x="-556" y="14236"/>
                          <a:pt x="-202" y="16929"/>
                          <a:pt x="1679" y="18809"/>
                        </a:cubicBezTo>
                        <a:cubicBezTo>
                          <a:pt x="3558" y="20689"/>
                          <a:pt x="6253" y="21044"/>
                          <a:pt x="7697" y="19601"/>
                        </a:cubicBezTo>
                        <a:lnTo>
                          <a:pt x="19601" y="7697"/>
                        </a:lnTo>
                        <a:cubicBezTo>
                          <a:pt x="21044" y="6254"/>
                          <a:pt x="20690" y="3559"/>
                          <a:pt x="18810" y="1679"/>
                        </a:cubicBezTo>
                        <a:cubicBezTo>
                          <a:pt x="16929" y="-203"/>
                          <a:pt x="14235" y="-556"/>
                          <a:pt x="12792" y="888"/>
                        </a:cubicBezTo>
                        <a:close/>
                        <a:moveTo>
                          <a:pt x="12792" y="888"/>
                        </a:move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213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30" name="Freeform: Shape 48"/>
                  <p:cNvSpPr/>
                  <p:nvPr/>
                </p:nvSpPr>
                <p:spPr bwMode="auto">
                  <a:xfrm>
                    <a:off x="352" y="344"/>
                    <a:ext cx="153" cy="153"/>
                  </a:xfrm>
                  <a:custGeom>
                    <a:avLst/>
                    <a:gdLst>
                      <a:gd name="T0" fmla="*/ 0 w 20489"/>
                      <a:gd name="T1" fmla="*/ 0 h 20489"/>
                      <a:gd name="T2" fmla="*/ 0 w 20489"/>
                      <a:gd name="T3" fmla="*/ 0 h 20489"/>
                      <a:gd name="T4" fmla="*/ 0 w 20489"/>
                      <a:gd name="T5" fmla="*/ 0 h 20489"/>
                      <a:gd name="T6" fmla="*/ 0 w 20489"/>
                      <a:gd name="T7" fmla="*/ 0 h 20489"/>
                      <a:gd name="T8" fmla="*/ 0 w 20489"/>
                      <a:gd name="T9" fmla="*/ 0 h 20489"/>
                      <a:gd name="T10" fmla="*/ 0 w 20489"/>
                      <a:gd name="T11" fmla="*/ 0 h 20489"/>
                      <a:gd name="T12" fmla="*/ 0 w 20489"/>
                      <a:gd name="T13" fmla="*/ 0 h 20489"/>
                      <a:gd name="T14" fmla="*/ 0 w 20489"/>
                      <a:gd name="T15" fmla="*/ 0 h 20489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489" h="20489">
                        <a:moveTo>
                          <a:pt x="7696" y="888"/>
                        </a:moveTo>
                        <a:cubicBezTo>
                          <a:pt x="6251" y="-556"/>
                          <a:pt x="3559" y="-202"/>
                          <a:pt x="1679" y="1678"/>
                        </a:cubicBezTo>
                        <a:cubicBezTo>
                          <a:pt x="-201" y="3558"/>
                          <a:pt x="-556" y="6251"/>
                          <a:pt x="888" y="7697"/>
                        </a:cubicBezTo>
                        <a:lnTo>
                          <a:pt x="12792" y="19601"/>
                        </a:lnTo>
                        <a:cubicBezTo>
                          <a:pt x="14236" y="21044"/>
                          <a:pt x="16932" y="20690"/>
                          <a:pt x="18811" y="18810"/>
                        </a:cubicBezTo>
                        <a:cubicBezTo>
                          <a:pt x="20691" y="16929"/>
                          <a:pt x="21044" y="14236"/>
                          <a:pt x="19601" y="12793"/>
                        </a:cubicBezTo>
                        <a:lnTo>
                          <a:pt x="7696" y="888"/>
                        </a:lnTo>
                        <a:close/>
                        <a:moveTo>
                          <a:pt x="7696" y="888"/>
                        </a:move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213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31" name="Freeform: Shape 49"/>
                  <p:cNvSpPr/>
                  <p:nvPr/>
                </p:nvSpPr>
                <p:spPr bwMode="auto">
                  <a:xfrm>
                    <a:off x="71" y="71"/>
                    <a:ext cx="154" cy="154"/>
                  </a:xfrm>
                  <a:custGeom>
                    <a:avLst/>
                    <a:gdLst>
                      <a:gd name="T0" fmla="*/ 0 w 20489"/>
                      <a:gd name="T1" fmla="*/ 0 h 20489"/>
                      <a:gd name="T2" fmla="*/ 0 w 20489"/>
                      <a:gd name="T3" fmla="*/ 0 h 20489"/>
                      <a:gd name="T4" fmla="*/ 0 w 20489"/>
                      <a:gd name="T5" fmla="*/ 0 h 20489"/>
                      <a:gd name="T6" fmla="*/ 0 w 20489"/>
                      <a:gd name="T7" fmla="*/ 0 h 20489"/>
                      <a:gd name="T8" fmla="*/ 0 w 20489"/>
                      <a:gd name="T9" fmla="*/ 0 h 20489"/>
                      <a:gd name="T10" fmla="*/ 0 w 20489"/>
                      <a:gd name="T11" fmla="*/ 0 h 20489"/>
                      <a:gd name="T12" fmla="*/ 0 w 20489"/>
                      <a:gd name="T13" fmla="*/ 0 h 20489"/>
                      <a:gd name="T14" fmla="*/ 0 w 20489"/>
                      <a:gd name="T15" fmla="*/ 0 h 20489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489" h="20489">
                        <a:moveTo>
                          <a:pt x="12792" y="19602"/>
                        </a:moveTo>
                        <a:cubicBezTo>
                          <a:pt x="14235" y="21045"/>
                          <a:pt x="16930" y="20691"/>
                          <a:pt x="18811" y="18810"/>
                        </a:cubicBezTo>
                        <a:cubicBezTo>
                          <a:pt x="20691" y="16930"/>
                          <a:pt x="21044" y="14236"/>
                          <a:pt x="19601" y="12793"/>
                        </a:cubicBezTo>
                        <a:lnTo>
                          <a:pt x="7696" y="888"/>
                        </a:lnTo>
                        <a:cubicBezTo>
                          <a:pt x="6252" y="-555"/>
                          <a:pt x="3560" y="-202"/>
                          <a:pt x="1679" y="1679"/>
                        </a:cubicBezTo>
                        <a:cubicBezTo>
                          <a:pt x="-201" y="3559"/>
                          <a:pt x="-556" y="6254"/>
                          <a:pt x="887" y="7697"/>
                        </a:cubicBezTo>
                        <a:lnTo>
                          <a:pt x="12792" y="19602"/>
                        </a:lnTo>
                        <a:close/>
                        <a:moveTo>
                          <a:pt x="12792" y="19602"/>
                        </a:move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213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" name="Group 28"/>
              <p:cNvGrpSpPr/>
              <p:nvPr/>
            </p:nvGrpSpPr>
            <p:grpSpPr>
              <a:xfrm>
                <a:off x="8150432" y="5074916"/>
                <a:ext cx="489858" cy="489858"/>
                <a:chOff x="6262908" y="4599335"/>
                <a:chExt cx="1016000" cy="1016000"/>
              </a:xfrm>
              <a:effectLst/>
            </p:grpSpPr>
            <p:sp>
              <p:nvSpPr>
                <p:cNvPr id="17" name="Oval 35"/>
                <p:cNvSpPr/>
                <p:nvPr/>
              </p:nvSpPr>
              <p:spPr>
                <a:xfrm>
                  <a:off x="6262908" y="4599335"/>
                  <a:ext cx="1016000" cy="1016000"/>
                </a:xfrm>
                <a:prstGeom prst="ellipse">
                  <a:avLst/>
                </a:prstGeom>
                <a:solidFill>
                  <a:srgbClr val="4E712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21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grpSp>
              <p:nvGrpSpPr>
                <p:cNvPr id="18" name="Group 36"/>
                <p:cNvGrpSpPr/>
                <p:nvPr/>
              </p:nvGrpSpPr>
              <p:grpSpPr bwMode="auto">
                <a:xfrm>
                  <a:off x="6591562" y="4912675"/>
                  <a:ext cx="373277" cy="373276"/>
                  <a:chOff x="0" y="0"/>
                  <a:chExt cx="571" cy="576"/>
                </a:xfrm>
                <a:solidFill>
                  <a:srgbClr val="FFFFFF"/>
                </a:solidFill>
              </p:grpSpPr>
              <p:sp>
                <p:nvSpPr>
                  <p:cNvPr id="19" name="Freeform: Shape 37"/>
                  <p:cNvSpPr/>
                  <p:nvPr/>
                </p:nvSpPr>
                <p:spPr bwMode="auto">
                  <a:xfrm>
                    <a:off x="88" y="368"/>
                    <a:ext cx="182" cy="20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w 21600"/>
                      <a:gd name="T13" fmla="*/ 0 h 21600"/>
                      <a:gd name="T14" fmla="*/ 0 w 21600"/>
                      <a:gd name="T15" fmla="*/ 0 h 21600"/>
                      <a:gd name="T16" fmla="*/ 0 w 21600"/>
                      <a:gd name="T17" fmla="*/ 0 h 21600"/>
                      <a:gd name="T18" fmla="*/ 0 w 21600"/>
                      <a:gd name="T19" fmla="*/ 0 h 21600"/>
                      <a:gd name="T20" fmla="*/ 0 w 21600"/>
                      <a:gd name="T21" fmla="*/ 0 h 2160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0"/>
                        </a:moveTo>
                        <a:lnTo>
                          <a:pt x="4113" y="5025"/>
                        </a:lnTo>
                        <a:lnTo>
                          <a:pt x="4113" y="18406"/>
                        </a:lnTo>
                        <a:cubicBezTo>
                          <a:pt x="4113" y="20169"/>
                          <a:pt x="5748" y="21600"/>
                          <a:pt x="7763" y="21600"/>
                        </a:cubicBezTo>
                        <a:lnTo>
                          <a:pt x="17951" y="21600"/>
                        </a:lnTo>
                        <a:cubicBezTo>
                          <a:pt x="19966" y="21600"/>
                          <a:pt x="21600" y="20169"/>
                          <a:pt x="21600" y="18406"/>
                        </a:cubicBezTo>
                        <a:lnTo>
                          <a:pt x="17434" y="5025"/>
                        </a:lnTo>
                        <a:lnTo>
                          <a:pt x="19779" y="1821"/>
                        </a:lnTo>
                        <a:cubicBezTo>
                          <a:pt x="14571" y="906"/>
                          <a:pt x="9477" y="313"/>
                          <a:pt x="5095" y="313"/>
                        </a:cubicBezTo>
                        <a:cubicBezTo>
                          <a:pt x="3263" y="313"/>
                          <a:pt x="1571" y="201"/>
                          <a:pt x="0" y="0"/>
                        </a:cubicBezTo>
                        <a:close/>
                        <a:moveTo>
                          <a:pt x="0" y="0"/>
                        </a:move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213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20" name="Freeform: Shape 38"/>
                  <p:cNvSpPr/>
                  <p:nvPr/>
                </p:nvSpPr>
                <p:spPr bwMode="auto">
                  <a:xfrm>
                    <a:off x="176" y="0"/>
                    <a:ext cx="395" cy="437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w 21600"/>
                      <a:gd name="T11" fmla="*/ 0 h 216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21600" h="21600">
                        <a:moveTo>
                          <a:pt x="0" y="15750"/>
                        </a:moveTo>
                        <a:cubicBezTo>
                          <a:pt x="8522" y="16492"/>
                          <a:pt x="20175" y="20356"/>
                          <a:pt x="21600" y="21600"/>
                        </a:cubicBezTo>
                        <a:lnTo>
                          <a:pt x="21600" y="0"/>
                        </a:lnTo>
                        <a:cubicBezTo>
                          <a:pt x="19877" y="1348"/>
                          <a:pt x="8354" y="5075"/>
                          <a:pt x="0" y="5783"/>
                        </a:cubicBezTo>
                        <a:lnTo>
                          <a:pt x="0" y="15750"/>
                        </a:lnTo>
                        <a:close/>
                        <a:moveTo>
                          <a:pt x="0" y="15750"/>
                        </a:move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213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21" name="Freeform: Shape 39"/>
                  <p:cNvSpPr/>
                  <p:nvPr/>
                </p:nvSpPr>
                <p:spPr bwMode="auto">
                  <a:xfrm>
                    <a:off x="0" y="120"/>
                    <a:ext cx="114" cy="19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w 21600"/>
                      <a:gd name="T9" fmla="*/ 0 h 216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1600" h="21600">
                        <a:moveTo>
                          <a:pt x="21600" y="21600"/>
                        </a:moveTo>
                        <a:lnTo>
                          <a:pt x="21600" y="0"/>
                        </a:lnTo>
                        <a:cubicBezTo>
                          <a:pt x="4123" y="761"/>
                          <a:pt x="0" y="7019"/>
                          <a:pt x="0" y="10870"/>
                        </a:cubicBezTo>
                        <a:cubicBezTo>
                          <a:pt x="0" y="15025"/>
                          <a:pt x="3935" y="20934"/>
                          <a:pt x="21600" y="21600"/>
                        </a:cubicBezTo>
                        <a:close/>
                        <a:moveTo>
                          <a:pt x="21600" y="21600"/>
                        </a:move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213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>
                          <a:lumMod val="50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</p:grpSp>
          </p:grpSp>
          <p:sp>
            <p:nvSpPr>
              <p:cNvPr id="11" name="Rectangle 29"/>
              <p:cNvSpPr/>
              <p:nvPr/>
            </p:nvSpPr>
            <p:spPr>
              <a:xfrm>
                <a:off x="8693356" y="1630469"/>
                <a:ext cx="2587220" cy="246221"/>
              </a:xfrm>
              <a:prstGeom prst="rect">
                <a:avLst/>
              </a:prstGeom>
            </p:spPr>
            <p:txBody>
              <a:bodyPr wrap="none" lIns="192000" tIns="0" rIns="192000" bIns="0">
                <a:normAutofit fontScale="90000"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65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标题文本预设</a:t>
                </a:r>
                <a:endParaRPr kumimoji="0" lang="zh-CN" altLang="en-US" sz="1865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2" name="Rectangle 30"/>
              <p:cNvSpPr/>
              <p:nvPr/>
            </p:nvSpPr>
            <p:spPr>
              <a:xfrm>
                <a:off x="8693356" y="1876690"/>
                <a:ext cx="2587220" cy="536011"/>
              </a:xfrm>
              <a:prstGeom prst="rect">
                <a:avLst/>
              </a:prstGeom>
            </p:spPr>
            <p:txBody>
              <a:bodyPr wrap="square" lIns="192000" tIns="0" rIns="192000" bIns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此部分内容作为文字排版占位显示</a:t>
                </a:r>
                <a:br>
                  <a:rPr kumimoji="0" lang="zh-CN" altLang="en-US" sz="9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</a:br>
                <a:r>
                  <a:rPr kumimoji="0" lang="zh-CN" altLang="en-US" sz="9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（建议使用主题字体）</a:t>
                </a:r>
                <a:endParaRPr kumimoji="0" lang="zh-CN" altLang="en-US" sz="9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3" name="Rectangle 31"/>
              <p:cNvSpPr/>
              <p:nvPr/>
            </p:nvSpPr>
            <p:spPr>
              <a:xfrm>
                <a:off x="8693356" y="3419006"/>
                <a:ext cx="2587220" cy="246221"/>
              </a:xfrm>
              <a:prstGeom prst="rect">
                <a:avLst/>
              </a:prstGeom>
            </p:spPr>
            <p:txBody>
              <a:bodyPr wrap="none" lIns="192000" tIns="0" rIns="192000" bIns="0">
                <a:normAutofit fontScale="90000"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65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标题文本预设</a:t>
                </a:r>
                <a:endParaRPr kumimoji="0" lang="zh-CN" altLang="en-US" sz="1865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4" name="Rectangle 32"/>
              <p:cNvSpPr/>
              <p:nvPr/>
            </p:nvSpPr>
            <p:spPr>
              <a:xfrm>
                <a:off x="8693356" y="3665227"/>
                <a:ext cx="2587220" cy="536011"/>
              </a:xfrm>
              <a:prstGeom prst="rect">
                <a:avLst/>
              </a:prstGeom>
            </p:spPr>
            <p:txBody>
              <a:bodyPr wrap="square" lIns="192000" tIns="0" rIns="192000" bIns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此部分内容作为文字排版占位显示</a:t>
                </a:r>
                <a:br>
                  <a:rPr kumimoji="0" lang="zh-CN" altLang="en-US" sz="9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</a:br>
                <a:r>
                  <a:rPr kumimoji="0" lang="zh-CN" altLang="en-US" sz="9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（建议使用主题字体）</a:t>
                </a:r>
                <a:endParaRPr kumimoji="0" lang="zh-CN" altLang="en-US" sz="9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5" name="Rectangle 33"/>
              <p:cNvSpPr/>
              <p:nvPr/>
            </p:nvSpPr>
            <p:spPr>
              <a:xfrm>
                <a:off x="8693356" y="5023032"/>
                <a:ext cx="2587220" cy="246221"/>
              </a:xfrm>
              <a:prstGeom prst="rect">
                <a:avLst/>
              </a:prstGeom>
            </p:spPr>
            <p:txBody>
              <a:bodyPr wrap="none" lIns="192000" tIns="0" rIns="192000" bIns="0">
                <a:normAutofit fontScale="90000"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65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标题文本预设</a:t>
                </a:r>
                <a:endParaRPr kumimoji="0" lang="zh-CN" altLang="en-US" sz="1865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6" name="Rectangle 34"/>
              <p:cNvSpPr/>
              <p:nvPr/>
            </p:nvSpPr>
            <p:spPr>
              <a:xfrm>
                <a:off x="8693356" y="5269253"/>
                <a:ext cx="2587220" cy="536011"/>
              </a:xfrm>
              <a:prstGeom prst="rect">
                <a:avLst/>
              </a:prstGeom>
            </p:spPr>
            <p:txBody>
              <a:bodyPr wrap="square" lIns="192000" tIns="0" rIns="192000" bIns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此部分内容作为文字排版占位显示</a:t>
                </a:r>
                <a:br>
                  <a:rPr kumimoji="0" lang="zh-CN" altLang="en-US" sz="9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</a:br>
                <a:r>
                  <a:rPr kumimoji="0" lang="zh-CN" altLang="en-US" sz="9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（建议使用主题字体）</a:t>
                </a:r>
                <a:endParaRPr kumimoji="0" lang="zh-CN" altLang="en-US" sz="9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pic>
        <p:nvPicPr>
          <p:cNvPr id="39" name="图片 3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5" y="1873878"/>
            <a:ext cx="6294734" cy="3666426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379622" y="485179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:wipe/>
      </p:transition>
    </mc:Choice>
    <mc:Fallback>
      <p:transition spd="slow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4337581" y="4117297"/>
            <a:ext cx="1371408" cy="1371593"/>
            <a:chOff x="4337039" y="4117416"/>
            <a:chExt cx="1371831" cy="1371831"/>
          </a:xfrm>
        </p:grpSpPr>
        <p:grpSp>
          <p:nvGrpSpPr>
            <p:cNvPr id="7" name="组合 18"/>
            <p:cNvGrpSpPr/>
            <p:nvPr/>
          </p:nvGrpSpPr>
          <p:grpSpPr>
            <a:xfrm>
              <a:off x="4337039" y="4117416"/>
              <a:ext cx="1371831" cy="1371831"/>
              <a:chOff x="4277955" y="3767258"/>
              <a:chExt cx="1371831" cy="1371831"/>
            </a:xfrm>
          </p:grpSpPr>
          <p:sp>
            <p:nvSpPr>
              <p:cNvPr id="17" name="泪滴形 16"/>
              <p:cNvSpPr/>
              <p:nvPr/>
            </p:nvSpPr>
            <p:spPr>
              <a:xfrm>
                <a:off x="4277955" y="3767258"/>
                <a:ext cx="1371831" cy="1371831"/>
              </a:xfrm>
              <a:prstGeom prst="teardrop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椭圆 17"/>
              <p:cNvSpPr>
                <a:spLocks noChangeAspect="1"/>
              </p:cNvSpPr>
              <p:nvPr/>
            </p:nvSpPr>
            <p:spPr>
              <a:xfrm>
                <a:off x="4423870" y="3913173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1" name="Freeform 99"/>
            <p:cNvSpPr>
              <a:spLocks noEditPoints="1"/>
            </p:cNvSpPr>
            <p:nvPr/>
          </p:nvSpPr>
          <p:spPr bwMode="auto">
            <a:xfrm>
              <a:off x="4761092" y="4542225"/>
              <a:ext cx="523724" cy="522211"/>
            </a:xfrm>
            <a:custGeom>
              <a:avLst/>
              <a:gdLst>
                <a:gd name="T0" fmla="*/ 80 w 146"/>
                <a:gd name="T1" fmla="*/ 44 h 146"/>
                <a:gd name="T2" fmla="*/ 91 w 146"/>
                <a:gd name="T3" fmla="*/ 33 h 146"/>
                <a:gd name="T4" fmla="*/ 80 w 146"/>
                <a:gd name="T5" fmla="*/ 23 h 146"/>
                <a:gd name="T6" fmla="*/ 69 w 146"/>
                <a:gd name="T7" fmla="*/ 33 h 146"/>
                <a:gd name="T8" fmla="*/ 80 w 146"/>
                <a:gd name="T9" fmla="*/ 44 h 146"/>
                <a:gd name="T10" fmla="*/ 80 w 146"/>
                <a:gd name="T11" fmla="*/ 29 h 146"/>
                <a:gd name="T12" fmla="*/ 85 w 146"/>
                <a:gd name="T13" fmla="*/ 33 h 146"/>
                <a:gd name="T14" fmla="*/ 80 w 146"/>
                <a:gd name="T15" fmla="*/ 38 h 146"/>
                <a:gd name="T16" fmla="*/ 75 w 146"/>
                <a:gd name="T17" fmla="*/ 33 h 146"/>
                <a:gd name="T18" fmla="*/ 80 w 146"/>
                <a:gd name="T19" fmla="*/ 29 h 146"/>
                <a:gd name="T20" fmla="*/ 143 w 146"/>
                <a:gd name="T21" fmla="*/ 0 h 146"/>
                <a:gd name="T22" fmla="*/ 3 w 146"/>
                <a:gd name="T23" fmla="*/ 0 h 146"/>
                <a:gd name="T24" fmla="*/ 0 w 146"/>
                <a:gd name="T25" fmla="*/ 3 h 146"/>
                <a:gd name="T26" fmla="*/ 0 w 146"/>
                <a:gd name="T27" fmla="*/ 143 h 146"/>
                <a:gd name="T28" fmla="*/ 3 w 146"/>
                <a:gd name="T29" fmla="*/ 146 h 146"/>
                <a:gd name="T30" fmla="*/ 143 w 146"/>
                <a:gd name="T31" fmla="*/ 146 h 146"/>
                <a:gd name="T32" fmla="*/ 144 w 146"/>
                <a:gd name="T33" fmla="*/ 145 h 146"/>
                <a:gd name="T34" fmla="*/ 144 w 146"/>
                <a:gd name="T35" fmla="*/ 145 h 146"/>
                <a:gd name="T36" fmla="*/ 145 w 146"/>
                <a:gd name="T37" fmla="*/ 145 h 146"/>
                <a:gd name="T38" fmla="*/ 145 w 146"/>
                <a:gd name="T39" fmla="*/ 145 h 146"/>
                <a:gd name="T40" fmla="*/ 145 w 146"/>
                <a:gd name="T41" fmla="*/ 144 h 146"/>
                <a:gd name="T42" fmla="*/ 146 w 146"/>
                <a:gd name="T43" fmla="*/ 143 h 146"/>
                <a:gd name="T44" fmla="*/ 146 w 146"/>
                <a:gd name="T45" fmla="*/ 143 h 146"/>
                <a:gd name="T46" fmla="*/ 146 w 146"/>
                <a:gd name="T47" fmla="*/ 3 h 146"/>
                <a:gd name="T48" fmla="*/ 143 w 146"/>
                <a:gd name="T49" fmla="*/ 0 h 146"/>
                <a:gd name="T50" fmla="*/ 6 w 146"/>
                <a:gd name="T51" fmla="*/ 140 h 146"/>
                <a:gd name="T52" fmla="*/ 6 w 146"/>
                <a:gd name="T53" fmla="*/ 107 h 146"/>
                <a:gd name="T54" fmla="*/ 55 w 146"/>
                <a:gd name="T55" fmla="*/ 58 h 146"/>
                <a:gd name="T56" fmla="*/ 135 w 146"/>
                <a:gd name="T57" fmla="*/ 140 h 146"/>
                <a:gd name="T58" fmla="*/ 6 w 146"/>
                <a:gd name="T59" fmla="*/ 140 h 146"/>
                <a:gd name="T60" fmla="*/ 140 w 146"/>
                <a:gd name="T61" fmla="*/ 135 h 146"/>
                <a:gd name="T62" fmla="*/ 86 w 146"/>
                <a:gd name="T63" fmla="*/ 81 h 146"/>
                <a:gd name="T64" fmla="*/ 107 w 146"/>
                <a:gd name="T65" fmla="*/ 59 h 146"/>
                <a:gd name="T66" fmla="*/ 140 w 146"/>
                <a:gd name="T67" fmla="*/ 92 h 146"/>
                <a:gd name="T68" fmla="*/ 140 w 146"/>
                <a:gd name="T69" fmla="*/ 135 h 146"/>
                <a:gd name="T70" fmla="*/ 140 w 146"/>
                <a:gd name="T71" fmla="*/ 84 h 146"/>
                <a:gd name="T72" fmla="*/ 109 w 146"/>
                <a:gd name="T73" fmla="*/ 53 h 146"/>
                <a:gd name="T74" fmla="*/ 105 w 146"/>
                <a:gd name="T75" fmla="*/ 53 h 146"/>
                <a:gd name="T76" fmla="*/ 82 w 146"/>
                <a:gd name="T77" fmla="*/ 76 h 146"/>
                <a:gd name="T78" fmla="*/ 57 w 146"/>
                <a:gd name="T79" fmla="*/ 52 h 146"/>
                <a:gd name="T80" fmla="*/ 55 w 146"/>
                <a:gd name="T81" fmla="*/ 51 h 146"/>
                <a:gd name="T82" fmla="*/ 55 w 146"/>
                <a:gd name="T83" fmla="*/ 51 h 146"/>
                <a:gd name="T84" fmla="*/ 53 w 146"/>
                <a:gd name="T85" fmla="*/ 52 h 146"/>
                <a:gd name="T86" fmla="*/ 6 w 146"/>
                <a:gd name="T87" fmla="*/ 98 h 146"/>
                <a:gd name="T88" fmla="*/ 6 w 146"/>
                <a:gd name="T89" fmla="*/ 6 h 146"/>
                <a:gd name="T90" fmla="*/ 140 w 146"/>
                <a:gd name="T91" fmla="*/ 6 h 146"/>
                <a:gd name="T92" fmla="*/ 140 w 146"/>
                <a:gd name="T93" fmla="*/ 8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46">
                  <a:moveTo>
                    <a:pt x="80" y="44"/>
                  </a:moveTo>
                  <a:cubicBezTo>
                    <a:pt x="86" y="44"/>
                    <a:pt x="91" y="39"/>
                    <a:pt x="91" y="33"/>
                  </a:cubicBezTo>
                  <a:cubicBezTo>
                    <a:pt x="91" y="27"/>
                    <a:pt x="86" y="23"/>
                    <a:pt x="80" y="23"/>
                  </a:cubicBezTo>
                  <a:cubicBezTo>
                    <a:pt x="74" y="23"/>
                    <a:pt x="69" y="27"/>
                    <a:pt x="69" y="33"/>
                  </a:cubicBezTo>
                  <a:cubicBezTo>
                    <a:pt x="69" y="39"/>
                    <a:pt x="74" y="44"/>
                    <a:pt x="80" y="44"/>
                  </a:cubicBezTo>
                  <a:close/>
                  <a:moveTo>
                    <a:pt x="80" y="29"/>
                  </a:moveTo>
                  <a:cubicBezTo>
                    <a:pt x="83" y="29"/>
                    <a:pt x="85" y="31"/>
                    <a:pt x="85" y="33"/>
                  </a:cubicBezTo>
                  <a:cubicBezTo>
                    <a:pt x="85" y="36"/>
                    <a:pt x="83" y="38"/>
                    <a:pt x="80" y="38"/>
                  </a:cubicBezTo>
                  <a:cubicBezTo>
                    <a:pt x="78" y="38"/>
                    <a:pt x="75" y="36"/>
                    <a:pt x="75" y="33"/>
                  </a:cubicBezTo>
                  <a:cubicBezTo>
                    <a:pt x="75" y="31"/>
                    <a:pt x="78" y="29"/>
                    <a:pt x="80" y="29"/>
                  </a:cubicBezTo>
                  <a:close/>
                  <a:moveTo>
                    <a:pt x="14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44"/>
                    <a:pt x="2" y="146"/>
                    <a:pt x="3" y="146"/>
                  </a:cubicBezTo>
                  <a:cubicBezTo>
                    <a:pt x="143" y="146"/>
                    <a:pt x="143" y="146"/>
                    <a:pt x="143" y="146"/>
                  </a:cubicBezTo>
                  <a:cubicBezTo>
                    <a:pt x="143" y="146"/>
                    <a:pt x="143" y="146"/>
                    <a:pt x="144" y="145"/>
                  </a:cubicBezTo>
                  <a:cubicBezTo>
                    <a:pt x="144" y="145"/>
                    <a:pt x="144" y="145"/>
                    <a:pt x="144" y="145"/>
                  </a:cubicBezTo>
                  <a:cubicBezTo>
                    <a:pt x="144" y="145"/>
                    <a:pt x="145" y="145"/>
                    <a:pt x="145" y="145"/>
                  </a:cubicBezTo>
                  <a:cubicBezTo>
                    <a:pt x="145" y="145"/>
                    <a:pt x="145" y="145"/>
                    <a:pt x="145" y="145"/>
                  </a:cubicBezTo>
                  <a:cubicBezTo>
                    <a:pt x="145" y="144"/>
                    <a:pt x="145" y="144"/>
                    <a:pt x="145" y="144"/>
                  </a:cubicBezTo>
                  <a:cubicBezTo>
                    <a:pt x="145" y="143"/>
                    <a:pt x="146" y="143"/>
                    <a:pt x="146" y="143"/>
                  </a:cubicBezTo>
                  <a:cubicBezTo>
                    <a:pt x="146" y="143"/>
                    <a:pt x="146" y="143"/>
                    <a:pt x="146" y="143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46" y="2"/>
                    <a:pt x="144" y="0"/>
                    <a:pt x="143" y="0"/>
                  </a:cubicBezTo>
                  <a:close/>
                  <a:moveTo>
                    <a:pt x="6" y="140"/>
                  </a:moveTo>
                  <a:cubicBezTo>
                    <a:pt x="6" y="107"/>
                    <a:pt x="6" y="107"/>
                    <a:pt x="6" y="107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135" y="140"/>
                    <a:pt x="135" y="140"/>
                    <a:pt x="135" y="140"/>
                  </a:cubicBezTo>
                  <a:lnTo>
                    <a:pt x="6" y="140"/>
                  </a:lnTo>
                  <a:close/>
                  <a:moveTo>
                    <a:pt x="140" y="135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107" y="59"/>
                    <a:pt x="107" y="59"/>
                    <a:pt x="107" y="59"/>
                  </a:cubicBezTo>
                  <a:cubicBezTo>
                    <a:pt x="140" y="92"/>
                    <a:pt x="140" y="92"/>
                    <a:pt x="140" y="92"/>
                  </a:cubicBezTo>
                  <a:lnTo>
                    <a:pt x="140" y="135"/>
                  </a:lnTo>
                  <a:close/>
                  <a:moveTo>
                    <a:pt x="140" y="84"/>
                  </a:moveTo>
                  <a:cubicBezTo>
                    <a:pt x="109" y="53"/>
                    <a:pt x="109" y="53"/>
                    <a:pt x="109" y="53"/>
                  </a:cubicBezTo>
                  <a:cubicBezTo>
                    <a:pt x="108" y="52"/>
                    <a:pt x="106" y="52"/>
                    <a:pt x="105" y="53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7" y="51"/>
                    <a:pt x="56" y="51"/>
                    <a:pt x="55" y="51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4" y="51"/>
                    <a:pt x="54" y="51"/>
                    <a:pt x="53" y="52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40" y="6"/>
                    <a:pt x="140" y="6"/>
                    <a:pt x="140" y="6"/>
                  </a:cubicBezTo>
                  <a:lnTo>
                    <a:pt x="140" y="84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</p:spPr>
          <p:txBody>
            <a:bodyPr vert="horz" wrap="square" lIns="121861" tIns="60930" rIns="121861" bIns="6093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" name="组合 12"/>
          <p:cNvGrpSpPr/>
          <p:nvPr/>
        </p:nvGrpSpPr>
        <p:grpSpPr>
          <a:xfrm>
            <a:off x="6024333" y="4117297"/>
            <a:ext cx="1371408" cy="1371593"/>
            <a:chOff x="6024309" y="4117416"/>
            <a:chExt cx="1371831" cy="1371831"/>
          </a:xfrm>
        </p:grpSpPr>
        <p:grpSp>
          <p:nvGrpSpPr>
            <p:cNvPr id="12" name="组合 60"/>
            <p:cNvGrpSpPr/>
            <p:nvPr/>
          </p:nvGrpSpPr>
          <p:grpSpPr>
            <a:xfrm flipH="1">
              <a:off x="6024309" y="4117416"/>
              <a:ext cx="1371831" cy="1371831"/>
              <a:chOff x="4277955" y="3767258"/>
              <a:chExt cx="1371831" cy="1371831"/>
            </a:xfrm>
          </p:grpSpPr>
          <p:sp>
            <p:nvSpPr>
              <p:cNvPr id="62" name="泪滴形 61"/>
              <p:cNvSpPr/>
              <p:nvPr/>
            </p:nvSpPr>
            <p:spPr>
              <a:xfrm>
                <a:off x="4277955" y="3767258"/>
                <a:ext cx="1371831" cy="1371831"/>
              </a:xfrm>
              <a:prstGeom prst="teardrop">
                <a:avLst/>
              </a:prstGeom>
              <a:solidFill>
                <a:srgbClr val="4E71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椭圆 62"/>
              <p:cNvSpPr>
                <a:spLocks noChangeAspect="1"/>
              </p:cNvSpPr>
              <p:nvPr/>
            </p:nvSpPr>
            <p:spPr>
              <a:xfrm>
                <a:off x="4423870" y="3913173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2" name="Freeform 156"/>
            <p:cNvSpPr>
              <a:spLocks noEditPoints="1"/>
            </p:cNvSpPr>
            <p:nvPr/>
          </p:nvSpPr>
          <p:spPr bwMode="auto">
            <a:xfrm>
              <a:off x="6420019" y="4542225"/>
              <a:ext cx="580408" cy="585922"/>
            </a:xfrm>
            <a:custGeom>
              <a:avLst/>
              <a:gdLst>
                <a:gd name="T0" fmla="*/ 39 w 178"/>
                <a:gd name="T1" fmla="*/ 57 h 180"/>
                <a:gd name="T2" fmla="*/ 53 w 178"/>
                <a:gd name="T3" fmla="*/ 57 h 180"/>
                <a:gd name="T4" fmla="*/ 45 w 178"/>
                <a:gd name="T5" fmla="*/ 57 h 180"/>
                <a:gd name="T6" fmla="*/ 47 w 178"/>
                <a:gd name="T7" fmla="*/ 57 h 180"/>
                <a:gd name="T8" fmla="*/ 105 w 178"/>
                <a:gd name="T9" fmla="*/ 50 h 180"/>
                <a:gd name="T10" fmla="*/ 105 w 178"/>
                <a:gd name="T11" fmla="*/ 63 h 180"/>
                <a:gd name="T12" fmla="*/ 105 w 178"/>
                <a:gd name="T13" fmla="*/ 50 h 180"/>
                <a:gd name="T14" fmla="*/ 105 w 178"/>
                <a:gd name="T15" fmla="*/ 56 h 180"/>
                <a:gd name="T16" fmla="*/ 104 w 178"/>
                <a:gd name="T17" fmla="*/ 57 h 180"/>
                <a:gd name="T18" fmla="*/ 159 w 178"/>
                <a:gd name="T19" fmla="*/ 26 h 180"/>
                <a:gd name="T20" fmla="*/ 159 w 178"/>
                <a:gd name="T21" fmla="*/ 32 h 180"/>
                <a:gd name="T22" fmla="*/ 172 w 178"/>
                <a:gd name="T23" fmla="*/ 37 h 180"/>
                <a:gd name="T24" fmla="*/ 167 w 178"/>
                <a:gd name="T25" fmla="*/ 130 h 180"/>
                <a:gd name="T26" fmla="*/ 145 w 178"/>
                <a:gd name="T27" fmla="*/ 133 h 180"/>
                <a:gd name="T28" fmla="*/ 100 w 178"/>
                <a:gd name="T29" fmla="*/ 131 h 180"/>
                <a:gd name="T30" fmla="*/ 75 w 178"/>
                <a:gd name="T31" fmla="*/ 130 h 180"/>
                <a:gd name="T32" fmla="*/ 72 w 178"/>
                <a:gd name="T33" fmla="*/ 133 h 180"/>
                <a:gd name="T34" fmla="*/ 97 w 178"/>
                <a:gd name="T35" fmla="*/ 136 h 180"/>
                <a:gd name="T36" fmla="*/ 148 w 178"/>
                <a:gd name="T37" fmla="*/ 180 h 180"/>
                <a:gd name="T38" fmla="*/ 151 w 178"/>
                <a:gd name="T39" fmla="*/ 177 h 180"/>
                <a:gd name="T40" fmla="*/ 167 w 178"/>
                <a:gd name="T41" fmla="*/ 136 h 180"/>
                <a:gd name="T42" fmla="*/ 178 w 178"/>
                <a:gd name="T43" fmla="*/ 37 h 180"/>
                <a:gd name="T44" fmla="*/ 75 w 178"/>
                <a:gd name="T45" fmla="*/ 50 h 180"/>
                <a:gd name="T46" fmla="*/ 75 w 178"/>
                <a:gd name="T47" fmla="*/ 63 h 180"/>
                <a:gd name="T48" fmla="*/ 75 w 178"/>
                <a:gd name="T49" fmla="*/ 50 h 180"/>
                <a:gd name="T50" fmla="*/ 75 w 178"/>
                <a:gd name="T51" fmla="*/ 56 h 180"/>
                <a:gd name="T52" fmla="*/ 75 w 178"/>
                <a:gd name="T53" fmla="*/ 57 h 180"/>
                <a:gd name="T54" fmla="*/ 152 w 178"/>
                <a:gd name="T55" fmla="*/ 99 h 180"/>
                <a:gd name="T56" fmla="*/ 140 w 178"/>
                <a:gd name="T57" fmla="*/ 0 h 180"/>
                <a:gd name="T58" fmla="*/ 0 w 178"/>
                <a:gd name="T59" fmla="*/ 11 h 180"/>
                <a:gd name="T60" fmla="*/ 11 w 178"/>
                <a:gd name="T61" fmla="*/ 110 h 180"/>
                <a:gd name="T62" fmla="*/ 27 w 178"/>
                <a:gd name="T63" fmla="*/ 151 h 180"/>
                <a:gd name="T64" fmla="*/ 30 w 178"/>
                <a:gd name="T65" fmla="*/ 154 h 180"/>
                <a:gd name="T66" fmla="*/ 81 w 178"/>
                <a:gd name="T67" fmla="*/ 110 h 180"/>
                <a:gd name="T68" fmla="*/ 78 w 178"/>
                <a:gd name="T69" fmla="*/ 105 h 180"/>
                <a:gd name="T70" fmla="*/ 33 w 178"/>
                <a:gd name="T71" fmla="*/ 107 h 180"/>
                <a:gd name="T72" fmla="*/ 11 w 178"/>
                <a:gd name="T73" fmla="*/ 104 h 180"/>
                <a:gd name="T74" fmla="*/ 6 w 178"/>
                <a:gd name="T75" fmla="*/ 11 h 180"/>
                <a:gd name="T76" fmla="*/ 140 w 178"/>
                <a:gd name="T77" fmla="*/ 6 h 180"/>
                <a:gd name="T78" fmla="*/ 146 w 178"/>
                <a:gd name="T79" fmla="*/ 99 h 180"/>
                <a:gd name="T80" fmla="*/ 80 w 178"/>
                <a:gd name="T81" fmla="*/ 10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80">
                  <a:moveTo>
                    <a:pt x="46" y="50"/>
                  </a:moveTo>
                  <a:cubicBezTo>
                    <a:pt x="42" y="50"/>
                    <a:pt x="39" y="53"/>
                    <a:pt x="39" y="57"/>
                  </a:cubicBezTo>
                  <a:cubicBezTo>
                    <a:pt x="39" y="60"/>
                    <a:pt x="42" y="63"/>
                    <a:pt x="46" y="63"/>
                  </a:cubicBezTo>
                  <a:cubicBezTo>
                    <a:pt x="49" y="63"/>
                    <a:pt x="53" y="60"/>
                    <a:pt x="53" y="57"/>
                  </a:cubicBezTo>
                  <a:cubicBezTo>
                    <a:pt x="53" y="53"/>
                    <a:pt x="49" y="50"/>
                    <a:pt x="46" y="50"/>
                  </a:cubicBezTo>
                  <a:close/>
                  <a:moveTo>
                    <a:pt x="45" y="57"/>
                  </a:moveTo>
                  <a:cubicBezTo>
                    <a:pt x="45" y="56"/>
                    <a:pt x="45" y="56"/>
                    <a:pt x="46" y="56"/>
                  </a:cubicBezTo>
                  <a:cubicBezTo>
                    <a:pt x="46" y="56"/>
                    <a:pt x="47" y="56"/>
                    <a:pt x="47" y="57"/>
                  </a:cubicBezTo>
                  <a:cubicBezTo>
                    <a:pt x="47" y="58"/>
                    <a:pt x="45" y="58"/>
                    <a:pt x="45" y="57"/>
                  </a:cubicBezTo>
                  <a:close/>
                  <a:moveTo>
                    <a:pt x="105" y="50"/>
                  </a:moveTo>
                  <a:cubicBezTo>
                    <a:pt x="102" y="50"/>
                    <a:pt x="98" y="53"/>
                    <a:pt x="98" y="57"/>
                  </a:cubicBezTo>
                  <a:cubicBezTo>
                    <a:pt x="98" y="60"/>
                    <a:pt x="102" y="63"/>
                    <a:pt x="105" y="63"/>
                  </a:cubicBezTo>
                  <a:cubicBezTo>
                    <a:pt x="109" y="63"/>
                    <a:pt x="112" y="60"/>
                    <a:pt x="112" y="57"/>
                  </a:cubicBezTo>
                  <a:cubicBezTo>
                    <a:pt x="112" y="53"/>
                    <a:pt x="109" y="50"/>
                    <a:pt x="105" y="50"/>
                  </a:cubicBezTo>
                  <a:close/>
                  <a:moveTo>
                    <a:pt x="104" y="57"/>
                  </a:moveTo>
                  <a:cubicBezTo>
                    <a:pt x="104" y="56"/>
                    <a:pt x="105" y="56"/>
                    <a:pt x="105" y="56"/>
                  </a:cubicBezTo>
                  <a:cubicBezTo>
                    <a:pt x="106" y="56"/>
                    <a:pt x="106" y="56"/>
                    <a:pt x="106" y="57"/>
                  </a:cubicBezTo>
                  <a:cubicBezTo>
                    <a:pt x="106" y="58"/>
                    <a:pt x="104" y="58"/>
                    <a:pt x="104" y="57"/>
                  </a:cubicBezTo>
                  <a:close/>
                  <a:moveTo>
                    <a:pt x="167" y="26"/>
                  </a:moveTo>
                  <a:cubicBezTo>
                    <a:pt x="159" y="26"/>
                    <a:pt x="159" y="26"/>
                    <a:pt x="159" y="26"/>
                  </a:cubicBezTo>
                  <a:cubicBezTo>
                    <a:pt x="158" y="26"/>
                    <a:pt x="156" y="27"/>
                    <a:pt x="156" y="29"/>
                  </a:cubicBezTo>
                  <a:cubicBezTo>
                    <a:pt x="156" y="31"/>
                    <a:pt x="158" y="32"/>
                    <a:pt x="159" y="32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70" y="32"/>
                    <a:pt x="172" y="34"/>
                    <a:pt x="172" y="37"/>
                  </a:cubicBezTo>
                  <a:cubicBezTo>
                    <a:pt x="172" y="125"/>
                    <a:pt x="172" y="125"/>
                    <a:pt x="172" y="125"/>
                  </a:cubicBezTo>
                  <a:cubicBezTo>
                    <a:pt x="172" y="128"/>
                    <a:pt x="170" y="130"/>
                    <a:pt x="167" y="130"/>
                  </a:cubicBezTo>
                  <a:cubicBezTo>
                    <a:pt x="148" y="130"/>
                    <a:pt x="148" y="130"/>
                    <a:pt x="148" y="130"/>
                  </a:cubicBezTo>
                  <a:cubicBezTo>
                    <a:pt x="146" y="130"/>
                    <a:pt x="145" y="131"/>
                    <a:pt x="145" y="133"/>
                  </a:cubicBezTo>
                  <a:cubicBezTo>
                    <a:pt x="145" y="171"/>
                    <a:pt x="145" y="171"/>
                    <a:pt x="145" y="171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100" y="130"/>
                    <a:pt x="99" y="130"/>
                    <a:pt x="98" y="130"/>
                  </a:cubicBezTo>
                  <a:cubicBezTo>
                    <a:pt x="75" y="130"/>
                    <a:pt x="75" y="130"/>
                    <a:pt x="75" y="130"/>
                  </a:cubicBezTo>
                  <a:cubicBezTo>
                    <a:pt x="75" y="130"/>
                    <a:pt x="75" y="130"/>
                    <a:pt x="75" y="130"/>
                  </a:cubicBezTo>
                  <a:cubicBezTo>
                    <a:pt x="73" y="130"/>
                    <a:pt x="72" y="131"/>
                    <a:pt x="72" y="133"/>
                  </a:cubicBezTo>
                  <a:cubicBezTo>
                    <a:pt x="72" y="135"/>
                    <a:pt x="73" y="136"/>
                    <a:pt x="75" y="136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146" y="179"/>
                    <a:pt x="146" y="179"/>
                    <a:pt x="146" y="179"/>
                  </a:cubicBezTo>
                  <a:cubicBezTo>
                    <a:pt x="146" y="180"/>
                    <a:pt x="147" y="180"/>
                    <a:pt x="148" y="180"/>
                  </a:cubicBezTo>
                  <a:cubicBezTo>
                    <a:pt x="148" y="180"/>
                    <a:pt x="149" y="180"/>
                    <a:pt x="149" y="180"/>
                  </a:cubicBezTo>
                  <a:cubicBezTo>
                    <a:pt x="150" y="179"/>
                    <a:pt x="151" y="178"/>
                    <a:pt x="151" y="177"/>
                  </a:cubicBezTo>
                  <a:cubicBezTo>
                    <a:pt x="151" y="136"/>
                    <a:pt x="151" y="136"/>
                    <a:pt x="151" y="136"/>
                  </a:cubicBezTo>
                  <a:cubicBezTo>
                    <a:pt x="167" y="136"/>
                    <a:pt x="167" y="136"/>
                    <a:pt x="167" y="136"/>
                  </a:cubicBezTo>
                  <a:cubicBezTo>
                    <a:pt x="173" y="136"/>
                    <a:pt x="178" y="131"/>
                    <a:pt x="178" y="125"/>
                  </a:cubicBezTo>
                  <a:cubicBezTo>
                    <a:pt x="178" y="37"/>
                    <a:pt x="178" y="37"/>
                    <a:pt x="178" y="37"/>
                  </a:cubicBezTo>
                  <a:cubicBezTo>
                    <a:pt x="178" y="31"/>
                    <a:pt x="173" y="26"/>
                    <a:pt x="167" y="26"/>
                  </a:cubicBezTo>
                  <a:close/>
                  <a:moveTo>
                    <a:pt x="75" y="50"/>
                  </a:moveTo>
                  <a:cubicBezTo>
                    <a:pt x="72" y="50"/>
                    <a:pt x="69" y="53"/>
                    <a:pt x="69" y="57"/>
                  </a:cubicBezTo>
                  <a:cubicBezTo>
                    <a:pt x="69" y="60"/>
                    <a:pt x="72" y="63"/>
                    <a:pt x="75" y="63"/>
                  </a:cubicBezTo>
                  <a:cubicBezTo>
                    <a:pt x="79" y="63"/>
                    <a:pt x="82" y="60"/>
                    <a:pt x="82" y="57"/>
                  </a:cubicBezTo>
                  <a:cubicBezTo>
                    <a:pt x="82" y="53"/>
                    <a:pt x="79" y="50"/>
                    <a:pt x="75" y="50"/>
                  </a:cubicBezTo>
                  <a:close/>
                  <a:moveTo>
                    <a:pt x="75" y="57"/>
                  </a:moveTo>
                  <a:cubicBezTo>
                    <a:pt x="75" y="56"/>
                    <a:pt x="75" y="56"/>
                    <a:pt x="75" y="56"/>
                  </a:cubicBezTo>
                  <a:cubicBezTo>
                    <a:pt x="76" y="56"/>
                    <a:pt x="76" y="56"/>
                    <a:pt x="76" y="57"/>
                  </a:cubicBezTo>
                  <a:cubicBezTo>
                    <a:pt x="76" y="58"/>
                    <a:pt x="75" y="58"/>
                    <a:pt x="75" y="57"/>
                  </a:cubicBezTo>
                  <a:close/>
                  <a:moveTo>
                    <a:pt x="140" y="110"/>
                  </a:moveTo>
                  <a:cubicBezTo>
                    <a:pt x="147" y="110"/>
                    <a:pt x="152" y="105"/>
                    <a:pt x="152" y="99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5"/>
                    <a:pt x="147" y="0"/>
                    <a:pt x="14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5"/>
                    <a:pt x="5" y="110"/>
                    <a:pt x="11" y="110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7" y="153"/>
                    <a:pt x="28" y="154"/>
                    <a:pt x="29" y="154"/>
                  </a:cubicBezTo>
                  <a:cubicBezTo>
                    <a:pt x="29" y="154"/>
                    <a:pt x="30" y="154"/>
                    <a:pt x="30" y="154"/>
                  </a:cubicBezTo>
                  <a:cubicBezTo>
                    <a:pt x="31" y="154"/>
                    <a:pt x="31" y="154"/>
                    <a:pt x="32" y="154"/>
                  </a:cubicBezTo>
                  <a:cubicBezTo>
                    <a:pt x="81" y="110"/>
                    <a:pt x="81" y="110"/>
                    <a:pt x="81" y="110"/>
                  </a:cubicBezTo>
                  <a:lnTo>
                    <a:pt x="140" y="110"/>
                  </a:lnTo>
                  <a:close/>
                  <a:moveTo>
                    <a:pt x="78" y="105"/>
                  </a:moveTo>
                  <a:cubicBezTo>
                    <a:pt x="33" y="145"/>
                    <a:pt x="33" y="145"/>
                    <a:pt x="33" y="145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3" y="105"/>
                    <a:pt x="32" y="104"/>
                    <a:pt x="30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6" y="102"/>
                    <a:pt x="6" y="9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9"/>
                    <a:pt x="8" y="6"/>
                    <a:pt x="11" y="6"/>
                  </a:cubicBezTo>
                  <a:cubicBezTo>
                    <a:pt x="140" y="6"/>
                    <a:pt x="140" y="6"/>
                    <a:pt x="140" y="6"/>
                  </a:cubicBezTo>
                  <a:cubicBezTo>
                    <a:pt x="143" y="6"/>
                    <a:pt x="146" y="9"/>
                    <a:pt x="146" y="11"/>
                  </a:cubicBezTo>
                  <a:cubicBezTo>
                    <a:pt x="146" y="99"/>
                    <a:pt x="146" y="99"/>
                    <a:pt x="146" y="99"/>
                  </a:cubicBezTo>
                  <a:cubicBezTo>
                    <a:pt x="146" y="102"/>
                    <a:pt x="143" y="104"/>
                    <a:pt x="140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79" y="104"/>
                    <a:pt x="78" y="104"/>
                    <a:pt x="78" y="105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</p:spPr>
          <p:txBody>
            <a:bodyPr vert="horz" wrap="square" lIns="121861" tIns="60930" rIns="121861" bIns="6093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6"/>
          <p:cNvGrpSpPr/>
          <p:nvPr/>
        </p:nvGrpSpPr>
        <p:grpSpPr>
          <a:xfrm>
            <a:off x="4337581" y="2374405"/>
            <a:ext cx="1371408" cy="1371593"/>
            <a:chOff x="4337039" y="2374221"/>
            <a:chExt cx="1371831" cy="1371831"/>
          </a:xfrm>
        </p:grpSpPr>
        <p:grpSp>
          <p:nvGrpSpPr>
            <p:cNvPr id="14" name="组合 44"/>
            <p:cNvGrpSpPr/>
            <p:nvPr/>
          </p:nvGrpSpPr>
          <p:grpSpPr>
            <a:xfrm flipV="1">
              <a:off x="4337039" y="2374221"/>
              <a:ext cx="1371831" cy="1371831"/>
              <a:chOff x="4277955" y="3767258"/>
              <a:chExt cx="1371831" cy="1371831"/>
            </a:xfrm>
          </p:grpSpPr>
          <p:sp>
            <p:nvSpPr>
              <p:cNvPr id="49" name="泪滴形 48"/>
              <p:cNvSpPr/>
              <p:nvPr/>
            </p:nvSpPr>
            <p:spPr>
              <a:xfrm>
                <a:off x="4277955" y="3767258"/>
                <a:ext cx="1371831" cy="1371831"/>
              </a:xfrm>
              <a:prstGeom prst="teardrop">
                <a:avLst/>
              </a:prstGeom>
              <a:solidFill>
                <a:srgbClr val="4E71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椭圆 49"/>
              <p:cNvSpPr>
                <a:spLocks noChangeAspect="1"/>
              </p:cNvSpPr>
              <p:nvPr/>
            </p:nvSpPr>
            <p:spPr>
              <a:xfrm>
                <a:off x="4423870" y="3913173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3" name="Freeform 107"/>
            <p:cNvSpPr>
              <a:spLocks noEditPoints="1"/>
            </p:cNvSpPr>
            <p:nvPr/>
          </p:nvSpPr>
          <p:spPr bwMode="auto">
            <a:xfrm>
              <a:off x="4761092" y="2749543"/>
              <a:ext cx="566164" cy="550524"/>
            </a:xfrm>
            <a:custGeom>
              <a:avLst/>
              <a:gdLst>
                <a:gd name="T0" fmla="*/ 134 w 153"/>
                <a:gd name="T1" fmla="*/ 70 h 149"/>
                <a:gd name="T2" fmla="*/ 131 w 153"/>
                <a:gd name="T3" fmla="*/ 73 h 149"/>
                <a:gd name="T4" fmla="*/ 131 w 153"/>
                <a:gd name="T5" fmla="*/ 143 h 149"/>
                <a:gd name="T6" fmla="*/ 6 w 153"/>
                <a:gd name="T7" fmla="*/ 143 h 149"/>
                <a:gd name="T8" fmla="*/ 6 w 153"/>
                <a:gd name="T9" fmla="*/ 18 h 149"/>
                <a:gd name="T10" fmla="*/ 85 w 153"/>
                <a:gd name="T11" fmla="*/ 18 h 149"/>
                <a:gd name="T12" fmla="*/ 88 w 153"/>
                <a:gd name="T13" fmla="*/ 15 h 149"/>
                <a:gd name="T14" fmla="*/ 85 w 153"/>
                <a:gd name="T15" fmla="*/ 12 h 149"/>
                <a:gd name="T16" fmla="*/ 3 w 153"/>
                <a:gd name="T17" fmla="*/ 12 h 149"/>
                <a:gd name="T18" fmla="*/ 0 w 153"/>
                <a:gd name="T19" fmla="*/ 15 h 149"/>
                <a:gd name="T20" fmla="*/ 0 w 153"/>
                <a:gd name="T21" fmla="*/ 146 h 149"/>
                <a:gd name="T22" fmla="*/ 3 w 153"/>
                <a:gd name="T23" fmla="*/ 149 h 149"/>
                <a:gd name="T24" fmla="*/ 134 w 153"/>
                <a:gd name="T25" fmla="*/ 149 h 149"/>
                <a:gd name="T26" fmla="*/ 137 w 153"/>
                <a:gd name="T27" fmla="*/ 146 h 149"/>
                <a:gd name="T28" fmla="*/ 137 w 153"/>
                <a:gd name="T29" fmla="*/ 73 h 149"/>
                <a:gd name="T30" fmla="*/ 134 w 153"/>
                <a:gd name="T31" fmla="*/ 70 h 149"/>
                <a:gd name="T32" fmla="*/ 134 w 153"/>
                <a:gd name="T33" fmla="*/ 8 h 149"/>
                <a:gd name="T34" fmla="*/ 117 w 153"/>
                <a:gd name="T35" fmla="*/ 0 h 149"/>
                <a:gd name="T36" fmla="*/ 108 w 153"/>
                <a:gd name="T37" fmla="*/ 5 h 149"/>
                <a:gd name="T38" fmla="*/ 108 w 153"/>
                <a:gd name="T39" fmla="*/ 6 h 149"/>
                <a:gd name="T40" fmla="*/ 105 w 153"/>
                <a:gd name="T41" fmla="*/ 10 h 149"/>
                <a:gd name="T42" fmla="*/ 68 w 153"/>
                <a:gd name="T43" fmla="*/ 64 h 149"/>
                <a:gd name="T44" fmla="*/ 67 w 153"/>
                <a:gd name="T45" fmla="*/ 65 h 149"/>
                <a:gd name="T46" fmla="*/ 65 w 153"/>
                <a:gd name="T47" fmla="*/ 100 h 149"/>
                <a:gd name="T48" fmla="*/ 67 w 153"/>
                <a:gd name="T49" fmla="*/ 103 h 149"/>
                <a:gd name="T50" fmla="*/ 68 w 153"/>
                <a:gd name="T51" fmla="*/ 103 h 149"/>
                <a:gd name="T52" fmla="*/ 69 w 153"/>
                <a:gd name="T53" fmla="*/ 103 h 149"/>
                <a:gd name="T54" fmla="*/ 104 w 153"/>
                <a:gd name="T55" fmla="*/ 91 h 149"/>
                <a:gd name="T56" fmla="*/ 105 w 153"/>
                <a:gd name="T57" fmla="*/ 90 h 149"/>
                <a:gd name="T58" fmla="*/ 141 w 153"/>
                <a:gd name="T59" fmla="*/ 39 h 149"/>
                <a:gd name="T60" fmla="*/ 142 w 153"/>
                <a:gd name="T61" fmla="*/ 36 h 149"/>
                <a:gd name="T62" fmla="*/ 146 w 153"/>
                <a:gd name="T63" fmla="*/ 32 h 149"/>
                <a:gd name="T64" fmla="*/ 146 w 153"/>
                <a:gd name="T65" fmla="*/ 31 h 149"/>
                <a:gd name="T66" fmla="*/ 134 w 153"/>
                <a:gd name="T67" fmla="*/ 8 h 149"/>
                <a:gd name="T68" fmla="*/ 72 w 153"/>
                <a:gd name="T69" fmla="*/ 96 h 149"/>
                <a:gd name="T70" fmla="*/ 73 w 153"/>
                <a:gd name="T71" fmla="*/ 69 h 149"/>
                <a:gd name="T72" fmla="*/ 79 w 153"/>
                <a:gd name="T73" fmla="*/ 74 h 149"/>
                <a:gd name="T74" fmla="*/ 81 w 153"/>
                <a:gd name="T75" fmla="*/ 76 h 149"/>
                <a:gd name="T76" fmla="*/ 89 w 153"/>
                <a:gd name="T77" fmla="*/ 82 h 149"/>
                <a:gd name="T78" fmla="*/ 91 w 153"/>
                <a:gd name="T79" fmla="*/ 84 h 149"/>
                <a:gd name="T80" fmla="*/ 97 w 153"/>
                <a:gd name="T81" fmla="*/ 87 h 149"/>
                <a:gd name="T82" fmla="*/ 72 w 153"/>
                <a:gd name="T83" fmla="*/ 96 h 149"/>
                <a:gd name="T84" fmla="*/ 102 w 153"/>
                <a:gd name="T85" fmla="*/ 84 h 149"/>
                <a:gd name="T86" fmla="*/ 94 w 153"/>
                <a:gd name="T87" fmla="*/ 78 h 149"/>
                <a:gd name="T88" fmla="*/ 84 w 153"/>
                <a:gd name="T89" fmla="*/ 71 h 149"/>
                <a:gd name="T90" fmla="*/ 75 w 153"/>
                <a:gd name="T91" fmla="*/ 63 h 149"/>
                <a:gd name="T92" fmla="*/ 108 w 153"/>
                <a:gd name="T93" fmla="*/ 16 h 149"/>
                <a:gd name="T94" fmla="*/ 108 w 153"/>
                <a:gd name="T95" fmla="*/ 15 h 149"/>
                <a:gd name="T96" fmla="*/ 124 w 153"/>
                <a:gd name="T97" fmla="*/ 22 h 149"/>
                <a:gd name="T98" fmla="*/ 136 w 153"/>
                <a:gd name="T99" fmla="*/ 34 h 149"/>
                <a:gd name="T100" fmla="*/ 102 w 153"/>
                <a:gd name="T101" fmla="*/ 84 h 149"/>
                <a:gd name="T102" fmla="*/ 141 w 153"/>
                <a:gd name="T103" fmla="*/ 28 h 149"/>
                <a:gd name="T104" fmla="*/ 141 w 153"/>
                <a:gd name="T105" fmla="*/ 28 h 149"/>
                <a:gd name="T106" fmla="*/ 140 w 153"/>
                <a:gd name="T107" fmla="*/ 29 h 149"/>
                <a:gd name="T108" fmla="*/ 128 w 153"/>
                <a:gd name="T109" fmla="*/ 17 h 149"/>
                <a:gd name="T110" fmla="*/ 112 w 153"/>
                <a:gd name="T111" fmla="*/ 10 h 149"/>
                <a:gd name="T112" fmla="*/ 112 w 153"/>
                <a:gd name="T113" fmla="*/ 10 h 149"/>
                <a:gd name="T114" fmla="*/ 113 w 153"/>
                <a:gd name="T115" fmla="*/ 9 h 149"/>
                <a:gd name="T116" fmla="*/ 117 w 153"/>
                <a:gd name="T117" fmla="*/ 6 h 149"/>
                <a:gd name="T118" fmla="*/ 130 w 153"/>
                <a:gd name="T119" fmla="*/ 13 h 149"/>
                <a:gd name="T120" fmla="*/ 141 w 153"/>
                <a:gd name="T121" fmla="*/ 2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3" h="149">
                  <a:moveTo>
                    <a:pt x="134" y="70"/>
                  </a:moveTo>
                  <a:cubicBezTo>
                    <a:pt x="133" y="70"/>
                    <a:pt x="131" y="72"/>
                    <a:pt x="131" y="73"/>
                  </a:cubicBezTo>
                  <a:cubicBezTo>
                    <a:pt x="131" y="143"/>
                    <a:pt x="131" y="143"/>
                    <a:pt x="131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6" y="18"/>
                    <a:pt x="88" y="16"/>
                    <a:pt x="88" y="15"/>
                  </a:cubicBezTo>
                  <a:cubicBezTo>
                    <a:pt x="88" y="13"/>
                    <a:pt x="86" y="12"/>
                    <a:pt x="85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0" y="13"/>
                    <a:pt x="0" y="1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8"/>
                    <a:pt x="2" y="149"/>
                    <a:pt x="3" y="149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136" y="149"/>
                    <a:pt x="137" y="148"/>
                    <a:pt x="137" y="146"/>
                  </a:cubicBezTo>
                  <a:cubicBezTo>
                    <a:pt x="137" y="73"/>
                    <a:pt x="137" y="73"/>
                    <a:pt x="137" y="73"/>
                  </a:cubicBezTo>
                  <a:cubicBezTo>
                    <a:pt x="137" y="72"/>
                    <a:pt x="136" y="70"/>
                    <a:pt x="134" y="70"/>
                  </a:cubicBezTo>
                  <a:close/>
                  <a:moveTo>
                    <a:pt x="134" y="8"/>
                  </a:moveTo>
                  <a:cubicBezTo>
                    <a:pt x="127" y="3"/>
                    <a:pt x="121" y="0"/>
                    <a:pt x="117" y="0"/>
                  </a:cubicBezTo>
                  <a:cubicBezTo>
                    <a:pt x="114" y="0"/>
                    <a:pt x="111" y="2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7" y="7"/>
                    <a:pt x="106" y="9"/>
                    <a:pt x="105" y="10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67" y="64"/>
                    <a:pt x="67" y="65"/>
                    <a:pt x="67" y="65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65" y="101"/>
                    <a:pt x="66" y="102"/>
                    <a:pt x="67" y="103"/>
                  </a:cubicBezTo>
                  <a:cubicBezTo>
                    <a:pt x="67" y="103"/>
                    <a:pt x="68" y="103"/>
                    <a:pt x="68" y="103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04" y="91"/>
                    <a:pt x="104" y="91"/>
                    <a:pt x="104" y="91"/>
                  </a:cubicBezTo>
                  <a:cubicBezTo>
                    <a:pt x="104" y="91"/>
                    <a:pt x="105" y="91"/>
                    <a:pt x="105" y="90"/>
                  </a:cubicBezTo>
                  <a:cubicBezTo>
                    <a:pt x="141" y="39"/>
                    <a:pt x="141" y="39"/>
                    <a:pt x="141" y="39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44" y="34"/>
                    <a:pt x="145" y="33"/>
                    <a:pt x="146" y="32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53" y="22"/>
                    <a:pt x="144" y="14"/>
                    <a:pt x="134" y="8"/>
                  </a:cubicBezTo>
                  <a:close/>
                  <a:moveTo>
                    <a:pt x="72" y="96"/>
                  </a:moveTo>
                  <a:cubicBezTo>
                    <a:pt x="73" y="69"/>
                    <a:pt x="73" y="69"/>
                    <a:pt x="73" y="69"/>
                  </a:cubicBezTo>
                  <a:cubicBezTo>
                    <a:pt x="75" y="70"/>
                    <a:pt x="78" y="72"/>
                    <a:pt x="79" y="74"/>
                  </a:cubicBezTo>
                  <a:cubicBezTo>
                    <a:pt x="79" y="75"/>
                    <a:pt x="80" y="76"/>
                    <a:pt x="81" y="76"/>
                  </a:cubicBezTo>
                  <a:cubicBezTo>
                    <a:pt x="81" y="76"/>
                    <a:pt x="87" y="77"/>
                    <a:pt x="89" y="82"/>
                  </a:cubicBezTo>
                  <a:cubicBezTo>
                    <a:pt x="89" y="83"/>
                    <a:pt x="90" y="84"/>
                    <a:pt x="91" y="84"/>
                  </a:cubicBezTo>
                  <a:cubicBezTo>
                    <a:pt x="91" y="84"/>
                    <a:pt x="94" y="84"/>
                    <a:pt x="97" y="87"/>
                  </a:cubicBezTo>
                  <a:lnTo>
                    <a:pt x="72" y="96"/>
                  </a:lnTo>
                  <a:close/>
                  <a:moveTo>
                    <a:pt x="102" y="84"/>
                  </a:moveTo>
                  <a:cubicBezTo>
                    <a:pt x="99" y="80"/>
                    <a:pt x="96" y="79"/>
                    <a:pt x="94" y="78"/>
                  </a:cubicBezTo>
                  <a:cubicBezTo>
                    <a:pt x="91" y="74"/>
                    <a:pt x="86" y="72"/>
                    <a:pt x="84" y="71"/>
                  </a:cubicBezTo>
                  <a:cubicBezTo>
                    <a:pt x="82" y="67"/>
                    <a:pt x="78" y="65"/>
                    <a:pt x="75" y="63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13" y="16"/>
                    <a:pt x="119" y="18"/>
                    <a:pt x="124" y="22"/>
                  </a:cubicBezTo>
                  <a:cubicBezTo>
                    <a:pt x="130" y="26"/>
                    <a:pt x="134" y="31"/>
                    <a:pt x="136" y="34"/>
                  </a:cubicBezTo>
                  <a:lnTo>
                    <a:pt x="102" y="84"/>
                  </a:lnTo>
                  <a:close/>
                  <a:moveTo>
                    <a:pt x="141" y="28"/>
                  </a:moveTo>
                  <a:cubicBezTo>
                    <a:pt x="141" y="28"/>
                    <a:pt x="141" y="28"/>
                    <a:pt x="141" y="28"/>
                  </a:cubicBezTo>
                  <a:cubicBezTo>
                    <a:pt x="140" y="29"/>
                    <a:pt x="140" y="29"/>
                    <a:pt x="140" y="29"/>
                  </a:cubicBezTo>
                  <a:cubicBezTo>
                    <a:pt x="137" y="25"/>
                    <a:pt x="133" y="21"/>
                    <a:pt x="128" y="17"/>
                  </a:cubicBezTo>
                  <a:cubicBezTo>
                    <a:pt x="122" y="14"/>
                    <a:pt x="117" y="11"/>
                    <a:pt x="112" y="10"/>
                  </a:cubicBezTo>
                  <a:cubicBezTo>
                    <a:pt x="112" y="10"/>
                    <a:pt x="112" y="10"/>
                    <a:pt x="112" y="10"/>
                  </a:cubicBezTo>
                  <a:cubicBezTo>
                    <a:pt x="113" y="9"/>
                    <a:pt x="113" y="9"/>
                    <a:pt x="113" y="9"/>
                  </a:cubicBezTo>
                  <a:cubicBezTo>
                    <a:pt x="114" y="7"/>
                    <a:pt x="116" y="6"/>
                    <a:pt x="117" y="6"/>
                  </a:cubicBezTo>
                  <a:cubicBezTo>
                    <a:pt x="120" y="6"/>
                    <a:pt x="124" y="8"/>
                    <a:pt x="130" y="13"/>
                  </a:cubicBezTo>
                  <a:cubicBezTo>
                    <a:pt x="144" y="22"/>
                    <a:pt x="143" y="25"/>
                    <a:pt x="141" y="28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</p:spPr>
          <p:txBody>
            <a:bodyPr vert="horz" wrap="square" lIns="121861" tIns="60930" rIns="121861" bIns="6093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5" name="组合 9"/>
          <p:cNvGrpSpPr/>
          <p:nvPr/>
        </p:nvGrpSpPr>
        <p:grpSpPr>
          <a:xfrm>
            <a:off x="6024333" y="2374405"/>
            <a:ext cx="1371408" cy="1371593"/>
            <a:chOff x="6024309" y="2374221"/>
            <a:chExt cx="1371831" cy="1371831"/>
          </a:xfrm>
        </p:grpSpPr>
        <p:grpSp>
          <p:nvGrpSpPr>
            <p:cNvPr id="16" name="组合 63"/>
            <p:cNvGrpSpPr/>
            <p:nvPr/>
          </p:nvGrpSpPr>
          <p:grpSpPr>
            <a:xfrm flipH="1" flipV="1">
              <a:off x="6024309" y="2374221"/>
              <a:ext cx="1371831" cy="1371831"/>
              <a:chOff x="4277955" y="3767258"/>
              <a:chExt cx="1371831" cy="1371831"/>
            </a:xfrm>
          </p:grpSpPr>
          <p:sp>
            <p:nvSpPr>
              <p:cNvPr id="65" name="泪滴形 64"/>
              <p:cNvSpPr/>
              <p:nvPr/>
            </p:nvSpPr>
            <p:spPr>
              <a:xfrm>
                <a:off x="4277955" y="3767258"/>
                <a:ext cx="1371831" cy="1371831"/>
              </a:xfrm>
              <a:prstGeom prst="teardrop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椭圆 65"/>
              <p:cNvSpPr>
                <a:spLocks noChangeAspect="1"/>
              </p:cNvSpPr>
              <p:nvPr/>
            </p:nvSpPr>
            <p:spPr>
              <a:xfrm>
                <a:off x="4423870" y="3913173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4" name="Freeform 155"/>
            <p:cNvSpPr>
              <a:spLocks noEditPoints="1"/>
            </p:cNvSpPr>
            <p:nvPr/>
          </p:nvSpPr>
          <p:spPr bwMode="auto">
            <a:xfrm>
              <a:off x="6441896" y="2844717"/>
              <a:ext cx="536655" cy="511244"/>
            </a:xfrm>
            <a:custGeom>
              <a:avLst/>
              <a:gdLst>
                <a:gd name="T0" fmla="*/ 106 w 152"/>
                <a:gd name="T1" fmla="*/ 49 h 145"/>
                <a:gd name="T2" fmla="*/ 99 w 152"/>
                <a:gd name="T3" fmla="*/ 56 h 145"/>
                <a:gd name="T4" fmla="*/ 106 w 152"/>
                <a:gd name="T5" fmla="*/ 63 h 145"/>
                <a:gd name="T6" fmla="*/ 113 w 152"/>
                <a:gd name="T7" fmla="*/ 56 h 145"/>
                <a:gd name="T8" fmla="*/ 106 w 152"/>
                <a:gd name="T9" fmla="*/ 49 h 145"/>
                <a:gd name="T10" fmla="*/ 105 w 152"/>
                <a:gd name="T11" fmla="*/ 56 h 145"/>
                <a:gd name="T12" fmla="*/ 106 w 152"/>
                <a:gd name="T13" fmla="*/ 55 h 145"/>
                <a:gd name="T14" fmla="*/ 107 w 152"/>
                <a:gd name="T15" fmla="*/ 56 h 145"/>
                <a:gd name="T16" fmla="*/ 105 w 152"/>
                <a:gd name="T17" fmla="*/ 56 h 145"/>
                <a:gd name="T18" fmla="*/ 46 w 152"/>
                <a:gd name="T19" fmla="*/ 49 h 145"/>
                <a:gd name="T20" fmla="*/ 39 w 152"/>
                <a:gd name="T21" fmla="*/ 56 h 145"/>
                <a:gd name="T22" fmla="*/ 46 w 152"/>
                <a:gd name="T23" fmla="*/ 63 h 145"/>
                <a:gd name="T24" fmla="*/ 53 w 152"/>
                <a:gd name="T25" fmla="*/ 56 h 145"/>
                <a:gd name="T26" fmla="*/ 46 w 152"/>
                <a:gd name="T27" fmla="*/ 49 h 145"/>
                <a:gd name="T28" fmla="*/ 45 w 152"/>
                <a:gd name="T29" fmla="*/ 56 h 145"/>
                <a:gd name="T30" fmla="*/ 46 w 152"/>
                <a:gd name="T31" fmla="*/ 55 h 145"/>
                <a:gd name="T32" fmla="*/ 47 w 152"/>
                <a:gd name="T33" fmla="*/ 56 h 145"/>
                <a:gd name="T34" fmla="*/ 45 w 152"/>
                <a:gd name="T35" fmla="*/ 56 h 145"/>
                <a:gd name="T36" fmla="*/ 141 w 152"/>
                <a:gd name="T37" fmla="*/ 0 h 145"/>
                <a:gd name="T38" fmla="*/ 11 w 152"/>
                <a:gd name="T39" fmla="*/ 0 h 145"/>
                <a:gd name="T40" fmla="*/ 0 w 152"/>
                <a:gd name="T41" fmla="*/ 11 h 145"/>
                <a:gd name="T42" fmla="*/ 0 w 152"/>
                <a:gd name="T43" fmla="*/ 99 h 145"/>
                <a:gd name="T44" fmla="*/ 11 w 152"/>
                <a:gd name="T45" fmla="*/ 110 h 145"/>
                <a:gd name="T46" fmla="*/ 53 w 152"/>
                <a:gd name="T47" fmla="*/ 110 h 145"/>
                <a:gd name="T48" fmla="*/ 74 w 152"/>
                <a:gd name="T49" fmla="*/ 143 h 145"/>
                <a:gd name="T50" fmla="*/ 76 w 152"/>
                <a:gd name="T51" fmla="*/ 145 h 145"/>
                <a:gd name="T52" fmla="*/ 79 w 152"/>
                <a:gd name="T53" fmla="*/ 143 h 145"/>
                <a:gd name="T54" fmla="*/ 100 w 152"/>
                <a:gd name="T55" fmla="*/ 110 h 145"/>
                <a:gd name="T56" fmla="*/ 141 w 152"/>
                <a:gd name="T57" fmla="*/ 110 h 145"/>
                <a:gd name="T58" fmla="*/ 152 w 152"/>
                <a:gd name="T59" fmla="*/ 99 h 145"/>
                <a:gd name="T60" fmla="*/ 152 w 152"/>
                <a:gd name="T61" fmla="*/ 11 h 145"/>
                <a:gd name="T62" fmla="*/ 141 w 152"/>
                <a:gd name="T63" fmla="*/ 0 h 145"/>
                <a:gd name="T64" fmla="*/ 146 w 152"/>
                <a:gd name="T65" fmla="*/ 99 h 145"/>
                <a:gd name="T66" fmla="*/ 141 w 152"/>
                <a:gd name="T67" fmla="*/ 104 h 145"/>
                <a:gd name="T68" fmla="*/ 98 w 152"/>
                <a:gd name="T69" fmla="*/ 104 h 145"/>
                <a:gd name="T70" fmla="*/ 97 w 152"/>
                <a:gd name="T71" fmla="*/ 104 h 145"/>
                <a:gd name="T72" fmla="*/ 97 w 152"/>
                <a:gd name="T73" fmla="*/ 104 h 145"/>
                <a:gd name="T74" fmla="*/ 97 w 152"/>
                <a:gd name="T75" fmla="*/ 104 h 145"/>
                <a:gd name="T76" fmla="*/ 95 w 152"/>
                <a:gd name="T77" fmla="*/ 105 h 145"/>
                <a:gd name="T78" fmla="*/ 76 w 152"/>
                <a:gd name="T79" fmla="*/ 136 h 145"/>
                <a:gd name="T80" fmla="*/ 57 w 152"/>
                <a:gd name="T81" fmla="*/ 105 h 145"/>
                <a:gd name="T82" fmla="*/ 55 w 152"/>
                <a:gd name="T83" fmla="*/ 104 h 145"/>
                <a:gd name="T84" fmla="*/ 55 w 152"/>
                <a:gd name="T85" fmla="*/ 104 h 145"/>
                <a:gd name="T86" fmla="*/ 55 w 152"/>
                <a:gd name="T87" fmla="*/ 104 h 145"/>
                <a:gd name="T88" fmla="*/ 54 w 152"/>
                <a:gd name="T89" fmla="*/ 104 h 145"/>
                <a:gd name="T90" fmla="*/ 11 w 152"/>
                <a:gd name="T91" fmla="*/ 104 h 145"/>
                <a:gd name="T92" fmla="*/ 6 w 152"/>
                <a:gd name="T93" fmla="*/ 99 h 145"/>
                <a:gd name="T94" fmla="*/ 6 w 152"/>
                <a:gd name="T95" fmla="*/ 11 h 145"/>
                <a:gd name="T96" fmla="*/ 11 w 152"/>
                <a:gd name="T97" fmla="*/ 6 h 145"/>
                <a:gd name="T98" fmla="*/ 141 w 152"/>
                <a:gd name="T99" fmla="*/ 6 h 145"/>
                <a:gd name="T100" fmla="*/ 146 w 152"/>
                <a:gd name="T101" fmla="*/ 11 h 145"/>
                <a:gd name="T102" fmla="*/ 146 w 152"/>
                <a:gd name="T103" fmla="*/ 99 h 145"/>
                <a:gd name="T104" fmla="*/ 76 w 152"/>
                <a:gd name="T105" fmla="*/ 49 h 145"/>
                <a:gd name="T106" fmla="*/ 69 w 152"/>
                <a:gd name="T107" fmla="*/ 56 h 145"/>
                <a:gd name="T108" fmla="*/ 76 w 152"/>
                <a:gd name="T109" fmla="*/ 63 h 145"/>
                <a:gd name="T110" fmla="*/ 83 w 152"/>
                <a:gd name="T111" fmla="*/ 56 h 145"/>
                <a:gd name="T112" fmla="*/ 76 w 152"/>
                <a:gd name="T113" fmla="*/ 49 h 145"/>
                <a:gd name="T114" fmla="*/ 75 w 152"/>
                <a:gd name="T115" fmla="*/ 56 h 145"/>
                <a:gd name="T116" fmla="*/ 76 w 152"/>
                <a:gd name="T117" fmla="*/ 55 h 145"/>
                <a:gd name="T118" fmla="*/ 77 w 152"/>
                <a:gd name="T119" fmla="*/ 56 h 145"/>
                <a:gd name="T120" fmla="*/ 75 w 152"/>
                <a:gd name="T121" fmla="*/ 5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2" h="145">
                  <a:moveTo>
                    <a:pt x="106" y="49"/>
                  </a:moveTo>
                  <a:cubicBezTo>
                    <a:pt x="102" y="49"/>
                    <a:pt x="99" y="53"/>
                    <a:pt x="99" y="56"/>
                  </a:cubicBezTo>
                  <a:cubicBezTo>
                    <a:pt x="99" y="60"/>
                    <a:pt x="102" y="63"/>
                    <a:pt x="106" y="63"/>
                  </a:cubicBezTo>
                  <a:cubicBezTo>
                    <a:pt x="109" y="63"/>
                    <a:pt x="113" y="60"/>
                    <a:pt x="113" y="56"/>
                  </a:cubicBezTo>
                  <a:cubicBezTo>
                    <a:pt x="113" y="53"/>
                    <a:pt x="109" y="49"/>
                    <a:pt x="106" y="49"/>
                  </a:cubicBezTo>
                  <a:close/>
                  <a:moveTo>
                    <a:pt x="105" y="56"/>
                  </a:moveTo>
                  <a:cubicBezTo>
                    <a:pt x="105" y="56"/>
                    <a:pt x="105" y="55"/>
                    <a:pt x="106" y="55"/>
                  </a:cubicBezTo>
                  <a:cubicBezTo>
                    <a:pt x="106" y="55"/>
                    <a:pt x="107" y="56"/>
                    <a:pt x="107" y="56"/>
                  </a:cubicBezTo>
                  <a:cubicBezTo>
                    <a:pt x="107" y="57"/>
                    <a:pt x="105" y="57"/>
                    <a:pt x="105" y="56"/>
                  </a:cubicBezTo>
                  <a:close/>
                  <a:moveTo>
                    <a:pt x="46" y="49"/>
                  </a:moveTo>
                  <a:cubicBezTo>
                    <a:pt x="42" y="49"/>
                    <a:pt x="39" y="53"/>
                    <a:pt x="39" y="56"/>
                  </a:cubicBezTo>
                  <a:cubicBezTo>
                    <a:pt x="39" y="60"/>
                    <a:pt x="42" y="63"/>
                    <a:pt x="46" y="63"/>
                  </a:cubicBezTo>
                  <a:cubicBezTo>
                    <a:pt x="50" y="63"/>
                    <a:pt x="53" y="60"/>
                    <a:pt x="53" y="56"/>
                  </a:cubicBezTo>
                  <a:cubicBezTo>
                    <a:pt x="53" y="53"/>
                    <a:pt x="50" y="49"/>
                    <a:pt x="46" y="49"/>
                  </a:cubicBezTo>
                  <a:close/>
                  <a:moveTo>
                    <a:pt x="45" y="56"/>
                  </a:moveTo>
                  <a:cubicBezTo>
                    <a:pt x="45" y="56"/>
                    <a:pt x="46" y="55"/>
                    <a:pt x="46" y="55"/>
                  </a:cubicBezTo>
                  <a:cubicBezTo>
                    <a:pt x="47" y="55"/>
                    <a:pt x="47" y="56"/>
                    <a:pt x="47" y="56"/>
                  </a:cubicBezTo>
                  <a:cubicBezTo>
                    <a:pt x="47" y="57"/>
                    <a:pt x="45" y="57"/>
                    <a:pt x="45" y="56"/>
                  </a:cubicBezTo>
                  <a:close/>
                  <a:moveTo>
                    <a:pt x="14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5"/>
                    <a:pt x="5" y="110"/>
                    <a:pt x="11" y="110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74" y="143"/>
                    <a:pt x="74" y="143"/>
                    <a:pt x="74" y="143"/>
                  </a:cubicBezTo>
                  <a:cubicBezTo>
                    <a:pt x="74" y="144"/>
                    <a:pt x="75" y="145"/>
                    <a:pt x="76" y="145"/>
                  </a:cubicBezTo>
                  <a:cubicBezTo>
                    <a:pt x="77" y="145"/>
                    <a:pt x="78" y="144"/>
                    <a:pt x="79" y="143"/>
                  </a:cubicBezTo>
                  <a:cubicBezTo>
                    <a:pt x="100" y="110"/>
                    <a:pt x="100" y="110"/>
                    <a:pt x="100" y="110"/>
                  </a:cubicBezTo>
                  <a:cubicBezTo>
                    <a:pt x="141" y="110"/>
                    <a:pt x="141" y="110"/>
                    <a:pt x="141" y="110"/>
                  </a:cubicBezTo>
                  <a:cubicBezTo>
                    <a:pt x="147" y="110"/>
                    <a:pt x="152" y="105"/>
                    <a:pt x="152" y="99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2" y="5"/>
                    <a:pt x="147" y="0"/>
                    <a:pt x="141" y="0"/>
                  </a:cubicBezTo>
                  <a:close/>
                  <a:moveTo>
                    <a:pt x="146" y="99"/>
                  </a:moveTo>
                  <a:cubicBezTo>
                    <a:pt x="146" y="101"/>
                    <a:pt x="144" y="104"/>
                    <a:pt x="141" y="104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98" y="104"/>
                    <a:pt x="97" y="104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6" y="104"/>
                    <a:pt x="96" y="105"/>
                    <a:pt x="95" y="105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57" y="105"/>
                    <a:pt x="57" y="105"/>
                    <a:pt x="57" y="105"/>
                  </a:cubicBezTo>
                  <a:cubicBezTo>
                    <a:pt x="57" y="105"/>
                    <a:pt x="56" y="104"/>
                    <a:pt x="55" y="104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4" y="104"/>
                    <a:pt x="54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9" y="104"/>
                    <a:pt x="6" y="101"/>
                    <a:pt x="6" y="9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8"/>
                    <a:pt x="9" y="6"/>
                    <a:pt x="11" y="6"/>
                  </a:cubicBezTo>
                  <a:cubicBezTo>
                    <a:pt x="141" y="6"/>
                    <a:pt x="141" y="6"/>
                    <a:pt x="141" y="6"/>
                  </a:cubicBezTo>
                  <a:cubicBezTo>
                    <a:pt x="144" y="6"/>
                    <a:pt x="146" y="8"/>
                    <a:pt x="146" y="11"/>
                  </a:cubicBezTo>
                  <a:lnTo>
                    <a:pt x="146" y="99"/>
                  </a:lnTo>
                  <a:close/>
                  <a:moveTo>
                    <a:pt x="76" y="49"/>
                  </a:moveTo>
                  <a:cubicBezTo>
                    <a:pt x="72" y="49"/>
                    <a:pt x="69" y="53"/>
                    <a:pt x="69" y="56"/>
                  </a:cubicBezTo>
                  <a:cubicBezTo>
                    <a:pt x="69" y="60"/>
                    <a:pt x="72" y="63"/>
                    <a:pt x="76" y="63"/>
                  </a:cubicBezTo>
                  <a:cubicBezTo>
                    <a:pt x="80" y="63"/>
                    <a:pt x="83" y="60"/>
                    <a:pt x="83" y="56"/>
                  </a:cubicBezTo>
                  <a:cubicBezTo>
                    <a:pt x="83" y="53"/>
                    <a:pt x="80" y="49"/>
                    <a:pt x="76" y="49"/>
                  </a:cubicBezTo>
                  <a:close/>
                  <a:moveTo>
                    <a:pt x="75" y="56"/>
                  </a:moveTo>
                  <a:cubicBezTo>
                    <a:pt x="75" y="56"/>
                    <a:pt x="75" y="55"/>
                    <a:pt x="76" y="55"/>
                  </a:cubicBezTo>
                  <a:cubicBezTo>
                    <a:pt x="76" y="55"/>
                    <a:pt x="77" y="56"/>
                    <a:pt x="77" y="56"/>
                  </a:cubicBezTo>
                  <a:cubicBezTo>
                    <a:pt x="77" y="57"/>
                    <a:pt x="75" y="57"/>
                    <a:pt x="75" y="56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</p:spPr>
          <p:txBody>
            <a:bodyPr vert="horz" wrap="square" lIns="121861" tIns="60930" rIns="121861" bIns="6093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1419665" y="2846697"/>
            <a:ext cx="2646104" cy="569595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方正兰亭细黑_GBK" panose="02000000000000000000" pitchFamily="2" charset="-122"/>
                <a:ea typeface="方正兰亭细黑_GBK" panose="02000000000000000000" pitchFamily="2" charset="-122"/>
                <a:cs typeface="+mn-cs"/>
              </a:rPr>
              <a:t>此处添加详细文本描述建议与标题相关并符合整体语言风格。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方正兰亭细黑_GBK" panose="02000000000000000000" pitchFamily="2" charset="-122"/>
              <a:ea typeface="方正兰亭细黑_GBK" panose="02000000000000000000" pitchFamily="2" charset="-122"/>
              <a:cs typeface="+mn-cs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1419665" y="4879049"/>
            <a:ext cx="2646104" cy="569595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方正兰亭细黑_GBK" panose="02000000000000000000" pitchFamily="2" charset="-122"/>
                <a:ea typeface="方正兰亭细黑_GBK" panose="02000000000000000000" pitchFamily="2" charset="-122"/>
                <a:cs typeface="+mn-cs"/>
              </a:rPr>
              <a:t>此处添加详细文本描述建议与标题相关并符合整体语言风格。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方正兰亭细黑_GBK" panose="02000000000000000000" pitchFamily="2" charset="-122"/>
              <a:ea typeface="方正兰亭细黑_GBK" panose="02000000000000000000" pitchFamily="2" charset="-122"/>
              <a:cs typeface="+mn-cs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7812212" y="2846697"/>
            <a:ext cx="2646104" cy="569595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方正兰亭细黑_GBK" panose="02000000000000000000" pitchFamily="2" charset="-122"/>
                <a:ea typeface="方正兰亭细黑_GBK" panose="02000000000000000000" pitchFamily="2" charset="-122"/>
                <a:cs typeface="+mn-cs"/>
              </a:rPr>
              <a:t>此处添加详细文本描述建议与标题相关并符合整体语言风格。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方正兰亭细黑_GBK" panose="02000000000000000000" pitchFamily="2" charset="-122"/>
              <a:ea typeface="方正兰亭细黑_GBK" panose="02000000000000000000" pitchFamily="2" charset="-122"/>
              <a:cs typeface="+mn-cs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7812212" y="4879049"/>
            <a:ext cx="2646104" cy="569595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方正兰亭细黑_GBK" panose="02000000000000000000" pitchFamily="2" charset="-122"/>
                <a:ea typeface="方正兰亭细黑_GBK" panose="02000000000000000000" pitchFamily="2" charset="-122"/>
                <a:cs typeface="+mn-cs"/>
              </a:rPr>
              <a:t>此处添加详细文本描述建议与标题相关并符合整体语言风格。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方正兰亭细黑_GBK" panose="02000000000000000000" pitchFamily="2" charset="-122"/>
              <a:ea typeface="方正兰亭细黑_GBK" panose="02000000000000000000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03615" y="39075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:wipe/>
      </p:transition>
    </mc:Choice>
    <mc:Fallback>
      <p:transition spd="slow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7" grpId="0"/>
      <p:bldP spid="68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2178192" y="4300184"/>
            <a:ext cx="4572000" cy="2136295"/>
            <a:chOff x="1020234" y="2830803"/>
            <a:chExt cx="3429000" cy="1602221"/>
          </a:xfrm>
        </p:grpSpPr>
        <p:sp>
          <p:nvSpPr>
            <p:cNvPr id="13" name="Rectangle 20"/>
            <p:cNvSpPr/>
            <p:nvPr/>
          </p:nvSpPr>
          <p:spPr>
            <a:xfrm>
              <a:off x="1020234" y="2832824"/>
              <a:ext cx="3429000" cy="1600200"/>
            </a:xfrm>
            <a:prstGeom prst="rect">
              <a:avLst/>
            </a:prstGeom>
            <a:noFill/>
            <a:ln w="38100">
              <a:solidFill>
                <a:srgbClr val="74B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440000" anchor="t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此部分内容作为文字排版占位显示</a:t>
              </a:r>
              <a:b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</a:b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（建议使用主题字）</a:t>
              </a: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" name="Right Triangle 21"/>
            <p:cNvSpPr/>
            <p:nvPr/>
          </p:nvSpPr>
          <p:spPr>
            <a:xfrm>
              <a:off x="1020235" y="3651798"/>
              <a:ext cx="781226" cy="781226"/>
            </a:xfrm>
            <a:prstGeom prst="rtTriangle">
              <a:avLst/>
            </a:prstGeom>
            <a:solidFill>
              <a:srgbClr val="74BD1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15" name="Right Triangle 22"/>
            <p:cNvSpPr/>
            <p:nvPr/>
          </p:nvSpPr>
          <p:spPr>
            <a:xfrm rot="10800000">
              <a:off x="3606579" y="2830803"/>
              <a:ext cx="842655" cy="842655"/>
            </a:xfrm>
            <a:prstGeom prst="rtTriangle">
              <a:avLst/>
            </a:prstGeom>
            <a:solidFill>
              <a:srgbClr val="3D6E29"/>
            </a:solidFill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16" name="TextBox 23"/>
            <p:cNvSpPr txBox="1"/>
            <p:nvPr/>
          </p:nvSpPr>
          <p:spPr>
            <a:xfrm rot="2720180">
              <a:off x="1107414" y="4008752"/>
              <a:ext cx="330859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lt"/>
                </a:rPr>
                <a:t>03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17" name="TextBox 25"/>
            <p:cNvSpPr txBox="1"/>
            <p:nvPr/>
          </p:nvSpPr>
          <p:spPr>
            <a:xfrm>
              <a:off x="2128078" y="3185310"/>
              <a:ext cx="1213313" cy="284742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标题文本预设</a:t>
              </a:r>
              <a:endParaRPr kumimoji="0" lang="zh-CN" altLang="en-US" sz="1465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3" name="Freeform: Shape 36"/>
            <p:cNvSpPr>
              <a:spLocks noChangeAspect="1"/>
            </p:cNvSpPr>
            <p:nvPr/>
          </p:nvSpPr>
          <p:spPr bwMode="auto">
            <a:xfrm>
              <a:off x="4064827" y="2914019"/>
              <a:ext cx="260455" cy="260523"/>
            </a:xfrm>
            <a:custGeom>
              <a:avLst/>
              <a:gdLst>
                <a:gd name="T0" fmla="*/ 303 w 1621"/>
                <a:gd name="T1" fmla="*/ 706 h 1621"/>
                <a:gd name="T2" fmla="*/ 304 w 1621"/>
                <a:gd name="T3" fmla="*/ 517 h 1621"/>
                <a:gd name="T4" fmla="*/ 491 w 1621"/>
                <a:gd name="T5" fmla="*/ 546 h 1621"/>
                <a:gd name="T6" fmla="*/ 490 w 1621"/>
                <a:gd name="T7" fmla="*/ 735 h 1621"/>
                <a:gd name="T8" fmla="*/ 303 w 1621"/>
                <a:gd name="T9" fmla="*/ 706 h 1621"/>
                <a:gd name="T10" fmla="*/ 672 w 1621"/>
                <a:gd name="T11" fmla="*/ 548 h 1621"/>
                <a:gd name="T12" fmla="*/ 760 w 1621"/>
                <a:gd name="T13" fmla="*/ 381 h 1621"/>
                <a:gd name="T14" fmla="*/ 607 w 1621"/>
                <a:gd name="T15" fmla="*/ 269 h 1621"/>
                <a:gd name="T16" fmla="*/ 519 w 1621"/>
                <a:gd name="T17" fmla="*/ 436 h 1621"/>
                <a:gd name="T18" fmla="*/ 672 w 1621"/>
                <a:gd name="T19" fmla="*/ 548 h 1621"/>
                <a:gd name="T20" fmla="*/ 1317 w 1621"/>
                <a:gd name="T21" fmla="*/ 517 h 1621"/>
                <a:gd name="T22" fmla="*/ 1130 w 1621"/>
                <a:gd name="T23" fmla="*/ 546 h 1621"/>
                <a:gd name="T24" fmla="*/ 1131 w 1621"/>
                <a:gd name="T25" fmla="*/ 735 h 1621"/>
                <a:gd name="T26" fmla="*/ 1318 w 1621"/>
                <a:gd name="T27" fmla="*/ 706 h 1621"/>
                <a:gd name="T28" fmla="*/ 1317 w 1621"/>
                <a:gd name="T29" fmla="*/ 517 h 1621"/>
                <a:gd name="T30" fmla="*/ 950 w 1621"/>
                <a:gd name="T31" fmla="*/ 548 h 1621"/>
                <a:gd name="T32" fmla="*/ 1102 w 1621"/>
                <a:gd name="T33" fmla="*/ 436 h 1621"/>
                <a:gd name="T34" fmla="*/ 1014 w 1621"/>
                <a:gd name="T35" fmla="*/ 269 h 1621"/>
                <a:gd name="T36" fmla="*/ 862 w 1621"/>
                <a:gd name="T37" fmla="*/ 381 h 1621"/>
                <a:gd name="T38" fmla="*/ 950 w 1621"/>
                <a:gd name="T39" fmla="*/ 548 h 1621"/>
                <a:gd name="T40" fmla="*/ 1086 w 1621"/>
                <a:gd name="T41" fmla="*/ 823 h 1621"/>
                <a:gd name="T42" fmla="*/ 811 w 1621"/>
                <a:gd name="T43" fmla="*/ 601 h 1621"/>
                <a:gd name="T44" fmla="*/ 536 w 1621"/>
                <a:gd name="T45" fmla="*/ 823 h 1621"/>
                <a:gd name="T46" fmla="*/ 397 w 1621"/>
                <a:gd name="T47" fmla="*/ 1065 h 1621"/>
                <a:gd name="T48" fmla="*/ 679 w 1621"/>
                <a:gd name="T49" fmla="*/ 1346 h 1621"/>
                <a:gd name="T50" fmla="*/ 811 w 1621"/>
                <a:gd name="T51" fmla="*/ 1313 h 1621"/>
                <a:gd name="T52" fmla="*/ 943 w 1621"/>
                <a:gd name="T53" fmla="*/ 1346 h 1621"/>
                <a:gd name="T54" fmla="*/ 1224 w 1621"/>
                <a:gd name="T55" fmla="*/ 1065 h 1621"/>
                <a:gd name="T56" fmla="*/ 1086 w 1621"/>
                <a:gd name="T57" fmla="*/ 823 h 1621"/>
                <a:gd name="T58" fmla="*/ 1621 w 1621"/>
                <a:gd name="T59" fmla="*/ 811 h 1621"/>
                <a:gd name="T60" fmla="*/ 811 w 1621"/>
                <a:gd name="T61" fmla="*/ 1621 h 1621"/>
                <a:gd name="T62" fmla="*/ 0 w 1621"/>
                <a:gd name="T63" fmla="*/ 811 h 1621"/>
                <a:gd name="T64" fmla="*/ 811 w 1621"/>
                <a:gd name="T65" fmla="*/ 0 h 1621"/>
                <a:gd name="T66" fmla="*/ 1621 w 1621"/>
                <a:gd name="T67" fmla="*/ 811 h 1621"/>
                <a:gd name="T68" fmla="*/ 1502 w 1621"/>
                <a:gd name="T69" fmla="*/ 811 h 1621"/>
                <a:gd name="T70" fmla="*/ 811 w 1621"/>
                <a:gd name="T71" fmla="*/ 119 h 1621"/>
                <a:gd name="T72" fmla="*/ 119 w 1621"/>
                <a:gd name="T73" fmla="*/ 811 h 1621"/>
                <a:gd name="T74" fmla="*/ 811 w 1621"/>
                <a:gd name="T75" fmla="*/ 1502 h 1621"/>
                <a:gd name="T76" fmla="*/ 1502 w 1621"/>
                <a:gd name="T77" fmla="*/ 811 h 1621"/>
                <a:gd name="T78" fmla="*/ 1502 w 1621"/>
                <a:gd name="T79" fmla="*/ 811 h 1621"/>
                <a:gd name="T80" fmla="*/ 1502 w 1621"/>
                <a:gd name="T81" fmla="*/ 811 h 1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21" h="1621">
                  <a:moveTo>
                    <a:pt x="303" y="706"/>
                  </a:moveTo>
                  <a:cubicBezTo>
                    <a:pt x="252" y="645"/>
                    <a:pt x="253" y="561"/>
                    <a:pt x="304" y="517"/>
                  </a:cubicBezTo>
                  <a:cubicBezTo>
                    <a:pt x="356" y="472"/>
                    <a:pt x="440" y="485"/>
                    <a:pt x="491" y="546"/>
                  </a:cubicBezTo>
                  <a:cubicBezTo>
                    <a:pt x="543" y="606"/>
                    <a:pt x="542" y="690"/>
                    <a:pt x="490" y="735"/>
                  </a:cubicBezTo>
                  <a:cubicBezTo>
                    <a:pt x="438" y="779"/>
                    <a:pt x="355" y="766"/>
                    <a:pt x="303" y="706"/>
                  </a:cubicBezTo>
                  <a:close/>
                  <a:moveTo>
                    <a:pt x="672" y="548"/>
                  </a:moveTo>
                  <a:cubicBezTo>
                    <a:pt x="738" y="532"/>
                    <a:pt x="777" y="458"/>
                    <a:pt x="760" y="381"/>
                  </a:cubicBezTo>
                  <a:cubicBezTo>
                    <a:pt x="742" y="304"/>
                    <a:pt x="673" y="254"/>
                    <a:pt x="607" y="269"/>
                  </a:cubicBezTo>
                  <a:cubicBezTo>
                    <a:pt x="541" y="284"/>
                    <a:pt x="501" y="359"/>
                    <a:pt x="519" y="436"/>
                  </a:cubicBezTo>
                  <a:cubicBezTo>
                    <a:pt x="537" y="513"/>
                    <a:pt x="605" y="563"/>
                    <a:pt x="672" y="548"/>
                  </a:cubicBezTo>
                  <a:close/>
                  <a:moveTo>
                    <a:pt x="1317" y="517"/>
                  </a:moveTo>
                  <a:cubicBezTo>
                    <a:pt x="1265" y="472"/>
                    <a:pt x="1181" y="485"/>
                    <a:pt x="1130" y="546"/>
                  </a:cubicBezTo>
                  <a:cubicBezTo>
                    <a:pt x="1079" y="606"/>
                    <a:pt x="1079" y="690"/>
                    <a:pt x="1131" y="735"/>
                  </a:cubicBezTo>
                  <a:cubicBezTo>
                    <a:pt x="1183" y="779"/>
                    <a:pt x="1267" y="766"/>
                    <a:pt x="1318" y="706"/>
                  </a:cubicBezTo>
                  <a:cubicBezTo>
                    <a:pt x="1369" y="645"/>
                    <a:pt x="1369" y="561"/>
                    <a:pt x="1317" y="517"/>
                  </a:cubicBezTo>
                  <a:close/>
                  <a:moveTo>
                    <a:pt x="950" y="548"/>
                  </a:moveTo>
                  <a:cubicBezTo>
                    <a:pt x="1016" y="563"/>
                    <a:pt x="1085" y="513"/>
                    <a:pt x="1102" y="436"/>
                  </a:cubicBezTo>
                  <a:cubicBezTo>
                    <a:pt x="1120" y="359"/>
                    <a:pt x="1081" y="284"/>
                    <a:pt x="1014" y="269"/>
                  </a:cubicBezTo>
                  <a:cubicBezTo>
                    <a:pt x="948" y="254"/>
                    <a:pt x="880" y="304"/>
                    <a:pt x="862" y="381"/>
                  </a:cubicBezTo>
                  <a:cubicBezTo>
                    <a:pt x="844" y="458"/>
                    <a:pt x="883" y="533"/>
                    <a:pt x="950" y="548"/>
                  </a:cubicBezTo>
                  <a:close/>
                  <a:moveTo>
                    <a:pt x="1086" y="823"/>
                  </a:moveTo>
                  <a:cubicBezTo>
                    <a:pt x="1059" y="696"/>
                    <a:pt x="946" y="601"/>
                    <a:pt x="811" y="601"/>
                  </a:cubicBezTo>
                  <a:cubicBezTo>
                    <a:pt x="676" y="601"/>
                    <a:pt x="563" y="696"/>
                    <a:pt x="536" y="823"/>
                  </a:cubicBezTo>
                  <a:cubicBezTo>
                    <a:pt x="453" y="872"/>
                    <a:pt x="397" y="962"/>
                    <a:pt x="397" y="1065"/>
                  </a:cubicBezTo>
                  <a:cubicBezTo>
                    <a:pt x="397" y="1220"/>
                    <a:pt x="523" y="1346"/>
                    <a:pt x="679" y="1346"/>
                  </a:cubicBezTo>
                  <a:cubicBezTo>
                    <a:pt x="726" y="1346"/>
                    <a:pt x="771" y="1334"/>
                    <a:pt x="811" y="1313"/>
                  </a:cubicBezTo>
                  <a:cubicBezTo>
                    <a:pt x="850" y="1334"/>
                    <a:pt x="895" y="1346"/>
                    <a:pt x="943" y="1346"/>
                  </a:cubicBezTo>
                  <a:cubicBezTo>
                    <a:pt x="1098" y="1346"/>
                    <a:pt x="1224" y="1220"/>
                    <a:pt x="1224" y="1065"/>
                  </a:cubicBezTo>
                  <a:cubicBezTo>
                    <a:pt x="1224" y="962"/>
                    <a:pt x="1169" y="872"/>
                    <a:pt x="1086" y="823"/>
                  </a:cubicBezTo>
                  <a:close/>
                  <a:moveTo>
                    <a:pt x="1621" y="811"/>
                  </a:moveTo>
                  <a:cubicBezTo>
                    <a:pt x="1621" y="1258"/>
                    <a:pt x="1258" y="1621"/>
                    <a:pt x="811" y="1621"/>
                  </a:cubicBezTo>
                  <a:cubicBezTo>
                    <a:pt x="364" y="1621"/>
                    <a:pt x="0" y="1258"/>
                    <a:pt x="0" y="811"/>
                  </a:cubicBezTo>
                  <a:cubicBezTo>
                    <a:pt x="0" y="364"/>
                    <a:pt x="364" y="0"/>
                    <a:pt x="811" y="0"/>
                  </a:cubicBezTo>
                  <a:cubicBezTo>
                    <a:pt x="1258" y="0"/>
                    <a:pt x="1621" y="364"/>
                    <a:pt x="1621" y="811"/>
                  </a:cubicBezTo>
                  <a:close/>
                  <a:moveTo>
                    <a:pt x="1502" y="811"/>
                  </a:moveTo>
                  <a:cubicBezTo>
                    <a:pt x="1502" y="429"/>
                    <a:pt x="1192" y="119"/>
                    <a:pt x="811" y="119"/>
                  </a:cubicBezTo>
                  <a:cubicBezTo>
                    <a:pt x="429" y="119"/>
                    <a:pt x="119" y="429"/>
                    <a:pt x="119" y="811"/>
                  </a:cubicBezTo>
                  <a:cubicBezTo>
                    <a:pt x="119" y="1192"/>
                    <a:pt x="429" y="1502"/>
                    <a:pt x="811" y="1502"/>
                  </a:cubicBezTo>
                  <a:cubicBezTo>
                    <a:pt x="1192" y="1502"/>
                    <a:pt x="1502" y="1192"/>
                    <a:pt x="1502" y="811"/>
                  </a:cubicBezTo>
                  <a:close/>
                  <a:moveTo>
                    <a:pt x="1502" y="811"/>
                  </a:moveTo>
                  <a:cubicBezTo>
                    <a:pt x="1502" y="811"/>
                    <a:pt x="1502" y="811"/>
                    <a:pt x="1502" y="81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178192" y="2002852"/>
            <a:ext cx="4572000" cy="2133600"/>
            <a:chOff x="1020234" y="1107804"/>
            <a:chExt cx="3429000" cy="1600200"/>
          </a:xfrm>
        </p:grpSpPr>
        <p:sp>
          <p:nvSpPr>
            <p:cNvPr id="4" name="Rectangle 4"/>
            <p:cNvSpPr/>
            <p:nvPr/>
          </p:nvSpPr>
          <p:spPr>
            <a:xfrm>
              <a:off x="1020234" y="1107804"/>
              <a:ext cx="3429000" cy="1600200"/>
            </a:xfrm>
            <a:prstGeom prst="rect">
              <a:avLst/>
            </a:prstGeom>
            <a:noFill/>
            <a:ln w="38100">
              <a:solidFill>
                <a:srgbClr val="74B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440000" anchor="t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此部分内容作为文字排版占位显示</a:t>
              </a:r>
              <a:b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</a:b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（建议使用主题字）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" name="Right Triangle 5"/>
            <p:cNvSpPr/>
            <p:nvPr/>
          </p:nvSpPr>
          <p:spPr>
            <a:xfrm rot="5400000">
              <a:off x="1020235" y="1107805"/>
              <a:ext cx="781226" cy="781226"/>
            </a:xfrm>
            <a:prstGeom prst="rtTriangle">
              <a:avLst/>
            </a:prstGeom>
            <a:solidFill>
              <a:srgbClr val="74BD15"/>
            </a:solidFill>
            <a:ln w="38100">
              <a:solidFill>
                <a:srgbClr val="74B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6" name="Right Triangle 6"/>
            <p:cNvSpPr/>
            <p:nvPr/>
          </p:nvSpPr>
          <p:spPr>
            <a:xfrm rot="16200000">
              <a:off x="3606579" y="1863328"/>
              <a:ext cx="842655" cy="842655"/>
            </a:xfrm>
            <a:prstGeom prst="rtTriangle">
              <a:avLst/>
            </a:prstGeom>
            <a:solidFill>
              <a:srgbClr val="3D6E29"/>
            </a:solidFill>
            <a:ln w="38100">
              <a:solidFill>
                <a:srgbClr val="74B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 rot="18900000">
              <a:off x="1107414" y="1233613"/>
              <a:ext cx="330859" cy="276999"/>
            </a:xfrm>
            <a:prstGeom prst="rect">
              <a:avLst/>
            </a:prstGeom>
            <a:noFill/>
            <a:ln>
              <a:solidFill>
                <a:srgbClr val="74BD15"/>
              </a:solidFill>
            </a:ln>
          </p:spPr>
          <p:txBody>
            <a:bodyPr wrap="none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lt"/>
                </a:rPr>
                <a:t>01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8" name="TextBox 9"/>
            <p:cNvSpPr txBox="1"/>
            <p:nvPr/>
          </p:nvSpPr>
          <p:spPr>
            <a:xfrm>
              <a:off x="2127884" y="1460290"/>
              <a:ext cx="1213313" cy="284742"/>
            </a:xfrm>
            <a:prstGeom prst="rect">
              <a:avLst/>
            </a:prstGeom>
            <a:noFill/>
            <a:ln>
              <a:solidFill>
                <a:srgbClr val="74BD15"/>
              </a:solidFill>
            </a:ln>
          </p:spPr>
          <p:txBody>
            <a:bodyPr wrap="none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标题文本预设</a:t>
              </a:r>
              <a:endParaRPr kumimoji="0" lang="zh-CN" altLang="en-US" sz="1465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4" name="Freeform: Shape 37"/>
            <p:cNvSpPr>
              <a:spLocks noChangeAspect="1"/>
            </p:cNvSpPr>
            <p:nvPr/>
          </p:nvSpPr>
          <p:spPr bwMode="auto">
            <a:xfrm>
              <a:off x="4064794" y="2360429"/>
              <a:ext cx="260523" cy="239292"/>
            </a:xfrm>
            <a:custGeom>
              <a:avLst/>
              <a:gdLst>
                <a:gd name="T0" fmla="*/ 19 w 189"/>
                <a:gd name="T1" fmla="*/ 0 h 174"/>
                <a:gd name="T2" fmla="*/ 0 w 189"/>
                <a:gd name="T3" fmla="*/ 174 h 174"/>
                <a:gd name="T4" fmla="*/ 189 w 189"/>
                <a:gd name="T5" fmla="*/ 174 h 174"/>
                <a:gd name="T6" fmla="*/ 166 w 189"/>
                <a:gd name="T7" fmla="*/ 0 h 174"/>
                <a:gd name="T8" fmla="*/ 19 w 189"/>
                <a:gd name="T9" fmla="*/ 0 h 174"/>
                <a:gd name="T10" fmla="*/ 78 w 189"/>
                <a:gd name="T11" fmla="*/ 101 h 174"/>
                <a:gd name="T12" fmla="*/ 78 w 189"/>
                <a:gd name="T13" fmla="*/ 55 h 174"/>
                <a:gd name="T14" fmla="*/ 89 w 189"/>
                <a:gd name="T15" fmla="*/ 44 h 174"/>
                <a:gd name="T16" fmla="*/ 100 w 189"/>
                <a:gd name="T17" fmla="*/ 55 h 174"/>
                <a:gd name="T18" fmla="*/ 100 w 189"/>
                <a:gd name="T19" fmla="*/ 62 h 174"/>
                <a:gd name="T20" fmla="*/ 122 w 189"/>
                <a:gd name="T21" fmla="*/ 62 h 174"/>
                <a:gd name="T22" fmla="*/ 127 w 189"/>
                <a:gd name="T23" fmla="*/ 67 h 174"/>
                <a:gd name="T24" fmla="*/ 122 w 189"/>
                <a:gd name="T25" fmla="*/ 72 h 174"/>
                <a:gd name="T26" fmla="*/ 111 w 189"/>
                <a:gd name="T27" fmla="*/ 72 h 174"/>
                <a:gd name="T28" fmla="*/ 100 w 189"/>
                <a:gd name="T29" fmla="*/ 72 h 174"/>
                <a:gd name="T30" fmla="*/ 100 w 189"/>
                <a:gd name="T31" fmla="*/ 88 h 174"/>
                <a:gd name="T32" fmla="*/ 135 w 189"/>
                <a:gd name="T33" fmla="*/ 88 h 174"/>
                <a:gd name="T34" fmla="*/ 135 w 189"/>
                <a:gd name="T35" fmla="*/ 88 h 174"/>
                <a:gd name="T36" fmla="*/ 136 w 189"/>
                <a:gd name="T37" fmla="*/ 88 h 174"/>
                <a:gd name="T38" fmla="*/ 136 w 189"/>
                <a:gd name="T39" fmla="*/ 88 h 174"/>
                <a:gd name="T40" fmla="*/ 136 w 189"/>
                <a:gd name="T41" fmla="*/ 88 h 174"/>
                <a:gd name="T42" fmla="*/ 140 w 189"/>
                <a:gd name="T43" fmla="*/ 91 h 174"/>
                <a:gd name="T44" fmla="*/ 154 w 189"/>
                <a:gd name="T45" fmla="*/ 132 h 174"/>
                <a:gd name="T46" fmla="*/ 150 w 189"/>
                <a:gd name="T47" fmla="*/ 139 h 174"/>
                <a:gd name="T48" fmla="*/ 148 w 189"/>
                <a:gd name="T49" fmla="*/ 139 h 174"/>
                <a:gd name="T50" fmla="*/ 143 w 189"/>
                <a:gd name="T51" fmla="*/ 136 h 174"/>
                <a:gd name="T52" fmla="*/ 132 w 189"/>
                <a:gd name="T53" fmla="*/ 102 h 174"/>
                <a:gd name="T54" fmla="*/ 78 w 189"/>
                <a:gd name="T55" fmla="*/ 102 h 174"/>
                <a:gd name="T56" fmla="*/ 78 w 189"/>
                <a:gd name="T57" fmla="*/ 101 h 174"/>
                <a:gd name="T58" fmla="*/ 103 w 189"/>
                <a:gd name="T59" fmla="*/ 78 h 174"/>
                <a:gd name="T60" fmla="*/ 103 w 189"/>
                <a:gd name="T61" fmla="*/ 78 h 174"/>
                <a:gd name="T62" fmla="*/ 103 w 189"/>
                <a:gd name="T63" fmla="*/ 75 h 174"/>
                <a:gd name="T64" fmla="*/ 103 w 189"/>
                <a:gd name="T65" fmla="*/ 75 h 174"/>
                <a:gd name="T66" fmla="*/ 103 w 189"/>
                <a:gd name="T67" fmla="*/ 78 h 174"/>
                <a:gd name="T68" fmla="*/ 91 w 189"/>
                <a:gd name="T69" fmla="*/ 17 h 174"/>
                <a:gd name="T70" fmla="*/ 103 w 189"/>
                <a:gd name="T71" fmla="*/ 28 h 174"/>
                <a:gd name="T72" fmla="*/ 91 w 189"/>
                <a:gd name="T73" fmla="*/ 40 h 174"/>
                <a:gd name="T74" fmla="*/ 80 w 189"/>
                <a:gd name="T75" fmla="*/ 28 h 174"/>
                <a:gd name="T76" fmla="*/ 91 w 189"/>
                <a:gd name="T77" fmla="*/ 17 h 174"/>
                <a:gd name="T78" fmla="*/ 80 w 189"/>
                <a:gd name="T79" fmla="*/ 144 h 174"/>
                <a:gd name="T80" fmla="*/ 38 w 189"/>
                <a:gd name="T81" fmla="*/ 102 h 174"/>
                <a:gd name="T82" fmla="*/ 75 w 189"/>
                <a:gd name="T83" fmla="*/ 60 h 174"/>
                <a:gd name="T84" fmla="*/ 75 w 189"/>
                <a:gd name="T85" fmla="*/ 69 h 174"/>
                <a:gd name="T86" fmla="*/ 47 w 189"/>
                <a:gd name="T87" fmla="*/ 102 h 174"/>
                <a:gd name="T88" fmla="*/ 80 w 189"/>
                <a:gd name="T89" fmla="*/ 135 h 174"/>
                <a:gd name="T90" fmla="*/ 113 w 189"/>
                <a:gd name="T91" fmla="*/ 105 h 174"/>
                <a:gd name="T92" fmla="*/ 123 w 189"/>
                <a:gd name="T93" fmla="*/ 105 h 174"/>
                <a:gd name="T94" fmla="*/ 80 w 189"/>
                <a:gd name="T95" fmla="*/ 144 h 174"/>
                <a:gd name="T96" fmla="*/ 80 w 189"/>
                <a:gd name="T97" fmla="*/ 144 h 174"/>
                <a:gd name="T98" fmla="*/ 80 w 189"/>
                <a:gd name="T99" fmla="*/ 14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9" h="174">
                  <a:moveTo>
                    <a:pt x="19" y="0"/>
                  </a:moveTo>
                  <a:cubicBezTo>
                    <a:pt x="0" y="174"/>
                    <a:pt x="0" y="174"/>
                    <a:pt x="0" y="174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19" y="0"/>
                  </a:lnTo>
                  <a:close/>
                  <a:moveTo>
                    <a:pt x="78" y="101"/>
                  </a:moveTo>
                  <a:cubicBezTo>
                    <a:pt x="78" y="55"/>
                    <a:pt x="78" y="55"/>
                    <a:pt x="78" y="55"/>
                  </a:cubicBezTo>
                  <a:cubicBezTo>
                    <a:pt x="78" y="49"/>
                    <a:pt x="83" y="44"/>
                    <a:pt x="89" y="44"/>
                  </a:cubicBezTo>
                  <a:cubicBezTo>
                    <a:pt x="95" y="44"/>
                    <a:pt x="100" y="49"/>
                    <a:pt x="100" y="55"/>
                  </a:cubicBezTo>
                  <a:cubicBezTo>
                    <a:pt x="100" y="62"/>
                    <a:pt x="100" y="62"/>
                    <a:pt x="100" y="62"/>
                  </a:cubicBezTo>
                  <a:cubicBezTo>
                    <a:pt x="122" y="62"/>
                    <a:pt x="122" y="62"/>
                    <a:pt x="122" y="62"/>
                  </a:cubicBezTo>
                  <a:cubicBezTo>
                    <a:pt x="125" y="62"/>
                    <a:pt x="127" y="64"/>
                    <a:pt x="127" y="67"/>
                  </a:cubicBezTo>
                  <a:cubicBezTo>
                    <a:pt x="127" y="70"/>
                    <a:pt x="125" y="72"/>
                    <a:pt x="122" y="72"/>
                  </a:cubicBezTo>
                  <a:cubicBezTo>
                    <a:pt x="111" y="72"/>
                    <a:pt x="111" y="72"/>
                    <a:pt x="111" y="72"/>
                  </a:cubicBezTo>
                  <a:cubicBezTo>
                    <a:pt x="100" y="72"/>
                    <a:pt x="100" y="72"/>
                    <a:pt x="100" y="72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135" y="88"/>
                    <a:pt x="135" y="88"/>
                    <a:pt x="135" y="88"/>
                  </a:cubicBezTo>
                  <a:cubicBezTo>
                    <a:pt x="135" y="88"/>
                    <a:pt x="135" y="88"/>
                    <a:pt x="135" y="88"/>
                  </a:cubicBezTo>
                  <a:cubicBezTo>
                    <a:pt x="135" y="88"/>
                    <a:pt x="135" y="88"/>
                    <a:pt x="136" y="88"/>
                  </a:cubicBezTo>
                  <a:cubicBezTo>
                    <a:pt x="136" y="88"/>
                    <a:pt x="136" y="88"/>
                    <a:pt x="136" y="88"/>
                  </a:cubicBezTo>
                  <a:cubicBezTo>
                    <a:pt x="136" y="88"/>
                    <a:pt x="136" y="88"/>
                    <a:pt x="136" y="88"/>
                  </a:cubicBezTo>
                  <a:cubicBezTo>
                    <a:pt x="138" y="88"/>
                    <a:pt x="140" y="89"/>
                    <a:pt x="140" y="91"/>
                  </a:cubicBezTo>
                  <a:cubicBezTo>
                    <a:pt x="154" y="132"/>
                    <a:pt x="154" y="132"/>
                    <a:pt x="154" y="132"/>
                  </a:cubicBezTo>
                  <a:cubicBezTo>
                    <a:pt x="155" y="135"/>
                    <a:pt x="153" y="138"/>
                    <a:pt x="150" y="139"/>
                  </a:cubicBezTo>
                  <a:cubicBezTo>
                    <a:pt x="150" y="139"/>
                    <a:pt x="149" y="139"/>
                    <a:pt x="148" y="139"/>
                  </a:cubicBezTo>
                  <a:cubicBezTo>
                    <a:pt x="146" y="139"/>
                    <a:pt x="144" y="138"/>
                    <a:pt x="143" y="136"/>
                  </a:cubicBezTo>
                  <a:cubicBezTo>
                    <a:pt x="132" y="102"/>
                    <a:pt x="132" y="102"/>
                    <a:pt x="132" y="102"/>
                  </a:cubicBezTo>
                  <a:cubicBezTo>
                    <a:pt x="78" y="102"/>
                    <a:pt x="78" y="102"/>
                    <a:pt x="78" y="102"/>
                  </a:cubicBezTo>
                  <a:lnTo>
                    <a:pt x="78" y="101"/>
                  </a:lnTo>
                  <a:close/>
                  <a:moveTo>
                    <a:pt x="103" y="78"/>
                  </a:moveTo>
                  <a:cubicBezTo>
                    <a:pt x="103" y="78"/>
                    <a:pt x="103" y="78"/>
                    <a:pt x="103" y="78"/>
                  </a:cubicBezTo>
                  <a:cubicBezTo>
                    <a:pt x="103" y="75"/>
                    <a:pt x="103" y="75"/>
                    <a:pt x="103" y="75"/>
                  </a:cubicBezTo>
                  <a:cubicBezTo>
                    <a:pt x="103" y="75"/>
                    <a:pt x="103" y="75"/>
                    <a:pt x="103" y="75"/>
                  </a:cubicBezTo>
                  <a:lnTo>
                    <a:pt x="103" y="78"/>
                  </a:lnTo>
                  <a:close/>
                  <a:moveTo>
                    <a:pt x="91" y="17"/>
                  </a:moveTo>
                  <a:cubicBezTo>
                    <a:pt x="98" y="17"/>
                    <a:pt x="103" y="22"/>
                    <a:pt x="103" y="28"/>
                  </a:cubicBezTo>
                  <a:cubicBezTo>
                    <a:pt x="103" y="35"/>
                    <a:pt x="98" y="40"/>
                    <a:pt x="91" y="40"/>
                  </a:cubicBezTo>
                  <a:cubicBezTo>
                    <a:pt x="85" y="40"/>
                    <a:pt x="80" y="35"/>
                    <a:pt x="80" y="28"/>
                  </a:cubicBezTo>
                  <a:cubicBezTo>
                    <a:pt x="80" y="22"/>
                    <a:pt x="85" y="17"/>
                    <a:pt x="91" y="17"/>
                  </a:cubicBezTo>
                  <a:close/>
                  <a:moveTo>
                    <a:pt x="80" y="144"/>
                  </a:moveTo>
                  <a:cubicBezTo>
                    <a:pt x="57" y="144"/>
                    <a:pt x="38" y="125"/>
                    <a:pt x="38" y="102"/>
                  </a:cubicBezTo>
                  <a:cubicBezTo>
                    <a:pt x="38" y="80"/>
                    <a:pt x="54" y="62"/>
                    <a:pt x="75" y="60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59" y="72"/>
                    <a:pt x="47" y="85"/>
                    <a:pt x="47" y="102"/>
                  </a:cubicBezTo>
                  <a:cubicBezTo>
                    <a:pt x="47" y="120"/>
                    <a:pt x="62" y="135"/>
                    <a:pt x="80" y="135"/>
                  </a:cubicBezTo>
                  <a:cubicBezTo>
                    <a:pt x="97" y="135"/>
                    <a:pt x="111" y="122"/>
                    <a:pt x="113" y="105"/>
                  </a:cubicBezTo>
                  <a:cubicBezTo>
                    <a:pt x="123" y="105"/>
                    <a:pt x="123" y="105"/>
                    <a:pt x="123" y="105"/>
                  </a:cubicBezTo>
                  <a:cubicBezTo>
                    <a:pt x="121" y="127"/>
                    <a:pt x="103" y="144"/>
                    <a:pt x="80" y="144"/>
                  </a:cubicBezTo>
                  <a:close/>
                  <a:moveTo>
                    <a:pt x="80" y="144"/>
                  </a:moveTo>
                  <a:cubicBezTo>
                    <a:pt x="80" y="144"/>
                    <a:pt x="80" y="144"/>
                    <a:pt x="80" y="144"/>
                  </a:cubicBezTo>
                </a:path>
              </a:pathLst>
            </a:custGeom>
            <a:solidFill>
              <a:schemeClr val="bg1"/>
            </a:solidFill>
            <a:ln>
              <a:solidFill>
                <a:srgbClr val="74BD15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912760" y="2002852"/>
            <a:ext cx="4572259" cy="2133600"/>
            <a:chOff x="4571160" y="1107804"/>
            <a:chExt cx="3429194" cy="1600200"/>
          </a:xfrm>
        </p:grpSpPr>
        <p:sp>
          <p:nvSpPr>
            <p:cNvPr id="9" name="Rectangle 12"/>
            <p:cNvSpPr/>
            <p:nvPr/>
          </p:nvSpPr>
          <p:spPr>
            <a:xfrm>
              <a:off x="4571354" y="1107804"/>
              <a:ext cx="3429000" cy="1600200"/>
            </a:xfrm>
            <a:prstGeom prst="rect">
              <a:avLst/>
            </a:prstGeom>
            <a:noFill/>
            <a:ln w="38100">
              <a:solidFill>
                <a:srgbClr val="74B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440000" anchor="t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此部分内容作为文字排版占位显示</a:t>
              </a:r>
              <a:b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</a:b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（建议使用主题字）</a:t>
              </a: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0" name="Right Triangle 13"/>
            <p:cNvSpPr/>
            <p:nvPr/>
          </p:nvSpPr>
          <p:spPr>
            <a:xfrm rot="10800000">
              <a:off x="7218934" y="1107805"/>
              <a:ext cx="781226" cy="781226"/>
            </a:xfrm>
            <a:prstGeom prst="rtTriangle">
              <a:avLst/>
            </a:prstGeom>
            <a:solidFill>
              <a:srgbClr val="74BD1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11" name="Right Triangle 14"/>
            <p:cNvSpPr/>
            <p:nvPr/>
          </p:nvSpPr>
          <p:spPr>
            <a:xfrm>
              <a:off x="4571160" y="1863328"/>
              <a:ext cx="842655" cy="842655"/>
            </a:xfrm>
            <a:prstGeom prst="rtTriangle">
              <a:avLst/>
            </a:prstGeom>
            <a:solidFill>
              <a:srgbClr val="3D6E29"/>
            </a:solidFill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 rot="2700000">
              <a:off x="7575646" y="1233613"/>
              <a:ext cx="330859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lt"/>
                </a:rPr>
                <a:t>02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25" name="Freeform: Shape 39"/>
            <p:cNvSpPr>
              <a:spLocks noChangeAspect="1"/>
            </p:cNvSpPr>
            <p:nvPr/>
          </p:nvSpPr>
          <p:spPr bwMode="auto">
            <a:xfrm>
              <a:off x="4723053" y="2363106"/>
              <a:ext cx="260521" cy="233938"/>
            </a:xfrm>
            <a:custGeom>
              <a:avLst/>
              <a:gdLst>
                <a:gd name="connsiteX0" fmla="*/ 243830 w 508000"/>
                <a:gd name="connsiteY0" fmla="*/ 161416 h 456163"/>
                <a:gd name="connsiteX1" fmla="*/ 275464 w 508000"/>
                <a:gd name="connsiteY1" fmla="*/ 161416 h 456163"/>
                <a:gd name="connsiteX2" fmla="*/ 290970 w 508000"/>
                <a:gd name="connsiteY2" fmla="*/ 161416 h 456163"/>
                <a:gd name="connsiteX3" fmla="*/ 303996 w 508000"/>
                <a:gd name="connsiteY3" fmla="*/ 164526 h 456163"/>
                <a:gd name="connsiteX4" fmla="*/ 312990 w 508000"/>
                <a:gd name="connsiteY4" fmla="*/ 173544 h 456163"/>
                <a:gd name="connsiteX5" fmla="*/ 316401 w 508000"/>
                <a:gd name="connsiteY5" fmla="*/ 189714 h 456163"/>
                <a:gd name="connsiteX6" fmla="*/ 312990 w 508000"/>
                <a:gd name="connsiteY6" fmla="*/ 205884 h 456163"/>
                <a:gd name="connsiteX7" fmla="*/ 304306 w 508000"/>
                <a:gd name="connsiteY7" fmla="*/ 214591 h 456163"/>
                <a:gd name="connsiteX8" fmla="*/ 291280 w 508000"/>
                <a:gd name="connsiteY8" fmla="*/ 218633 h 456163"/>
                <a:gd name="connsiteX9" fmla="*/ 275464 w 508000"/>
                <a:gd name="connsiteY9" fmla="*/ 218633 h 456163"/>
                <a:gd name="connsiteX10" fmla="*/ 243830 w 508000"/>
                <a:gd name="connsiteY10" fmla="*/ 218633 h 456163"/>
                <a:gd name="connsiteX11" fmla="*/ 243830 w 508000"/>
                <a:gd name="connsiteY11" fmla="*/ 161416 h 456163"/>
                <a:gd name="connsiteX12" fmla="*/ 196270 w 508000"/>
                <a:gd name="connsiteY12" fmla="*/ 123587 h 456163"/>
                <a:gd name="connsiteX13" fmla="*/ 196270 w 508000"/>
                <a:gd name="connsiteY13" fmla="*/ 332576 h 456163"/>
                <a:gd name="connsiteX14" fmla="*/ 243792 w 508000"/>
                <a:gd name="connsiteY14" fmla="*/ 332576 h 456163"/>
                <a:gd name="connsiteX15" fmla="*/ 243792 w 508000"/>
                <a:gd name="connsiteY15" fmla="*/ 256495 h 456163"/>
                <a:gd name="connsiteX16" fmla="*/ 288208 w 508000"/>
                <a:gd name="connsiteY16" fmla="*/ 256495 h 456163"/>
                <a:gd name="connsiteX17" fmla="*/ 322063 w 508000"/>
                <a:gd name="connsiteY17" fmla="*/ 251527 h 456163"/>
                <a:gd name="connsiteX18" fmla="*/ 344737 w 508000"/>
                <a:gd name="connsiteY18" fmla="*/ 236932 h 456163"/>
                <a:gd name="connsiteX19" fmla="*/ 357782 w 508000"/>
                <a:gd name="connsiteY19" fmla="*/ 215194 h 456163"/>
                <a:gd name="connsiteX20" fmla="*/ 361509 w 508000"/>
                <a:gd name="connsiteY20" fmla="*/ 190041 h 456163"/>
                <a:gd name="connsiteX21" fmla="*/ 357782 w 508000"/>
                <a:gd name="connsiteY21" fmla="*/ 164888 h 456163"/>
                <a:gd name="connsiteX22" fmla="*/ 344737 w 508000"/>
                <a:gd name="connsiteY22" fmla="*/ 143461 h 456163"/>
                <a:gd name="connsiteX23" fmla="*/ 322063 w 508000"/>
                <a:gd name="connsiteY23" fmla="*/ 128555 h 456163"/>
                <a:gd name="connsiteX24" fmla="*/ 288208 w 508000"/>
                <a:gd name="connsiteY24" fmla="*/ 123587 h 456163"/>
                <a:gd name="connsiteX25" fmla="*/ 196270 w 508000"/>
                <a:gd name="connsiteY25" fmla="*/ 123587 h 456163"/>
                <a:gd name="connsiteX26" fmla="*/ 151233 w 508000"/>
                <a:gd name="connsiteY26" fmla="*/ 47506 h 456163"/>
                <a:gd name="connsiteX27" fmla="*/ 356850 w 508000"/>
                <a:gd name="connsiteY27" fmla="*/ 47506 h 456163"/>
                <a:gd name="connsiteX28" fmla="*/ 459969 w 508000"/>
                <a:gd name="connsiteY28" fmla="*/ 227926 h 456163"/>
                <a:gd name="connsiteX29" fmla="*/ 356850 w 508000"/>
                <a:gd name="connsiteY29" fmla="*/ 408657 h 456163"/>
                <a:gd name="connsiteX30" fmla="*/ 151233 w 508000"/>
                <a:gd name="connsiteY30" fmla="*/ 408657 h 456163"/>
                <a:gd name="connsiteX31" fmla="*/ 48425 w 508000"/>
                <a:gd name="connsiteY31" fmla="*/ 227926 h 456163"/>
                <a:gd name="connsiteX32" fmla="*/ 151233 w 508000"/>
                <a:gd name="connsiteY32" fmla="*/ 47506 h 456163"/>
                <a:gd name="connsiteX33" fmla="*/ 137925 w 508000"/>
                <a:gd name="connsiteY33" fmla="*/ 18897 h 456163"/>
                <a:gd name="connsiteX34" fmla="*/ 21785 w 508000"/>
                <a:gd name="connsiteY34" fmla="*/ 227950 h 456163"/>
                <a:gd name="connsiteX35" fmla="*/ 137925 w 508000"/>
                <a:gd name="connsiteY35" fmla="*/ 437266 h 456163"/>
                <a:gd name="connsiteX36" fmla="*/ 370206 w 508000"/>
                <a:gd name="connsiteY36" fmla="*/ 437266 h 456163"/>
                <a:gd name="connsiteX37" fmla="*/ 485691 w 508000"/>
                <a:gd name="connsiteY37" fmla="*/ 227950 h 456163"/>
                <a:gd name="connsiteX38" fmla="*/ 368894 w 508000"/>
                <a:gd name="connsiteY38" fmla="*/ 18897 h 456163"/>
                <a:gd name="connsiteX39" fmla="*/ 126770 w 508000"/>
                <a:gd name="connsiteY39" fmla="*/ 0 h 456163"/>
                <a:gd name="connsiteX40" fmla="*/ 381361 w 508000"/>
                <a:gd name="connsiteY40" fmla="*/ 0 h 456163"/>
                <a:gd name="connsiteX41" fmla="*/ 387004 w 508000"/>
                <a:gd name="connsiteY41" fmla="*/ 9580 h 456163"/>
                <a:gd name="connsiteX42" fmla="*/ 503145 w 508000"/>
                <a:gd name="connsiteY42" fmla="*/ 218895 h 456163"/>
                <a:gd name="connsiteX43" fmla="*/ 508000 w 508000"/>
                <a:gd name="connsiteY43" fmla="*/ 227950 h 456163"/>
                <a:gd name="connsiteX44" fmla="*/ 503145 w 508000"/>
                <a:gd name="connsiteY44" fmla="*/ 237268 h 456163"/>
                <a:gd name="connsiteX45" fmla="*/ 387004 w 508000"/>
                <a:gd name="connsiteY45" fmla="*/ 446321 h 456163"/>
                <a:gd name="connsiteX46" fmla="*/ 381361 w 508000"/>
                <a:gd name="connsiteY46" fmla="*/ 456163 h 456163"/>
                <a:gd name="connsiteX47" fmla="*/ 126770 w 508000"/>
                <a:gd name="connsiteY47" fmla="*/ 456163 h 456163"/>
                <a:gd name="connsiteX48" fmla="*/ 121390 w 508000"/>
                <a:gd name="connsiteY48" fmla="*/ 446321 h 456163"/>
                <a:gd name="connsiteX49" fmla="*/ 5249 w 508000"/>
                <a:gd name="connsiteY49" fmla="*/ 237268 h 456163"/>
                <a:gd name="connsiteX50" fmla="*/ 0 w 508000"/>
                <a:gd name="connsiteY50" fmla="*/ 227950 h 456163"/>
                <a:gd name="connsiteX51" fmla="*/ 4987 w 508000"/>
                <a:gd name="connsiteY51" fmla="*/ 218895 h 456163"/>
                <a:gd name="connsiteX52" fmla="*/ 121390 w 508000"/>
                <a:gd name="connsiteY52" fmla="*/ 9580 h 45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08000" h="456163">
                  <a:moveTo>
                    <a:pt x="243830" y="161416"/>
                  </a:moveTo>
                  <a:cubicBezTo>
                    <a:pt x="243830" y="161416"/>
                    <a:pt x="243830" y="161416"/>
                    <a:pt x="275464" y="161416"/>
                  </a:cubicBezTo>
                  <a:cubicBezTo>
                    <a:pt x="281046" y="161416"/>
                    <a:pt x="290970" y="161416"/>
                    <a:pt x="290970" y="161416"/>
                  </a:cubicBezTo>
                  <a:cubicBezTo>
                    <a:pt x="290970" y="161416"/>
                    <a:pt x="299034" y="161416"/>
                    <a:pt x="303996" y="164526"/>
                  </a:cubicBezTo>
                  <a:cubicBezTo>
                    <a:pt x="307717" y="166702"/>
                    <a:pt x="310819" y="169501"/>
                    <a:pt x="312990" y="173544"/>
                  </a:cubicBezTo>
                  <a:cubicBezTo>
                    <a:pt x="315471" y="177897"/>
                    <a:pt x="316401" y="183183"/>
                    <a:pt x="316401" y="189714"/>
                  </a:cubicBezTo>
                  <a:cubicBezTo>
                    <a:pt x="316401" y="196555"/>
                    <a:pt x="315471" y="201841"/>
                    <a:pt x="312990" y="205884"/>
                  </a:cubicBezTo>
                  <a:cubicBezTo>
                    <a:pt x="310819" y="210237"/>
                    <a:pt x="308338" y="212414"/>
                    <a:pt x="304306" y="214591"/>
                  </a:cubicBezTo>
                  <a:cubicBezTo>
                    <a:pt x="299034" y="218011"/>
                    <a:pt x="291280" y="218633"/>
                    <a:pt x="291280" y="218633"/>
                  </a:cubicBezTo>
                  <a:cubicBezTo>
                    <a:pt x="291280" y="218633"/>
                    <a:pt x="281046" y="218633"/>
                    <a:pt x="275464" y="218633"/>
                  </a:cubicBezTo>
                  <a:cubicBezTo>
                    <a:pt x="275464" y="218633"/>
                    <a:pt x="275464" y="218633"/>
                    <a:pt x="243830" y="218633"/>
                  </a:cubicBezTo>
                  <a:cubicBezTo>
                    <a:pt x="243830" y="218633"/>
                    <a:pt x="243830" y="218633"/>
                    <a:pt x="243830" y="161416"/>
                  </a:cubicBezTo>
                  <a:close/>
                  <a:moveTo>
                    <a:pt x="196270" y="123587"/>
                  </a:moveTo>
                  <a:cubicBezTo>
                    <a:pt x="196270" y="123587"/>
                    <a:pt x="196270" y="123587"/>
                    <a:pt x="196270" y="332576"/>
                  </a:cubicBezTo>
                  <a:cubicBezTo>
                    <a:pt x="196270" y="332576"/>
                    <a:pt x="196270" y="332576"/>
                    <a:pt x="243792" y="332576"/>
                  </a:cubicBezTo>
                  <a:cubicBezTo>
                    <a:pt x="243792" y="332576"/>
                    <a:pt x="243792" y="332576"/>
                    <a:pt x="243792" y="256495"/>
                  </a:cubicBezTo>
                  <a:cubicBezTo>
                    <a:pt x="243792" y="256495"/>
                    <a:pt x="243792" y="256495"/>
                    <a:pt x="288208" y="256495"/>
                  </a:cubicBezTo>
                  <a:cubicBezTo>
                    <a:pt x="301564" y="256495"/>
                    <a:pt x="312745" y="255253"/>
                    <a:pt x="322063" y="251527"/>
                  </a:cubicBezTo>
                  <a:cubicBezTo>
                    <a:pt x="331381" y="247800"/>
                    <a:pt x="339146" y="243453"/>
                    <a:pt x="344737" y="236932"/>
                  </a:cubicBezTo>
                  <a:cubicBezTo>
                    <a:pt x="350638" y="230721"/>
                    <a:pt x="354987" y="223268"/>
                    <a:pt x="357782" y="215194"/>
                  </a:cubicBezTo>
                  <a:cubicBezTo>
                    <a:pt x="360267" y="207121"/>
                    <a:pt x="361509" y="198736"/>
                    <a:pt x="361509" y="190041"/>
                  </a:cubicBezTo>
                  <a:cubicBezTo>
                    <a:pt x="361509" y="181346"/>
                    <a:pt x="360267" y="173272"/>
                    <a:pt x="357782" y="164888"/>
                  </a:cubicBezTo>
                  <a:cubicBezTo>
                    <a:pt x="354987" y="156814"/>
                    <a:pt x="350638" y="149982"/>
                    <a:pt x="344737" y="143461"/>
                  </a:cubicBezTo>
                  <a:cubicBezTo>
                    <a:pt x="339146" y="137250"/>
                    <a:pt x="331381" y="132592"/>
                    <a:pt x="322063" y="128555"/>
                  </a:cubicBezTo>
                  <a:cubicBezTo>
                    <a:pt x="312745" y="124829"/>
                    <a:pt x="301564" y="123587"/>
                    <a:pt x="288208" y="123587"/>
                  </a:cubicBezTo>
                  <a:cubicBezTo>
                    <a:pt x="288208" y="123587"/>
                    <a:pt x="288208" y="123587"/>
                    <a:pt x="196270" y="123587"/>
                  </a:cubicBezTo>
                  <a:close/>
                  <a:moveTo>
                    <a:pt x="151233" y="47506"/>
                  </a:moveTo>
                  <a:cubicBezTo>
                    <a:pt x="151233" y="47506"/>
                    <a:pt x="151233" y="47506"/>
                    <a:pt x="356850" y="47506"/>
                  </a:cubicBezTo>
                  <a:cubicBezTo>
                    <a:pt x="356850" y="47506"/>
                    <a:pt x="356850" y="47506"/>
                    <a:pt x="459969" y="227926"/>
                  </a:cubicBezTo>
                  <a:cubicBezTo>
                    <a:pt x="459969" y="227926"/>
                    <a:pt x="459969" y="227926"/>
                    <a:pt x="356850" y="408657"/>
                  </a:cubicBezTo>
                  <a:lnTo>
                    <a:pt x="151233" y="408657"/>
                  </a:lnTo>
                  <a:cubicBezTo>
                    <a:pt x="151233" y="408657"/>
                    <a:pt x="151233" y="408657"/>
                    <a:pt x="48425" y="227926"/>
                  </a:cubicBezTo>
                  <a:cubicBezTo>
                    <a:pt x="48425" y="227926"/>
                    <a:pt x="48425" y="227926"/>
                    <a:pt x="151233" y="47506"/>
                  </a:cubicBezTo>
                  <a:close/>
                  <a:moveTo>
                    <a:pt x="137925" y="18897"/>
                  </a:moveTo>
                  <a:lnTo>
                    <a:pt x="21785" y="227950"/>
                  </a:lnTo>
                  <a:lnTo>
                    <a:pt x="137925" y="437266"/>
                  </a:lnTo>
                  <a:lnTo>
                    <a:pt x="370206" y="437266"/>
                  </a:lnTo>
                  <a:lnTo>
                    <a:pt x="485691" y="227950"/>
                  </a:lnTo>
                  <a:lnTo>
                    <a:pt x="368894" y="18897"/>
                  </a:lnTo>
                  <a:close/>
                  <a:moveTo>
                    <a:pt x="126770" y="0"/>
                  </a:moveTo>
                  <a:lnTo>
                    <a:pt x="381361" y="0"/>
                  </a:lnTo>
                  <a:lnTo>
                    <a:pt x="387004" y="9580"/>
                  </a:lnTo>
                  <a:lnTo>
                    <a:pt x="503145" y="218895"/>
                  </a:lnTo>
                  <a:lnTo>
                    <a:pt x="508000" y="227950"/>
                  </a:lnTo>
                  <a:lnTo>
                    <a:pt x="503145" y="237268"/>
                  </a:lnTo>
                  <a:lnTo>
                    <a:pt x="387004" y="446321"/>
                  </a:lnTo>
                  <a:lnTo>
                    <a:pt x="381361" y="456163"/>
                  </a:lnTo>
                  <a:lnTo>
                    <a:pt x="126770" y="456163"/>
                  </a:lnTo>
                  <a:lnTo>
                    <a:pt x="121390" y="446321"/>
                  </a:lnTo>
                  <a:lnTo>
                    <a:pt x="5249" y="237268"/>
                  </a:lnTo>
                  <a:lnTo>
                    <a:pt x="0" y="227950"/>
                  </a:lnTo>
                  <a:lnTo>
                    <a:pt x="4987" y="218895"/>
                  </a:lnTo>
                  <a:lnTo>
                    <a:pt x="121390" y="95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26" name="TextBox 32"/>
            <p:cNvSpPr txBox="1"/>
            <p:nvPr/>
          </p:nvSpPr>
          <p:spPr>
            <a:xfrm>
              <a:off x="5680032" y="1460290"/>
              <a:ext cx="1213313" cy="284742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标题文本预设</a:t>
              </a:r>
              <a:endParaRPr kumimoji="0" lang="zh-CN" altLang="en-US" sz="1465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913017" y="4302304"/>
            <a:ext cx="4572000" cy="2134177"/>
            <a:chOff x="4571353" y="2832393"/>
            <a:chExt cx="3429000" cy="1600633"/>
          </a:xfrm>
        </p:grpSpPr>
        <p:sp>
          <p:nvSpPr>
            <p:cNvPr id="18" name="Rectangle 28"/>
            <p:cNvSpPr/>
            <p:nvPr/>
          </p:nvSpPr>
          <p:spPr>
            <a:xfrm>
              <a:off x="4571353" y="2832825"/>
              <a:ext cx="3429000" cy="1600200"/>
            </a:xfrm>
            <a:prstGeom prst="rect">
              <a:avLst/>
            </a:prstGeom>
            <a:noFill/>
            <a:ln w="38100">
              <a:solidFill>
                <a:srgbClr val="74BD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440000" anchor="t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此部分内容作为文字排版占位显示</a:t>
              </a:r>
              <a:b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</a:b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（建议使用主题字）</a:t>
              </a: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9" name="Right Triangle 29"/>
            <p:cNvSpPr/>
            <p:nvPr/>
          </p:nvSpPr>
          <p:spPr>
            <a:xfrm rot="16200000">
              <a:off x="7218934" y="3651800"/>
              <a:ext cx="781226" cy="781226"/>
            </a:xfrm>
            <a:prstGeom prst="rtTriangle">
              <a:avLst/>
            </a:prstGeom>
            <a:solidFill>
              <a:srgbClr val="74BD1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20" name="Right Triangle 30"/>
            <p:cNvSpPr/>
            <p:nvPr/>
          </p:nvSpPr>
          <p:spPr>
            <a:xfrm rot="5400000">
              <a:off x="4571674" y="2832393"/>
              <a:ext cx="842655" cy="842655"/>
            </a:xfrm>
            <a:prstGeom prst="rtTriangle">
              <a:avLst/>
            </a:prstGeom>
            <a:solidFill>
              <a:srgbClr val="3D6E29"/>
            </a:solidFill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21" name="TextBox 31"/>
            <p:cNvSpPr txBox="1"/>
            <p:nvPr/>
          </p:nvSpPr>
          <p:spPr>
            <a:xfrm rot="19095347">
              <a:off x="7580181" y="4039344"/>
              <a:ext cx="330859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+mn-lt"/>
                </a:rPr>
                <a:t>04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22" name="Freeform: Shape 35"/>
            <p:cNvSpPr>
              <a:spLocks noChangeAspect="1"/>
            </p:cNvSpPr>
            <p:nvPr/>
          </p:nvSpPr>
          <p:spPr bwMode="auto">
            <a:xfrm>
              <a:off x="4728110" y="2921260"/>
              <a:ext cx="250405" cy="260523"/>
            </a:xfrm>
            <a:custGeom>
              <a:avLst/>
              <a:gdLst>
                <a:gd name="T0" fmla="*/ 818 w 1611"/>
                <a:gd name="T1" fmla="*/ 977 h 1676"/>
                <a:gd name="T2" fmla="*/ 692 w 1611"/>
                <a:gd name="T3" fmla="*/ 826 h 1676"/>
                <a:gd name="T4" fmla="*/ 411 w 1611"/>
                <a:gd name="T5" fmla="*/ 453 h 1676"/>
                <a:gd name="T6" fmla="*/ 906 w 1611"/>
                <a:gd name="T7" fmla="*/ 306 h 1676"/>
                <a:gd name="T8" fmla="*/ 1249 w 1611"/>
                <a:gd name="T9" fmla="*/ 897 h 1676"/>
                <a:gd name="T10" fmla="*/ 818 w 1611"/>
                <a:gd name="T11" fmla="*/ 950 h 1676"/>
                <a:gd name="T12" fmla="*/ 406 w 1611"/>
                <a:gd name="T13" fmla="*/ 900 h 1676"/>
                <a:gd name="T14" fmla="*/ 519 w 1611"/>
                <a:gd name="T15" fmla="*/ 880 h 1676"/>
                <a:gd name="T16" fmla="*/ 679 w 1611"/>
                <a:gd name="T17" fmla="*/ 678 h 1676"/>
                <a:gd name="T18" fmla="*/ 873 w 1611"/>
                <a:gd name="T19" fmla="*/ 314 h 1676"/>
                <a:gd name="T20" fmla="*/ 944 w 1611"/>
                <a:gd name="T21" fmla="*/ 826 h 1676"/>
                <a:gd name="T22" fmla="*/ 944 w 1611"/>
                <a:gd name="T23" fmla="*/ 826 h 1676"/>
                <a:gd name="T24" fmla="*/ 807 w 1611"/>
                <a:gd name="T25" fmla="*/ 0 h 1676"/>
                <a:gd name="T26" fmla="*/ 218 w 1611"/>
                <a:gd name="T27" fmla="*/ 726 h 1676"/>
                <a:gd name="T28" fmla="*/ 98 w 1611"/>
                <a:gd name="T29" fmla="*/ 1185 h 1676"/>
                <a:gd name="T30" fmla="*/ 57 w 1611"/>
                <a:gd name="T31" fmla="*/ 1233 h 1676"/>
                <a:gd name="T32" fmla="*/ 57 w 1611"/>
                <a:gd name="T33" fmla="*/ 1233 h 1676"/>
                <a:gd name="T34" fmla="*/ 130 w 1611"/>
                <a:gd name="T35" fmla="*/ 1230 h 1676"/>
                <a:gd name="T36" fmla="*/ 171 w 1611"/>
                <a:gd name="T37" fmla="*/ 1279 h 1676"/>
                <a:gd name="T38" fmla="*/ 159 w 1611"/>
                <a:gd name="T39" fmla="*/ 1280 h 1676"/>
                <a:gd name="T40" fmla="*/ 49 w 1611"/>
                <a:gd name="T41" fmla="*/ 1320 h 1676"/>
                <a:gd name="T42" fmla="*/ 178 w 1611"/>
                <a:gd name="T43" fmla="*/ 1320 h 1676"/>
                <a:gd name="T44" fmla="*/ 352 w 1611"/>
                <a:gd name="T45" fmla="*/ 1409 h 1676"/>
                <a:gd name="T46" fmla="*/ 310 w 1611"/>
                <a:gd name="T47" fmla="*/ 1457 h 1676"/>
                <a:gd name="T48" fmla="*/ 466 w 1611"/>
                <a:gd name="T49" fmla="*/ 1454 h 1676"/>
                <a:gd name="T50" fmla="*/ 466 w 1611"/>
                <a:gd name="T51" fmla="*/ 1454 h 1676"/>
                <a:gd name="T52" fmla="*/ 507 w 1611"/>
                <a:gd name="T53" fmla="*/ 1503 h 1676"/>
                <a:gd name="T54" fmla="*/ 409 w 1611"/>
                <a:gd name="T55" fmla="*/ 1480 h 1676"/>
                <a:gd name="T56" fmla="*/ 371 w 1611"/>
                <a:gd name="T57" fmla="*/ 1592 h 1676"/>
                <a:gd name="T58" fmla="*/ 453 w 1611"/>
                <a:gd name="T59" fmla="*/ 1533 h 1676"/>
                <a:gd name="T60" fmla="*/ 1554 w 1611"/>
                <a:gd name="T61" fmla="*/ 1164 h 1676"/>
                <a:gd name="T62" fmla="*/ 1561 w 1611"/>
                <a:gd name="T63" fmla="*/ 1279 h 1676"/>
                <a:gd name="T64" fmla="*/ 1441 w 1611"/>
                <a:gd name="T65" fmla="*/ 1209 h 1676"/>
                <a:gd name="T66" fmla="*/ 1446 w 1611"/>
                <a:gd name="T67" fmla="*/ 1233 h 1676"/>
                <a:gd name="T68" fmla="*/ 1446 w 1611"/>
                <a:gd name="T69" fmla="*/ 1233 h 1676"/>
                <a:gd name="T70" fmla="*/ 1452 w 1611"/>
                <a:gd name="T71" fmla="*/ 1280 h 1676"/>
                <a:gd name="T72" fmla="*/ 1498 w 1611"/>
                <a:gd name="T73" fmla="*/ 1337 h 1676"/>
                <a:gd name="T74" fmla="*/ 1265 w 1611"/>
                <a:gd name="T75" fmla="*/ 1454 h 1676"/>
                <a:gd name="T76" fmla="*/ 1265 w 1611"/>
                <a:gd name="T77" fmla="*/ 1454 h 1676"/>
                <a:gd name="T78" fmla="*/ 1307 w 1611"/>
                <a:gd name="T79" fmla="*/ 1503 h 1676"/>
                <a:gd name="T80" fmla="*/ 1152 w 1611"/>
                <a:gd name="T81" fmla="*/ 1409 h 1676"/>
                <a:gd name="T82" fmla="*/ 1110 w 1611"/>
                <a:gd name="T83" fmla="*/ 1457 h 1676"/>
                <a:gd name="T84" fmla="*/ 1247 w 1611"/>
                <a:gd name="T85" fmla="*/ 1533 h 1676"/>
                <a:gd name="T86" fmla="*/ 1158 w 1611"/>
                <a:gd name="T87" fmla="*/ 1533 h 1676"/>
                <a:gd name="T88" fmla="*/ 1240 w 1611"/>
                <a:gd name="T89" fmla="*/ 1592 h 1676"/>
                <a:gd name="T90" fmla="*/ 818 w 1611"/>
                <a:gd name="T91" fmla="*/ 1514 h 1676"/>
                <a:gd name="T92" fmla="*/ 776 w 1611"/>
                <a:gd name="T93" fmla="*/ 1562 h 1676"/>
                <a:gd name="T94" fmla="*/ 776 w 1611"/>
                <a:gd name="T95" fmla="*/ 1562 h 1676"/>
                <a:gd name="T96" fmla="*/ 849 w 1611"/>
                <a:gd name="T97" fmla="*/ 1559 h 1676"/>
                <a:gd name="T98" fmla="*/ 891 w 1611"/>
                <a:gd name="T99" fmla="*/ 1608 h 1676"/>
                <a:gd name="T100" fmla="*/ 879 w 1611"/>
                <a:gd name="T101" fmla="*/ 1609 h 1676"/>
                <a:gd name="T102" fmla="*/ 768 w 1611"/>
                <a:gd name="T103" fmla="*/ 1649 h 1676"/>
                <a:gd name="T104" fmla="*/ 897 w 1611"/>
                <a:gd name="T105" fmla="*/ 1649 h 1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11" h="1676">
                  <a:moveTo>
                    <a:pt x="926" y="1052"/>
                  </a:moveTo>
                  <a:cubicBezTo>
                    <a:pt x="926" y="1089"/>
                    <a:pt x="877" y="1120"/>
                    <a:pt x="818" y="1120"/>
                  </a:cubicBezTo>
                  <a:cubicBezTo>
                    <a:pt x="758" y="1120"/>
                    <a:pt x="710" y="1089"/>
                    <a:pt x="710" y="1052"/>
                  </a:cubicBezTo>
                  <a:cubicBezTo>
                    <a:pt x="710" y="1014"/>
                    <a:pt x="733" y="977"/>
                    <a:pt x="818" y="977"/>
                  </a:cubicBezTo>
                  <a:cubicBezTo>
                    <a:pt x="905" y="977"/>
                    <a:pt x="926" y="1014"/>
                    <a:pt x="926" y="1052"/>
                  </a:cubicBezTo>
                  <a:close/>
                  <a:moveTo>
                    <a:pt x="749" y="826"/>
                  </a:moveTo>
                  <a:cubicBezTo>
                    <a:pt x="749" y="804"/>
                    <a:pt x="736" y="786"/>
                    <a:pt x="721" y="786"/>
                  </a:cubicBezTo>
                  <a:cubicBezTo>
                    <a:pt x="705" y="786"/>
                    <a:pt x="692" y="804"/>
                    <a:pt x="692" y="826"/>
                  </a:cubicBezTo>
                  <a:cubicBezTo>
                    <a:pt x="692" y="848"/>
                    <a:pt x="705" y="866"/>
                    <a:pt x="721" y="866"/>
                  </a:cubicBezTo>
                  <a:cubicBezTo>
                    <a:pt x="736" y="866"/>
                    <a:pt x="749" y="848"/>
                    <a:pt x="749" y="826"/>
                  </a:cubicBezTo>
                  <a:close/>
                  <a:moveTo>
                    <a:pt x="708" y="306"/>
                  </a:moveTo>
                  <a:cubicBezTo>
                    <a:pt x="708" y="306"/>
                    <a:pt x="558" y="279"/>
                    <a:pt x="411" y="453"/>
                  </a:cubicBezTo>
                  <a:cubicBezTo>
                    <a:pt x="264" y="628"/>
                    <a:pt x="126" y="835"/>
                    <a:pt x="411" y="849"/>
                  </a:cubicBezTo>
                  <a:cubicBezTo>
                    <a:pt x="696" y="863"/>
                    <a:pt x="708" y="306"/>
                    <a:pt x="708" y="306"/>
                  </a:cubicBezTo>
                  <a:close/>
                  <a:moveTo>
                    <a:pt x="1203" y="453"/>
                  </a:moveTo>
                  <a:cubicBezTo>
                    <a:pt x="1055" y="279"/>
                    <a:pt x="906" y="306"/>
                    <a:pt x="906" y="306"/>
                  </a:cubicBezTo>
                  <a:cubicBezTo>
                    <a:pt x="906" y="306"/>
                    <a:pt x="917" y="863"/>
                    <a:pt x="1203" y="849"/>
                  </a:cubicBezTo>
                  <a:cubicBezTo>
                    <a:pt x="1488" y="835"/>
                    <a:pt x="1350" y="628"/>
                    <a:pt x="1203" y="453"/>
                  </a:cubicBezTo>
                  <a:close/>
                  <a:moveTo>
                    <a:pt x="1207" y="901"/>
                  </a:moveTo>
                  <a:cubicBezTo>
                    <a:pt x="1222" y="900"/>
                    <a:pt x="1236" y="899"/>
                    <a:pt x="1249" y="897"/>
                  </a:cubicBezTo>
                  <a:cubicBezTo>
                    <a:pt x="1237" y="1013"/>
                    <a:pt x="1138" y="1103"/>
                    <a:pt x="1019" y="1103"/>
                  </a:cubicBezTo>
                  <a:cubicBezTo>
                    <a:pt x="994" y="1103"/>
                    <a:pt x="970" y="1099"/>
                    <a:pt x="948" y="1092"/>
                  </a:cubicBezTo>
                  <a:cubicBezTo>
                    <a:pt x="954" y="1081"/>
                    <a:pt x="958" y="1069"/>
                    <a:pt x="958" y="1056"/>
                  </a:cubicBezTo>
                  <a:cubicBezTo>
                    <a:pt x="958" y="1017"/>
                    <a:pt x="939" y="950"/>
                    <a:pt x="818" y="950"/>
                  </a:cubicBezTo>
                  <a:cubicBezTo>
                    <a:pt x="693" y="950"/>
                    <a:pt x="679" y="1024"/>
                    <a:pt x="679" y="1056"/>
                  </a:cubicBezTo>
                  <a:cubicBezTo>
                    <a:pt x="679" y="1071"/>
                    <a:pt x="683" y="1084"/>
                    <a:pt x="691" y="1097"/>
                  </a:cubicBezTo>
                  <a:cubicBezTo>
                    <a:pt x="674" y="1101"/>
                    <a:pt x="655" y="1103"/>
                    <a:pt x="637" y="1103"/>
                  </a:cubicBezTo>
                  <a:cubicBezTo>
                    <a:pt x="518" y="1103"/>
                    <a:pt x="421" y="1015"/>
                    <a:pt x="406" y="900"/>
                  </a:cubicBezTo>
                  <a:cubicBezTo>
                    <a:pt x="408" y="900"/>
                    <a:pt x="410" y="901"/>
                    <a:pt x="412" y="901"/>
                  </a:cubicBezTo>
                  <a:cubicBezTo>
                    <a:pt x="416" y="901"/>
                    <a:pt x="420" y="901"/>
                    <a:pt x="424" y="901"/>
                  </a:cubicBezTo>
                  <a:cubicBezTo>
                    <a:pt x="424" y="901"/>
                    <a:pt x="424" y="901"/>
                    <a:pt x="424" y="901"/>
                  </a:cubicBezTo>
                  <a:cubicBezTo>
                    <a:pt x="459" y="901"/>
                    <a:pt x="491" y="893"/>
                    <a:pt x="519" y="880"/>
                  </a:cubicBezTo>
                  <a:cubicBezTo>
                    <a:pt x="524" y="914"/>
                    <a:pt x="540" y="943"/>
                    <a:pt x="568" y="959"/>
                  </a:cubicBezTo>
                  <a:cubicBezTo>
                    <a:pt x="625" y="995"/>
                    <a:pt x="708" y="964"/>
                    <a:pt x="754" y="890"/>
                  </a:cubicBezTo>
                  <a:cubicBezTo>
                    <a:pt x="800" y="817"/>
                    <a:pt x="790" y="728"/>
                    <a:pt x="733" y="693"/>
                  </a:cubicBezTo>
                  <a:cubicBezTo>
                    <a:pt x="717" y="683"/>
                    <a:pt x="698" y="678"/>
                    <a:pt x="679" y="678"/>
                  </a:cubicBezTo>
                  <a:cubicBezTo>
                    <a:pt x="740" y="521"/>
                    <a:pt x="744" y="337"/>
                    <a:pt x="745" y="324"/>
                  </a:cubicBezTo>
                  <a:cubicBezTo>
                    <a:pt x="745" y="312"/>
                    <a:pt x="745" y="312"/>
                    <a:pt x="745" y="312"/>
                  </a:cubicBezTo>
                  <a:cubicBezTo>
                    <a:pt x="765" y="307"/>
                    <a:pt x="786" y="305"/>
                    <a:pt x="807" y="305"/>
                  </a:cubicBezTo>
                  <a:cubicBezTo>
                    <a:pt x="829" y="305"/>
                    <a:pt x="851" y="308"/>
                    <a:pt x="873" y="314"/>
                  </a:cubicBezTo>
                  <a:cubicBezTo>
                    <a:pt x="874" y="324"/>
                    <a:pt x="874" y="324"/>
                    <a:pt x="874" y="324"/>
                  </a:cubicBezTo>
                  <a:cubicBezTo>
                    <a:pt x="874" y="348"/>
                    <a:pt x="889" y="901"/>
                    <a:pt x="1195" y="901"/>
                  </a:cubicBezTo>
                  <a:cubicBezTo>
                    <a:pt x="1199" y="901"/>
                    <a:pt x="1203" y="901"/>
                    <a:pt x="1207" y="901"/>
                  </a:cubicBezTo>
                  <a:close/>
                  <a:moveTo>
                    <a:pt x="944" y="826"/>
                  </a:moveTo>
                  <a:cubicBezTo>
                    <a:pt x="944" y="804"/>
                    <a:pt x="931" y="786"/>
                    <a:pt x="915" y="786"/>
                  </a:cubicBezTo>
                  <a:cubicBezTo>
                    <a:pt x="899" y="786"/>
                    <a:pt x="886" y="804"/>
                    <a:pt x="886" y="826"/>
                  </a:cubicBezTo>
                  <a:cubicBezTo>
                    <a:pt x="886" y="848"/>
                    <a:pt x="899" y="866"/>
                    <a:pt x="915" y="866"/>
                  </a:cubicBezTo>
                  <a:cubicBezTo>
                    <a:pt x="931" y="866"/>
                    <a:pt x="944" y="848"/>
                    <a:pt x="944" y="826"/>
                  </a:cubicBezTo>
                  <a:close/>
                  <a:moveTo>
                    <a:pt x="1532" y="726"/>
                  </a:moveTo>
                  <a:cubicBezTo>
                    <a:pt x="1532" y="1126"/>
                    <a:pt x="1207" y="1451"/>
                    <a:pt x="807" y="1451"/>
                  </a:cubicBezTo>
                  <a:cubicBezTo>
                    <a:pt x="407" y="1451"/>
                    <a:pt x="82" y="1126"/>
                    <a:pt x="82" y="726"/>
                  </a:cubicBezTo>
                  <a:cubicBezTo>
                    <a:pt x="82" y="326"/>
                    <a:pt x="407" y="0"/>
                    <a:pt x="807" y="0"/>
                  </a:cubicBezTo>
                  <a:cubicBezTo>
                    <a:pt x="1207" y="0"/>
                    <a:pt x="1532" y="326"/>
                    <a:pt x="1532" y="726"/>
                  </a:cubicBezTo>
                  <a:close/>
                  <a:moveTo>
                    <a:pt x="1395" y="726"/>
                  </a:moveTo>
                  <a:cubicBezTo>
                    <a:pt x="1395" y="401"/>
                    <a:pt x="1131" y="137"/>
                    <a:pt x="807" y="137"/>
                  </a:cubicBezTo>
                  <a:cubicBezTo>
                    <a:pt x="482" y="137"/>
                    <a:pt x="218" y="401"/>
                    <a:pt x="218" y="726"/>
                  </a:cubicBezTo>
                  <a:cubicBezTo>
                    <a:pt x="218" y="1050"/>
                    <a:pt x="482" y="1314"/>
                    <a:pt x="807" y="1314"/>
                  </a:cubicBezTo>
                  <a:cubicBezTo>
                    <a:pt x="1131" y="1314"/>
                    <a:pt x="1395" y="1050"/>
                    <a:pt x="1395" y="726"/>
                  </a:cubicBezTo>
                  <a:close/>
                  <a:moveTo>
                    <a:pt x="92" y="1230"/>
                  </a:moveTo>
                  <a:cubicBezTo>
                    <a:pt x="105" y="1223"/>
                    <a:pt x="108" y="1203"/>
                    <a:pt x="98" y="1185"/>
                  </a:cubicBezTo>
                  <a:cubicBezTo>
                    <a:pt x="89" y="1166"/>
                    <a:pt x="70" y="1157"/>
                    <a:pt x="57" y="1164"/>
                  </a:cubicBezTo>
                  <a:cubicBezTo>
                    <a:pt x="44" y="1170"/>
                    <a:pt x="41" y="1191"/>
                    <a:pt x="51" y="1209"/>
                  </a:cubicBezTo>
                  <a:cubicBezTo>
                    <a:pt x="61" y="1227"/>
                    <a:pt x="79" y="1237"/>
                    <a:pt x="92" y="1230"/>
                  </a:cubicBezTo>
                  <a:close/>
                  <a:moveTo>
                    <a:pt x="57" y="1233"/>
                  </a:moveTo>
                  <a:cubicBezTo>
                    <a:pt x="47" y="1215"/>
                    <a:pt x="29" y="1205"/>
                    <a:pt x="16" y="1212"/>
                  </a:cubicBezTo>
                  <a:cubicBezTo>
                    <a:pt x="3" y="1219"/>
                    <a:pt x="0" y="1239"/>
                    <a:pt x="10" y="1258"/>
                  </a:cubicBezTo>
                  <a:cubicBezTo>
                    <a:pt x="19" y="1276"/>
                    <a:pt x="38" y="1285"/>
                    <a:pt x="51" y="1279"/>
                  </a:cubicBezTo>
                  <a:cubicBezTo>
                    <a:pt x="64" y="1272"/>
                    <a:pt x="66" y="1251"/>
                    <a:pt x="57" y="1233"/>
                  </a:cubicBezTo>
                  <a:close/>
                  <a:moveTo>
                    <a:pt x="171" y="1209"/>
                  </a:moveTo>
                  <a:cubicBezTo>
                    <a:pt x="180" y="1191"/>
                    <a:pt x="178" y="1170"/>
                    <a:pt x="165" y="1163"/>
                  </a:cubicBezTo>
                  <a:cubicBezTo>
                    <a:pt x="152" y="1157"/>
                    <a:pt x="133" y="1166"/>
                    <a:pt x="124" y="1185"/>
                  </a:cubicBezTo>
                  <a:cubicBezTo>
                    <a:pt x="114" y="1203"/>
                    <a:pt x="117" y="1223"/>
                    <a:pt x="130" y="1230"/>
                  </a:cubicBezTo>
                  <a:cubicBezTo>
                    <a:pt x="143" y="1237"/>
                    <a:pt x="161" y="1227"/>
                    <a:pt x="171" y="1209"/>
                  </a:cubicBezTo>
                  <a:close/>
                  <a:moveTo>
                    <a:pt x="206" y="1212"/>
                  </a:moveTo>
                  <a:cubicBezTo>
                    <a:pt x="193" y="1205"/>
                    <a:pt x="175" y="1215"/>
                    <a:pt x="165" y="1233"/>
                  </a:cubicBezTo>
                  <a:cubicBezTo>
                    <a:pt x="156" y="1251"/>
                    <a:pt x="158" y="1272"/>
                    <a:pt x="171" y="1279"/>
                  </a:cubicBezTo>
                  <a:cubicBezTo>
                    <a:pt x="184" y="1285"/>
                    <a:pt x="203" y="1276"/>
                    <a:pt x="212" y="1258"/>
                  </a:cubicBezTo>
                  <a:cubicBezTo>
                    <a:pt x="222" y="1239"/>
                    <a:pt x="219" y="1219"/>
                    <a:pt x="206" y="1212"/>
                  </a:cubicBezTo>
                  <a:close/>
                  <a:moveTo>
                    <a:pt x="159" y="1288"/>
                  </a:moveTo>
                  <a:cubicBezTo>
                    <a:pt x="159" y="1285"/>
                    <a:pt x="159" y="1283"/>
                    <a:pt x="159" y="1280"/>
                  </a:cubicBezTo>
                  <a:cubicBezTo>
                    <a:pt x="159" y="1258"/>
                    <a:pt x="136" y="1235"/>
                    <a:pt x="114" y="1235"/>
                  </a:cubicBezTo>
                  <a:cubicBezTo>
                    <a:pt x="92" y="1235"/>
                    <a:pt x="69" y="1258"/>
                    <a:pt x="69" y="1280"/>
                  </a:cubicBezTo>
                  <a:cubicBezTo>
                    <a:pt x="69" y="1283"/>
                    <a:pt x="69" y="1285"/>
                    <a:pt x="69" y="1288"/>
                  </a:cubicBezTo>
                  <a:cubicBezTo>
                    <a:pt x="55" y="1288"/>
                    <a:pt x="49" y="1305"/>
                    <a:pt x="49" y="1320"/>
                  </a:cubicBezTo>
                  <a:cubicBezTo>
                    <a:pt x="49" y="1335"/>
                    <a:pt x="61" y="1347"/>
                    <a:pt x="76" y="1347"/>
                  </a:cubicBezTo>
                  <a:cubicBezTo>
                    <a:pt x="90" y="1347"/>
                    <a:pt x="110" y="1338"/>
                    <a:pt x="113" y="1337"/>
                  </a:cubicBezTo>
                  <a:cubicBezTo>
                    <a:pt x="129" y="1345"/>
                    <a:pt x="137" y="1347"/>
                    <a:pt x="151" y="1347"/>
                  </a:cubicBezTo>
                  <a:cubicBezTo>
                    <a:pt x="166" y="1347"/>
                    <a:pt x="178" y="1335"/>
                    <a:pt x="178" y="1320"/>
                  </a:cubicBezTo>
                  <a:cubicBezTo>
                    <a:pt x="178" y="1306"/>
                    <a:pt x="172" y="1289"/>
                    <a:pt x="159" y="1288"/>
                  </a:cubicBezTo>
                  <a:close/>
                  <a:moveTo>
                    <a:pt x="387" y="1475"/>
                  </a:moveTo>
                  <a:cubicBezTo>
                    <a:pt x="400" y="1469"/>
                    <a:pt x="402" y="1448"/>
                    <a:pt x="393" y="1430"/>
                  </a:cubicBezTo>
                  <a:cubicBezTo>
                    <a:pt x="383" y="1411"/>
                    <a:pt x="365" y="1402"/>
                    <a:pt x="352" y="1409"/>
                  </a:cubicBezTo>
                  <a:cubicBezTo>
                    <a:pt x="339" y="1416"/>
                    <a:pt x="336" y="1436"/>
                    <a:pt x="346" y="1454"/>
                  </a:cubicBezTo>
                  <a:cubicBezTo>
                    <a:pt x="355" y="1473"/>
                    <a:pt x="374" y="1482"/>
                    <a:pt x="387" y="1475"/>
                  </a:cubicBezTo>
                  <a:close/>
                  <a:moveTo>
                    <a:pt x="351" y="1478"/>
                  </a:moveTo>
                  <a:cubicBezTo>
                    <a:pt x="342" y="1460"/>
                    <a:pt x="323" y="1451"/>
                    <a:pt x="310" y="1457"/>
                  </a:cubicBezTo>
                  <a:cubicBezTo>
                    <a:pt x="297" y="1464"/>
                    <a:pt x="295" y="1485"/>
                    <a:pt x="304" y="1503"/>
                  </a:cubicBezTo>
                  <a:cubicBezTo>
                    <a:pt x="314" y="1521"/>
                    <a:pt x="332" y="1531"/>
                    <a:pt x="345" y="1524"/>
                  </a:cubicBezTo>
                  <a:cubicBezTo>
                    <a:pt x="358" y="1517"/>
                    <a:pt x="361" y="1497"/>
                    <a:pt x="351" y="1478"/>
                  </a:cubicBezTo>
                  <a:close/>
                  <a:moveTo>
                    <a:pt x="466" y="1454"/>
                  </a:moveTo>
                  <a:cubicBezTo>
                    <a:pt x="475" y="1436"/>
                    <a:pt x="472" y="1416"/>
                    <a:pt x="459" y="1409"/>
                  </a:cubicBezTo>
                  <a:cubicBezTo>
                    <a:pt x="446" y="1402"/>
                    <a:pt x="428" y="1411"/>
                    <a:pt x="418" y="1430"/>
                  </a:cubicBezTo>
                  <a:cubicBezTo>
                    <a:pt x="409" y="1448"/>
                    <a:pt x="412" y="1469"/>
                    <a:pt x="425" y="1475"/>
                  </a:cubicBezTo>
                  <a:cubicBezTo>
                    <a:pt x="438" y="1482"/>
                    <a:pt x="456" y="1473"/>
                    <a:pt x="466" y="1454"/>
                  </a:cubicBezTo>
                  <a:close/>
                  <a:moveTo>
                    <a:pt x="501" y="1457"/>
                  </a:moveTo>
                  <a:cubicBezTo>
                    <a:pt x="488" y="1451"/>
                    <a:pt x="469" y="1460"/>
                    <a:pt x="460" y="1478"/>
                  </a:cubicBezTo>
                  <a:cubicBezTo>
                    <a:pt x="450" y="1497"/>
                    <a:pt x="453" y="1517"/>
                    <a:pt x="466" y="1524"/>
                  </a:cubicBezTo>
                  <a:cubicBezTo>
                    <a:pt x="479" y="1531"/>
                    <a:pt x="497" y="1521"/>
                    <a:pt x="507" y="1503"/>
                  </a:cubicBezTo>
                  <a:cubicBezTo>
                    <a:pt x="516" y="1485"/>
                    <a:pt x="514" y="1464"/>
                    <a:pt x="501" y="1457"/>
                  </a:cubicBezTo>
                  <a:close/>
                  <a:moveTo>
                    <a:pt x="453" y="1533"/>
                  </a:moveTo>
                  <a:cubicBezTo>
                    <a:pt x="454" y="1531"/>
                    <a:pt x="454" y="1528"/>
                    <a:pt x="454" y="1526"/>
                  </a:cubicBezTo>
                  <a:cubicBezTo>
                    <a:pt x="454" y="1504"/>
                    <a:pt x="431" y="1480"/>
                    <a:pt x="409" y="1480"/>
                  </a:cubicBezTo>
                  <a:cubicBezTo>
                    <a:pt x="387" y="1480"/>
                    <a:pt x="363" y="1504"/>
                    <a:pt x="363" y="1526"/>
                  </a:cubicBezTo>
                  <a:cubicBezTo>
                    <a:pt x="363" y="1528"/>
                    <a:pt x="364" y="1531"/>
                    <a:pt x="364" y="1533"/>
                  </a:cubicBezTo>
                  <a:cubicBezTo>
                    <a:pt x="350" y="1534"/>
                    <a:pt x="343" y="1551"/>
                    <a:pt x="343" y="1565"/>
                  </a:cubicBezTo>
                  <a:cubicBezTo>
                    <a:pt x="343" y="1580"/>
                    <a:pt x="356" y="1592"/>
                    <a:pt x="371" y="1592"/>
                  </a:cubicBezTo>
                  <a:cubicBezTo>
                    <a:pt x="384" y="1592"/>
                    <a:pt x="405" y="1583"/>
                    <a:pt x="408" y="1582"/>
                  </a:cubicBezTo>
                  <a:cubicBezTo>
                    <a:pt x="424" y="1591"/>
                    <a:pt x="432" y="1592"/>
                    <a:pt x="445" y="1592"/>
                  </a:cubicBezTo>
                  <a:cubicBezTo>
                    <a:pt x="460" y="1592"/>
                    <a:pt x="472" y="1580"/>
                    <a:pt x="472" y="1565"/>
                  </a:cubicBezTo>
                  <a:cubicBezTo>
                    <a:pt x="472" y="1551"/>
                    <a:pt x="467" y="1535"/>
                    <a:pt x="453" y="1533"/>
                  </a:cubicBezTo>
                  <a:close/>
                  <a:moveTo>
                    <a:pt x="1513" y="1185"/>
                  </a:moveTo>
                  <a:cubicBezTo>
                    <a:pt x="1504" y="1203"/>
                    <a:pt x="1506" y="1223"/>
                    <a:pt x="1519" y="1230"/>
                  </a:cubicBezTo>
                  <a:cubicBezTo>
                    <a:pt x="1532" y="1237"/>
                    <a:pt x="1551" y="1228"/>
                    <a:pt x="1560" y="1209"/>
                  </a:cubicBezTo>
                  <a:cubicBezTo>
                    <a:pt x="1570" y="1191"/>
                    <a:pt x="1567" y="1170"/>
                    <a:pt x="1554" y="1164"/>
                  </a:cubicBezTo>
                  <a:cubicBezTo>
                    <a:pt x="1541" y="1157"/>
                    <a:pt x="1523" y="1166"/>
                    <a:pt x="1513" y="1185"/>
                  </a:cubicBezTo>
                  <a:close/>
                  <a:moveTo>
                    <a:pt x="1595" y="1212"/>
                  </a:moveTo>
                  <a:cubicBezTo>
                    <a:pt x="1582" y="1205"/>
                    <a:pt x="1564" y="1215"/>
                    <a:pt x="1555" y="1233"/>
                  </a:cubicBezTo>
                  <a:cubicBezTo>
                    <a:pt x="1545" y="1251"/>
                    <a:pt x="1548" y="1272"/>
                    <a:pt x="1561" y="1279"/>
                  </a:cubicBezTo>
                  <a:cubicBezTo>
                    <a:pt x="1574" y="1285"/>
                    <a:pt x="1592" y="1276"/>
                    <a:pt x="1602" y="1258"/>
                  </a:cubicBezTo>
                  <a:cubicBezTo>
                    <a:pt x="1611" y="1239"/>
                    <a:pt x="1608" y="1219"/>
                    <a:pt x="1595" y="1212"/>
                  </a:cubicBezTo>
                  <a:close/>
                  <a:moveTo>
                    <a:pt x="1447" y="1163"/>
                  </a:moveTo>
                  <a:cubicBezTo>
                    <a:pt x="1434" y="1170"/>
                    <a:pt x="1431" y="1191"/>
                    <a:pt x="1441" y="1209"/>
                  </a:cubicBezTo>
                  <a:cubicBezTo>
                    <a:pt x="1450" y="1227"/>
                    <a:pt x="1468" y="1237"/>
                    <a:pt x="1481" y="1230"/>
                  </a:cubicBezTo>
                  <a:cubicBezTo>
                    <a:pt x="1494" y="1223"/>
                    <a:pt x="1497" y="1203"/>
                    <a:pt x="1488" y="1184"/>
                  </a:cubicBezTo>
                  <a:cubicBezTo>
                    <a:pt x="1478" y="1166"/>
                    <a:pt x="1460" y="1157"/>
                    <a:pt x="1447" y="1163"/>
                  </a:cubicBezTo>
                  <a:close/>
                  <a:moveTo>
                    <a:pt x="1446" y="1233"/>
                  </a:moveTo>
                  <a:cubicBezTo>
                    <a:pt x="1437" y="1215"/>
                    <a:pt x="1418" y="1205"/>
                    <a:pt x="1405" y="1212"/>
                  </a:cubicBezTo>
                  <a:cubicBezTo>
                    <a:pt x="1392" y="1219"/>
                    <a:pt x="1390" y="1239"/>
                    <a:pt x="1399" y="1258"/>
                  </a:cubicBezTo>
                  <a:cubicBezTo>
                    <a:pt x="1409" y="1276"/>
                    <a:pt x="1427" y="1285"/>
                    <a:pt x="1440" y="1279"/>
                  </a:cubicBezTo>
                  <a:cubicBezTo>
                    <a:pt x="1453" y="1272"/>
                    <a:pt x="1456" y="1251"/>
                    <a:pt x="1446" y="1233"/>
                  </a:cubicBezTo>
                  <a:close/>
                  <a:moveTo>
                    <a:pt x="1542" y="1288"/>
                  </a:moveTo>
                  <a:cubicBezTo>
                    <a:pt x="1542" y="1285"/>
                    <a:pt x="1543" y="1283"/>
                    <a:pt x="1543" y="1280"/>
                  </a:cubicBezTo>
                  <a:cubicBezTo>
                    <a:pt x="1543" y="1258"/>
                    <a:pt x="1519" y="1235"/>
                    <a:pt x="1497" y="1235"/>
                  </a:cubicBezTo>
                  <a:cubicBezTo>
                    <a:pt x="1475" y="1235"/>
                    <a:pt x="1452" y="1258"/>
                    <a:pt x="1452" y="1280"/>
                  </a:cubicBezTo>
                  <a:cubicBezTo>
                    <a:pt x="1452" y="1283"/>
                    <a:pt x="1452" y="1285"/>
                    <a:pt x="1453" y="1288"/>
                  </a:cubicBezTo>
                  <a:cubicBezTo>
                    <a:pt x="1439" y="1289"/>
                    <a:pt x="1434" y="1306"/>
                    <a:pt x="1434" y="1320"/>
                  </a:cubicBezTo>
                  <a:cubicBezTo>
                    <a:pt x="1434" y="1335"/>
                    <a:pt x="1446" y="1347"/>
                    <a:pt x="1461" y="1347"/>
                  </a:cubicBezTo>
                  <a:cubicBezTo>
                    <a:pt x="1474" y="1347"/>
                    <a:pt x="1482" y="1345"/>
                    <a:pt x="1498" y="1337"/>
                  </a:cubicBezTo>
                  <a:cubicBezTo>
                    <a:pt x="1501" y="1338"/>
                    <a:pt x="1522" y="1347"/>
                    <a:pt x="1535" y="1347"/>
                  </a:cubicBezTo>
                  <a:cubicBezTo>
                    <a:pt x="1550" y="1347"/>
                    <a:pt x="1563" y="1335"/>
                    <a:pt x="1563" y="1320"/>
                  </a:cubicBezTo>
                  <a:cubicBezTo>
                    <a:pt x="1563" y="1305"/>
                    <a:pt x="1556" y="1288"/>
                    <a:pt x="1542" y="1288"/>
                  </a:cubicBezTo>
                  <a:close/>
                  <a:moveTo>
                    <a:pt x="1265" y="1454"/>
                  </a:moveTo>
                  <a:cubicBezTo>
                    <a:pt x="1275" y="1436"/>
                    <a:pt x="1272" y="1416"/>
                    <a:pt x="1259" y="1409"/>
                  </a:cubicBezTo>
                  <a:cubicBezTo>
                    <a:pt x="1246" y="1402"/>
                    <a:pt x="1228" y="1411"/>
                    <a:pt x="1218" y="1430"/>
                  </a:cubicBezTo>
                  <a:cubicBezTo>
                    <a:pt x="1209" y="1448"/>
                    <a:pt x="1211" y="1469"/>
                    <a:pt x="1224" y="1475"/>
                  </a:cubicBezTo>
                  <a:cubicBezTo>
                    <a:pt x="1237" y="1482"/>
                    <a:pt x="1256" y="1473"/>
                    <a:pt x="1265" y="1454"/>
                  </a:cubicBezTo>
                  <a:close/>
                  <a:moveTo>
                    <a:pt x="1301" y="1457"/>
                  </a:moveTo>
                  <a:cubicBezTo>
                    <a:pt x="1288" y="1451"/>
                    <a:pt x="1269" y="1460"/>
                    <a:pt x="1260" y="1478"/>
                  </a:cubicBezTo>
                  <a:cubicBezTo>
                    <a:pt x="1250" y="1497"/>
                    <a:pt x="1253" y="1517"/>
                    <a:pt x="1266" y="1524"/>
                  </a:cubicBezTo>
                  <a:cubicBezTo>
                    <a:pt x="1279" y="1531"/>
                    <a:pt x="1297" y="1521"/>
                    <a:pt x="1307" y="1503"/>
                  </a:cubicBezTo>
                  <a:cubicBezTo>
                    <a:pt x="1316" y="1485"/>
                    <a:pt x="1314" y="1464"/>
                    <a:pt x="1301" y="1457"/>
                  </a:cubicBezTo>
                  <a:close/>
                  <a:moveTo>
                    <a:pt x="1187" y="1475"/>
                  </a:moveTo>
                  <a:cubicBezTo>
                    <a:pt x="1200" y="1469"/>
                    <a:pt x="1202" y="1448"/>
                    <a:pt x="1193" y="1430"/>
                  </a:cubicBezTo>
                  <a:cubicBezTo>
                    <a:pt x="1183" y="1411"/>
                    <a:pt x="1165" y="1402"/>
                    <a:pt x="1152" y="1409"/>
                  </a:cubicBezTo>
                  <a:cubicBezTo>
                    <a:pt x="1139" y="1416"/>
                    <a:pt x="1136" y="1436"/>
                    <a:pt x="1146" y="1454"/>
                  </a:cubicBezTo>
                  <a:cubicBezTo>
                    <a:pt x="1155" y="1473"/>
                    <a:pt x="1174" y="1482"/>
                    <a:pt x="1187" y="1475"/>
                  </a:cubicBezTo>
                  <a:close/>
                  <a:moveTo>
                    <a:pt x="1151" y="1478"/>
                  </a:moveTo>
                  <a:cubicBezTo>
                    <a:pt x="1142" y="1460"/>
                    <a:pt x="1123" y="1451"/>
                    <a:pt x="1110" y="1457"/>
                  </a:cubicBezTo>
                  <a:cubicBezTo>
                    <a:pt x="1097" y="1464"/>
                    <a:pt x="1095" y="1485"/>
                    <a:pt x="1104" y="1503"/>
                  </a:cubicBezTo>
                  <a:cubicBezTo>
                    <a:pt x="1114" y="1521"/>
                    <a:pt x="1132" y="1531"/>
                    <a:pt x="1145" y="1524"/>
                  </a:cubicBezTo>
                  <a:cubicBezTo>
                    <a:pt x="1158" y="1517"/>
                    <a:pt x="1161" y="1497"/>
                    <a:pt x="1151" y="1478"/>
                  </a:cubicBezTo>
                  <a:close/>
                  <a:moveTo>
                    <a:pt x="1247" y="1533"/>
                  </a:moveTo>
                  <a:cubicBezTo>
                    <a:pt x="1248" y="1531"/>
                    <a:pt x="1248" y="1528"/>
                    <a:pt x="1248" y="1526"/>
                  </a:cubicBezTo>
                  <a:cubicBezTo>
                    <a:pt x="1248" y="1504"/>
                    <a:pt x="1225" y="1480"/>
                    <a:pt x="1202" y="1480"/>
                  </a:cubicBezTo>
                  <a:cubicBezTo>
                    <a:pt x="1180" y="1480"/>
                    <a:pt x="1157" y="1504"/>
                    <a:pt x="1157" y="1526"/>
                  </a:cubicBezTo>
                  <a:cubicBezTo>
                    <a:pt x="1157" y="1528"/>
                    <a:pt x="1157" y="1531"/>
                    <a:pt x="1158" y="1533"/>
                  </a:cubicBezTo>
                  <a:cubicBezTo>
                    <a:pt x="1144" y="1535"/>
                    <a:pt x="1139" y="1551"/>
                    <a:pt x="1139" y="1565"/>
                  </a:cubicBezTo>
                  <a:cubicBezTo>
                    <a:pt x="1139" y="1580"/>
                    <a:pt x="1151" y="1592"/>
                    <a:pt x="1166" y="1592"/>
                  </a:cubicBezTo>
                  <a:cubicBezTo>
                    <a:pt x="1179" y="1592"/>
                    <a:pt x="1187" y="1591"/>
                    <a:pt x="1203" y="1582"/>
                  </a:cubicBezTo>
                  <a:cubicBezTo>
                    <a:pt x="1206" y="1583"/>
                    <a:pt x="1227" y="1592"/>
                    <a:pt x="1240" y="1592"/>
                  </a:cubicBezTo>
                  <a:cubicBezTo>
                    <a:pt x="1255" y="1592"/>
                    <a:pt x="1268" y="1580"/>
                    <a:pt x="1268" y="1565"/>
                  </a:cubicBezTo>
                  <a:cubicBezTo>
                    <a:pt x="1268" y="1551"/>
                    <a:pt x="1261" y="1534"/>
                    <a:pt x="1247" y="1533"/>
                  </a:cubicBezTo>
                  <a:close/>
                  <a:moveTo>
                    <a:pt x="812" y="1559"/>
                  </a:moveTo>
                  <a:cubicBezTo>
                    <a:pt x="825" y="1552"/>
                    <a:pt x="827" y="1532"/>
                    <a:pt x="818" y="1514"/>
                  </a:cubicBezTo>
                  <a:cubicBezTo>
                    <a:pt x="808" y="1495"/>
                    <a:pt x="790" y="1486"/>
                    <a:pt x="777" y="1493"/>
                  </a:cubicBezTo>
                  <a:cubicBezTo>
                    <a:pt x="764" y="1499"/>
                    <a:pt x="761" y="1520"/>
                    <a:pt x="771" y="1538"/>
                  </a:cubicBezTo>
                  <a:cubicBezTo>
                    <a:pt x="780" y="1557"/>
                    <a:pt x="799" y="1566"/>
                    <a:pt x="812" y="1559"/>
                  </a:cubicBezTo>
                  <a:close/>
                  <a:moveTo>
                    <a:pt x="776" y="1562"/>
                  </a:moveTo>
                  <a:cubicBezTo>
                    <a:pt x="767" y="1544"/>
                    <a:pt x="748" y="1534"/>
                    <a:pt x="735" y="1541"/>
                  </a:cubicBezTo>
                  <a:cubicBezTo>
                    <a:pt x="722" y="1548"/>
                    <a:pt x="720" y="1568"/>
                    <a:pt x="729" y="1587"/>
                  </a:cubicBezTo>
                  <a:cubicBezTo>
                    <a:pt x="739" y="1605"/>
                    <a:pt x="757" y="1615"/>
                    <a:pt x="770" y="1608"/>
                  </a:cubicBezTo>
                  <a:cubicBezTo>
                    <a:pt x="783" y="1601"/>
                    <a:pt x="786" y="1581"/>
                    <a:pt x="776" y="1562"/>
                  </a:cubicBezTo>
                  <a:close/>
                  <a:moveTo>
                    <a:pt x="890" y="1538"/>
                  </a:moveTo>
                  <a:cubicBezTo>
                    <a:pt x="900" y="1520"/>
                    <a:pt x="897" y="1499"/>
                    <a:pt x="884" y="1493"/>
                  </a:cubicBezTo>
                  <a:cubicBezTo>
                    <a:pt x="871" y="1486"/>
                    <a:pt x="853" y="1495"/>
                    <a:pt x="843" y="1514"/>
                  </a:cubicBezTo>
                  <a:cubicBezTo>
                    <a:pt x="834" y="1532"/>
                    <a:pt x="836" y="1552"/>
                    <a:pt x="849" y="1559"/>
                  </a:cubicBezTo>
                  <a:cubicBezTo>
                    <a:pt x="862" y="1566"/>
                    <a:pt x="881" y="1557"/>
                    <a:pt x="890" y="1538"/>
                  </a:cubicBezTo>
                  <a:close/>
                  <a:moveTo>
                    <a:pt x="926" y="1541"/>
                  </a:moveTo>
                  <a:cubicBezTo>
                    <a:pt x="913" y="1534"/>
                    <a:pt x="894" y="1544"/>
                    <a:pt x="885" y="1562"/>
                  </a:cubicBezTo>
                  <a:cubicBezTo>
                    <a:pt x="875" y="1581"/>
                    <a:pt x="878" y="1601"/>
                    <a:pt x="891" y="1608"/>
                  </a:cubicBezTo>
                  <a:cubicBezTo>
                    <a:pt x="904" y="1615"/>
                    <a:pt x="922" y="1605"/>
                    <a:pt x="932" y="1587"/>
                  </a:cubicBezTo>
                  <a:cubicBezTo>
                    <a:pt x="941" y="1568"/>
                    <a:pt x="938" y="1548"/>
                    <a:pt x="926" y="1541"/>
                  </a:cubicBezTo>
                  <a:close/>
                  <a:moveTo>
                    <a:pt x="878" y="1617"/>
                  </a:moveTo>
                  <a:cubicBezTo>
                    <a:pt x="879" y="1615"/>
                    <a:pt x="879" y="1612"/>
                    <a:pt x="879" y="1609"/>
                  </a:cubicBezTo>
                  <a:cubicBezTo>
                    <a:pt x="879" y="1587"/>
                    <a:pt x="856" y="1564"/>
                    <a:pt x="834" y="1564"/>
                  </a:cubicBezTo>
                  <a:cubicBezTo>
                    <a:pt x="811" y="1564"/>
                    <a:pt x="788" y="1587"/>
                    <a:pt x="788" y="1609"/>
                  </a:cubicBezTo>
                  <a:cubicBezTo>
                    <a:pt x="788" y="1612"/>
                    <a:pt x="788" y="1614"/>
                    <a:pt x="789" y="1617"/>
                  </a:cubicBezTo>
                  <a:cubicBezTo>
                    <a:pt x="774" y="1618"/>
                    <a:pt x="768" y="1634"/>
                    <a:pt x="768" y="1649"/>
                  </a:cubicBezTo>
                  <a:cubicBezTo>
                    <a:pt x="768" y="1664"/>
                    <a:pt x="780" y="1676"/>
                    <a:pt x="795" y="1676"/>
                  </a:cubicBezTo>
                  <a:cubicBezTo>
                    <a:pt x="809" y="1676"/>
                    <a:pt x="830" y="1667"/>
                    <a:pt x="833" y="1666"/>
                  </a:cubicBezTo>
                  <a:cubicBezTo>
                    <a:pt x="849" y="1675"/>
                    <a:pt x="857" y="1676"/>
                    <a:pt x="870" y="1676"/>
                  </a:cubicBezTo>
                  <a:cubicBezTo>
                    <a:pt x="885" y="1676"/>
                    <a:pt x="897" y="1664"/>
                    <a:pt x="897" y="1649"/>
                  </a:cubicBezTo>
                  <a:cubicBezTo>
                    <a:pt x="897" y="1635"/>
                    <a:pt x="892" y="1618"/>
                    <a:pt x="878" y="1617"/>
                  </a:cubicBezTo>
                  <a:close/>
                  <a:moveTo>
                    <a:pt x="878" y="1617"/>
                  </a:moveTo>
                  <a:cubicBezTo>
                    <a:pt x="878" y="1617"/>
                    <a:pt x="878" y="1617"/>
                    <a:pt x="878" y="16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endParaRPr>
            </a:p>
          </p:txBody>
        </p:sp>
        <p:sp>
          <p:nvSpPr>
            <p:cNvPr id="27" name="TextBox 38"/>
            <p:cNvSpPr txBox="1"/>
            <p:nvPr/>
          </p:nvSpPr>
          <p:spPr>
            <a:xfrm>
              <a:off x="5680225" y="3185310"/>
              <a:ext cx="1213313" cy="284742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标题文本预设</a:t>
              </a:r>
              <a:endParaRPr kumimoji="0" lang="zh-CN" altLang="en-US" sz="1465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403615" y="39075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:wipe/>
      </p:transition>
    </mc:Choice>
    <mc:Fallback>
      <p:transition spd="slow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/>
          <p:cNvGrpSpPr/>
          <p:nvPr/>
        </p:nvGrpSpPr>
        <p:grpSpPr>
          <a:xfrm>
            <a:off x="935829" y="2698675"/>
            <a:ext cx="1443121" cy="1503296"/>
            <a:chOff x="700676" y="1624335"/>
            <a:chExt cx="1082675" cy="1127124"/>
          </a:xfrm>
          <a:solidFill>
            <a:srgbClr val="4E7128"/>
          </a:solidFill>
        </p:grpSpPr>
        <p:sp>
          <p:nvSpPr>
            <p:cNvPr id="38" name="Freeform 18"/>
            <p:cNvSpPr/>
            <p:nvPr/>
          </p:nvSpPr>
          <p:spPr bwMode="auto">
            <a:xfrm>
              <a:off x="700676" y="1624335"/>
              <a:ext cx="1082675" cy="603250"/>
            </a:xfrm>
            <a:custGeom>
              <a:avLst/>
              <a:gdLst>
                <a:gd name="T0" fmla="*/ 0 w 682"/>
                <a:gd name="T1" fmla="*/ 191 h 380"/>
                <a:gd name="T2" fmla="*/ 340 w 682"/>
                <a:gd name="T3" fmla="*/ 380 h 380"/>
                <a:gd name="T4" fmla="*/ 682 w 682"/>
                <a:gd name="T5" fmla="*/ 191 h 380"/>
                <a:gd name="T6" fmla="*/ 340 w 682"/>
                <a:gd name="T7" fmla="*/ 0 h 380"/>
                <a:gd name="T8" fmla="*/ 0 w 682"/>
                <a:gd name="T9" fmla="*/ 191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2" h="380">
                  <a:moveTo>
                    <a:pt x="0" y="191"/>
                  </a:moveTo>
                  <a:lnTo>
                    <a:pt x="340" y="380"/>
                  </a:lnTo>
                  <a:lnTo>
                    <a:pt x="682" y="191"/>
                  </a:lnTo>
                  <a:lnTo>
                    <a:pt x="340" y="0"/>
                  </a:lnTo>
                  <a:lnTo>
                    <a:pt x="0" y="191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19"/>
            <p:cNvSpPr/>
            <p:nvPr/>
          </p:nvSpPr>
          <p:spPr bwMode="auto">
            <a:xfrm>
              <a:off x="700676" y="1927547"/>
              <a:ext cx="539750" cy="823912"/>
            </a:xfrm>
            <a:custGeom>
              <a:avLst/>
              <a:gdLst>
                <a:gd name="T0" fmla="*/ 0 w 340"/>
                <a:gd name="T1" fmla="*/ 0 h 519"/>
                <a:gd name="T2" fmla="*/ 0 w 340"/>
                <a:gd name="T3" fmla="*/ 332 h 519"/>
                <a:gd name="T4" fmla="*/ 340 w 340"/>
                <a:gd name="T5" fmla="*/ 519 h 519"/>
                <a:gd name="T6" fmla="*/ 340 w 340"/>
                <a:gd name="T7" fmla="*/ 189 h 519"/>
                <a:gd name="T8" fmla="*/ 0 w 340"/>
                <a:gd name="T9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519">
                  <a:moveTo>
                    <a:pt x="0" y="0"/>
                  </a:moveTo>
                  <a:lnTo>
                    <a:pt x="0" y="332"/>
                  </a:lnTo>
                  <a:lnTo>
                    <a:pt x="340" y="519"/>
                  </a:lnTo>
                  <a:lnTo>
                    <a:pt x="340" y="1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20"/>
            <p:cNvSpPr/>
            <p:nvPr/>
          </p:nvSpPr>
          <p:spPr bwMode="auto">
            <a:xfrm>
              <a:off x="1240426" y="1927547"/>
              <a:ext cx="542925" cy="823912"/>
            </a:xfrm>
            <a:custGeom>
              <a:avLst/>
              <a:gdLst>
                <a:gd name="T0" fmla="*/ 0 w 342"/>
                <a:gd name="T1" fmla="*/ 189 h 519"/>
                <a:gd name="T2" fmla="*/ 0 w 342"/>
                <a:gd name="T3" fmla="*/ 519 h 519"/>
                <a:gd name="T4" fmla="*/ 0 w 342"/>
                <a:gd name="T5" fmla="*/ 519 h 519"/>
                <a:gd name="T6" fmla="*/ 342 w 342"/>
                <a:gd name="T7" fmla="*/ 338 h 519"/>
                <a:gd name="T8" fmla="*/ 342 w 342"/>
                <a:gd name="T9" fmla="*/ 0 h 519"/>
                <a:gd name="T10" fmla="*/ 0 w 342"/>
                <a:gd name="T11" fmla="*/ 18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2" h="519">
                  <a:moveTo>
                    <a:pt x="0" y="189"/>
                  </a:moveTo>
                  <a:lnTo>
                    <a:pt x="0" y="519"/>
                  </a:lnTo>
                  <a:lnTo>
                    <a:pt x="0" y="519"/>
                  </a:lnTo>
                  <a:lnTo>
                    <a:pt x="342" y="338"/>
                  </a:lnTo>
                  <a:lnTo>
                    <a:pt x="342" y="0"/>
                  </a:lnTo>
                  <a:lnTo>
                    <a:pt x="0" y="18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35829" y="3886491"/>
            <a:ext cx="1443121" cy="1101007"/>
            <a:chOff x="700676" y="2514922"/>
            <a:chExt cx="1082675" cy="825500"/>
          </a:xfrm>
          <a:solidFill>
            <a:srgbClr val="4E7128"/>
          </a:solidFill>
        </p:grpSpPr>
        <p:sp>
          <p:nvSpPr>
            <p:cNvPr id="41" name="Freeform 21"/>
            <p:cNvSpPr/>
            <p:nvPr/>
          </p:nvSpPr>
          <p:spPr bwMode="auto">
            <a:xfrm>
              <a:off x="700676" y="2514922"/>
              <a:ext cx="539750" cy="825500"/>
            </a:xfrm>
            <a:custGeom>
              <a:avLst/>
              <a:gdLst>
                <a:gd name="T0" fmla="*/ 0 w 340"/>
                <a:gd name="T1" fmla="*/ 0 h 520"/>
                <a:gd name="T2" fmla="*/ 0 w 340"/>
                <a:gd name="T3" fmla="*/ 332 h 520"/>
                <a:gd name="T4" fmla="*/ 340 w 340"/>
                <a:gd name="T5" fmla="*/ 520 h 520"/>
                <a:gd name="T6" fmla="*/ 340 w 340"/>
                <a:gd name="T7" fmla="*/ 190 h 520"/>
                <a:gd name="T8" fmla="*/ 0 w 340"/>
                <a:gd name="T9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520">
                  <a:moveTo>
                    <a:pt x="0" y="0"/>
                  </a:moveTo>
                  <a:lnTo>
                    <a:pt x="0" y="332"/>
                  </a:lnTo>
                  <a:lnTo>
                    <a:pt x="340" y="520"/>
                  </a:lnTo>
                  <a:lnTo>
                    <a:pt x="34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22"/>
            <p:cNvSpPr/>
            <p:nvPr/>
          </p:nvSpPr>
          <p:spPr bwMode="auto">
            <a:xfrm>
              <a:off x="1240426" y="2514922"/>
              <a:ext cx="542925" cy="825500"/>
            </a:xfrm>
            <a:custGeom>
              <a:avLst/>
              <a:gdLst>
                <a:gd name="T0" fmla="*/ 0 w 342"/>
                <a:gd name="T1" fmla="*/ 190 h 520"/>
                <a:gd name="T2" fmla="*/ 0 w 342"/>
                <a:gd name="T3" fmla="*/ 520 h 520"/>
                <a:gd name="T4" fmla="*/ 0 w 342"/>
                <a:gd name="T5" fmla="*/ 520 h 520"/>
                <a:gd name="T6" fmla="*/ 342 w 342"/>
                <a:gd name="T7" fmla="*/ 338 h 520"/>
                <a:gd name="T8" fmla="*/ 342 w 342"/>
                <a:gd name="T9" fmla="*/ 0 h 520"/>
                <a:gd name="T10" fmla="*/ 0 w 342"/>
                <a:gd name="T11" fmla="*/ 19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2" h="520">
                  <a:moveTo>
                    <a:pt x="0" y="190"/>
                  </a:moveTo>
                  <a:lnTo>
                    <a:pt x="0" y="520"/>
                  </a:lnTo>
                  <a:lnTo>
                    <a:pt x="0" y="520"/>
                  </a:lnTo>
                  <a:lnTo>
                    <a:pt x="342" y="338"/>
                  </a:lnTo>
                  <a:lnTo>
                    <a:pt x="342" y="0"/>
                  </a:lnTo>
                  <a:lnTo>
                    <a:pt x="0" y="1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35829" y="4672018"/>
            <a:ext cx="1443121" cy="1098889"/>
            <a:chOff x="700676" y="3103885"/>
            <a:chExt cx="1082675" cy="823912"/>
          </a:xfrm>
          <a:solidFill>
            <a:srgbClr val="325921"/>
          </a:solidFill>
        </p:grpSpPr>
        <p:sp>
          <p:nvSpPr>
            <p:cNvPr id="43" name="Freeform 23"/>
            <p:cNvSpPr/>
            <p:nvPr/>
          </p:nvSpPr>
          <p:spPr bwMode="auto">
            <a:xfrm>
              <a:off x="700676" y="3103885"/>
              <a:ext cx="539750" cy="823912"/>
            </a:xfrm>
            <a:custGeom>
              <a:avLst/>
              <a:gdLst>
                <a:gd name="T0" fmla="*/ 0 w 340"/>
                <a:gd name="T1" fmla="*/ 0 h 519"/>
                <a:gd name="T2" fmla="*/ 0 w 340"/>
                <a:gd name="T3" fmla="*/ 332 h 519"/>
                <a:gd name="T4" fmla="*/ 340 w 340"/>
                <a:gd name="T5" fmla="*/ 519 h 519"/>
                <a:gd name="T6" fmla="*/ 340 w 340"/>
                <a:gd name="T7" fmla="*/ 189 h 519"/>
                <a:gd name="T8" fmla="*/ 0 w 340"/>
                <a:gd name="T9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519">
                  <a:moveTo>
                    <a:pt x="0" y="0"/>
                  </a:moveTo>
                  <a:lnTo>
                    <a:pt x="0" y="332"/>
                  </a:lnTo>
                  <a:lnTo>
                    <a:pt x="340" y="519"/>
                  </a:lnTo>
                  <a:lnTo>
                    <a:pt x="340" y="1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24"/>
            <p:cNvSpPr/>
            <p:nvPr/>
          </p:nvSpPr>
          <p:spPr bwMode="auto">
            <a:xfrm>
              <a:off x="1240426" y="3103885"/>
              <a:ext cx="542925" cy="823912"/>
            </a:xfrm>
            <a:custGeom>
              <a:avLst/>
              <a:gdLst>
                <a:gd name="T0" fmla="*/ 0 w 342"/>
                <a:gd name="T1" fmla="*/ 189 h 519"/>
                <a:gd name="T2" fmla="*/ 0 w 342"/>
                <a:gd name="T3" fmla="*/ 519 h 519"/>
                <a:gd name="T4" fmla="*/ 0 w 342"/>
                <a:gd name="T5" fmla="*/ 519 h 519"/>
                <a:gd name="T6" fmla="*/ 342 w 342"/>
                <a:gd name="T7" fmla="*/ 338 h 519"/>
                <a:gd name="T8" fmla="*/ 342 w 342"/>
                <a:gd name="T9" fmla="*/ 0 h 519"/>
                <a:gd name="T10" fmla="*/ 0 w 342"/>
                <a:gd name="T11" fmla="*/ 18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2" h="519">
                  <a:moveTo>
                    <a:pt x="0" y="189"/>
                  </a:moveTo>
                  <a:lnTo>
                    <a:pt x="0" y="519"/>
                  </a:lnTo>
                  <a:lnTo>
                    <a:pt x="0" y="519"/>
                  </a:lnTo>
                  <a:lnTo>
                    <a:pt x="342" y="338"/>
                  </a:lnTo>
                  <a:lnTo>
                    <a:pt x="342" y="0"/>
                  </a:lnTo>
                  <a:lnTo>
                    <a:pt x="0" y="1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35829" y="5455426"/>
            <a:ext cx="1443121" cy="1098889"/>
            <a:chOff x="700676" y="3691260"/>
            <a:chExt cx="1082675" cy="823912"/>
          </a:xfrm>
          <a:solidFill>
            <a:srgbClr val="74BD15"/>
          </a:solidFill>
        </p:grpSpPr>
        <p:sp>
          <p:nvSpPr>
            <p:cNvPr id="45" name="Freeform 25"/>
            <p:cNvSpPr/>
            <p:nvPr/>
          </p:nvSpPr>
          <p:spPr bwMode="auto">
            <a:xfrm>
              <a:off x="700676" y="3691260"/>
              <a:ext cx="539750" cy="823912"/>
            </a:xfrm>
            <a:custGeom>
              <a:avLst/>
              <a:gdLst>
                <a:gd name="T0" fmla="*/ 0 w 340"/>
                <a:gd name="T1" fmla="*/ 0 h 519"/>
                <a:gd name="T2" fmla="*/ 0 w 340"/>
                <a:gd name="T3" fmla="*/ 332 h 519"/>
                <a:gd name="T4" fmla="*/ 340 w 340"/>
                <a:gd name="T5" fmla="*/ 519 h 519"/>
                <a:gd name="T6" fmla="*/ 340 w 340"/>
                <a:gd name="T7" fmla="*/ 189 h 519"/>
                <a:gd name="T8" fmla="*/ 0 w 340"/>
                <a:gd name="T9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519">
                  <a:moveTo>
                    <a:pt x="0" y="0"/>
                  </a:moveTo>
                  <a:lnTo>
                    <a:pt x="0" y="332"/>
                  </a:lnTo>
                  <a:lnTo>
                    <a:pt x="340" y="519"/>
                  </a:lnTo>
                  <a:lnTo>
                    <a:pt x="340" y="1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26"/>
            <p:cNvSpPr/>
            <p:nvPr/>
          </p:nvSpPr>
          <p:spPr bwMode="auto">
            <a:xfrm>
              <a:off x="1240426" y="3691260"/>
              <a:ext cx="542925" cy="823912"/>
            </a:xfrm>
            <a:custGeom>
              <a:avLst/>
              <a:gdLst>
                <a:gd name="T0" fmla="*/ 0 w 342"/>
                <a:gd name="T1" fmla="*/ 189 h 519"/>
                <a:gd name="T2" fmla="*/ 0 w 342"/>
                <a:gd name="T3" fmla="*/ 519 h 519"/>
                <a:gd name="T4" fmla="*/ 0 w 342"/>
                <a:gd name="T5" fmla="*/ 519 h 519"/>
                <a:gd name="T6" fmla="*/ 342 w 342"/>
                <a:gd name="T7" fmla="*/ 338 h 519"/>
                <a:gd name="T8" fmla="*/ 342 w 342"/>
                <a:gd name="T9" fmla="*/ 0 h 519"/>
                <a:gd name="T10" fmla="*/ 0 w 342"/>
                <a:gd name="T11" fmla="*/ 18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2" h="519">
                  <a:moveTo>
                    <a:pt x="0" y="189"/>
                  </a:moveTo>
                  <a:lnTo>
                    <a:pt x="0" y="519"/>
                  </a:lnTo>
                  <a:lnTo>
                    <a:pt x="0" y="519"/>
                  </a:lnTo>
                  <a:lnTo>
                    <a:pt x="342" y="338"/>
                  </a:lnTo>
                  <a:lnTo>
                    <a:pt x="342" y="0"/>
                  </a:lnTo>
                  <a:lnTo>
                    <a:pt x="0" y="1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" name="组合 10"/>
          <p:cNvGrpSpPr/>
          <p:nvPr/>
        </p:nvGrpSpPr>
        <p:grpSpPr>
          <a:xfrm>
            <a:off x="2429735" y="3886493"/>
            <a:ext cx="1589127" cy="711419"/>
            <a:chOff x="1821451" y="2514922"/>
            <a:chExt cx="1192213" cy="533400"/>
          </a:xfrm>
          <a:solidFill>
            <a:srgbClr val="3D6E29"/>
          </a:solidFill>
        </p:grpSpPr>
        <p:sp>
          <p:nvSpPr>
            <p:cNvPr id="48" name="Rectangle 28"/>
            <p:cNvSpPr>
              <a:spLocks noChangeArrowheads="1"/>
            </p:cNvSpPr>
            <p:nvPr/>
          </p:nvSpPr>
          <p:spPr bwMode="auto">
            <a:xfrm>
              <a:off x="1821451" y="2514922"/>
              <a:ext cx="927100" cy="5334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Oval 31"/>
            <p:cNvSpPr>
              <a:spLocks noChangeArrowheads="1"/>
            </p:cNvSpPr>
            <p:nvPr/>
          </p:nvSpPr>
          <p:spPr bwMode="auto">
            <a:xfrm>
              <a:off x="2480264" y="2514922"/>
              <a:ext cx="533400" cy="5334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组合 12"/>
          <p:cNvGrpSpPr/>
          <p:nvPr/>
        </p:nvGrpSpPr>
        <p:grpSpPr>
          <a:xfrm>
            <a:off x="2429735" y="5455427"/>
            <a:ext cx="1589127" cy="711419"/>
            <a:chOff x="1821451" y="3691260"/>
            <a:chExt cx="1192213" cy="533400"/>
          </a:xfrm>
          <a:solidFill>
            <a:srgbClr val="203915"/>
          </a:solidFill>
        </p:grpSpPr>
        <p:sp>
          <p:nvSpPr>
            <p:cNvPr id="49" name="Rectangle 29"/>
            <p:cNvSpPr>
              <a:spLocks noChangeArrowheads="1"/>
            </p:cNvSpPr>
            <p:nvPr/>
          </p:nvSpPr>
          <p:spPr bwMode="auto">
            <a:xfrm>
              <a:off x="1821451" y="3691260"/>
              <a:ext cx="927100" cy="533400"/>
            </a:xfrm>
            <a:prstGeom prst="rect">
              <a:avLst/>
            </a:prstGeom>
            <a:solidFill>
              <a:srgbClr val="74BD15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Oval 32"/>
            <p:cNvSpPr>
              <a:spLocks noChangeArrowheads="1"/>
            </p:cNvSpPr>
            <p:nvPr/>
          </p:nvSpPr>
          <p:spPr bwMode="auto">
            <a:xfrm>
              <a:off x="2480264" y="3691260"/>
              <a:ext cx="533400" cy="533400"/>
            </a:xfrm>
            <a:prstGeom prst="ellipse">
              <a:avLst/>
            </a:prstGeom>
            <a:solidFill>
              <a:srgbClr val="74BD15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429735" y="4672019"/>
            <a:ext cx="2477852" cy="711419"/>
            <a:chOff x="1821451" y="3103885"/>
            <a:chExt cx="1858963" cy="533400"/>
          </a:xfrm>
          <a:solidFill>
            <a:srgbClr val="325921"/>
          </a:solidFill>
        </p:grpSpPr>
        <p:sp>
          <p:nvSpPr>
            <p:cNvPr id="50" name="Rectangle 30"/>
            <p:cNvSpPr>
              <a:spLocks noChangeArrowheads="1"/>
            </p:cNvSpPr>
            <p:nvPr/>
          </p:nvSpPr>
          <p:spPr bwMode="auto">
            <a:xfrm>
              <a:off x="1821451" y="3103885"/>
              <a:ext cx="1593850" cy="5334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Oval 33"/>
            <p:cNvSpPr>
              <a:spLocks noChangeArrowheads="1"/>
            </p:cNvSpPr>
            <p:nvPr/>
          </p:nvSpPr>
          <p:spPr bwMode="auto">
            <a:xfrm>
              <a:off x="3147014" y="3103885"/>
              <a:ext cx="533400" cy="5334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9"/>
          <p:cNvGrpSpPr/>
          <p:nvPr/>
        </p:nvGrpSpPr>
        <p:grpSpPr>
          <a:xfrm>
            <a:off x="2429735" y="3103083"/>
            <a:ext cx="2477852" cy="711419"/>
            <a:chOff x="1821451" y="1927547"/>
            <a:chExt cx="1858963" cy="533400"/>
          </a:xfrm>
          <a:solidFill>
            <a:srgbClr val="4E7128"/>
          </a:solidFill>
        </p:grpSpPr>
        <p:sp>
          <p:nvSpPr>
            <p:cNvPr id="47" name="Rectangle 27"/>
            <p:cNvSpPr>
              <a:spLocks noChangeArrowheads="1"/>
            </p:cNvSpPr>
            <p:nvPr/>
          </p:nvSpPr>
          <p:spPr bwMode="auto">
            <a:xfrm>
              <a:off x="1821451" y="1927547"/>
              <a:ext cx="1593850" cy="533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Oval 34"/>
            <p:cNvSpPr>
              <a:spLocks noChangeArrowheads="1"/>
            </p:cNvSpPr>
            <p:nvPr/>
          </p:nvSpPr>
          <p:spPr bwMode="auto">
            <a:xfrm>
              <a:off x="3147014" y="1927547"/>
              <a:ext cx="533400" cy="533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" name="组合 67"/>
          <p:cNvGrpSpPr/>
          <p:nvPr/>
        </p:nvGrpSpPr>
        <p:grpSpPr>
          <a:xfrm>
            <a:off x="3498323" y="4041058"/>
            <a:ext cx="327983" cy="404407"/>
            <a:chOff x="2805113" y="2500313"/>
            <a:chExt cx="246063" cy="303212"/>
          </a:xfrm>
        </p:grpSpPr>
        <p:sp>
          <p:nvSpPr>
            <p:cNvPr id="55" name="Freeform 35"/>
            <p:cNvSpPr/>
            <p:nvPr/>
          </p:nvSpPr>
          <p:spPr bwMode="auto">
            <a:xfrm>
              <a:off x="2868613" y="2500313"/>
              <a:ext cx="182563" cy="192087"/>
            </a:xfrm>
            <a:custGeom>
              <a:avLst/>
              <a:gdLst>
                <a:gd name="T0" fmla="*/ 29 w 57"/>
                <a:gd name="T1" fmla="*/ 15 h 60"/>
                <a:gd name="T2" fmla="*/ 23 w 57"/>
                <a:gd name="T3" fmla="*/ 14 h 60"/>
                <a:gd name="T4" fmla="*/ 23 w 57"/>
                <a:gd name="T5" fmla="*/ 0 h 60"/>
                <a:gd name="T6" fmla="*/ 0 w 57"/>
                <a:gd name="T7" fmla="*/ 23 h 60"/>
                <a:gd name="T8" fmla="*/ 23 w 57"/>
                <a:gd name="T9" fmla="*/ 45 h 60"/>
                <a:gd name="T10" fmla="*/ 23 w 57"/>
                <a:gd name="T11" fmla="*/ 31 h 60"/>
                <a:gd name="T12" fmla="*/ 44 w 57"/>
                <a:gd name="T13" fmla="*/ 50 h 60"/>
                <a:gd name="T14" fmla="*/ 36 w 57"/>
                <a:gd name="T15" fmla="*/ 60 h 60"/>
                <a:gd name="T16" fmla="*/ 54 w 57"/>
                <a:gd name="T17" fmla="*/ 46 h 60"/>
                <a:gd name="T18" fmla="*/ 29 w 57"/>
                <a:gd name="T19" fmla="*/ 1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60">
                  <a:moveTo>
                    <a:pt x="29" y="15"/>
                  </a:moveTo>
                  <a:cubicBezTo>
                    <a:pt x="27" y="15"/>
                    <a:pt x="25" y="14"/>
                    <a:pt x="23" y="1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0" y="32"/>
                    <a:pt x="47" y="40"/>
                    <a:pt x="44" y="50"/>
                  </a:cubicBezTo>
                  <a:cubicBezTo>
                    <a:pt x="43" y="54"/>
                    <a:pt x="40" y="57"/>
                    <a:pt x="36" y="60"/>
                  </a:cubicBezTo>
                  <a:cubicBezTo>
                    <a:pt x="45" y="58"/>
                    <a:pt x="52" y="53"/>
                    <a:pt x="54" y="46"/>
                  </a:cubicBezTo>
                  <a:cubicBezTo>
                    <a:pt x="57" y="34"/>
                    <a:pt x="46" y="20"/>
                    <a:pt x="2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36"/>
            <p:cNvSpPr/>
            <p:nvPr/>
          </p:nvSpPr>
          <p:spPr bwMode="auto">
            <a:xfrm>
              <a:off x="2805113" y="2611438"/>
              <a:ext cx="182563" cy="192087"/>
            </a:xfrm>
            <a:custGeom>
              <a:avLst/>
              <a:gdLst>
                <a:gd name="T0" fmla="*/ 28 w 57"/>
                <a:gd name="T1" fmla="*/ 44 h 60"/>
                <a:gd name="T2" fmla="*/ 34 w 57"/>
                <a:gd name="T3" fmla="*/ 46 h 60"/>
                <a:gd name="T4" fmla="*/ 34 w 57"/>
                <a:gd name="T5" fmla="*/ 60 h 60"/>
                <a:gd name="T6" fmla="*/ 57 w 57"/>
                <a:gd name="T7" fmla="*/ 37 h 60"/>
                <a:gd name="T8" fmla="*/ 34 w 57"/>
                <a:gd name="T9" fmla="*/ 15 h 60"/>
                <a:gd name="T10" fmla="*/ 34 w 57"/>
                <a:gd name="T11" fmla="*/ 29 h 60"/>
                <a:gd name="T12" fmla="*/ 13 w 57"/>
                <a:gd name="T13" fmla="*/ 10 h 60"/>
                <a:gd name="T14" fmla="*/ 21 w 57"/>
                <a:gd name="T15" fmla="*/ 0 h 60"/>
                <a:gd name="T16" fmla="*/ 3 w 57"/>
                <a:gd name="T17" fmla="*/ 14 h 60"/>
                <a:gd name="T18" fmla="*/ 28 w 57"/>
                <a:gd name="T19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60">
                  <a:moveTo>
                    <a:pt x="28" y="44"/>
                  </a:moveTo>
                  <a:cubicBezTo>
                    <a:pt x="30" y="45"/>
                    <a:pt x="32" y="45"/>
                    <a:pt x="34" y="46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17" y="28"/>
                    <a:pt x="10" y="19"/>
                    <a:pt x="13" y="10"/>
                  </a:cubicBezTo>
                  <a:cubicBezTo>
                    <a:pt x="14" y="5"/>
                    <a:pt x="17" y="2"/>
                    <a:pt x="21" y="0"/>
                  </a:cubicBezTo>
                  <a:cubicBezTo>
                    <a:pt x="12" y="2"/>
                    <a:pt x="5" y="7"/>
                    <a:pt x="3" y="14"/>
                  </a:cubicBezTo>
                  <a:cubicBezTo>
                    <a:pt x="0" y="26"/>
                    <a:pt x="11" y="40"/>
                    <a:pt x="28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5" name="组合 69"/>
          <p:cNvGrpSpPr/>
          <p:nvPr/>
        </p:nvGrpSpPr>
        <p:grpSpPr>
          <a:xfrm>
            <a:off x="3515248" y="5658689"/>
            <a:ext cx="294125" cy="260431"/>
            <a:chOff x="2817813" y="3713163"/>
            <a:chExt cx="220662" cy="195262"/>
          </a:xfrm>
        </p:grpSpPr>
        <p:sp>
          <p:nvSpPr>
            <p:cNvPr id="57" name="Freeform 37"/>
            <p:cNvSpPr>
              <a:spLocks noEditPoints="1"/>
            </p:cNvSpPr>
            <p:nvPr/>
          </p:nvSpPr>
          <p:spPr bwMode="auto">
            <a:xfrm>
              <a:off x="2817813" y="3713163"/>
              <a:ext cx="153988" cy="195262"/>
            </a:xfrm>
            <a:custGeom>
              <a:avLst/>
              <a:gdLst>
                <a:gd name="T0" fmla="*/ 24 w 48"/>
                <a:gd name="T1" fmla="*/ 27 h 61"/>
                <a:gd name="T2" fmla="*/ 0 w 48"/>
                <a:gd name="T3" fmla="*/ 59 h 61"/>
                <a:gd name="T4" fmla="*/ 0 w 48"/>
                <a:gd name="T5" fmla="*/ 61 h 61"/>
                <a:gd name="T6" fmla="*/ 48 w 48"/>
                <a:gd name="T7" fmla="*/ 61 h 61"/>
                <a:gd name="T8" fmla="*/ 48 w 48"/>
                <a:gd name="T9" fmla="*/ 59 h 61"/>
                <a:gd name="T10" fmla="*/ 24 w 48"/>
                <a:gd name="T11" fmla="*/ 27 h 61"/>
                <a:gd name="T12" fmla="*/ 24 w 48"/>
                <a:gd name="T13" fmla="*/ 23 h 61"/>
                <a:gd name="T14" fmla="*/ 36 w 48"/>
                <a:gd name="T15" fmla="*/ 11 h 61"/>
                <a:gd name="T16" fmla="*/ 24 w 48"/>
                <a:gd name="T17" fmla="*/ 0 h 61"/>
                <a:gd name="T18" fmla="*/ 12 w 48"/>
                <a:gd name="T19" fmla="*/ 11 h 61"/>
                <a:gd name="T20" fmla="*/ 24 w 48"/>
                <a:gd name="T21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61">
                  <a:moveTo>
                    <a:pt x="24" y="27"/>
                  </a:moveTo>
                  <a:cubicBezTo>
                    <a:pt x="11" y="27"/>
                    <a:pt x="0" y="41"/>
                    <a:pt x="0" y="59"/>
                  </a:cubicBezTo>
                  <a:cubicBezTo>
                    <a:pt x="0" y="60"/>
                    <a:pt x="0" y="60"/>
                    <a:pt x="0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0"/>
                    <a:pt x="48" y="60"/>
                    <a:pt x="48" y="59"/>
                  </a:cubicBezTo>
                  <a:cubicBezTo>
                    <a:pt x="48" y="41"/>
                    <a:pt x="37" y="27"/>
                    <a:pt x="24" y="27"/>
                  </a:cubicBezTo>
                  <a:close/>
                  <a:moveTo>
                    <a:pt x="24" y="23"/>
                  </a:moveTo>
                  <a:cubicBezTo>
                    <a:pt x="31" y="23"/>
                    <a:pt x="36" y="18"/>
                    <a:pt x="36" y="11"/>
                  </a:cubicBezTo>
                  <a:cubicBezTo>
                    <a:pt x="36" y="5"/>
                    <a:pt x="31" y="0"/>
                    <a:pt x="24" y="0"/>
                  </a:cubicBezTo>
                  <a:cubicBezTo>
                    <a:pt x="17" y="0"/>
                    <a:pt x="12" y="5"/>
                    <a:pt x="12" y="11"/>
                  </a:cubicBezTo>
                  <a:cubicBezTo>
                    <a:pt x="12" y="18"/>
                    <a:pt x="17" y="23"/>
                    <a:pt x="24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38"/>
            <p:cNvSpPr>
              <a:spLocks noEditPoints="1"/>
            </p:cNvSpPr>
            <p:nvPr/>
          </p:nvSpPr>
          <p:spPr bwMode="auto">
            <a:xfrm>
              <a:off x="2962275" y="3778250"/>
              <a:ext cx="76200" cy="130175"/>
            </a:xfrm>
            <a:custGeom>
              <a:avLst/>
              <a:gdLst>
                <a:gd name="T0" fmla="*/ 8 w 24"/>
                <a:gd name="T1" fmla="*/ 18 h 41"/>
                <a:gd name="T2" fmla="*/ 5 w 24"/>
                <a:gd name="T3" fmla="*/ 19 h 41"/>
                <a:gd name="T4" fmla="*/ 10 w 24"/>
                <a:gd name="T5" fmla="*/ 39 h 41"/>
                <a:gd name="T6" fmla="*/ 10 w 24"/>
                <a:gd name="T7" fmla="*/ 41 h 41"/>
                <a:gd name="T8" fmla="*/ 24 w 24"/>
                <a:gd name="T9" fmla="*/ 41 h 41"/>
                <a:gd name="T10" fmla="*/ 24 w 24"/>
                <a:gd name="T11" fmla="*/ 40 h 41"/>
                <a:gd name="T12" fmla="*/ 8 w 24"/>
                <a:gd name="T13" fmla="*/ 18 h 41"/>
                <a:gd name="T14" fmla="*/ 16 w 24"/>
                <a:gd name="T15" fmla="*/ 8 h 41"/>
                <a:gd name="T16" fmla="*/ 8 w 24"/>
                <a:gd name="T17" fmla="*/ 0 h 41"/>
                <a:gd name="T18" fmla="*/ 0 w 24"/>
                <a:gd name="T19" fmla="*/ 8 h 41"/>
                <a:gd name="T20" fmla="*/ 8 w 24"/>
                <a:gd name="T21" fmla="*/ 16 h 41"/>
                <a:gd name="T22" fmla="*/ 16 w 24"/>
                <a:gd name="T23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41">
                  <a:moveTo>
                    <a:pt x="8" y="18"/>
                  </a:moveTo>
                  <a:cubicBezTo>
                    <a:pt x="7" y="18"/>
                    <a:pt x="6" y="18"/>
                    <a:pt x="5" y="19"/>
                  </a:cubicBezTo>
                  <a:cubicBezTo>
                    <a:pt x="8" y="24"/>
                    <a:pt x="10" y="32"/>
                    <a:pt x="10" y="39"/>
                  </a:cubicBezTo>
                  <a:cubicBezTo>
                    <a:pt x="10" y="40"/>
                    <a:pt x="10" y="40"/>
                    <a:pt x="10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41"/>
                    <a:pt x="24" y="40"/>
                    <a:pt x="24" y="40"/>
                  </a:cubicBezTo>
                  <a:cubicBezTo>
                    <a:pt x="24" y="28"/>
                    <a:pt x="17" y="18"/>
                    <a:pt x="8" y="18"/>
                  </a:cubicBezTo>
                  <a:close/>
                  <a:moveTo>
                    <a:pt x="16" y="8"/>
                  </a:moveTo>
                  <a:cubicBezTo>
                    <a:pt x="16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3" y="16"/>
                    <a:pt x="16" y="12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6" name="组合 66"/>
          <p:cNvGrpSpPr/>
          <p:nvPr/>
        </p:nvGrpSpPr>
        <p:grpSpPr>
          <a:xfrm>
            <a:off x="4423020" y="3283057"/>
            <a:ext cx="258153" cy="349357"/>
            <a:chOff x="3498850" y="1931988"/>
            <a:chExt cx="193675" cy="261937"/>
          </a:xfrm>
        </p:grpSpPr>
        <p:sp>
          <p:nvSpPr>
            <p:cNvPr id="59" name="Freeform 39"/>
            <p:cNvSpPr>
              <a:spLocks noEditPoints="1"/>
            </p:cNvSpPr>
            <p:nvPr/>
          </p:nvSpPr>
          <p:spPr bwMode="auto">
            <a:xfrm>
              <a:off x="3498850" y="1931988"/>
              <a:ext cx="193675" cy="261937"/>
            </a:xfrm>
            <a:custGeom>
              <a:avLst/>
              <a:gdLst>
                <a:gd name="T0" fmla="*/ 122 w 122"/>
                <a:gd name="T1" fmla="*/ 32 h 165"/>
                <a:gd name="T2" fmla="*/ 88 w 122"/>
                <a:gd name="T3" fmla="*/ 0 h 165"/>
                <a:gd name="T4" fmla="*/ 0 w 122"/>
                <a:gd name="T5" fmla="*/ 0 h 165"/>
                <a:gd name="T6" fmla="*/ 0 w 122"/>
                <a:gd name="T7" fmla="*/ 165 h 165"/>
                <a:gd name="T8" fmla="*/ 122 w 122"/>
                <a:gd name="T9" fmla="*/ 165 h 165"/>
                <a:gd name="T10" fmla="*/ 122 w 122"/>
                <a:gd name="T11" fmla="*/ 32 h 165"/>
                <a:gd name="T12" fmla="*/ 108 w 122"/>
                <a:gd name="T13" fmla="*/ 38 h 165"/>
                <a:gd name="T14" fmla="*/ 86 w 122"/>
                <a:gd name="T15" fmla="*/ 38 h 165"/>
                <a:gd name="T16" fmla="*/ 86 w 122"/>
                <a:gd name="T17" fmla="*/ 16 h 165"/>
                <a:gd name="T18" fmla="*/ 108 w 122"/>
                <a:gd name="T19" fmla="*/ 38 h 165"/>
                <a:gd name="T20" fmla="*/ 108 w 122"/>
                <a:gd name="T21" fmla="*/ 153 h 165"/>
                <a:gd name="T22" fmla="*/ 14 w 122"/>
                <a:gd name="T23" fmla="*/ 153 h 165"/>
                <a:gd name="T24" fmla="*/ 14 w 122"/>
                <a:gd name="T25" fmla="*/ 14 h 165"/>
                <a:gd name="T26" fmla="*/ 72 w 122"/>
                <a:gd name="T27" fmla="*/ 14 h 165"/>
                <a:gd name="T28" fmla="*/ 72 w 122"/>
                <a:gd name="T29" fmla="*/ 50 h 165"/>
                <a:gd name="T30" fmla="*/ 108 w 122"/>
                <a:gd name="T31" fmla="*/ 50 h 165"/>
                <a:gd name="T32" fmla="*/ 108 w 122"/>
                <a:gd name="T33" fmla="*/ 15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2" h="165">
                  <a:moveTo>
                    <a:pt x="122" y="32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165"/>
                  </a:lnTo>
                  <a:lnTo>
                    <a:pt x="122" y="165"/>
                  </a:lnTo>
                  <a:lnTo>
                    <a:pt x="122" y="32"/>
                  </a:lnTo>
                  <a:close/>
                  <a:moveTo>
                    <a:pt x="108" y="38"/>
                  </a:moveTo>
                  <a:lnTo>
                    <a:pt x="86" y="38"/>
                  </a:lnTo>
                  <a:lnTo>
                    <a:pt x="86" y="16"/>
                  </a:lnTo>
                  <a:lnTo>
                    <a:pt x="108" y="38"/>
                  </a:lnTo>
                  <a:close/>
                  <a:moveTo>
                    <a:pt x="108" y="153"/>
                  </a:moveTo>
                  <a:lnTo>
                    <a:pt x="14" y="153"/>
                  </a:lnTo>
                  <a:lnTo>
                    <a:pt x="14" y="14"/>
                  </a:lnTo>
                  <a:lnTo>
                    <a:pt x="72" y="14"/>
                  </a:lnTo>
                  <a:lnTo>
                    <a:pt x="72" y="50"/>
                  </a:lnTo>
                  <a:lnTo>
                    <a:pt x="108" y="50"/>
                  </a:lnTo>
                  <a:lnTo>
                    <a:pt x="108" y="1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Rectangle 40"/>
            <p:cNvSpPr>
              <a:spLocks noChangeArrowheads="1"/>
            </p:cNvSpPr>
            <p:nvPr/>
          </p:nvSpPr>
          <p:spPr bwMode="auto">
            <a:xfrm>
              <a:off x="3536950" y="2001838"/>
              <a:ext cx="117475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Rectangle 41"/>
            <p:cNvSpPr>
              <a:spLocks noChangeArrowheads="1"/>
            </p:cNvSpPr>
            <p:nvPr/>
          </p:nvSpPr>
          <p:spPr bwMode="auto">
            <a:xfrm>
              <a:off x="3536950" y="2039938"/>
              <a:ext cx="117475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Rectangle 42"/>
            <p:cNvSpPr>
              <a:spLocks noChangeArrowheads="1"/>
            </p:cNvSpPr>
            <p:nvPr/>
          </p:nvSpPr>
          <p:spPr bwMode="auto">
            <a:xfrm>
              <a:off x="3536950" y="2078038"/>
              <a:ext cx="117475" cy="9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Rectangle 43"/>
            <p:cNvSpPr>
              <a:spLocks noChangeArrowheads="1"/>
            </p:cNvSpPr>
            <p:nvPr/>
          </p:nvSpPr>
          <p:spPr bwMode="auto">
            <a:xfrm>
              <a:off x="3536950" y="2116138"/>
              <a:ext cx="117475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68"/>
          <p:cNvGrpSpPr/>
          <p:nvPr/>
        </p:nvGrpSpPr>
        <p:grpSpPr>
          <a:xfrm>
            <a:off x="4401857" y="4896455"/>
            <a:ext cx="340679" cy="307011"/>
            <a:chOff x="3482975" y="3141663"/>
            <a:chExt cx="255588" cy="230187"/>
          </a:xfrm>
        </p:grpSpPr>
        <p:sp>
          <p:nvSpPr>
            <p:cNvPr id="64" name="Freeform 44"/>
            <p:cNvSpPr/>
            <p:nvPr/>
          </p:nvSpPr>
          <p:spPr bwMode="auto">
            <a:xfrm>
              <a:off x="3482975" y="3141663"/>
              <a:ext cx="152400" cy="134937"/>
            </a:xfrm>
            <a:custGeom>
              <a:avLst/>
              <a:gdLst>
                <a:gd name="T0" fmla="*/ 40 w 48"/>
                <a:gd name="T1" fmla="*/ 13 h 42"/>
                <a:gd name="T2" fmla="*/ 48 w 48"/>
                <a:gd name="T3" fmla="*/ 7 h 42"/>
                <a:gd name="T4" fmla="*/ 28 w 48"/>
                <a:gd name="T5" fmla="*/ 7 h 42"/>
                <a:gd name="T6" fmla="*/ 23 w 48"/>
                <a:gd name="T7" fmla="*/ 0 h 42"/>
                <a:gd name="T8" fmla="*/ 9 w 48"/>
                <a:gd name="T9" fmla="*/ 0 h 42"/>
                <a:gd name="T10" fmla="*/ 0 w 48"/>
                <a:gd name="T11" fmla="*/ 9 h 42"/>
                <a:gd name="T12" fmla="*/ 0 w 48"/>
                <a:gd name="T13" fmla="*/ 42 h 42"/>
                <a:gd name="T14" fmla="*/ 36 w 48"/>
                <a:gd name="T15" fmla="*/ 42 h 42"/>
                <a:gd name="T16" fmla="*/ 40 w 48"/>
                <a:gd name="T17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42">
                  <a:moveTo>
                    <a:pt x="40" y="13"/>
                  </a:moveTo>
                  <a:cubicBezTo>
                    <a:pt x="42" y="10"/>
                    <a:pt x="45" y="9"/>
                    <a:pt x="48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15" y="0"/>
                    <a:pt x="9" y="0"/>
                  </a:cubicBezTo>
                  <a:cubicBezTo>
                    <a:pt x="3" y="0"/>
                    <a:pt x="0" y="1"/>
                    <a:pt x="0" y="9"/>
                  </a:cubicBezTo>
                  <a:cubicBezTo>
                    <a:pt x="0" y="17"/>
                    <a:pt x="0" y="42"/>
                    <a:pt x="0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0" y="32"/>
                    <a:pt x="32" y="21"/>
                    <a:pt x="4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45"/>
            <p:cNvSpPr>
              <a:spLocks noEditPoints="1"/>
            </p:cNvSpPr>
            <p:nvPr/>
          </p:nvSpPr>
          <p:spPr bwMode="auto">
            <a:xfrm>
              <a:off x="3597275" y="3170238"/>
              <a:ext cx="141288" cy="134937"/>
            </a:xfrm>
            <a:custGeom>
              <a:avLst/>
              <a:gdLst>
                <a:gd name="T0" fmla="*/ 36 w 44"/>
                <a:gd name="T1" fmla="*/ 7 h 42"/>
                <a:gd name="T2" fmla="*/ 8 w 44"/>
                <a:gd name="T3" fmla="*/ 7 h 42"/>
                <a:gd name="T4" fmla="*/ 8 w 44"/>
                <a:gd name="T5" fmla="*/ 35 h 42"/>
                <a:gd name="T6" fmla="*/ 36 w 44"/>
                <a:gd name="T7" fmla="*/ 35 h 42"/>
                <a:gd name="T8" fmla="*/ 36 w 44"/>
                <a:gd name="T9" fmla="*/ 7 h 42"/>
                <a:gd name="T10" fmla="*/ 12 w 44"/>
                <a:gd name="T11" fmla="*/ 31 h 42"/>
                <a:gd name="T12" fmla="*/ 12 w 44"/>
                <a:gd name="T13" fmla="*/ 11 h 42"/>
                <a:gd name="T14" fmla="*/ 32 w 44"/>
                <a:gd name="T15" fmla="*/ 11 h 42"/>
                <a:gd name="T16" fmla="*/ 32 w 44"/>
                <a:gd name="T17" fmla="*/ 31 h 42"/>
                <a:gd name="T18" fmla="*/ 12 w 44"/>
                <a:gd name="T19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2">
                  <a:moveTo>
                    <a:pt x="36" y="7"/>
                  </a:moveTo>
                  <a:cubicBezTo>
                    <a:pt x="28" y="0"/>
                    <a:pt x="16" y="0"/>
                    <a:pt x="8" y="7"/>
                  </a:cubicBezTo>
                  <a:cubicBezTo>
                    <a:pt x="0" y="15"/>
                    <a:pt x="0" y="27"/>
                    <a:pt x="8" y="35"/>
                  </a:cubicBezTo>
                  <a:cubicBezTo>
                    <a:pt x="16" y="42"/>
                    <a:pt x="28" y="42"/>
                    <a:pt x="36" y="35"/>
                  </a:cubicBezTo>
                  <a:cubicBezTo>
                    <a:pt x="44" y="27"/>
                    <a:pt x="44" y="15"/>
                    <a:pt x="36" y="7"/>
                  </a:cubicBezTo>
                  <a:close/>
                  <a:moveTo>
                    <a:pt x="12" y="31"/>
                  </a:moveTo>
                  <a:cubicBezTo>
                    <a:pt x="7" y="25"/>
                    <a:pt x="7" y="17"/>
                    <a:pt x="12" y="11"/>
                  </a:cubicBezTo>
                  <a:cubicBezTo>
                    <a:pt x="18" y="6"/>
                    <a:pt x="26" y="6"/>
                    <a:pt x="32" y="11"/>
                  </a:cubicBezTo>
                  <a:cubicBezTo>
                    <a:pt x="37" y="17"/>
                    <a:pt x="37" y="25"/>
                    <a:pt x="32" y="31"/>
                  </a:cubicBezTo>
                  <a:cubicBezTo>
                    <a:pt x="26" y="36"/>
                    <a:pt x="18" y="36"/>
                    <a:pt x="12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46"/>
            <p:cNvSpPr>
              <a:spLocks noEditPoints="1"/>
            </p:cNvSpPr>
            <p:nvPr/>
          </p:nvSpPr>
          <p:spPr bwMode="auto">
            <a:xfrm>
              <a:off x="3530600" y="3286125"/>
              <a:ext cx="88900" cy="85725"/>
            </a:xfrm>
            <a:custGeom>
              <a:avLst/>
              <a:gdLst>
                <a:gd name="T0" fmla="*/ 26 w 28"/>
                <a:gd name="T1" fmla="*/ 1 h 27"/>
                <a:gd name="T2" fmla="*/ 20 w 28"/>
                <a:gd name="T3" fmla="*/ 1 h 27"/>
                <a:gd name="T4" fmla="*/ 20 w 28"/>
                <a:gd name="T5" fmla="*/ 1 h 27"/>
                <a:gd name="T6" fmla="*/ 26 w 28"/>
                <a:gd name="T7" fmla="*/ 7 h 27"/>
                <a:gd name="T8" fmla="*/ 26 w 28"/>
                <a:gd name="T9" fmla="*/ 7 h 27"/>
                <a:gd name="T10" fmla="*/ 26 w 28"/>
                <a:gd name="T11" fmla="*/ 1 h 27"/>
                <a:gd name="T12" fmla="*/ 1 w 28"/>
                <a:gd name="T13" fmla="*/ 20 h 27"/>
                <a:gd name="T14" fmla="*/ 1 w 28"/>
                <a:gd name="T15" fmla="*/ 25 h 27"/>
                <a:gd name="T16" fmla="*/ 7 w 28"/>
                <a:gd name="T17" fmla="*/ 25 h 27"/>
                <a:gd name="T18" fmla="*/ 24 w 28"/>
                <a:gd name="T19" fmla="*/ 9 h 27"/>
                <a:gd name="T20" fmla="*/ 18 w 28"/>
                <a:gd name="T21" fmla="*/ 3 h 27"/>
                <a:gd name="T22" fmla="*/ 1 w 28"/>
                <a:gd name="T23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7">
                  <a:moveTo>
                    <a:pt x="26" y="1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5"/>
                    <a:pt x="28" y="3"/>
                    <a:pt x="26" y="1"/>
                  </a:cubicBezTo>
                  <a:close/>
                  <a:moveTo>
                    <a:pt x="1" y="20"/>
                  </a:moveTo>
                  <a:cubicBezTo>
                    <a:pt x="0" y="21"/>
                    <a:pt x="0" y="24"/>
                    <a:pt x="1" y="25"/>
                  </a:cubicBezTo>
                  <a:cubicBezTo>
                    <a:pt x="3" y="27"/>
                    <a:pt x="6" y="27"/>
                    <a:pt x="7" y="25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18" y="3"/>
                    <a:pt x="18" y="3"/>
                    <a:pt x="18" y="3"/>
                  </a:cubicBezTo>
                  <a:lnTo>
                    <a:pt x="1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2" tIns="60941" rIns="121882" bIns="6094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1" name="Rectangle 41"/>
          <p:cNvSpPr>
            <a:spLocks noChangeArrowheads="1"/>
          </p:cNvSpPr>
          <p:nvPr/>
        </p:nvSpPr>
        <p:spPr bwMode="auto">
          <a:xfrm>
            <a:off x="6767701" y="4683923"/>
            <a:ext cx="4895199" cy="193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marL="0" marR="0" lvl="0" indent="0" algn="l" defTabSz="108775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添加标题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您的内容打在这里您的内容打在这里，或者通过复制您的文本后，在此框中选择粘贴，并选择只保留文字。您的内容打在这里您的内容打在这里，或者通过复制您的文本后，在此框中选择粘贴，并选择只保留文字。您的内容打在这里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2" name="Rectangle 41"/>
          <p:cNvSpPr>
            <a:spLocks noChangeArrowheads="1"/>
          </p:cNvSpPr>
          <p:nvPr/>
        </p:nvSpPr>
        <p:spPr bwMode="auto">
          <a:xfrm>
            <a:off x="6767701" y="2892670"/>
            <a:ext cx="4895199" cy="127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marL="0" marR="0" lvl="0" indent="0" algn="l" defTabSz="108775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添加标题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您的内容打在这里您的内容打在这里，或者通过复制您的文本后，在此框中选择粘贴，并选择只保留文字。您的内容打在这里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5029432" y="3259274"/>
            <a:ext cx="995680" cy="386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8775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添加标题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Open Sans" panose="020B0606030504020204" pitchFamily="34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4133285" y="4058642"/>
            <a:ext cx="995680" cy="386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8775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添加标题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Open Sans" panose="020B0606030504020204" pitchFamily="34" charset="0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5029431" y="4876907"/>
            <a:ext cx="995680" cy="386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8775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添加标题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Open Sans" panose="020B0606030504020204" pitchFamily="34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4151683" y="5632790"/>
            <a:ext cx="995680" cy="386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08775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添加标题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Open Sans" panose="020B0606030504020204" pitchFamily="34" charset="0"/>
            </a:endParaRPr>
          </a:p>
        </p:txBody>
      </p:sp>
      <p:cxnSp>
        <p:nvCxnSpPr>
          <p:cNvPr id="79" name="直接连接符 78"/>
          <p:cNvCxnSpPr/>
          <p:nvPr/>
        </p:nvCxnSpPr>
        <p:spPr>
          <a:xfrm>
            <a:off x="6396639" y="2892669"/>
            <a:ext cx="0" cy="3392185"/>
          </a:xfrm>
          <a:prstGeom prst="line">
            <a:avLst/>
          </a:prstGeom>
          <a:ln w="6350">
            <a:solidFill>
              <a:srgbClr val="2020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图片 6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68" name="文本框 67"/>
          <p:cNvSpPr txBox="1"/>
          <p:nvPr/>
        </p:nvSpPr>
        <p:spPr>
          <a:xfrm>
            <a:off x="715701" y="52138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403615" y="39075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:wipe/>
      </p:transition>
    </mc:Choice>
    <mc:Fallback>
      <p:transition spd="slow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36" dur="1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4" dur="1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mph" presetSubtype="0" autoRev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72" dur="1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6" presetClass="entr" presetSubtype="4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2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bldLvl="0" animBg="1"/>
      <p:bldP spid="72" grpId="0" bldLvl="0" animBg="1"/>
      <p:bldP spid="74" grpId="0"/>
      <p:bldP spid="75" grpId="0"/>
      <p:bldP spid="76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69"/>
          <p:cNvGrpSpPr/>
          <p:nvPr/>
        </p:nvGrpSpPr>
        <p:grpSpPr>
          <a:xfrm>
            <a:off x="3211914" y="1597561"/>
            <a:ext cx="2139598" cy="1980220"/>
            <a:chOff x="651715" y="2144033"/>
            <a:chExt cx="2139598" cy="1980220"/>
          </a:xfrm>
        </p:grpSpPr>
        <p:sp>
          <p:nvSpPr>
            <p:cNvPr id="49" name="Diamond 2"/>
            <p:cNvSpPr/>
            <p:nvPr/>
          </p:nvSpPr>
          <p:spPr bwMode="auto">
            <a:xfrm>
              <a:off x="731404" y="2144033"/>
              <a:ext cx="1980220" cy="1980220"/>
            </a:xfrm>
            <a:prstGeom prst="diamond">
              <a:avLst/>
            </a:prstGeom>
            <a:solidFill>
              <a:srgbClr val="74BD15"/>
            </a:solidFill>
            <a:ln w="19050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33"/>
            <p:cNvSpPr txBox="1"/>
            <p:nvPr/>
          </p:nvSpPr>
          <p:spPr>
            <a:xfrm>
              <a:off x="651715" y="2410759"/>
              <a:ext cx="2139598" cy="1446768"/>
            </a:xfrm>
            <a:prstGeom prst="rect">
              <a:avLst/>
            </a:prstGeom>
            <a:noFill/>
          </p:spPr>
          <p:txBody>
            <a:bodyPr wrap="none">
              <a:normAutofit fontScale="975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宋体" panose="02010600030101010101" pitchFamily="2" charset="-122"/>
                  <a:cs typeface="+mn-cs"/>
                </a:rPr>
                <a:t>02</a:t>
              </a:r>
              <a:endPara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" name="TextBox 48"/>
          <p:cNvSpPr txBox="1"/>
          <p:nvPr/>
        </p:nvSpPr>
        <p:spPr>
          <a:xfrm>
            <a:off x="2016193" y="3647049"/>
            <a:ext cx="5568619" cy="9023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86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点击输入标题</a:t>
            </a:r>
            <a:endParaRPr kumimoji="0" lang="zh-CN" altLang="en-US" sz="586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TextBox 49"/>
          <p:cNvSpPr txBox="1"/>
          <p:nvPr/>
        </p:nvSpPr>
        <p:spPr>
          <a:xfrm>
            <a:off x="2988591" y="4700832"/>
            <a:ext cx="3706851" cy="1638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65" b="0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请替换文字内容，点击添加相关标题文字</a:t>
            </a:r>
            <a:endParaRPr kumimoji="0" lang="zh-CN" altLang="en-US" sz="1065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20" y="464457"/>
            <a:ext cx="486668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:wipe/>
      </p:transition>
    </mc:Choice>
    <mc:Fallback>
      <p:transition spd="slow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71764" y="1516889"/>
            <a:ext cx="4248472" cy="4227736"/>
            <a:chOff x="2978823" y="1137667"/>
            <a:chExt cx="3186354" cy="3170802"/>
          </a:xfrm>
        </p:grpSpPr>
        <p:sp>
          <p:nvSpPr>
            <p:cNvPr id="4" name="Freeform: Shape 4"/>
            <p:cNvSpPr/>
            <p:nvPr/>
          </p:nvSpPr>
          <p:spPr>
            <a:xfrm>
              <a:off x="3802557" y="2730222"/>
              <a:ext cx="595782" cy="1578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98" y="16737"/>
                  </a:moveTo>
                  <a:lnTo>
                    <a:pt x="21398" y="0"/>
                  </a:lnTo>
                  <a:lnTo>
                    <a:pt x="2" y="0"/>
                  </a:lnTo>
                  <a:lnTo>
                    <a:pt x="2" y="17498"/>
                  </a:lnTo>
                  <a:cubicBezTo>
                    <a:pt x="2" y="17506"/>
                    <a:pt x="0" y="17514"/>
                    <a:pt x="0" y="17523"/>
                  </a:cubicBezTo>
                  <a:cubicBezTo>
                    <a:pt x="0" y="17531"/>
                    <a:pt x="2" y="17540"/>
                    <a:pt x="2" y="17548"/>
                  </a:cubicBezTo>
                  <a:lnTo>
                    <a:pt x="2" y="18095"/>
                  </a:lnTo>
                  <a:lnTo>
                    <a:pt x="46" y="18095"/>
                  </a:lnTo>
                  <a:lnTo>
                    <a:pt x="104" y="18084"/>
                  </a:lnTo>
                  <a:cubicBezTo>
                    <a:pt x="829" y="20070"/>
                    <a:pt x="5339" y="21600"/>
                    <a:pt x="10800" y="21600"/>
                  </a:cubicBezTo>
                  <a:cubicBezTo>
                    <a:pt x="16765" y="21600"/>
                    <a:pt x="21600" y="19774"/>
                    <a:pt x="21600" y="17523"/>
                  </a:cubicBezTo>
                  <a:cubicBezTo>
                    <a:pt x="21600" y="17254"/>
                    <a:pt x="21529" y="16992"/>
                    <a:pt x="21398" y="16737"/>
                  </a:cubicBezTo>
                  <a:close/>
                </a:path>
              </a:pathLst>
            </a:custGeom>
            <a:solidFill>
              <a:srgbClr val="2F5D23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13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" name="Freeform: Shape 5"/>
            <p:cNvSpPr/>
            <p:nvPr/>
          </p:nvSpPr>
          <p:spPr>
            <a:xfrm>
              <a:off x="4571377" y="2888830"/>
              <a:ext cx="1593800" cy="595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63" y="0"/>
                  </a:moveTo>
                  <a:cubicBezTo>
                    <a:pt x="17347" y="0"/>
                    <a:pt x="17136" y="46"/>
                    <a:pt x="16930" y="133"/>
                  </a:cubicBezTo>
                  <a:lnTo>
                    <a:pt x="0" y="133"/>
                  </a:lnTo>
                  <a:lnTo>
                    <a:pt x="0" y="21529"/>
                  </a:lnTo>
                  <a:lnTo>
                    <a:pt x="17105" y="21529"/>
                  </a:lnTo>
                  <a:cubicBezTo>
                    <a:pt x="17255" y="21574"/>
                    <a:pt x="17408" y="21600"/>
                    <a:pt x="17563" y="21600"/>
                  </a:cubicBezTo>
                  <a:cubicBezTo>
                    <a:pt x="19792" y="21600"/>
                    <a:pt x="21600" y="16764"/>
                    <a:pt x="21600" y="10800"/>
                  </a:cubicBezTo>
                  <a:cubicBezTo>
                    <a:pt x="21600" y="4835"/>
                    <a:pt x="19792" y="0"/>
                    <a:pt x="17563" y="0"/>
                  </a:cubicBezTo>
                  <a:close/>
                </a:path>
              </a:pathLst>
            </a:cu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13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" name="Freeform: Shape 6"/>
            <p:cNvSpPr/>
            <p:nvPr/>
          </p:nvSpPr>
          <p:spPr>
            <a:xfrm>
              <a:off x="4736125" y="1137667"/>
              <a:ext cx="595782" cy="159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045"/>
                  </a:moveTo>
                  <a:cubicBezTo>
                    <a:pt x="21600" y="1811"/>
                    <a:pt x="16765" y="0"/>
                    <a:pt x="10800" y="0"/>
                  </a:cubicBezTo>
                  <a:cubicBezTo>
                    <a:pt x="4835" y="0"/>
                    <a:pt x="0" y="1811"/>
                    <a:pt x="0" y="4045"/>
                  </a:cubicBezTo>
                  <a:cubicBezTo>
                    <a:pt x="0" y="4231"/>
                    <a:pt x="37" y="4414"/>
                    <a:pt x="101" y="4594"/>
                  </a:cubicBezTo>
                  <a:lnTo>
                    <a:pt x="101" y="21600"/>
                  </a:lnTo>
                  <a:lnTo>
                    <a:pt x="21498" y="21600"/>
                  </a:lnTo>
                  <a:lnTo>
                    <a:pt x="21498" y="4594"/>
                  </a:lnTo>
                  <a:cubicBezTo>
                    <a:pt x="21563" y="4414"/>
                    <a:pt x="21600" y="4231"/>
                    <a:pt x="21600" y="4045"/>
                  </a:cubicBezTo>
                  <a:close/>
                </a:path>
              </a:pathLst>
            </a:custGeom>
            <a:solidFill>
              <a:srgbClr val="4E712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13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" name="Freeform: Shape 7"/>
            <p:cNvSpPr/>
            <p:nvPr/>
          </p:nvSpPr>
          <p:spPr>
            <a:xfrm>
              <a:off x="2978823" y="1950419"/>
              <a:ext cx="1587009" cy="595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8"/>
                  </a:moveTo>
                  <a:lnTo>
                    <a:pt x="4504" y="68"/>
                  </a:lnTo>
                  <a:cubicBezTo>
                    <a:pt x="4357" y="24"/>
                    <a:pt x="4206" y="0"/>
                    <a:pt x="4054" y="0"/>
                  </a:cubicBezTo>
                  <a:cubicBezTo>
                    <a:pt x="1815" y="0"/>
                    <a:pt x="0" y="4835"/>
                    <a:pt x="0" y="10800"/>
                  </a:cubicBezTo>
                  <a:cubicBezTo>
                    <a:pt x="0" y="16765"/>
                    <a:pt x="1815" y="21600"/>
                    <a:pt x="4054" y="21600"/>
                  </a:cubicBezTo>
                  <a:cubicBezTo>
                    <a:pt x="4273" y="21600"/>
                    <a:pt x="4487" y="21553"/>
                    <a:pt x="4697" y="21464"/>
                  </a:cubicBezTo>
                  <a:lnTo>
                    <a:pt x="21600" y="21464"/>
                  </a:lnTo>
                  <a:cubicBezTo>
                    <a:pt x="21600" y="21464"/>
                    <a:pt x="21600" y="68"/>
                    <a:pt x="21600" y="68"/>
                  </a:cubicBezTo>
                  <a:close/>
                </a:path>
              </a:pathLst>
            </a:cu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13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" name="Freeform: Shape 8"/>
            <p:cNvSpPr/>
            <p:nvPr/>
          </p:nvSpPr>
          <p:spPr>
            <a:xfrm>
              <a:off x="4571377" y="1950419"/>
              <a:ext cx="762053" cy="1061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84" y="21600"/>
                  </a:moveTo>
                  <a:cubicBezTo>
                    <a:pt x="8294" y="21600"/>
                    <a:pt x="4844" y="18872"/>
                    <a:pt x="4844" y="15440"/>
                  </a:cubicBezTo>
                  <a:cubicBezTo>
                    <a:pt x="4844" y="15422"/>
                    <a:pt x="4829" y="15283"/>
                    <a:pt x="4829" y="15283"/>
                  </a:cubicBezTo>
                  <a:cubicBezTo>
                    <a:pt x="4724" y="13662"/>
                    <a:pt x="2570" y="12052"/>
                    <a:pt x="0" y="12052"/>
                  </a:cubicBezTo>
                  <a:lnTo>
                    <a:pt x="0" y="0"/>
                  </a:lnTo>
                  <a:cubicBezTo>
                    <a:pt x="11929" y="0"/>
                    <a:pt x="21599" y="6742"/>
                    <a:pt x="21599" y="15303"/>
                  </a:cubicBezTo>
                  <a:lnTo>
                    <a:pt x="21598" y="15303"/>
                  </a:lnTo>
                  <a:cubicBezTo>
                    <a:pt x="21598" y="15320"/>
                    <a:pt x="21600" y="15336"/>
                    <a:pt x="21600" y="15352"/>
                  </a:cubicBezTo>
                  <a:cubicBezTo>
                    <a:pt x="21600" y="15506"/>
                    <a:pt x="21573" y="15658"/>
                    <a:pt x="21573" y="15809"/>
                  </a:cubicBezTo>
                  <a:cubicBezTo>
                    <a:pt x="21573" y="19235"/>
                    <a:pt x="17713" y="21600"/>
                    <a:pt x="12884" y="21600"/>
                  </a:cubicBezTo>
                  <a:close/>
                </a:path>
              </a:pathLst>
            </a:cu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13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" name="Freeform: Shape 9"/>
            <p:cNvSpPr/>
            <p:nvPr/>
          </p:nvSpPr>
          <p:spPr>
            <a:xfrm>
              <a:off x="3802557" y="1950419"/>
              <a:ext cx="1059101" cy="762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671"/>
                    <a:pt x="6958" y="2"/>
                    <a:pt x="15541" y="2"/>
                  </a:cubicBezTo>
                  <a:lnTo>
                    <a:pt x="15541" y="2"/>
                  </a:lnTo>
                  <a:cubicBezTo>
                    <a:pt x="15557" y="2"/>
                    <a:pt x="15574" y="0"/>
                    <a:pt x="15590" y="0"/>
                  </a:cubicBezTo>
                  <a:cubicBezTo>
                    <a:pt x="18909" y="0"/>
                    <a:pt x="21600" y="3740"/>
                    <a:pt x="21600" y="8353"/>
                  </a:cubicBezTo>
                  <a:cubicBezTo>
                    <a:pt x="21600" y="12966"/>
                    <a:pt x="18909" y="16707"/>
                    <a:pt x="15590" y="16707"/>
                  </a:cubicBezTo>
                  <a:cubicBezTo>
                    <a:pt x="15574" y="16707"/>
                    <a:pt x="15558" y="16705"/>
                    <a:pt x="15541" y="16705"/>
                  </a:cubicBezTo>
                  <a:lnTo>
                    <a:pt x="15541" y="16722"/>
                  </a:lnTo>
                  <a:cubicBezTo>
                    <a:pt x="13603" y="16722"/>
                    <a:pt x="12031" y="18906"/>
                    <a:pt x="12031" y="21600"/>
                  </a:cubicBezTo>
                  <a:cubicBezTo>
                    <a:pt x="12031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2F5D23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13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Freeform: Shape 10"/>
            <p:cNvSpPr/>
            <p:nvPr/>
          </p:nvSpPr>
          <p:spPr>
            <a:xfrm>
              <a:off x="3802557" y="2422695"/>
              <a:ext cx="762063" cy="105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9671" y="21600"/>
                    <a:pt x="2" y="14642"/>
                    <a:pt x="2" y="6059"/>
                  </a:cubicBezTo>
                  <a:lnTo>
                    <a:pt x="2" y="6059"/>
                  </a:lnTo>
                  <a:cubicBezTo>
                    <a:pt x="2" y="6043"/>
                    <a:pt x="0" y="6026"/>
                    <a:pt x="0" y="6011"/>
                  </a:cubicBezTo>
                  <a:cubicBezTo>
                    <a:pt x="0" y="2691"/>
                    <a:pt x="3740" y="0"/>
                    <a:pt x="8353" y="0"/>
                  </a:cubicBezTo>
                  <a:cubicBezTo>
                    <a:pt x="12966" y="0"/>
                    <a:pt x="16706" y="2691"/>
                    <a:pt x="16706" y="6011"/>
                  </a:cubicBezTo>
                  <a:cubicBezTo>
                    <a:pt x="16706" y="6026"/>
                    <a:pt x="16705" y="6042"/>
                    <a:pt x="16705" y="6059"/>
                  </a:cubicBezTo>
                  <a:lnTo>
                    <a:pt x="16722" y="6059"/>
                  </a:lnTo>
                  <a:cubicBezTo>
                    <a:pt x="16722" y="7998"/>
                    <a:pt x="18906" y="9569"/>
                    <a:pt x="21600" y="9569"/>
                  </a:cubicBezTo>
                  <a:cubicBezTo>
                    <a:pt x="21600" y="9569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13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Freeform: Shape 11"/>
            <p:cNvSpPr/>
            <p:nvPr/>
          </p:nvSpPr>
          <p:spPr>
            <a:xfrm>
              <a:off x="4269989" y="2713101"/>
              <a:ext cx="1058821" cy="762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12" y="4894"/>
                  </a:moveTo>
                  <a:cubicBezTo>
                    <a:pt x="6028" y="4894"/>
                    <a:pt x="6044" y="4895"/>
                    <a:pt x="6060" y="4895"/>
                  </a:cubicBezTo>
                  <a:lnTo>
                    <a:pt x="6060" y="4878"/>
                  </a:lnTo>
                  <a:cubicBezTo>
                    <a:pt x="8000" y="4878"/>
                    <a:pt x="9592" y="2789"/>
                    <a:pt x="9592" y="95"/>
                  </a:cubicBezTo>
                  <a:lnTo>
                    <a:pt x="9597" y="0"/>
                  </a:lnTo>
                  <a:cubicBezTo>
                    <a:pt x="9625" y="4579"/>
                    <a:pt x="12305" y="8280"/>
                    <a:pt x="15608" y="8280"/>
                  </a:cubicBezTo>
                  <a:cubicBezTo>
                    <a:pt x="18773" y="8280"/>
                    <a:pt x="21366" y="4880"/>
                    <a:pt x="21600" y="565"/>
                  </a:cubicBezTo>
                  <a:cubicBezTo>
                    <a:pt x="21385" y="12233"/>
                    <a:pt x="14510" y="21599"/>
                    <a:pt x="6060" y="21599"/>
                  </a:cubicBezTo>
                  <a:lnTo>
                    <a:pt x="6060" y="21598"/>
                  </a:lnTo>
                  <a:cubicBezTo>
                    <a:pt x="6044" y="21598"/>
                    <a:pt x="6028" y="21600"/>
                    <a:pt x="6012" y="21600"/>
                  </a:cubicBezTo>
                  <a:cubicBezTo>
                    <a:pt x="2692" y="21600"/>
                    <a:pt x="0" y="17860"/>
                    <a:pt x="0" y="13247"/>
                  </a:cubicBezTo>
                  <a:cubicBezTo>
                    <a:pt x="0" y="8633"/>
                    <a:pt x="2692" y="4894"/>
                    <a:pt x="6012" y="4894"/>
                  </a:cubicBezTo>
                  <a:close/>
                </a:path>
              </a:pathLst>
            </a:custGeom>
            <a:solidFill>
              <a:srgbClr val="4E712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13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4799828" y="1205883"/>
              <a:ext cx="468376" cy="468376"/>
              <a:chOff x="0" y="0"/>
              <a:chExt cx="969008" cy="969008"/>
            </a:xfrm>
          </p:grpSpPr>
          <p:sp>
            <p:nvSpPr>
              <p:cNvPr id="34" name="Freeform: Shape 13"/>
              <p:cNvSpPr/>
              <p:nvPr/>
            </p:nvSpPr>
            <p:spPr>
              <a:xfrm>
                <a:off x="0" y="0"/>
                <a:ext cx="969008" cy="969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1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5" name="Freeform: Shape 14"/>
              <p:cNvSpPr/>
              <p:nvPr/>
            </p:nvSpPr>
            <p:spPr>
              <a:xfrm>
                <a:off x="321391" y="205103"/>
                <a:ext cx="326225" cy="558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8" h="21528" extrusionOk="0">
                    <a:moveTo>
                      <a:pt x="18320" y="12415"/>
                    </a:moveTo>
                    <a:cubicBezTo>
                      <a:pt x="17718" y="12671"/>
                      <a:pt x="17077" y="12897"/>
                      <a:pt x="16403" y="13091"/>
                    </a:cubicBezTo>
                    <a:lnTo>
                      <a:pt x="14954" y="17891"/>
                    </a:lnTo>
                    <a:lnTo>
                      <a:pt x="21478" y="15820"/>
                    </a:lnTo>
                    <a:cubicBezTo>
                      <a:pt x="21478" y="15820"/>
                      <a:pt x="18320" y="12415"/>
                      <a:pt x="18320" y="12415"/>
                    </a:cubicBezTo>
                    <a:close/>
                    <a:moveTo>
                      <a:pt x="2856" y="12360"/>
                    </a:moveTo>
                    <a:lnTo>
                      <a:pt x="449" y="20347"/>
                    </a:lnTo>
                    <a:lnTo>
                      <a:pt x="6506" y="19822"/>
                    </a:lnTo>
                    <a:lnTo>
                      <a:pt x="11891" y="21528"/>
                    </a:lnTo>
                    <a:lnTo>
                      <a:pt x="14289" y="13573"/>
                    </a:lnTo>
                    <a:cubicBezTo>
                      <a:pt x="13132" y="13769"/>
                      <a:pt x="11912" y="13880"/>
                      <a:pt x="10648" y="13880"/>
                    </a:cubicBezTo>
                    <a:cubicBezTo>
                      <a:pt x="7726" y="13880"/>
                      <a:pt x="5035" y="13311"/>
                      <a:pt x="2856" y="12360"/>
                    </a:cubicBezTo>
                    <a:close/>
                    <a:moveTo>
                      <a:pt x="10650" y="10083"/>
                    </a:moveTo>
                    <a:cubicBezTo>
                      <a:pt x="7013" y="10083"/>
                      <a:pt x="4066" y="8357"/>
                      <a:pt x="4066" y="6231"/>
                    </a:cubicBezTo>
                    <a:cubicBezTo>
                      <a:pt x="4066" y="4103"/>
                      <a:pt x="7013" y="2378"/>
                      <a:pt x="10650" y="2378"/>
                    </a:cubicBezTo>
                    <a:cubicBezTo>
                      <a:pt x="14287" y="2378"/>
                      <a:pt x="17234" y="4103"/>
                      <a:pt x="17234" y="6231"/>
                    </a:cubicBezTo>
                    <a:cubicBezTo>
                      <a:pt x="17234" y="8357"/>
                      <a:pt x="14284" y="10083"/>
                      <a:pt x="10650" y="10083"/>
                    </a:cubicBezTo>
                    <a:close/>
                    <a:moveTo>
                      <a:pt x="16120" y="11504"/>
                    </a:moveTo>
                    <a:cubicBezTo>
                      <a:pt x="16349" y="11211"/>
                      <a:pt x="16982" y="10941"/>
                      <a:pt x="17528" y="10904"/>
                    </a:cubicBezTo>
                    <a:cubicBezTo>
                      <a:pt x="18074" y="10868"/>
                      <a:pt x="18572" y="10576"/>
                      <a:pt x="18634" y="10256"/>
                    </a:cubicBezTo>
                    <a:cubicBezTo>
                      <a:pt x="18699" y="9939"/>
                      <a:pt x="19160" y="9567"/>
                      <a:pt x="19658" y="9432"/>
                    </a:cubicBezTo>
                    <a:cubicBezTo>
                      <a:pt x="20157" y="9298"/>
                      <a:pt x="20477" y="8930"/>
                      <a:pt x="20373" y="8617"/>
                    </a:cubicBezTo>
                    <a:cubicBezTo>
                      <a:pt x="20260" y="8301"/>
                      <a:pt x="20504" y="7865"/>
                      <a:pt x="20907" y="7649"/>
                    </a:cubicBezTo>
                    <a:cubicBezTo>
                      <a:pt x="21312" y="7429"/>
                      <a:pt x="21422" y="7022"/>
                      <a:pt x="21153" y="6741"/>
                    </a:cubicBezTo>
                    <a:cubicBezTo>
                      <a:pt x="20884" y="6463"/>
                      <a:pt x="20884" y="6004"/>
                      <a:pt x="21153" y="5725"/>
                    </a:cubicBezTo>
                    <a:cubicBezTo>
                      <a:pt x="21422" y="5443"/>
                      <a:pt x="21312" y="5036"/>
                      <a:pt x="20907" y="4817"/>
                    </a:cubicBezTo>
                    <a:cubicBezTo>
                      <a:pt x="20504" y="4599"/>
                      <a:pt x="20262" y="4164"/>
                      <a:pt x="20373" y="3850"/>
                    </a:cubicBezTo>
                    <a:cubicBezTo>
                      <a:pt x="20477" y="3535"/>
                      <a:pt x="20157" y="3166"/>
                      <a:pt x="19658" y="3032"/>
                    </a:cubicBezTo>
                    <a:cubicBezTo>
                      <a:pt x="19162" y="2897"/>
                      <a:pt x="18699" y="2527"/>
                      <a:pt x="18634" y="2208"/>
                    </a:cubicBezTo>
                    <a:cubicBezTo>
                      <a:pt x="18570" y="1891"/>
                      <a:pt x="18072" y="1598"/>
                      <a:pt x="17528" y="1560"/>
                    </a:cubicBezTo>
                    <a:cubicBezTo>
                      <a:pt x="16982" y="1522"/>
                      <a:pt x="16349" y="1252"/>
                      <a:pt x="16120" y="961"/>
                    </a:cubicBezTo>
                    <a:cubicBezTo>
                      <a:pt x="15888" y="669"/>
                      <a:pt x="15260" y="482"/>
                      <a:pt x="14722" y="547"/>
                    </a:cubicBezTo>
                    <a:cubicBezTo>
                      <a:pt x="14184" y="609"/>
                      <a:pt x="13440" y="467"/>
                      <a:pt x="13068" y="232"/>
                    </a:cubicBezTo>
                    <a:cubicBezTo>
                      <a:pt x="12695" y="-6"/>
                      <a:pt x="11998" y="-70"/>
                      <a:pt x="11519" y="88"/>
                    </a:cubicBezTo>
                    <a:cubicBezTo>
                      <a:pt x="11041" y="245"/>
                      <a:pt x="10257" y="245"/>
                      <a:pt x="9781" y="88"/>
                    </a:cubicBezTo>
                    <a:cubicBezTo>
                      <a:pt x="9302" y="-72"/>
                      <a:pt x="8607" y="-9"/>
                      <a:pt x="8229" y="229"/>
                    </a:cubicBezTo>
                    <a:cubicBezTo>
                      <a:pt x="7860" y="465"/>
                      <a:pt x="7116" y="607"/>
                      <a:pt x="6576" y="545"/>
                    </a:cubicBezTo>
                    <a:cubicBezTo>
                      <a:pt x="6039" y="481"/>
                      <a:pt x="5410" y="668"/>
                      <a:pt x="5182" y="960"/>
                    </a:cubicBezTo>
                    <a:cubicBezTo>
                      <a:pt x="4951" y="1250"/>
                      <a:pt x="4318" y="1521"/>
                      <a:pt x="3772" y="1557"/>
                    </a:cubicBezTo>
                    <a:cubicBezTo>
                      <a:pt x="3226" y="1597"/>
                      <a:pt x="2728" y="1888"/>
                      <a:pt x="2664" y="2207"/>
                    </a:cubicBezTo>
                    <a:cubicBezTo>
                      <a:pt x="2599" y="2525"/>
                      <a:pt x="2140" y="2896"/>
                      <a:pt x="1640" y="3029"/>
                    </a:cubicBezTo>
                    <a:cubicBezTo>
                      <a:pt x="1144" y="3164"/>
                      <a:pt x="823" y="3532"/>
                      <a:pt x="931" y="3847"/>
                    </a:cubicBezTo>
                    <a:cubicBezTo>
                      <a:pt x="1038" y="4161"/>
                      <a:pt x="796" y="4598"/>
                      <a:pt x="393" y="4815"/>
                    </a:cubicBezTo>
                    <a:cubicBezTo>
                      <a:pt x="-10" y="5033"/>
                      <a:pt x="-122" y="5440"/>
                      <a:pt x="147" y="5723"/>
                    </a:cubicBezTo>
                    <a:cubicBezTo>
                      <a:pt x="416" y="6001"/>
                      <a:pt x="416" y="6460"/>
                      <a:pt x="147" y="6739"/>
                    </a:cubicBezTo>
                    <a:cubicBezTo>
                      <a:pt x="-122" y="7020"/>
                      <a:pt x="-12" y="7427"/>
                      <a:pt x="393" y="7648"/>
                    </a:cubicBezTo>
                    <a:cubicBezTo>
                      <a:pt x="798" y="7863"/>
                      <a:pt x="1038" y="8299"/>
                      <a:pt x="931" y="8615"/>
                    </a:cubicBezTo>
                    <a:cubicBezTo>
                      <a:pt x="823" y="8929"/>
                      <a:pt x="1144" y="9298"/>
                      <a:pt x="1640" y="9431"/>
                    </a:cubicBezTo>
                    <a:cubicBezTo>
                      <a:pt x="2140" y="9566"/>
                      <a:pt x="2599" y="9938"/>
                      <a:pt x="2663" y="10255"/>
                    </a:cubicBezTo>
                    <a:cubicBezTo>
                      <a:pt x="2728" y="10575"/>
                      <a:pt x="3224" y="10867"/>
                      <a:pt x="3770" y="10903"/>
                    </a:cubicBezTo>
                    <a:cubicBezTo>
                      <a:pt x="4316" y="10939"/>
                      <a:pt x="4949" y="11211"/>
                      <a:pt x="5180" y="11502"/>
                    </a:cubicBezTo>
                    <a:cubicBezTo>
                      <a:pt x="5408" y="11793"/>
                      <a:pt x="6037" y="11980"/>
                      <a:pt x="6574" y="11917"/>
                    </a:cubicBezTo>
                    <a:cubicBezTo>
                      <a:pt x="7112" y="11855"/>
                      <a:pt x="7858" y="11995"/>
                      <a:pt x="8227" y="12232"/>
                    </a:cubicBezTo>
                    <a:cubicBezTo>
                      <a:pt x="8603" y="12468"/>
                      <a:pt x="9298" y="12534"/>
                      <a:pt x="9778" y="12376"/>
                    </a:cubicBezTo>
                    <a:cubicBezTo>
                      <a:pt x="10255" y="12219"/>
                      <a:pt x="11039" y="12219"/>
                      <a:pt x="11517" y="12376"/>
                    </a:cubicBezTo>
                    <a:cubicBezTo>
                      <a:pt x="11996" y="12534"/>
                      <a:pt x="12693" y="12468"/>
                      <a:pt x="13067" y="12232"/>
                    </a:cubicBezTo>
                    <a:cubicBezTo>
                      <a:pt x="13440" y="11994"/>
                      <a:pt x="14182" y="11855"/>
                      <a:pt x="14720" y="11917"/>
                    </a:cubicBezTo>
                    <a:cubicBezTo>
                      <a:pt x="15260" y="11981"/>
                      <a:pt x="15890" y="11794"/>
                      <a:pt x="16120" y="11504"/>
                    </a:cubicBezTo>
                    <a:close/>
                  </a:path>
                </a:pathLst>
              </a:custGeom>
              <a:solidFill>
                <a:srgbClr val="065526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1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13" name="Group 15"/>
            <p:cNvGrpSpPr/>
            <p:nvPr/>
          </p:nvGrpSpPr>
          <p:grpSpPr>
            <a:xfrm>
              <a:off x="5600116" y="2952540"/>
              <a:ext cx="468377" cy="468376"/>
              <a:chOff x="0" y="0"/>
              <a:chExt cx="969008" cy="969008"/>
            </a:xfrm>
          </p:grpSpPr>
          <p:sp>
            <p:nvSpPr>
              <p:cNvPr id="32" name="Freeform: Shape 16"/>
              <p:cNvSpPr/>
              <p:nvPr/>
            </p:nvSpPr>
            <p:spPr>
              <a:xfrm>
                <a:off x="0" y="0"/>
                <a:ext cx="969008" cy="969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4E7128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1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3" name="Freeform: Shape 17"/>
              <p:cNvSpPr/>
              <p:nvPr/>
            </p:nvSpPr>
            <p:spPr>
              <a:xfrm>
                <a:off x="231862" y="281303"/>
                <a:ext cx="505283" cy="406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0" h="21364" extrusionOk="0">
                    <a:moveTo>
                      <a:pt x="7274" y="21020"/>
                    </a:moveTo>
                    <a:cubicBezTo>
                      <a:pt x="7274" y="21375"/>
                      <a:pt x="7436" y="21475"/>
                      <a:pt x="7659" y="21224"/>
                    </a:cubicBezTo>
                    <a:cubicBezTo>
                      <a:pt x="7951" y="20893"/>
                      <a:pt x="10973" y="17527"/>
                      <a:pt x="10973" y="17527"/>
                    </a:cubicBezTo>
                    <a:lnTo>
                      <a:pt x="7274" y="15154"/>
                    </a:lnTo>
                    <a:cubicBezTo>
                      <a:pt x="7274" y="15154"/>
                      <a:pt x="7274" y="21020"/>
                      <a:pt x="7274" y="21020"/>
                    </a:cubicBezTo>
                    <a:close/>
                    <a:moveTo>
                      <a:pt x="20811" y="50"/>
                    </a:moveTo>
                    <a:cubicBezTo>
                      <a:pt x="20411" y="224"/>
                      <a:pt x="667" y="8860"/>
                      <a:pt x="277" y="9031"/>
                    </a:cubicBezTo>
                    <a:cubicBezTo>
                      <a:pt x="-53" y="9175"/>
                      <a:pt x="-126" y="9529"/>
                      <a:pt x="266" y="9722"/>
                    </a:cubicBezTo>
                    <a:cubicBezTo>
                      <a:pt x="732" y="9955"/>
                      <a:pt x="4681" y="11918"/>
                      <a:pt x="4681" y="11918"/>
                    </a:cubicBezTo>
                    <a:lnTo>
                      <a:pt x="4681" y="11918"/>
                    </a:lnTo>
                    <a:lnTo>
                      <a:pt x="7297" y="13218"/>
                    </a:lnTo>
                    <a:cubicBezTo>
                      <a:pt x="7297" y="13218"/>
                      <a:pt x="19902" y="1731"/>
                      <a:pt x="20071" y="1575"/>
                    </a:cubicBezTo>
                    <a:cubicBezTo>
                      <a:pt x="20244" y="1419"/>
                      <a:pt x="20441" y="1712"/>
                      <a:pt x="20317" y="1880"/>
                    </a:cubicBezTo>
                    <a:cubicBezTo>
                      <a:pt x="20192" y="2049"/>
                      <a:pt x="11163" y="14168"/>
                      <a:pt x="11163" y="14168"/>
                    </a:cubicBezTo>
                    <a:lnTo>
                      <a:pt x="11163" y="14171"/>
                    </a:lnTo>
                    <a:lnTo>
                      <a:pt x="10637" y="14897"/>
                    </a:lnTo>
                    <a:lnTo>
                      <a:pt x="11334" y="15362"/>
                    </a:lnTo>
                    <a:lnTo>
                      <a:pt x="11334" y="15362"/>
                    </a:lnTo>
                    <a:cubicBezTo>
                      <a:pt x="11334" y="15362"/>
                      <a:pt x="16742" y="18976"/>
                      <a:pt x="17128" y="19233"/>
                    </a:cubicBezTo>
                    <a:cubicBezTo>
                      <a:pt x="17466" y="19458"/>
                      <a:pt x="17905" y="19272"/>
                      <a:pt x="18002" y="18751"/>
                    </a:cubicBezTo>
                    <a:cubicBezTo>
                      <a:pt x="18118" y="18136"/>
                      <a:pt x="21311" y="1053"/>
                      <a:pt x="21382" y="672"/>
                    </a:cubicBezTo>
                    <a:cubicBezTo>
                      <a:pt x="21474" y="177"/>
                      <a:pt x="21210" y="-125"/>
                      <a:pt x="20811" y="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1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14" name="Group 25"/>
            <p:cNvGrpSpPr/>
            <p:nvPr/>
          </p:nvGrpSpPr>
          <p:grpSpPr>
            <a:xfrm>
              <a:off x="3866261" y="3770893"/>
              <a:ext cx="468377" cy="468376"/>
              <a:chOff x="5155014" y="5027857"/>
              <a:chExt cx="624503" cy="624502"/>
            </a:xfrm>
          </p:grpSpPr>
          <p:sp>
            <p:nvSpPr>
              <p:cNvPr id="30" name="Freeform: Shape 19"/>
              <p:cNvSpPr/>
              <p:nvPr/>
            </p:nvSpPr>
            <p:spPr>
              <a:xfrm>
                <a:off x="5155014" y="5027857"/>
                <a:ext cx="624503" cy="624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1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1" name="Freeform: Shape 20"/>
              <p:cNvSpPr/>
              <p:nvPr/>
            </p:nvSpPr>
            <p:spPr>
              <a:xfrm rot="1023685">
                <a:off x="5297720" y="5187378"/>
                <a:ext cx="338615" cy="311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2" h="21002" extrusionOk="0">
                    <a:moveTo>
                      <a:pt x="19234" y="13313"/>
                    </a:moveTo>
                    <a:cubicBezTo>
                      <a:pt x="18443" y="13276"/>
                      <a:pt x="17330" y="13364"/>
                      <a:pt x="15977" y="13831"/>
                    </a:cubicBezTo>
                    <a:cubicBezTo>
                      <a:pt x="14635" y="14294"/>
                      <a:pt x="13761" y="15133"/>
                      <a:pt x="13199" y="15912"/>
                    </a:cubicBezTo>
                    <a:lnTo>
                      <a:pt x="9797" y="4790"/>
                    </a:lnTo>
                    <a:cubicBezTo>
                      <a:pt x="10172" y="3871"/>
                      <a:pt x="10923" y="2742"/>
                      <a:pt x="12427" y="2223"/>
                    </a:cubicBezTo>
                    <a:cubicBezTo>
                      <a:pt x="14022" y="1673"/>
                      <a:pt x="15183" y="1749"/>
                      <a:pt x="15724" y="1840"/>
                    </a:cubicBezTo>
                    <a:cubicBezTo>
                      <a:pt x="15724" y="1840"/>
                      <a:pt x="19234" y="13313"/>
                      <a:pt x="19234" y="13313"/>
                    </a:cubicBezTo>
                    <a:close/>
                    <a:moveTo>
                      <a:pt x="11774" y="16403"/>
                    </a:moveTo>
                    <a:cubicBezTo>
                      <a:pt x="10888" y="16123"/>
                      <a:pt x="9717" y="15992"/>
                      <a:pt x="8376" y="16454"/>
                    </a:cubicBezTo>
                    <a:cubicBezTo>
                      <a:pt x="7022" y="16921"/>
                      <a:pt x="6074" y="17545"/>
                      <a:pt x="5455" y="18068"/>
                    </a:cubicBezTo>
                    <a:lnTo>
                      <a:pt x="1944" y="6595"/>
                    </a:lnTo>
                    <a:cubicBezTo>
                      <a:pt x="2332" y="6184"/>
                      <a:pt x="3229" y="5398"/>
                      <a:pt x="4825" y="4847"/>
                    </a:cubicBezTo>
                    <a:cubicBezTo>
                      <a:pt x="6328" y="4329"/>
                      <a:pt x="7560" y="4773"/>
                      <a:pt x="8372" y="5282"/>
                    </a:cubicBezTo>
                    <a:cubicBezTo>
                      <a:pt x="8372" y="5282"/>
                      <a:pt x="11774" y="16403"/>
                      <a:pt x="11774" y="16403"/>
                    </a:cubicBezTo>
                    <a:close/>
                    <a:moveTo>
                      <a:pt x="11897" y="490"/>
                    </a:moveTo>
                    <a:cubicBezTo>
                      <a:pt x="10032" y="1134"/>
                      <a:pt x="9058" y="2504"/>
                      <a:pt x="8593" y="3431"/>
                    </a:cubicBezTo>
                    <a:cubicBezTo>
                      <a:pt x="7704" y="2972"/>
                      <a:pt x="6159" y="2472"/>
                      <a:pt x="4294" y="3115"/>
                    </a:cubicBezTo>
                    <a:cubicBezTo>
                      <a:pt x="1565" y="4058"/>
                      <a:pt x="0" y="6135"/>
                      <a:pt x="0" y="6135"/>
                    </a:cubicBezTo>
                    <a:lnTo>
                      <a:pt x="4431" y="20601"/>
                    </a:lnTo>
                    <a:cubicBezTo>
                      <a:pt x="4567" y="21045"/>
                      <a:pt x="5130" y="21149"/>
                      <a:pt x="5381" y="20765"/>
                    </a:cubicBezTo>
                    <a:cubicBezTo>
                      <a:pt x="5921" y="19939"/>
                      <a:pt x="6961" y="18859"/>
                      <a:pt x="8905" y="18188"/>
                    </a:cubicBezTo>
                    <a:cubicBezTo>
                      <a:pt x="10764" y="17547"/>
                      <a:pt x="12118" y="18251"/>
                      <a:pt x="12860" y="18853"/>
                    </a:cubicBezTo>
                    <a:cubicBezTo>
                      <a:pt x="13154" y="19092"/>
                      <a:pt x="13576" y="18922"/>
                      <a:pt x="13684" y="18545"/>
                    </a:cubicBezTo>
                    <a:cubicBezTo>
                      <a:pt x="13957" y="17594"/>
                      <a:pt x="14665" y="16200"/>
                      <a:pt x="16508" y="15565"/>
                    </a:cubicBezTo>
                    <a:cubicBezTo>
                      <a:pt x="18455" y="14892"/>
                      <a:pt x="19894" y="15117"/>
                      <a:pt x="20788" y="15450"/>
                    </a:cubicBezTo>
                    <a:cubicBezTo>
                      <a:pt x="21205" y="15604"/>
                      <a:pt x="21600" y="15171"/>
                      <a:pt x="21465" y="14727"/>
                    </a:cubicBezTo>
                    <a:lnTo>
                      <a:pt x="17042" y="252"/>
                    </a:lnTo>
                    <a:cubicBezTo>
                      <a:pt x="17042" y="252"/>
                      <a:pt x="14627" y="-451"/>
                      <a:pt x="11897" y="490"/>
                    </a:cubicBezTo>
                    <a:close/>
                    <a:moveTo>
                      <a:pt x="4751" y="10619"/>
                    </a:moveTo>
                    <a:lnTo>
                      <a:pt x="5216" y="12140"/>
                    </a:lnTo>
                    <a:cubicBezTo>
                      <a:pt x="5667" y="11880"/>
                      <a:pt x="6192" y="11628"/>
                      <a:pt x="6831" y="11409"/>
                    </a:cubicBezTo>
                    <a:cubicBezTo>
                      <a:pt x="7486" y="11182"/>
                      <a:pt x="8074" y="11131"/>
                      <a:pt x="8597" y="11175"/>
                    </a:cubicBezTo>
                    <a:lnTo>
                      <a:pt x="8116" y="9599"/>
                    </a:lnTo>
                    <a:cubicBezTo>
                      <a:pt x="7576" y="9601"/>
                      <a:pt x="6993" y="9679"/>
                      <a:pt x="6369" y="9894"/>
                    </a:cubicBezTo>
                    <a:cubicBezTo>
                      <a:pt x="5742" y="10110"/>
                      <a:pt x="5211" y="10362"/>
                      <a:pt x="4751" y="10619"/>
                    </a:cubicBezTo>
                    <a:close/>
                    <a:moveTo>
                      <a:pt x="3748" y="7338"/>
                    </a:moveTo>
                    <a:lnTo>
                      <a:pt x="4213" y="8858"/>
                    </a:lnTo>
                    <a:cubicBezTo>
                      <a:pt x="4664" y="8599"/>
                      <a:pt x="5189" y="8348"/>
                      <a:pt x="5828" y="8127"/>
                    </a:cubicBezTo>
                    <a:cubicBezTo>
                      <a:pt x="6483" y="7901"/>
                      <a:pt x="7071" y="7849"/>
                      <a:pt x="7594" y="7894"/>
                    </a:cubicBezTo>
                    <a:lnTo>
                      <a:pt x="7113" y="6317"/>
                    </a:lnTo>
                    <a:cubicBezTo>
                      <a:pt x="6573" y="6321"/>
                      <a:pt x="5990" y="6398"/>
                      <a:pt x="5364" y="6614"/>
                    </a:cubicBezTo>
                    <a:cubicBezTo>
                      <a:pt x="4738" y="6830"/>
                      <a:pt x="4208" y="7081"/>
                      <a:pt x="3748" y="7338"/>
                    </a:cubicBezTo>
                    <a:close/>
                    <a:moveTo>
                      <a:pt x="5755" y="13899"/>
                    </a:moveTo>
                    <a:lnTo>
                      <a:pt x="6220" y="15420"/>
                    </a:lnTo>
                    <a:cubicBezTo>
                      <a:pt x="6672" y="15160"/>
                      <a:pt x="7196" y="14908"/>
                      <a:pt x="7835" y="14689"/>
                    </a:cubicBezTo>
                    <a:cubicBezTo>
                      <a:pt x="8490" y="14462"/>
                      <a:pt x="9078" y="14411"/>
                      <a:pt x="9601" y="14456"/>
                    </a:cubicBezTo>
                    <a:lnTo>
                      <a:pt x="9119" y="12880"/>
                    </a:lnTo>
                    <a:cubicBezTo>
                      <a:pt x="8579" y="12882"/>
                      <a:pt x="7996" y="12960"/>
                      <a:pt x="7372" y="13175"/>
                    </a:cubicBezTo>
                    <a:cubicBezTo>
                      <a:pt x="6745" y="13391"/>
                      <a:pt x="6215" y="13642"/>
                      <a:pt x="5755" y="13899"/>
                    </a:cubicBezTo>
                    <a:close/>
                    <a:moveTo>
                      <a:pt x="13396" y="11403"/>
                    </a:moveTo>
                    <a:lnTo>
                      <a:pt x="13879" y="12979"/>
                    </a:lnTo>
                    <a:cubicBezTo>
                      <a:pt x="14278" y="12615"/>
                      <a:pt x="14782" y="12290"/>
                      <a:pt x="15438" y="12065"/>
                    </a:cubicBezTo>
                    <a:cubicBezTo>
                      <a:pt x="16076" y="11844"/>
                      <a:pt x="16640" y="11720"/>
                      <a:pt x="17150" y="11649"/>
                    </a:cubicBezTo>
                    <a:lnTo>
                      <a:pt x="16685" y="10128"/>
                    </a:lnTo>
                    <a:cubicBezTo>
                      <a:pt x="16170" y="10208"/>
                      <a:pt x="15601" y="10335"/>
                      <a:pt x="14975" y="10551"/>
                    </a:cubicBezTo>
                    <a:cubicBezTo>
                      <a:pt x="14348" y="10766"/>
                      <a:pt x="13833" y="11069"/>
                      <a:pt x="13396" y="11403"/>
                    </a:cubicBezTo>
                    <a:close/>
                    <a:moveTo>
                      <a:pt x="12392" y="8123"/>
                    </a:moveTo>
                    <a:lnTo>
                      <a:pt x="12875" y="9698"/>
                    </a:lnTo>
                    <a:cubicBezTo>
                      <a:pt x="13274" y="9335"/>
                      <a:pt x="13778" y="9010"/>
                      <a:pt x="14434" y="8785"/>
                    </a:cubicBezTo>
                    <a:cubicBezTo>
                      <a:pt x="15072" y="8564"/>
                      <a:pt x="15636" y="8440"/>
                      <a:pt x="16146" y="8369"/>
                    </a:cubicBezTo>
                    <a:lnTo>
                      <a:pt x="15680" y="6848"/>
                    </a:lnTo>
                    <a:cubicBezTo>
                      <a:pt x="15166" y="6928"/>
                      <a:pt x="14597" y="7055"/>
                      <a:pt x="13971" y="7271"/>
                    </a:cubicBezTo>
                    <a:cubicBezTo>
                      <a:pt x="13345" y="7486"/>
                      <a:pt x="12830" y="7787"/>
                      <a:pt x="12392" y="8123"/>
                    </a:cubicBezTo>
                    <a:close/>
                    <a:moveTo>
                      <a:pt x="11389" y="4842"/>
                    </a:moveTo>
                    <a:lnTo>
                      <a:pt x="11872" y="6417"/>
                    </a:lnTo>
                    <a:cubicBezTo>
                      <a:pt x="12271" y="6054"/>
                      <a:pt x="12775" y="5729"/>
                      <a:pt x="13431" y="5504"/>
                    </a:cubicBezTo>
                    <a:cubicBezTo>
                      <a:pt x="14069" y="5283"/>
                      <a:pt x="14633" y="5159"/>
                      <a:pt x="15143" y="5088"/>
                    </a:cubicBezTo>
                    <a:lnTo>
                      <a:pt x="14677" y="3567"/>
                    </a:lnTo>
                    <a:cubicBezTo>
                      <a:pt x="14162" y="3646"/>
                      <a:pt x="13594" y="3774"/>
                      <a:pt x="12968" y="3990"/>
                    </a:cubicBezTo>
                    <a:cubicBezTo>
                      <a:pt x="12342" y="4206"/>
                      <a:pt x="11826" y="4507"/>
                      <a:pt x="11389" y="4842"/>
                    </a:cubicBezTo>
                    <a:close/>
                  </a:path>
                </a:pathLst>
              </a:custGeom>
              <a:solidFill>
                <a:srgbClr val="065526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1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15" name="Group 21"/>
            <p:cNvGrpSpPr/>
            <p:nvPr/>
          </p:nvGrpSpPr>
          <p:grpSpPr>
            <a:xfrm>
              <a:off x="3056451" y="2014116"/>
              <a:ext cx="468376" cy="468376"/>
              <a:chOff x="0" y="0"/>
              <a:chExt cx="969008" cy="969008"/>
            </a:xfrm>
          </p:grpSpPr>
          <p:sp>
            <p:nvSpPr>
              <p:cNvPr id="28" name="Freeform: Shape 22"/>
              <p:cNvSpPr/>
              <p:nvPr/>
            </p:nvSpPr>
            <p:spPr>
              <a:xfrm>
                <a:off x="0" y="0"/>
                <a:ext cx="969008" cy="969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4E7128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1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9" name="Freeform: Shape 23"/>
              <p:cNvSpPr/>
              <p:nvPr/>
            </p:nvSpPr>
            <p:spPr>
              <a:xfrm>
                <a:off x="321391" y="272922"/>
                <a:ext cx="326225" cy="423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28" h="21164" extrusionOk="0">
                    <a:moveTo>
                      <a:pt x="13691" y="4182"/>
                    </a:moveTo>
                    <a:cubicBezTo>
                      <a:pt x="12508" y="3546"/>
                      <a:pt x="11931" y="2543"/>
                      <a:pt x="12404" y="1937"/>
                    </a:cubicBezTo>
                    <a:cubicBezTo>
                      <a:pt x="12876" y="1334"/>
                      <a:pt x="14218" y="1362"/>
                      <a:pt x="15398" y="1998"/>
                    </a:cubicBezTo>
                    <a:cubicBezTo>
                      <a:pt x="16583" y="2634"/>
                      <a:pt x="17155" y="3639"/>
                      <a:pt x="16684" y="4242"/>
                    </a:cubicBezTo>
                    <a:cubicBezTo>
                      <a:pt x="16213" y="4845"/>
                      <a:pt x="14874" y="4818"/>
                      <a:pt x="13691" y="4182"/>
                    </a:cubicBezTo>
                    <a:close/>
                    <a:moveTo>
                      <a:pt x="14777" y="15159"/>
                    </a:moveTo>
                    <a:cubicBezTo>
                      <a:pt x="14795" y="15127"/>
                      <a:pt x="14807" y="15091"/>
                      <a:pt x="14825" y="15057"/>
                    </a:cubicBezTo>
                    <a:cubicBezTo>
                      <a:pt x="14896" y="14928"/>
                      <a:pt x="14958" y="14799"/>
                      <a:pt x="15009" y="14664"/>
                    </a:cubicBezTo>
                    <a:cubicBezTo>
                      <a:pt x="15017" y="14639"/>
                      <a:pt x="15021" y="14615"/>
                      <a:pt x="15030" y="14593"/>
                    </a:cubicBezTo>
                    <a:cubicBezTo>
                      <a:pt x="15082" y="14443"/>
                      <a:pt x="15126" y="14295"/>
                      <a:pt x="15161" y="14143"/>
                    </a:cubicBezTo>
                    <a:cubicBezTo>
                      <a:pt x="15161" y="14136"/>
                      <a:pt x="15161" y="14130"/>
                      <a:pt x="15161" y="14120"/>
                    </a:cubicBezTo>
                    <a:cubicBezTo>
                      <a:pt x="15421" y="12832"/>
                      <a:pt x="14968" y="11394"/>
                      <a:pt x="13930" y="10096"/>
                    </a:cubicBezTo>
                    <a:lnTo>
                      <a:pt x="15410" y="8206"/>
                    </a:lnTo>
                    <a:cubicBezTo>
                      <a:pt x="17115" y="8386"/>
                      <a:pt x="18589" y="8031"/>
                      <a:pt x="19298" y="7124"/>
                    </a:cubicBezTo>
                    <a:cubicBezTo>
                      <a:pt x="20528" y="5555"/>
                      <a:pt x="19031" y="2944"/>
                      <a:pt x="15959" y="1289"/>
                    </a:cubicBezTo>
                    <a:cubicBezTo>
                      <a:pt x="12884" y="-367"/>
                      <a:pt x="9398" y="-436"/>
                      <a:pt x="8170" y="1130"/>
                    </a:cubicBezTo>
                    <a:cubicBezTo>
                      <a:pt x="7458" y="2039"/>
                      <a:pt x="7666" y="3299"/>
                      <a:pt x="8560" y="4518"/>
                    </a:cubicBezTo>
                    <a:lnTo>
                      <a:pt x="7078" y="6407"/>
                    </a:lnTo>
                    <a:cubicBezTo>
                      <a:pt x="5227" y="6150"/>
                      <a:pt x="3458" y="6390"/>
                      <a:pt x="2143" y="7113"/>
                    </a:cubicBezTo>
                    <a:cubicBezTo>
                      <a:pt x="2135" y="7115"/>
                      <a:pt x="2126" y="7117"/>
                      <a:pt x="2120" y="7122"/>
                    </a:cubicBezTo>
                    <a:cubicBezTo>
                      <a:pt x="1967" y="7208"/>
                      <a:pt x="1817" y="7302"/>
                      <a:pt x="1677" y="7402"/>
                    </a:cubicBezTo>
                    <a:cubicBezTo>
                      <a:pt x="1655" y="7417"/>
                      <a:pt x="1628" y="7431"/>
                      <a:pt x="1610" y="7447"/>
                    </a:cubicBezTo>
                    <a:cubicBezTo>
                      <a:pt x="1479" y="7539"/>
                      <a:pt x="1362" y="7643"/>
                      <a:pt x="1249" y="7747"/>
                    </a:cubicBezTo>
                    <a:cubicBezTo>
                      <a:pt x="1222" y="7773"/>
                      <a:pt x="1185" y="7796"/>
                      <a:pt x="1159" y="7824"/>
                    </a:cubicBezTo>
                    <a:cubicBezTo>
                      <a:pt x="1018" y="7957"/>
                      <a:pt x="887" y="8098"/>
                      <a:pt x="773" y="8248"/>
                    </a:cubicBezTo>
                    <a:cubicBezTo>
                      <a:pt x="-1072" y="10599"/>
                      <a:pt x="502" y="14158"/>
                      <a:pt x="4282" y="16195"/>
                    </a:cubicBezTo>
                    <a:cubicBezTo>
                      <a:pt x="8065" y="18232"/>
                      <a:pt x="12626" y="17974"/>
                      <a:pt x="14466" y="15623"/>
                    </a:cubicBezTo>
                    <a:cubicBezTo>
                      <a:pt x="14582" y="15474"/>
                      <a:pt x="14689" y="15318"/>
                      <a:pt x="14777" y="15159"/>
                    </a:cubicBezTo>
                    <a:close/>
                    <a:moveTo>
                      <a:pt x="2898" y="16410"/>
                    </a:moveTo>
                    <a:lnTo>
                      <a:pt x="93" y="19992"/>
                    </a:lnTo>
                    <a:lnTo>
                      <a:pt x="391" y="21164"/>
                    </a:lnTo>
                    <a:lnTo>
                      <a:pt x="1804" y="20914"/>
                    </a:lnTo>
                    <a:lnTo>
                      <a:pt x="4609" y="17333"/>
                    </a:lnTo>
                    <a:cubicBezTo>
                      <a:pt x="4310" y="17201"/>
                      <a:pt x="4014" y="17060"/>
                      <a:pt x="3727" y="16904"/>
                    </a:cubicBezTo>
                    <a:cubicBezTo>
                      <a:pt x="3437" y="16748"/>
                      <a:pt x="3160" y="16582"/>
                      <a:pt x="2898" y="164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1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grpSp>
        <p:nvGrpSpPr>
          <p:cNvPr id="16" name="Group 30"/>
          <p:cNvGrpSpPr/>
          <p:nvPr/>
        </p:nvGrpSpPr>
        <p:grpSpPr>
          <a:xfrm>
            <a:off x="8220237" y="3851773"/>
            <a:ext cx="3288631" cy="951389"/>
            <a:chOff x="719138" y="4748567"/>
            <a:chExt cx="2186768" cy="951390"/>
          </a:xfrm>
        </p:grpSpPr>
        <p:sp>
          <p:nvSpPr>
            <p:cNvPr id="26" name="TextBox 31"/>
            <p:cNvSpPr txBox="1"/>
            <p:nvPr/>
          </p:nvSpPr>
          <p:spPr>
            <a:xfrm>
              <a:off x="719138" y="4748567"/>
              <a:ext cx="2186768" cy="365384"/>
            </a:xfrm>
            <a:prstGeom prst="rect">
              <a:avLst/>
            </a:prstGeom>
            <a:noFill/>
          </p:spPr>
          <p:txBody>
            <a:bodyPr wrap="none" lIns="288000" tIns="0" rIns="0" bIns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标题文本预设</a:t>
              </a:r>
              <a:endParaRPr kumimoji="0" lang="zh-CN" altLang="en-US" sz="1865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7" name="TextBox 32"/>
            <p:cNvSpPr txBox="1"/>
            <p:nvPr/>
          </p:nvSpPr>
          <p:spPr>
            <a:xfrm>
              <a:off x="719138" y="5113949"/>
              <a:ext cx="2186768" cy="586008"/>
            </a:xfrm>
            <a:prstGeom prst="rect">
              <a:avLst/>
            </a:prstGeom>
          </p:spPr>
          <p:txBody>
            <a:bodyPr vert="horz" wrap="square" lIns="288000" tIns="0" rIns="0" bIns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 </a:t>
              </a:r>
              <a:b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（建议使用主题字体）</a:t>
              </a: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7" name="Group 33"/>
          <p:cNvGrpSpPr/>
          <p:nvPr/>
        </p:nvGrpSpPr>
        <p:grpSpPr>
          <a:xfrm>
            <a:off x="867857" y="2504800"/>
            <a:ext cx="3207411" cy="951389"/>
            <a:chOff x="719138" y="4748567"/>
            <a:chExt cx="2186768" cy="951390"/>
          </a:xfrm>
        </p:grpSpPr>
        <p:sp>
          <p:nvSpPr>
            <p:cNvPr id="24" name="TextBox 34"/>
            <p:cNvSpPr txBox="1"/>
            <p:nvPr/>
          </p:nvSpPr>
          <p:spPr>
            <a:xfrm>
              <a:off x="719138" y="4748567"/>
              <a:ext cx="2186768" cy="365384"/>
            </a:xfrm>
            <a:prstGeom prst="rect">
              <a:avLst/>
            </a:prstGeom>
            <a:noFill/>
          </p:spPr>
          <p:txBody>
            <a:bodyPr wrap="none" lIns="0" tIns="0" rIns="288000" bIns="0" anchor="ctr" anchorCtr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标题文本预设</a:t>
              </a:r>
              <a:endParaRPr kumimoji="0" lang="zh-CN" altLang="en-US" sz="1865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TextBox 35"/>
            <p:cNvSpPr txBox="1"/>
            <p:nvPr/>
          </p:nvSpPr>
          <p:spPr>
            <a:xfrm>
              <a:off x="719138" y="5113949"/>
              <a:ext cx="2186768" cy="586008"/>
            </a:xfrm>
            <a:prstGeom prst="rect">
              <a:avLst/>
            </a:prstGeom>
          </p:spPr>
          <p:txBody>
            <a:bodyPr vert="horz" wrap="square" lIns="0" tIns="0" rIns="288000" bIns="0" anchor="ctr" anchorCtr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 </a:t>
              </a:r>
              <a:b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</a:b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（建议使用主题字体）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8" name="Group 36"/>
          <p:cNvGrpSpPr/>
          <p:nvPr/>
        </p:nvGrpSpPr>
        <p:grpSpPr>
          <a:xfrm>
            <a:off x="7109209" y="1515327"/>
            <a:ext cx="4099359" cy="682704"/>
            <a:chOff x="719138" y="4748567"/>
            <a:chExt cx="2186768" cy="682704"/>
          </a:xfrm>
        </p:grpSpPr>
        <p:sp>
          <p:nvSpPr>
            <p:cNvPr id="22" name="TextBox 37"/>
            <p:cNvSpPr txBox="1"/>
            <p:nvPr/>
          </p:nvSpPr>
          <p:spPr>
            <a:xfrm>
              <a:off x="719138" y="4748567"/>
              <a:ext cx="2186768" cy="365384"/>
            </a:xfrm>
            <a:prstGeom prst="rect">
              <a:avLst/>
            </a:prstGeom>
            <a:noFill/>
          </p:spPr>
          <p:txBody>
            <a:bodyPr wrap="none" lIns="288000" tIns="0" rIns="0" bIns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标题文本预设</a:t>
              </a:r>
              <a:endParaRPr kumimoji="0" lang="zh-CN" altLang="en-US" sz="1865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3" name="TextBox 38"/>
            <p:cNvSpPr txBox="1"/>
            <p:nvPr/>
          </p:nvSpPr>
          <p:spPr>
            <a:xfrm>
              <a:off x="719138" y="5113949"/>
              <a:ext cx="2186768" cy="317322"/>
            </a:xfrm>
            <a:prstGeom prst="rect">
              <a:avLst/>
            </a:prstGeom>
          </p:spPr>
          <p:txBody>
            <a:bodyPr vert="horz" wrap="square" lIns="288000" tIns="0" rIns="0" bIns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6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 （建议使用主题字体）</a:t>
              </a:r>
              <a:endParaRPr kumimoji="0" lang="zh-CN" altLang="en-US" sz="106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9" name="Group 39"/>
          <p:cNvGrpSpPr/>
          <p:nvPr/>
        </p:nvGrpSpPr>
        <p:grpSpPr>
          <a:xfrm>
            <a:off x="970717" y="4977805"/>
            <a:ext cx="4099359" cy="682704"/>
            <a:chOff x="719138" y="4748567"/>
            <a:chExt cx="2186768" cy="682704"/>
          </a:xfrm>
        </p:grpSpPr>
        <p:sp>
          <p:nvSpPr>
            <p:cNvPr id="20" name="TextBox 40"/>
            <p:cNvSpPr txBox="1"/>
            <p:nvPr/>
          </p:nvSpPr>
          <p:spPr>
            <a:xfrm>
              <a:off x="719138" y="4748567"/>
              <a:ext cx="2186768" cy="365384"/>
            </a:xfrm>
            <a:prstGeom prst="rect">
              <a:avLst/>
            </a:prstGeom>
            <a:noFill/>
          </p:spPr>
          <p:txBody>
            <a:bodyPr wrap="none" lIns="288000" tIns="0" rIns="288000" bIns="0" anchor="ctr" anchorCtr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65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标题文本预设</a:t>
              </a:r>
              <a:endParaRPr kumimoji="0" lang="zh-CN" altLang="en-US" sz="1865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" name="TextBox 41"/>
            <p:cNvSpPr txBox="1"/>
            <p:nvPr/>
          </p:nvSpPr>
          <p:spPr>
            <a:xfrm>
              <a:off x="719138" y="5113949"/>
              <a:ext cx="2186768" cy="317322"/>
            </a:xfrm>
            <a:prstGeom prst="rect">
              <a:avLst/>
            </a:prstGeom>
          </p:spPr>
          <p:txBody>
            <a:bodyPr vert="horz" wrap="square" lIns="288000" tIns="0" rIns="288000" bIns="0" anchor="ctr" anchorCtr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35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此部分内容作为文字排版占位显示 （建议使用主题字体）</a:t>
              </a:r>
              <a:endParaRPr kumimoji="0" lang="zh-CN" altLang="en-US" sz="93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3"/>
          <a:stretch>
            <a:fillRect/>
          </a:stretch>
        </p:blipFill>
        <p:spPr>
          <a:xfrm>
            <a:off x="-136032" y="-34212"/>
            <a:ext cx="3273127" cy="1111185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403615" y="39075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点击输入标题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:wipe/>
      </p:transition>
    </mc:Choice>
    <mc:Fallback>
      <p:transition spd="slow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commondata" val="eyJoZGlkIjoiYTQ3YTc2YjBlNWRhYjQ0NTA0MDBkN2E0YWM4YTZjZGMifQ=="/>
</p:tagLst>
</file>

<file path=ppt/theme/theme1.xml><?xml version="1.0" encoding="utf-8"?>
<a:theme xmlns:a="http://schemas.openxmlformats.org/drawingml/2006/main" name="Office 主题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3146</Words>
  <Application>WPS 演示</Application>
  <PresentationFormat>宽屏</PresentationFormat>
  <Paragraphs>386</Paragraphs>
  <Slides>25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Arial</vt:lpstr>
      <vt:lpstr>宋体</vt:lpstr>
      <vt:lpstr>Wingdings</vt:lpstr>
      <vt:lpstr>Calibri</vt:lpstr>
      <vt:lpstr>华文彩云</vt:lpstr>
      <vt:lpstr>Impact</vt:lpstr>
      <vt:lpstr>微软雅黑</vt:lpstr>
      <vt:lpstr>方正兰亭细黑_GBK</vt:lpstr>
      <vt:lpstr>Open Sans</vt:lpstr>
      <vt:lpstr>Arial Unicode MS</vt:lpstr>
      <vt:lpstr>Calibri Light</vt:lpstr>
      <vt:lpstr>等线</vt:lpstr>
      <vt:lpstr>方正兰亭中黑_GBK</vt:lpstr>
      <vt:lpstr>Gill Sans</vt:lpstr>
      <vt:lpstr>Segoe Print</vt:lpstr>
      <vt:lpstr>方正兰亭黑_GBK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Years later</cp:lastModifiedBy>
  <cp:revision>3</cp:revision>
  <dcterms:created xsi:type="dcterms:W3CDTF">2018-04-03T11:09:00Z</dcterms:created>
  <dcterms:modified xsi:type="dcterms:W3CDTF">2024-06-07T20:33:55Z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A5A0C4FD829440F68F57E52C691615F5_13</vt:lpwstr>
  </property>
  <property fmtid="{D5CDD505-2E9C-101B-9397-08002B2CF9AE}" pid="3" name="KSOProductBuildVer">
    <vt:lpwstr>2052-12.1.0.16417</vt:lpwstr>
  </property>
</Properties>
</file>