
<file path=[Content_Types].xml><?xml version="1.0" encoding="utf-8"?>
<Types xmlns="http://schemas.openxmlformats.org/package/2006/content-types">
  <Default Extension="jpeg" ContentType="image/jpeg"/>
  <Default Extension="JPG" ContentType="image/.jpg"/>
  <Default Extension="bin" ContentType="application/vnd.openxmlformats-officedocument.oleObjec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9" r:id="rId3"/>
    <p:sldId id="262" r:id="rId4"/>
    <p:sldId id="267" r:id="rId5"/>
    <p:sldId id="261" r:id="rId6"/>
    <p:sldId id="275" r:id="rId7"/>
    <p:sldId id="276" r:id="rId8"/>
    <p:sldId id="292" r:id="rId9"/>
    <p:sldId id="274" r:id="rId10"/>
    <p:sldId id="281" r:id="rId11"/>
    <p:sldId id="280" r:id="rId12"/>
    <p:sldId id="293" r:id="rId13"/>
    <p:sldId id="282" r:id="rId14"/>
    <p:sldId id="284" r:id="rId15"/>
    <p:sldId id="273" r:id="rId16"/>
    <p:sldId id="294" r:id="rId17"/>
    <p:sldId id="286" r:id="rId18"/>
    <p:sldId id="277" r:id="rId19"/>
    <p:sldId id="287" r:id="rId20"/>
    <p:sldId id="295" r:id="rId21"/>
    <p:sldId id="305" r:id="rId22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  <a:srgbClr val="D08B00"/>
    <a:srgbClr val="1973BF"/>
    <a:srgbClr val="D2A749"/>
    <a:srgbClr val="F8EB91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7"/>
    <p:restoredTop sz="94746"/>
  </p:normalViewPr>
  <p:slideViewPr>
    <p:cSldViewPr snapToGrid="0" snapToObjects="1">
      <p:cViewPr varScale="1">
        <p:scale>
          <a:sx n="62" d="100"/>
          <a:sy n="62" d="100"/>
        </p:scale>
        <p:origin x="7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248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销售额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5">
                  <a:tint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5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5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5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5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.125242585836468"/>
                  <c:y val="-0.14944585017970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770326983531817"/>
                  <c:y val="0.18954736402999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4755915754796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1" i="0" u="none" strike="noStrike" kern="1200" baseline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pPr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gapWidth val="15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7976656"/>
        <c:axId val="357977440"/>
      </c:barChart>
      <c:catAx>
        <c:axId val="3579766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</a:p>
        </c:txPr>
        <c:crossAx val="357977440"/>
        <c:crosses val="autoZero"/>
        <c:auto val="1"/>
        <c:lblAlgn val="ctr"/>
        <c:lblOffset val="100"/>
        <c:noMultiLvlLbl val="0"/>
      </c:catAx>
      <c:valAx>
        <c:axId val="357977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1">
                  <a:alpha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</a:p>
        </c:txPr>
        <c:crossAx val="357976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2919800"/>
        <c:axId val="442920192"/>
      </c:barChart>
      <c:catAx>
        <c:axId val="4429198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</a:p>
        </c:txPr>
        <c:crossAx val="442920192"/>
        <c:crosses val="autoZero"/>
        <c:auto val="1"/>
        <c:lblAlgn val="ctr"/>
        <c:lblOffset val="100"/>
        <c:noMultiLvlLbl val="0"/>
      </c:catAx>
      <c:valAx>
        <c:axId val="442920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5">
                  <a:lumMod val="50000"/>
                  <a:alpha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</a:p>
        </c:txPr>
        <c:crossAx val="442919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/>
    </cs:fontRef>
    <cs:defRPr sz="1195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C39C8-16E8-F646-9BCD-679B71C597CF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DA51F-360A-FE46-929E-414451743D82}" type="datetimeFigureOut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image6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image8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image10.wdp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image12.wdp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"/>
            <a:ext cx="12192000" cy="934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0"/>
            <a:ext cx="12192000" cy="1465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59004" y="258233"/>
            <a:ext cx="530491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8588" y="2819657"/>
            <a:ext cx="3159758" cy="49169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9525"/>
            <a:ext cx="12192000" cy="3438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 3"/>
          <p:cNvGrpSpPr/>
          <p:nvPr userDrawn="1"/>
        </p:nvGrpSpPr>
        <p:grpSpPr>
          <a:xfrm>
            <a:off x="0" y="0"/>
            <a:ext cx="12192000" cy="6858000"/>
            <a:chOff x="767255" y="220717"/>
            <a:chExt cx="3888830" cy="4456386"/>
          </a:xfrm>
        </p:grpSpPr>
        <p:sp>
          <p:nvSpPr>
            <p:cNvPr id="5" name="矩形 4"/>
            <p:cNvSpPr/>
            <p:nvPr/>
          </p:nvSpPr>
          <p:spPr>
            <a:xfrm>
              <a:off x="767255" y="220717"/>
              <a:ext cx="777766" cy="4456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545021" y="220717"/>
              <a:ext cx="777766" cy="44563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2322787" y="220717"/>
              <a:ext cx="777766" cy="44563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3100553" y="220717"/>
              <a:ext cx="777766" cy="44563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878319" y="220717"/>
              <a:ext cx="777766" cy="44563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9" r="263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77" b="101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46" b="774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59004" y="258233"/>
            <a:ext cx="4868117" cy="529569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vert="horz" anchor="ctr"/>
          <a:lstStyle>
            <a:lvl1pPr marL="0" indent="0" algn="l">
              <a:buNone/>
              <a:defRPr sz="2400" b="1"/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1386592" y="171547"/>
            <a:ext cx="805408" cy="616255"/>
          </a:xfrm>
          <a:prstGeom prst="rect">
            <a:avLst/>
          </a:prstGeom>
          <a:solidFill>
            <a:schemeClr val="tx1"/>
          </a:solidFill>
        </p:spPr>
        <p:txBody>
          <a:bodyPr vert="horz" anchor="ctr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kumimoji="1" lang="en-US" altLang="zh-CN" dirty="0"/>
              <a:t>01</a:t>
            </a:r>
            <a:endParaRPr kumimoji="1" lang="zh-CN" altLang="en-US" dirty="0"/>
          </a:p>
        </p:txBody>
      </p:sp>
      <p:sp>
        <p:nvSpPr>
          <p:cNvPr id="4" name="图片占位符 8"/>
          <p:cNvSpPr>
            <a:spLocks noGrp="1"/>
          </p:cNvSpPr>
          <p:nvPr>
            <p:ph type="pic" sz="quarter" idx="14" hasCustomPrompt="1"/>
          </p:nvPr>
        </p:nvSpPr>
        <p:spPr>
          <a:xfrm>
            <a:off x="376768" y="5989475"/>
            <a:ext cx="1960033" cy="533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/>
            </a:lvl1pPr>
          </a:lstStyle>
          <a:p>
            <a:r>
              <a:rPr kumimoji="1" lang="en-US" altLang="zh-CN" sz="1600" b="1" dirty="0"/>
              <a:t>LOGO&amp;PIC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HERE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40604" y="759873"/>
            <a:ext cx="161775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65" dirty="0">
                <a:solidFill>
                  <a:srgbClr val="000000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背景图片素材</a:t>
            </a:r>
            <a:endParaRPr lang="zh-CN" altLang="en-US" sz="1865" dirty="0">
              <a:solidFill>
                <a:srgbClr val="000000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389" y="6356746"/>
            <a:ext cx="2742447" cy="364275"/>
          </a:xfrm>
        </p:spPr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412" y="6356746"/>
            <a:ext cx="4115176" cy="3642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165" y="6356746"/>
            <a:ext cx="2742447" cy="364275"/>
          </a:xfrm>
        </p:spPr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59004" y="258233"/>
            <a:ext cx="530491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59004" y="258233"/>
            <a:ext cx="530491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5" name="直角三角形 4"/>
          <p:cNvSpPr/>
          <p:nvPr userDrawn="1"/>
        </p:nvSpPr>
        <p:spPr>
          <a:xfrm>
            <a:off x="215462" y="1087749"/>
            <a:ext cx="11415604" cy="5554789"/>
          </a:xfrm>
          <a:prstGeom prst="rtTriangle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直角三角形 5"/>
          <p:cNvSpPr/>
          <p:nvPr userDrawn="1"/>
        </p:nvSpPr>
        <p:spPr>
          <a:xfrm rot="10800000">
            <a:off x="560934" y="1072055"/>
            <a:ext cx="11415604" cy="5554789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899449"/>
            <a:ext cx="12192000" cy="52778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59004" y="258233"/>
            <a:ext cx="530491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12192000" cy="1465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"/>
            <a:ext cx="12192000" cy="934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0"/>
            <a:ext cx="12192000" cy="1465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59004" y="258233"/>
            <a:ext cx="530491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04" y="3637280"/>
            <a:ext cx="3183485" cy="26212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"/>
            <a:ext cx="12192000" cy="934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0"/>
            <a:ext cx="12192000" cy="1465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59004" y="258233"/>
            <a:ext cx="530491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40" y="2936240"/>
            <a:ext cx="3921760" cy="39217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"/>
            <a:ext cx="12192000" cy="934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0"/>
            <a:ext cx="12192000" cy="1465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59004" y="258233"/>
            <a:ext cx="530491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19"/>
          <a:stretch>
            <a:fillRect/>
          </a:stretch>
        </p:blipFill>
        <p:spPr>
          <a:xfrm>
            <a:off x="4064000" y="2054860"/>
            <a:ext cx="8128000" cy="454914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-635" y="-3810"/>
            <a:ext cx="12195175" cy="68618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hdphoto" Target="../media/image21.wdp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22.png"/><Relationship Id="rId3" Type="http://schemas.openxmlformats.org/officeDocument/2006/relationships/hyperlink" Target="http://office.msn.com.cn/" TargetMode="External"/><Relationship Id="rId2" Type="http://schemas.openxmlformats.org/officeDocument/2006/relationships/chart" Target="../charts/chart3.xml"/><Relationship Id="rId1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1" Type="http://schemas.openxmlformats.org/officeDocument/2006/relationships/hyperlink" Target="http://office.msn.com.cn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9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" y="-26670"/>
            <a:ext cx="12214225" cy="688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27882" y="1809115"/>
            <a:ext cx="851027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600" b="1" dirty="0">
                <a:solidFill>
                  <a:srgbClr val="D08B00"/>
                </a:solidFill>
                <a:effectLst>
                  <a:innerShdw blurRad="63500" dist="63500" dir="16200000">
                    <a:prstClr val="black">
                      <a:alpha val="20000"/>
                    </a:prstClr>
                  </a:innerShdw>
                </a:effectLst>
                <a:latin typeface="+mj-lt"/>
                <a:ea typeface="微软雅黑" panose="020B0503020204020204" charset="-122"/>
                <a:cs typeface="微软雅黑" panose="020B0503020204020204" charset="-122"/>
              </a:rPr>
              <a:t>FINANCIAL</a:t>
            </a:r>
            <a:r>
              <a:rPr kumimoji="1" lang="en-US" altLang="zh-CN" sz="6600" b="1" dirty="0">
                <a:solidFill>
                  <a:srgbClr val="D08B00"/>
                </a:solidFill>
                <a:effectLst>
                  <a:innerShdw blurRad="63500" dist="63500" dir="16200000">
                    <a:prstClr val="black">
                      <a:alpha val="20000"/>
                    </a:prstClr>
                  </a:innerShdw>
                </a:effectLst>
                <a:ea typeface="微软雅黑" panose="020B0503020204020204" charset="-122"/>
                <a:cs typeface="微软雅黑" panose="020B0503020204020204" charset="-122"/>
              </a:rPr>
              <a:t>INDUSTRY</a:t>
            </a:r>
            <a:endParaRPr kumimoji="1" lang="en-US" altLang="zh-CN" sz="6600" b="1" dirty="0">
              <a:solidFill>
                <a:srgbClr val="D08B00"/>
              </a:solidFill>
              <a:effectLst>
                <a:innerShdw blurRad="63500" dist="63500" dir="16200000">
                  <a:prstClr val="black">
                    <a:alpha val="20000"/>
                  </a:prstClr>
                </a:innerShdw>
              </a:effectLst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20695" y="2916138"/>
            <a:ext cx="5724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金融</a:t>
            </a:r>
            <a:r>
              <a:rPr kumimoji="1" lang="zh-CN" altLang="en-US" sz="54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行业年终总结</a:t>
            </a:r>
            <a:endParaRPr kumimoji="1" lang="zh-CN" altLang="en-US" sz="54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39838" y="3839180"/>
            <a:ext cx="570540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POWERPOINT</a:t>
            </a:r>
            <a:r>
              <a:rPr kumimoji="1" lang="zh-CN" altLang="en-US" sz="3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3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TEMPLATE</a:t>
            </a:r>
            <a:endParaRPr kumimoji="1" lang="en-US" altLang="zh-CN" sz="39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PART</a:t>
            </a:r>
            <a:r>
              <a:rPr kumimoji="1"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kumimoji="1"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TWO</a:t>
            </a:r>
            <a:r>
              <a:rPr kumimoji="1"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心得体会</a:t>
            </a:r>
            <a:endParaRPr kumimoji="1" lang="zh-CN" altLang="en-US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19" y="1419850"/>
            <a:ext cx="2273299" cy="2273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文本框 8"/>
          <p:cNvSpPr txBox="1"/>
          <p:nvPr/>
        </p:nvSpPr>
        <p:spPr>
          <a:xfrm>
            <a:off x="1041619" y="4346218"/>
            <a:ext cx="2273299" cy="1290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  <a:endParaRPr lang="zh-CN" altLang="en-US" sz="1200" dirty="0">
              <a:solidFill>
                <a:schemeClr val="accent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72429" y="3933797"/>
            <a:ext cx="2011680" cy="450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565">
              <a:lnSpc>
                <a:spcPct val="130000"/>
              </a:lnSpc>
              <a:defRPr/>
            </a:pPr>
            <a:r>
              <a:rPr lang="zh-CN" altLang="en-US" b="1" kern="0" dirty="0">
                <a:solidFill>
                  <a:schemeClr val="accent6"/>
                </a:solidFill>
                <a:ea typeface="微软雅黑" panose="020B0503020204020204" charset="-122"/>
              </a:rPr>
              <a:t>点击此处添加标题</a:t>
            </a:r>
            <a:endParaRPr lang="zh-CN" altLang="en-US" b="1" kern="0" dirty="0">
              <a:solidFill>
                <a:schemeClr val="accent6"/>
              </a:solidFill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440" y="1419850"/>
            <a:ext cx="2273299" cy="2273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文本框 8"/>
          <p:cNvSpPr txBox="1"/>
          <p:nvPr/>
        </p:nvSpPr>
        <p:spPr>
          <a:xfrm>
            <a:off x="3653440" y="4346218"/>
            <a:ext cx="2273299" cy="1290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  <a:endParaRPr lang="zh-CN" altLang="en-US" sz="1200" dirty="0">
              <a:solidFill>
                <a:schemeClr val="accent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84250" y="3933797"/>
            <a:ext cx="2011680" cy="450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565">
              <a:lnSpc>
                <a:spcPct val="130000"/>
              </a:lnSpc>
              <a:defRPr/>
            </a:pPr>
            <a:r>
              <a:rPr lang="zh-CN" altLang="en-US" b="1" kern="0" dirty="0">
                <a:solidFill>
                  <a:schemeClr val="accent6"/>
                </a:solidFill>
                <a:ea typeface="微软雅黑" panose="020B0503020204020204" charset="-122"/>
              </a:rPr>
              <a:t>点击此处添加标题</a:t>
            </a:r>
            <a:endParaRPr lang="zh-CN" altLang="en-US" b="1" kern="0" dirty="0">
              <a:solidFill>
                <a:schemeClr val="accent6"/>
              </a:solidFill>
              <a:ea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261" y="1419850"/>
            <a:ext cx="2273299" cy="2273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文本框 8"/>
          <p:cNvSpPr txBox="1"/>
          <p:nvPr/>
        </p:nvSpPr>
        <p:spPr>
          <a:xfrm>
            <a:off x="6265261" y="4346218"/>
            <a:ext cx="2273299" cy="1290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  <a:endParaRPr lang="zh-CN" altLang="en-US" sz="1200" dirty="0">
              <a:solidFill>
                <a:schemeClr val="accent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396070" y="3933797"/>
            <a:ext cx="2011680" cy="450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565">
              <a:lnSpc>
                <a:spcPct val="130000"/>
              </a:lnSpc>
              <a:defRPr/>
            </a:pPr>
            <a:r>
              <a:rPr lang="zh-CN" altLang="en-US" b="1" kern="0" dirty="0">
                <a:solidFill>
                  <a:schemeClr val="accent6"/>
                </a:solidFill>
                <a:ea typeface="微软雅黑" panose="020B0503020204020204" charset="-122"/>
              </a:rPr>
              <a:t>点击此处添加标题</a:t>
            </a:r>
            <a:endParaRPr lang="zh-CN" altLang="en-US" b="1" kern="0" dirty="0">
              <a:solidFill>
                <a:schemeClr val="accent6"/>
              </a:solidFill>
              <a:ea typeface="微软雅黑" panose="020B050302020402020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082" y="1419850"/>
            <a:ext cx="2273299" cy="2273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文本框 16"/>
          <p:cNvSpPr txBox="1"/>
          <p:nvPr/>
        </p:nvSpPr>
        <p:spPr>
          <a:xfrm>
            <a:off x="8877082" y="4346218"/>
            <a:ext cx="2273299" cy="1290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  <a:endParaRPr lang="zh-CN" altLang="en-US" sz="1200" dirty="0">
              <a:solidFill>
                <a:schemeClr val="accent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007892" y="3933797"/>
            <a:ext cx="2011680" cy="450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565">
              <a:lnSpc>
                <a:spcPct val="130000"/>
              </a:lnSpc>
              <a:defRPr/>
            </a:pPr>
            <a:r>
              <a:rPr lang="zh-CN" altLang="en-US" b="1" kern="0" dirty="0">
                <a:solidFill>
                  <a:schemeClr val="accent6"/>
                </a:solidFill>
                <a:ea typeface="微软雅黑" panose="020B0503020204020204" charset="-122"/>
              </a:rPr>
              <a:t>点击此处添加标题</a:t>
            </a:r>
            <a:endParaRPr lang="zh-CN" altLang="en-US" b="1" kern="0" dirty="0">
              <a:solidFill>
                <a:schemeClr val="accent6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277110" y="2062480"/>
            <a:ext cx="7070090" cy="2596515"/>
            <a:chOff x="3663" y="3356"/>
            <a:chExt cx="11134" cy="4089"/>
          </a:xfrm>
        </p:grpSpPr>
        <p:grpSp>
          <p:nvGrpSpPr>
            <p:cNvPr id="7" name="组合 6"/>
            <p:cNvGrpSpPr/>
            <p:nvPr/>
          </p:nvGrpSpPr>
          <p:grpSpPr>
            <a:xfrm>
              <a:off x="8309" y="4013"/>
              <a:ext cx="6488" cy="2774"/>
              <a:chOff x="6293" y="2761"/>
              <a:chExt cx="4444" cy="1900"/>
            </a:xfrm>
          </p:grpSpPr>
          <p:sp>
            <p:nvSpPr>
              <p:cNvPr id="3" name="文本框 2"/>
              <p:cNvSpPr txBox="1"/>
              <p:nvPr/>
            </p:nvSpPr>
            <p:spPr>
              <a:xfrm>
                <a:off x="6685" y="4032"/>
                <a:ext cx="3330" cy="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kumimoji="1" lang="en-US" altLang="zh-CN" sz="3200" dirty="0">
                    <a:solidFill>
                      <a:srgbClr val="D08B00"/>
                    </a:solidFill>
                    <a:effectLst>
                      <a:innerShdw blurRad="63500" dist="63500" dir="16200000">
                        <a:prstClr val="black">
                          <a:alpha val="20000"/>
                        </a:prstClr>
                      </a:innerShdw>
                    </a:effectLst>
                    <a:latin typeface="+mj-lt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PART THREE</a:t>
                </a:r>
                <a:endParaRPr kumimoji="1" lang="en-US" altLang="zh-CN" sz="3200" dirty="0">
                  <a:solidFill>
                    <a:srgbClr val="D08B00"/>
                  </a:solidFill>
                  <a:effectLst>
                    <a:innerShdw blurRad="63500" dist="63500" dir="16200000">
                      <a:prstClr val="black">
                        <a:alpha val="20000"/>
                      </a:prstClr>
                    </a:innerShdw>
                  </a:effectLst>
                  <a:latin typeface="+mj-lt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60" name="矩形 39"/>
              <p:cNvSpPr>
                <a:spLocks noChangeArrowheads="1"/>
              </p:cNvSpPr>
              <p:nvPr/>
            </p:nvSpPr>
            <p:spPr bwMode="auto">
              <a:xfrm>
                <a:off x="6293" y="2761"/>
                <a:ext cx="4444" cy="1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750"/>
                  </a:spcBef>
                </a:pPr>
                <a:r>
                  <a:rPr lang="en-US" altLang="zh-CN" sz="4400" b="1" dirty="0" smtClean="0">
                    <a:solidFill>
                      <a:srgbClr val="D08B00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【 </a:t>
                </a:r>
                <a:r>
                  <a:rPr lang="zh-CN" altLang="en-US" sz="4400" b="1" dirty="0" smtClean="0">
                    <a:solidFill>
                      <a:srgbClr val="D08B00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经验教训</a:t>
                </a:r>
                <a:r>
                  <a:rPr lang="en-US" altLang="zh-CN" sz="4400" b="1" dirty="0" smtClean="0">
                    <a:solidFill>
                      <a:srgbClr val="D08B00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】</a:t>
                </a:r>
                <a:endParaRPr lang="en-US" altLang="zh-CN" sz="4400" b="1" dirty="0" smtClean="0">
                  <a:solidFill>
                    <a:srgbClr val="D08B00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3663" y="3356"/>
              <a:ext cx="4081" cy="4089"/>
              <a:chOff x="2050520" y="1494216"/>
              <a:chExt cx="1747310" cy="1750843"/>
            </a:xfrm>
          </p:grpSpPr>
          <p:grpSp>
            <p:nvGrpSpPr>
              <p:cNvPr id="54" name="Group 40"/>
              <p:cNvGrpSpPr/>
              <p:nvPr/>
            </p:nvGrpSpPr>
            <p:grpSpPr>
              <a:xfrm>
                <a:off x="2050520" y="1494216"/>
                <a:ext cx="1747310" cy="1750843"/>
                <a:chOff x="3692576" y="1742634"/>
                <a:chExt cx="2790379" cy="2796023"/>
              </a:xfrm>
            </p:grpSpPr>
            <p:grpSp>
              <p:nvGrpSpPr>
                <p:cNvPr id="56" name="组合 79"/>
                <p:cNvGrpSpPr/>
                <p:nvPr/>
              </p:nvGrpSpPr>
              <p:grpSpPr bwMode="auto">
                <a:xfrm>
                  <a:off x="3692576" y="1742634"/>
                  <a:ext cx="2790379" cy="2796023"/>
                  <a:chOff x="6379729" y="2488774"/>
                  <a:chExt cx="2513016" cy="2513016"/>
                </a:xfrm>
              </p:grpSpPr>
              <p:sp>
                <p:nvSpPr>
                  <p:cNvPr id="58" name="任意多边形 82"/>
                  <p:cNvSpPr/>
                  <p:nvPr/>
                </p:nvSpPr>
                <p:spPr>
                  <a:xfrm rot="3738964">
                    <a:off x="6379729" y="2488774"/>
                    <a:ext cx="2513016" cy="251301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7000">
                        <a:srgbClr val="FFFFFF"/>
                      </a:gs>
                      <a:gs pos="88000">
                        <a:srgbClr val="FFFFFF">
                          <a:lumMod val="72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outerShdw blurRad="127000" dist="63500" dir="7380000" sx="102000" sy="102000" algn="tr" rotWithShape="0">
                      <a:prstClr val="black">
                        <a:alpha val="39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kern="0">
                      <a:solidFill>
                        <a:srgbClr val="FFFFFF"/>
                      </a:solidFill>
                      <a:latin typeface="Arial" panose="020B0604020202020204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59" name="任意多边形 83"/>
                  <p:cNvSpPr/>
                  <p:nvPr/>
                </p:nvSpPr>
                <p:spPr>
                  <a:xfrm rot="16377237">
                    <a:off x="6409519" y="2506881"/>
                    <a:ext cx="2476803" cy="2476800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kern="0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57" name="椭圆 80"/>
                <p:cNvSpPr/>
                <p:nvPr/>
              </p:nvSpPr>
              <p:spPr bwMode="auto">
                <a:xfrm>
                  <a:off x="4101618" y="2137561"/>
                  <a:ext cx="2016471" cy="2020558"/>
                </a:xfrm>
                <a:prstGeom prst="ellipse">
                  <a:avLst/>
                </a:prstGeom>
                <a:solidFill>
                  <a:srgbClr val="D08B00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25400" dir="18660000">
                    <a:prstClr val="black">
                      <a:alpha val="35000"/>
                    </a:prstClr>
                  </a:innerShdw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23" name="KSO_Shape"/>
              <p:cNvSpPr/>
              <p:nvPr/>
            </p:nvSpPr>
            <p:spPr bwMode="auto">
              <a:xfrm>
                <a:off x="2506004" y="2087000"/>
                <a:ext cx="836342" cy="574285"/>
              </a:xfrm>
              <a:custGeom>
                <a:avLst/>
                <a:gdLst>
                  <a:gd name="T0" fmla="*/ 2147483646 w 112"/>
                  <a:gd name="T1" fmla="*/ 2147483646 h 77"/>
                  <a:gd name="T2" fmla="*/ 2147483646 w 112"/>
                  <a:gd name="T3" fmla="*/ 2147483646 h 77"/>
                  <a:gd name="T4" fmla="*/ 2147483646 w 112"/>
                  <a:gd name="T5" fmla="*/ 2147483646 h 77"/>
                  <a:gd name="T6" fmla="*/ 2147483646 w 112"/>
                  <a:gd name="T7" fmla="*/ 2147483646 h 77"/>
                  <a:gd name="T8" fmla="*/ 2147483646 w 112"/>
                  <a:gd name="T9" fmla="*/ 2147483646 h 77"/>
                  <a:gd name="T10" fmla="*/ 0 w 112"/>
                  <a:gd name="T11" fmla="*/ 2147483646 h 77"/>
                  <a:gd name="T12" fmla="*/ 2147483646 w 112"/>
                  <a:gd name="T13" fmla="*/ 2147483646 h 77"/>
                  <a:gd name="T14" fmla="*/ 2147483646 w 112"/>
                  <a:gd name="T15" fmla="*/ 2147483646 h 77"/>
                  <a:gd name="T16" fmla="*/ 2147483646 w 112"/>
                  <a:gd name="T17" fmla="*/ 2147483646 h 77"/>
                  <a:gd name="T18" fmla="*/ 2147483646 w 112"/>
                  <a:gd name="T19" fmla="*/ 2147483646 h 77"/>
                  <a:gd name="T20" fmla="*/ 2147483646 w 112"/>
                  <a:gd name="T21" fmla="*/ 2147483646 h 77"/>
                  <a:gd name="T22" fmla="*/ 2147483646 w 112"/>
                  <a:gd name="T23" fmla="*/ 2147483646 h 77"/>
                  <a:gd name="T24" fmla="*/ 2147483646 w 112"/>
                  <a:gd name="T25" fmla="*/ 2147483646 h 77"/>
                  <a:gd name="T26" fmla="*/ 2147483646 w 112"/>
                  <a:gd name="T27" fmla="*/ 2147483646 h 77"/>
                  <a:gd name="T28" fmla="*/ 2147483646 w 112"/>
                  <a:gd name="T29" fmla="*/ 2147483646 h 77"/>
                  <a:gd name="T30" fmla="*/ 2147483646 w 112"/>
                  <a:gd name="T31" fmla="*/ 2147483646 h 77"/>
                  <a:gd name="T32" fmla="*/ 2147483646 w 112"/>
                  <a:gd name="T33" fmla="*/ 2147483646 h 77"/>
                  <a:gd name="T34" fmla="*/ 2147483646 w 112"/>
                  <a:gd name="T35" fmla="*/ 2147483646 h 77"/>
                  <a:gd name="T36" fmla="*/ 2147483646 w 112"/>
                  <a:gd name="T37" fmla="*/ 2147483646 h 77"/>
                  <a:gd name="T38" fmla="*/ 2147483646 w 112"/>
                  <a:gd name="T39" fmla="*/ 2147483646 h 77"/>
                  <a:gd name="T40" fmla="*/ 2147483646 w 112"/>
                  <a:gd name="T41" fmla="*/ 2147483646 h 77"/>
                  <a:gd name="T42" fmla="*/ 2147483646 w 112"/>
                  <a:gd name="T43" fmla="*/ 2147483646 h 77"/>
                  <a:gd name="T44" fmla="*/ 2147483646 w 112"/>
                  <a:gd name="T45" fmla="*/ 2147483646 h 77"/>
                  <a:gd name="T46" fmla="*/ 2147483646 w 112"/>
                  <a:gd name="T47" fmla="*/ 2147483646 h 77"/>
                  <a:gd name="T48" fmla="*/ 2147483646 w 112"/>
                  <a:gd name="T49" fmla="*/ 2147483646 h 77"/>
                  <a:gd name="T50" fmla="*/ 2147483646 w 112"/>
                  <a:gd name="T51" fmla="*/ 2147483646 h 77"/>
                  <a:gd name="T52" fmla="*/ 2147483646 w 112"/>
                  <a:gd name="T53" fmla="*/ 2147483646 h 77"/>
                  <a:gd name="T54" fmla="*/ 2147483646 w 112"/>
                  <a:gd name="T55" fmla="*/ 2147483646 h 77"/>
                  <a:gd name="T56" fmla="*/ 2147483646 w 112"/>
                  <a:gd name="T57" fmla="*/ 2147483646 h 77"/>
                  <a:gd name="T58" fmla="*/ 2147483646 w 112"/>
                  <a:gd name="T59" fmla="*/ 2147483646 h 77"/>
                  <a:gd name="T60" fmla="*/ 2147483646 w 112"/>
                  <a:gd name="T61" fmla="*/ 2147483646 h 77"/>
                  <a:gd name="T62" fmla="*/ 2147483646 w 112"/>
                  <a:gd name="T63" fmla="*/ 2147483646 h 77"/>
                  <a:gd name="T64" fmla="*/ 2147483646 w 112"/>
                  <a:gd name="T65" fmla="*/ 2147483646 h 77"/>
                  <a:gd name="T66" fmla="*/ 2147483646 w 112"/>
                  <a:gd name="T67" fmla="*/ 2147483646 h 77"/>
                  <a:gd name="T68" fmla="*/ 2147483646 w 112"/>
                  <a:gd name="T69" fmla="*/ 2147483646 h 77"/>
                  <a:gd name="T70" fmla="*/ 2147483646 w 112"/>
                  <a:gd name="T71" fmla="*/ 2147483646 h 77"/>
                  <a:gd name="T72" fmla="*/ 2147483646 w 112"/>
                  <a:gd name="T73" fmla="*/ 2147483646 h 77"/>
                  <a:gd name="T74" fmla="*/ 2147483646 w 112"/>
                  <a:gd name="T75" fmla="*/ 2147483646 h 77"/>
                  <a:gd name="T76" fmla="*/ 2147483646 w 112"/>
                  <a:gd name="T77" fmla="*/ 2147483646 h 77"/>
                  <a:gd name="T78" fmla="*/ 2147483646 w 112"/>
                  <a:gd name="T79" fmla="*/ 2147483646 h 77"/>
                  <a:gd name="T80" fmla="*/ 2147483646 w 112"/>
                  <a:gd name="T81" fmla="*/ 2147483646 h 77"/>
                  <a:gd name="T82" fmla="*/ 2147483646 w 112"/>
                  <a:gd name="T83" fmla="*/ 2147483646 h 77"/>
                  <a:gd name="T84" fmla="*/ 2147483646 w 112"/>
                  <a:gd name="T85" fmla="*/ 2147483646 h 77"/>
                  <a:gd name="T86" fmla="*/ 2147483646 w 112"/>
                  <a:gd name="T87" fmla="*/ 2147483646 h 7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2" h="77">
                    <a:moveTo>
                      <a:pt x="56" y="0"/>
                    </a:moveTo>
                    <a:cubicBezTo>
                      <a:pt x="62" y="0"/>
                      <a:pt x="66" y="4"/>
                      <a:pt x="66" y="10"/>
                    </a:cubicBezTo>
                    <a:cubicBezTo>
                      <a:pt x="66" y="15"/>
                      <a:pt x="62" y="20"/>
                      <a:pt x="56" y="20"/>
                    </a:cubicBezTo>
                    <a:cubicBezTo>
                      <a:pt x="51" y="20"/>
                      <a:pt x="46" y="15"/>
                      <a:pt x="46" y="10"/>
                    </a:cubicBezTo>
                    <a:cubicBezTo>
                      <a:pt x="46" y="4"/>
                      <a:pt x="51" y="0"/>
                      <a:pt x="56" y="0"/>
                    </a:cubicBezTo>
                    <a:close/>
                    <a:moveTo>
                      <a:pt x="15" y="49"/>
                    </a:moveTo>
                    <a:cubicBezTo>
                      <a:pt x="15" y="66"/>
                      <a:pt x="15" y="66"/>
                      <a:pt x="15" y="66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1"/>
                      <a:pt x="1" y="29"/>
                      <a:pt x="4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30"/>
                      <a:pt x="13" y="30"/>
                      <a:pt x="13" y="31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5" y="49"/>
                      <a:pt x="15" y="49"/>
                      <a:pt x="15" y="49"/>
                    </a:cubicBezTo>
                    <a:close/>
                    <a:moveTo>
                      <a:pt x="10" y="15"/>
                    </a:moveTo>
                    <a:cubicBezTo>
                      <a:pt x="13" y="15"/>
                      <a:pt x="16" y="18"/>
                      <a:pt x="16" y="22"/>
                    </a:cubicBezTo>
                    <a:cubicBezTo>
                      <a:pt x="16" y="23"/>
                      <a:pt x="16" y="24"/>
                      <a:pt x="15" y="25"/>
                    </a:cubicBezTo>
                    <a:cubicBezTo>
                      <a:pt x="15" y="26"/>
                      <a:pt x="15" y="26"/>
                      <a:pt x="14" y="26"/>
                    </a:cubicBezTo>
                    <a:cubicBezTo>
                      <a:pt x="13" y="27"/>
                      <a:pt x="12" y="28"/>
                      <a:pt x="10" y="28"/>
                    </a:cubicBezTo>
                    <a:cubicBezTo>
                      <a:pt x="6" y="28"/>
                      <a:pt x="3" y="25"/>
                      <a:pt x="3" y="22"/>
                    </a:cubicBezTo>
                    <a:cubicBezTo>
                      <a:pt x="3" y="18"/>
                      <a:pt x="6" y="15"/>
                      <a:pt x="10" y="15"/>
                    </a:cubicBezTo>
                    <a:close/>
                    <a:moveTo>
                      <a:pt x="96" y="49"/>
                    </a:moveTo>
                    <a:cubicBezTo>
                      <a:pt x="96" y="66"/>
                      <a:pt x="96" y="66"/>
                      <a:pt x="96" y="66"/>
                    </a:cubicBezTo>
                    <a:cubicBezTo>
                      <a:pt x="101" y="66"/>
                      <a:pt x="101" y="66"/>
                      <a:pt x="101" y="66"/>
                    </a:cubicBezTo>
                    <a:cubicBezTo>
                      <a:pt x="101" y="52"/>
                      <a:pt x="101" y="52"/>
                      <a:pt x="101" y="52"/>
                    </a:cubicBezTo>
                    <a:cubicBezTo>
                      <a:pt x="102" y="52"/>
                      <a:pt x="102" y="52"/>
                      <a:pt x="102" y="52"/>
                    </a:cubicBezTo>
                    <a:cubicBezTo>
                      <a:pt x="102" y="66"/>
                      <a:pt x="102" y="66"/>
                      <a:pt x="102" y="66"/>
                    </a:cubicBezTo>
                    <a:cubicBezTo>
                      <a:pt x="107" y="66"/>
                      <a:pt x="107" y="66"/>
                      <a:pt x="107" y="66"/>
                    </a:cubicBezTo>
                    <a:cubicBezTo>
                      <a:pt x="107" y="49"/>
                      <a:pt x="107" y="49"/>
                      <a:pt x="107" y="49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12" y="46"/>
                      <a:pt x="112" y="46"/>
                      <a:pt x="112" y="46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2" y="31"/>
                      <a:pt x="110" y="29"/>
                      <a:pt x="107" y="29"/>
                    </a:cubicBezTo>
                    <a:cubicBezTo>
                      <a:pt x="98" y="29"/>
                      <a:pt x="98" y="29"/>
                      <a:pt x="98" y="29"/>
                    </a:cubicBezTo>
                    <a:cubicBezTo>
                      <a:pt x="98" y="30"/>
                      <a:pt x="98" y="30"/>
                      <a:pt x="98" y="31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96" y="49"/>
                      <a:pt x="96" y="49"/>
                      <a:pt x="96" y="49"/>
                    </a:cubicBezTo>
                    <a:close/>
                    <a:moveTo>
                      <a:pt x="101" y="15"/>
                    </a:moveTo>
                    <a:cubicBezTo>
                      <a:pt x="98" y="15"/>
                      <a:pt x="95" y="18"/>
                      <a:pt x="95" y="22"/>
                    </a:cubicBezTo>
                    <a:cubicBezTo>
                      <a:pt x="95" y="23"/>
                      <a:pt x="95" y="24"/>
                      <a:pt x="96" y="25"/>
                    </a:cubicBezTo>
                    <a:cubicBezTo>
                      <a:pt x="96" y="26"/>
                      <a:pt x="97" y="26"/>
                      <a:pt x="97" y="26"/>
                    </a:cubicBezTo>
                    <a:cubicBezTo>
                      <a:pt x="98" y="27"/>
                      <a:pt x="100" y="28"/>
                      <a:pt x="101" y="28"/>
                    </a:cubicBezTo>
                    <a:cubicBezTo>
                      <a:pt x="105" y="28"/>
                      <a:pt x="108" y="25"/>
                      <a:pt x="108" y="22"/>
                    </a:cubicBezTo>
                    <a:cubicBezTo>
                      <a:pt x="108" y="18"/>
                      <a:pt x="105" y="15"/>
                      <a:pt x="101" y="15"/>
                    </a:cubicBezTo>
                    <a:close/>
                    <a:moveTo>
                      <a:pt x="75" y="51"/>
                    </a:moveTo>
                    <a:cubicBezTo>
                      <a:pt x="75" y="72"/>
                      <a:pt x="75" y="72"/>
                      <a:pt x="75" y="72"/>
                    </a:cubicBezTo>
                    <a:cubicBezTo>
                      <a:pt x="80" y="72"/>
                      <a:pt x="80" y="72"/>
                      <a:pt x="80" y="72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2" y="54"/>
                      <a:pt x="82" y="54"/>
                      <a:pt x="82" y="54"/>
                    </a:cubicBezTo>
                    <a:cubicBezTo>
                      <a:pt x="82" y="72"/>
                      <a:pt x="82" y="72"/>
                      <a:pt x="82" y="72"/>
                    </a:cubicBezTo>
                    <a:cubicBezTo>
                      <a:pt x="87" y="72"/>
                      <a:pt x="87" y="72"/>
                      <a:pt x="87" y="72"/>
                    </a:cubicBezTo>
                    <a:cubicBezTo>
                      <a:pt x="87" y="51"/>
                      <a:pt x="87" y="51"/>
                      <a:pt x="87" y="51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7" y="36"/>
                      <a:pt x="87" y="36"/>
                      <a:pt x="87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94" y="47"/>
                      <a:pt x="94" y="47"/>
                      <a:pt x="94" y="47"/>
                    </a:cubicBezTo>
                    <a:cubicBezTo>
                      <a:pt x="94" y="31"/>
                      <a:pt x="94" y="31"/>
                      <a:pt x="94" y="31"/>
                    </a:cubicBezTo>
                    <a:cubicBezTo>
                      <a:pt x="94" y="28"/>
                      <a:pt x="91" y="26"/>
                      <a:pt x="88" y="26"/>
                    </a:cubicBezTo>
                    <a:cubicBezTo>
                      <a:pt x="77" y="26"/>
                      <a:pt x="77" y="26"/>
                      <a:pt x="77" y="26"/>
                    </a:cubicBezTo>
                    <a:cubicBezTo>
                      <a:pt x="77" y="27"/>
                      <a:pt x="77" y="28"/>
                      <a:pt x="77" y="28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5" y="51"/>
                      <a:pt x="75" y="51"/>
                      <a:pt x="75" y="51"/>
                    </a:cubicBezTo>
                    <a:close/>
                    <a:moveTo>
                      <a:pt x="65" y="47"/>
                    </a:move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4" y="50"/>
                      <a:pt x="64" y="50"/>
                      <a:pt x="64" y="50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57" y="77"/>
                      <a:pt x="57" y="77"/>
                      <a:pt x="57" y="77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55" y="77"/>
                      <a:pt x="55" y="77"/>
                      <a:pt x="55" y="77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48" y="50"/>
                      <a:pt x="48" y="50"/>
                      <a:pt x="48" y="50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7" y="47"/>
                      <a:pt x="47" y="47"/>
                      <a:pt x="47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4"/>
                      <a:pt x="44" y="21"/>
                      <a:pt x="47" y="21"/>
                    </a:cubicBezTo>
                    <a:cubicBezTo>
                      <a:pt x="66" y="21"/>
                      <a:pt x="46" y="21"/>
                      <a:pt x="65" y="21"/>
                    </a:cubicBezTo>
                    <a:cubicBezTo>
                      <a:pt x="69" y="21"/>
                      <a:pt x="71" y="24"/>
                      <a:pt x="71" y="27"/>
                    </a:cubicBezTo>
                    <a:cubicBezTo>
                      <a:pt x="71" y="47"/>
                      <a:pt x="71" y="47"/>
                      <a:pt x="71" y="47"/>
                    </a:cubicBezTo>
                    <a:cubicBezTo>
                      <a:pt x="70" y="47"/>
                      <a:pt x="68" y="47"/>
                      <a:pt x="65" y="47"/>
                    </a:cubicBezTo>
                    <a:close/>
                    <a:moveTo>
                      <a:pt x="37" y="51"/>
                    </a:moveTo>
                    <a:cubicBezTo>
                      <a:pt x="37" y="72"/>
                      <a:pt x="37" y="72"/>
                      <a:pt x="37" y="72"/>
                    </a:cubicBezTo>
                    <a:cubicBezTo>
                      <a:pt x="31" y="72"/>
                      <a:pt x="31" y="72"/>
                      <a:pt x="31" y="72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28"/>
                      <a:pt x="20" y="26"/>
                      <a:pt x="23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7"/>
                      <a:pt x="35" y="28"/>
                      <a:pt x="35" y="28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7" y="51"/>
                      <a:pt x="37" y="51"/>
                      <a:pt x="37" y="51"/>
                    </a:cubicBezTo>
                    <a:close/>
                    <a:moveTo>
                      <a:pt x="31" y="9"/>
                    </a:moveTo>
                    <a:cubicBezTo>
                      <a:pt x="35" y="9"/>
                      <a:pt x="39" y="12"/>
                      <a:pt x="39" y="17"/>
                    </a:cubicBezTo>
                    <a:cubicBezTo>
                      <a:pt x="39" y="19"/>
                      <a:pt x="38" y="20"/>
                      <a:pt x="37" y="22"/>
                    </a:cubicBezTo>
                    <a:cubicBezTo>
                      <a:pt x="37" y="22"/>
                      <a:pt x="37" y="22"/>
                      <a:pt x="37" y="23"/>
                    </a:cubicBezTo>
                    <a:cubicBezTo>
                      <a:pt x="35" y="24"/>
                      <a:pt x="33" y="25"/>
                      <a:pt x="31" y="25"/>
                    </a:cubicBezTo>
                    <a:cubicBezTo>
                      <a:pt x="26" y="25"/>
                      <a:pt x="22" y="21"/>
                      <a:pt x="22" y="17"/>
                    </a:cubicBezTo>
                    <a:cubicBezTo>
                      <a:pt x="22" y="12"/>
                      <a:pt x="26" y="9"/>
                      <a:pt x="31" y="9"/>
                    </a:cubicBezTo>
                    <a:close/>
                    <a:moveTo>
                      <a:pt x="81" y="9"/>
                    </a:moveTo>
                    <a:cubicBezTo>
                      <a:pt x="76" y="9"/>
                      <a:pt x="73" y="12"/>
                      <a:pt x="73" y="17"/>
                    </a:cubicBezTo>
                    <a:cubicBezTo>
                      <a:pt x="73" y="19"/>
                      <a:pt x="73" y="20"/>
                      <a:pt x="74" y="22"/>
                    </a:cubicBezTo>
                    <a:cubicBezTo>
                      <a:pt x="75" y="22"/>
                      <a:pt x="75" y="22"/>
                      <a:pt x="75" y="23"/>
                    </a:cubicBezTo>
                    <a:cubicBezTo>
                      <a:pt x="77" y="24"/>
                      <a:pt x="79" y="25"/>
                      <a:pt x="81" y="25"/>
                    </a:cubicBezTo>
                    <a:cubicBezTo>
                      <a:pt x="85" y="25"/>
                      <a:pt x="89" y="21"/>
                      <a:pt x="89" y="17"/>
                    </a:cubicBezTo>
                    <a:cubicBezTo>
                      <a:pt x="89" y="12"/>
                      <a:pt x="85" y="9"/>
                      <a:pt x="81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 dirty="0">
                  <a:solidFill>
                    <a:srgbClr val="FFFFFF"/>
                  </a:solidFill>
                  <a:ea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-137055" y="208168"/>
          <a:ext cx="8660945" cy="2999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3" name="图表 2"/>
          <p:cNvGraphicFramePr/>
          <p:nvPr/>
        </p:nvGraphicFramePr>
        <p:xfrm>
          <a:off x="-137055" y="3649678"/>
          <a:ext cx="8660945" cy="2999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文本框 8"/>
          <p:cNvSpPr txBox="1"/>
          <p:nvPr/>
        </p:nvSpPr>
        <p:spPr>
          <a:xfrm>
            <a:off x="9312162" y="1493843"/>
            <a:ext cx="22732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12162" y="1081422"/>
            <a:ext cx="2031325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565">
              <a:lnSpc>
                <a:spcPct val="130000"/>
              </a:lnSpc>
              <a:defRPr/>
            </a:pPr>
            <a:r>
              <a:rPr lang="zh-CN" altLang="en-US" b="1" kern="0" dirty="0">
                <a:solidFill>
                  <a:schemeClr val="bg1"/>
                </a:solidFill>
                <a:ea typeface="微软雅黑" panose="020B0503020204020204" charset="-122"/>
              </a:rPr>
              <a:t>点击此处添加标题</a:t>
            </a:r>
            <a:endParaRPr lang="en-US" altLang="zh-CN" b="1" kern="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8" name="文本框 8"/>
          <p:cNvSpPr txBox="1"/>
          <p:nvPr/>
        </p:nvSpPr>
        <p:spPr>
          <a:xfrm>
            <a:off x="9312161" y="4945563"/>
            <a:ext cx="22732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312161" y="4533142"/>
            <a:ext cx="2031325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565">
              <a:lnSpc>
                <a:spcPct val="130000"/>
              </a:lnSpc>
              <a:defRPr/>
            </a:pPr>
            <a:r>
              <a:rPr lang="zh-CN" altLang="en-US" b="1" kern="0" dirty="0">
                <a:solidFill>
                  <a:schemeClr val="bg1"/>
                </a:solidFill>
                <a:ea typeface="微软雅黑" panose="020B0503020204020204" charset="-122"/>
              </a:rPr>
              <a:t>点击此处添加标题</a:t>
            </a:r>
            <a:endParaRPr lang="en-US" altLang="zh-CN" b="1" kern="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10" name="Freeform 64"/>
          <p:cNvSpPr>
            <a:spLocks noEditPoints="1"/>
          </p:cNvSpPr>
          <p:nvPr/>
        </p:nvSpPr>
        <p:spPr bwMode="auto">
          <a:xfrm rot="20531680">
            <a:off x="10140738" y="426447"/>
            <a:ext cx="374168" cy="469718"/>
          </a:xfrm>
          <a:custGeom>
            <a:avLst/>
            <a:gdLst>
              <a:gd name="T0" fmla="*/ 209 w 317"/>
              <a:gd name="T1" fmla="*/ 99 h 398"/>
              <a:gd name="T2" fmla="*/ 119 w 317"/>
              <a:gd name="T3" fmla="*/ 105 h 398"/>
              <a:gd name="T4" fmla="*/ 86 w 317"/>
              <a:gd name="T5" fmla="*/ 99 h 398"/>
              <a:gd name="T6" fmla="*/ 0 w 317"/>
              <a:gd name="T7" fmla="*/ 316 h 398"/>
              <a:gd name="T8" fmla="*/ 230 w 317"/>
              <a:gd name="T9" fmla="*/ 398 h 398"/>
              <a:gd name="T10" fmla="*/ 317 w 317"/>
              <a:gd name="T11" fmla="*/ 214 h 398"/>
              <a:gd name="T12" fmla="*/ 230 w 317"/>
              <a:gd name="T13" fmla="*/ 99 h 398"/>
              <a:gd name="T14" fmla="*/ 171 w 317"/>
              <a:gd name="T15" fmla="*/ 334 h 398"/>
              <a:gd name="T16" fmla="*/ 153 w 317"/>
              <a:gd name="T17" fmla="*/ 334 h 398"/>
              <a:gd name="T18" fmla="*/ 113 w 317"/>
              <a:gd name="T19" fmla="*/ 282 h 398"/>
              <a:gd name="T20" fmla="*/ 131 w 317"/>
              <a:gd name="T21" fmla="*/ 282 h 398"/>
              <a:gd name="T22" fmla="*/ 153 w 317"/>
              <a:gd name="T23" fmla="*/ 311 h 398"/>
              <a:gd name="T24" fmla="*/ 113 w 317"/>
              <a:gd name="T25" fmla="*/ 203 h 398"/>
              <a:gd name="T26" fmla="*/ 153 w 317"/>
              <a:gd name="T27" fmla="*/ 150 h 398"/>
              <a:gd name="T28" fmla="*/ 171 w 317"/>
              <a:gd name="T29" fmla="*/ 150 h 398"/>
              <a:gd name="T30" fmla="*/ 210 w 317"/>
              <a:gd name="T31" fmla="*/ 203 h 398"/>
              <a:gd name="T32" fmla="*/ 192 w 317"/>
              <a:gd name="T33" fmla="*/ 203 h 398"/>
              <a:gd name="T34" fmla="*/ 171 w 317"/>
              <a:gd name="T35" fmla="*/ 173 h 398"/>
              <a:gd name="T36" fmla="*/ 210 w 317"/>
              <a:gd name="T37" fmla="*/ 282 h 398"/>
              <a:gd name="T38" fmla="*/ 211 w 317"/>
              <a:gd name="T39" fmla="*/ 375 h 398"/>
              <a:gd name="T40" fmla="*/ 211 w 317"/>
              <a:gd name="T41" fmla="*/ 364 h 398"/>
              <a:gd name="T42" fmla="*/ 285 w 317"/>
              <a:gd name="T43" fmla="*/ 317 h 398"/>
              <a:gd name="T44" fmla="*/ 296 w 317"/>
              <a:gd name="T45" fmla="*/ 317 h 398"/>
              <a:gd name="T46" fmla="*/ 171 w 317"/>
              <a:gd name="T47" fmla="*/ 252 h 398"/>
              <a:gd name="T48" fmla="*/ 192 w 317"/>
              <a:gd name="T49" fmla="*/ 282 h 398"/>
              <a:gd name="T50" fmla="*/ 131 w 317"/>
              <a:gd name="T51" fmla="*/ 203 h 398"/>
              <a:gd name="T52" fmla="*/ 153 w 317"/>
              <a:gd name="T53" fmla="*/ 173 h 398"/>
              <a:gd name="T54" fmla="*/ 119 w 317"/>
              <a:gd name="T55" fmla="*/ 79 h 398"/>
              <a:gd name="T56" fmla="*/ 203 w 317"/>
              <a:gd name="T57" fmla="*/ 80 h 398"/>
              <a:gd name="T58" fmla="*/ 211 w 317"/>
              <a:gd name="T59" fmla="*/ 0 h 398"/>
              <a:gd name="T60" fmla="*/ 79 w 317"/>
              <a:gd name="T61" fmla="*/ 24 h 398"/>
              <a:gd name="T62" fmla="*/ 119 w 317"/>
              <a:gd name="T63" fmla="*/ 79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17" h="398">
                <a:moveTo>
                  <a:pt x="230" y="99"/>
                </a:moveTo>
                <a:cubicBezTo>
                  <a:pt x="209" y="99"/>
                  <a:pt x="209" y="99"/>
                  <a:pt x="209" y="99"/>
                </a:cubicBezTo>
                <a:cubicBezTo>
                  <a:pt x="207" y="103"/>
                  <a:pt x="203" y="105"/>
                  <a:pt x="198" y="105"/>
                </a:cubicBezTo>
                <a:cubicBezTo>
                  <a:pt x="119" y="105"/>
                  <a:pt x="119" y="105"/>
                  <a:pt x="119" y="105"/>
                </a:cubicBezTo>
                <a:cubicBezTo>
                  <a:pt x="114" y="105"/>
                  <a:pt x="110" y="103"/>
                  <a:pt x="107" y="99"/>
                </a:cubicBezTo>
                <a:cubicBezTo>
                  <a:pt x="94" y="99"/>
                  <a:pt x="86" y="99"/>
                  <a:pt x="86" y="99"/>
                </a:cubicBezTo>
                <a:cubicBezTo>
                  <a:pt x="86" y="99"/>
                  <a:pt x="0" y="99"/>
                  <a:pt x="0" y="180"/>
                </a:cubicBezTo>
                <a:cubicBezTo>
                  <a:pt x="0" y="316"/>
                  <a:pt x="0" y="316"/>
                  <a:pt x="0" y="316"/>
                </a:cubicBezTo>
                <a:cubicBezTo>
                  <a:pt x="0" y="316"/>
                  <a:pt x="0" y="398"/>
                  <a:pt x="86" y="398"/>
                </a:cubicBezTo>
                <a:cubicBezTo>
                  <a:pt x="173" y="398"/>
                  <a:pt x="230" y="398"/>
                  <a:pt x="230" y="398"/>
                </a:cubicBezTo>
                <a:cubicBezTo>
                  <a:pt x="230" y="398"/>
                  <a:pt x="317" y="398"/>
                  <a:pt x="317" y="316"/>
                </a:cubicBezTo>
                <a:cubicBezTo>
                  <a:pt x="317" y="254"/>
                  <a:pt x="317" y="214"/>
                  <a:pt x="317" y="214"/>
                </a:cubicBezTo>
                <a:cubicBezTo>
                  <a:pt x="317" y="193"/>
                  <a:pt x="317" y="180"/>
                  <a:pt x="317" y="180"/>
                </a:cubicBezTo>
                <a:cubicBezTo>
                  <a:pt x="317" y="180"/>
                  <a:pt x="317" y="99"/>
                  <a:pt x="230" y="99"/>
                </a:cubicBezTo>
                <a:close/>
                <a:moveTo>
                  <a:pt x="171" y="329"/>
                </a:moveTo>
                <a:cubicBezTo>
                  <a:pt x="171" y="334"/>
                  <a:pt x="171" y="334"/>
                  <a:pt x="171" y="334"/>
                </a:cubicBezTo>
                <a:cubicBezTo>
                  <a:pt x="171" y="339"/>
                  <a:pt x="167" y="343"/>
                  <a:pt x="162" y="343"/>
                </a:cubicBezTo>
                <a:cubicBezTo>
                  <a:pt x="157" y="343"/>
                  <a:pt x="153" y="339"/>
                  <a:pt x="153" y="334"/>
                </a:cubicBezTo>
                <a:cubicBezTo>
                  <a:pt x="153" y="329"/>
                  <a:pt x="153" y="329"/>
                  <a:pt x="153" y="329"/>
                </a:cubicBezTo>
                <a:cubicBezTo>
                  <a:pt x="122" y="325"/>
                  <a:pt x="113" y="297"/>
                  <a:pt x="113" y="282"/>
                </a:cubicBezTo>
                <a:cubicBezTo>
                  <a:pt x="113" y="277"/>
                  <a:pt x="117" y="273"/>
                  <a:pt x="122" y="273"/>
                </a:cubicBezTo>
                <a:cubicBezTo>
                  <a:pt x="127" y="273"/>
                  <a:pt x="131" y="277"/>
                  <a:pt x="131" y="282"/>
                </a:cubicBezTo>
                <a:cubicBezTo>
                  <a:pt x="131" y="282"/>
                  <a:pt x="131" y="282"/>
                  <a:pt x="131" y="282"/>
                </a:cubicBezTo>
                <a:cubicBezTo>
                  <a:pt x="131" y="284"/>
                  <a:pt x="132" y="306"/>
                  <a:pt x="153" y="311"/>
                </a:cubicBezTo>
                <a:cubicBezTo>
                  <a:pt x="153" y="250"/>
                  <a:pt x="153" y="250"/>
                  <a:pt x="153" y="250"/>
                </a:cubicBezTo>
                <a:cubicBezTo>
                  <a:pt x="122" y="246"/>
                  <a:pt x="113" y="218"/>
                  <a:pt x="113" y="203"/>
                </a:cubicBezTo>
                <a:cubicBezTo>
                  <a:pt x="113" y="187"/>
                  <a:pt x="122" y="159"/>
                  <a:pt x="153" y="155"/>
                </a:cubicBezTo>
                <a:cubicBezTo>
                  <a:pt x="153" y="150"/>
                  <a:pt x="153" y="150"/>
                  <a:pt x="153" y="150"/>
                </a:cubicBezTo>
                <a:cubicBezTo>
                  <a:pt x="153" y="145"/>
                  <a:pt x="157" y="141"/>
                  <a:pt x="162" y="141"/>
                </a:cubicBezTo>
                <a:cubicBezTo>
                  <a:pt x="167" y="141"/>
                  <a:pt x="171" y="145"/>
                  <a:pt x="171" y="150"/>
                </a:cubicBezTo>
                <a:cubicBezTo>
                  <a:pt x="171" y="155"/>
                  <a:pt x="171" y="155"/>
                  <a:pt x="171" y="155"/>
                </a:cubicBezTo>
                <a:cubicBezTo>
                  <a:pt x="201" y="159"/>
                  <a:pt x="210" y="187"/>
                  <a:pt x="210" y="203"/>
                </a:cubicBezTo>
                <a:cubicBezTo>
                  <a:pt x="210" y="208"/>
                  <a:pt x="206" y="212"/>
                  <a:pt x="201" y="212"/>
                </a:cubicBezTo>
                <a:cubicBezTo>
                  <a:pt x="196" y="212"/>
                  <a:pt x="192" y="208"/>
                  <a:pt x="192" y="203"/>
                </a:cubicBezTo>
                <a:cubicBezTo>
                  <a:pt x="192" y="203"/>
                  <a:pt x="192" y="203"/>
                  <a:pt x="192" y="203"/>
                </a:cubicBezTo>
                <a:cubicBezTo>
                  <a:pt x="192" y="200"/>
                  <a:pt x="191" y="178"/>
                  <a:pt x="171" y="173"/>
                </a:cubicBezTo>
                <a:cubicBezTo>
                  <a:pt x="171" y="234"/>
                  <a:pt x="171" y="234"/>
                  <a:pt x="171" y="234"/>
                </a:cubicBezTo>
                <a:cubicBezTo>
                  <a:pt x="201" y="238"/>
                  <a:pt x="210" y="266"/>
                  <a:pt x="210" y="282"/>
                </a:cubicBezTo>
                <a:cubicBezTo>
                  <a:pt x="210" y="297"/>
                  <a:pt x="201" y="325"/>
                  <a:pt x="171" y="329"/>
                </a:cubicBezTo>
                <a:close/>
                <a:moveTo>
                  <a:pt x="211" y="375"/>
                </a:moveTo>
                <a:cubicBezTo>
                  <a:pt x="208" y="375"/>
                  <a:pt x="205" y="373"/>
                  <a:pt x="205" y="370"/>
                </a:cubicBezTo>
                <a:cubicBezTo>
                  <a:pt x="205" y="366"/>
                  <a:pt x="208" y="364"/>
                  <a:pt x="211" y="364"/>
                </a:cubicBezTo>
                <a:cubicBezTo>
                  <a:pt x="283" y="364"/>
                  <a:pt x="285" y="319"/>
                  <a:pt x="285" y="317"/>
                </a:cubicBezTo>
                <a:cubicBezTo>
                  <a:pt x="285" y="317"/>
                  <a:pt x="285" y="317"/>
                  <a:pt x="285" y="317"/>
                </a:cubicBezTo>
                <a:cubicBezTo>
                  <a:pt x="285" y="313"/>
                  <a:pt x="287" y="311"/>
                  <a:pt x="290" y="311"/>
                </a:cubicBezTo>
                <a:cubicBezTo>
                  <a:pt x="294" y="311"/>
                  <a:pt x="296" y="313"/>
                  <a:pt x="296" y="317"/>
                </a:cubicBezTo>
                <a:cubicBezTo>
                  <a:pt x="296" y="317"/>
                  <a:pt x="295" y="375"/>
                  <a:pt x="211" y="375"/>
                </a:cubicBezTo>
                <a:close/>
                <a:moveTo>
                  <a:pt x="171" y="252"/>
                </a:moveTo>
                <a:cubicBezTo>
                  <a:pt x="171" y="311"/>
                  <a:pt x="171" y="311"/>
                  <a:pt x="171" y="311"/>
                </a:cubicBezTo>
                <a:cubicBezTo>
                  <a:pt x="191" y="306"/>
                  <a:pt x="192" y="284"/>
                  <a:pt x="192" y="282"/>
                </a:cubicBezTo>
                <a:cubicBezTo>
                  <a:pt x="192" y="279"/>
                  <a:pt x="191" y="257"/>
                  <a:pt x="171" y="252"/>
                </a:cubicBezTo>
                <a:close/>
                <a:moveTo>
                  <a:pt x="131" y="203"/>
                </a:moveTo>
                <a:cubicBezTo>
                  <a:pt x="131" y="205"/>
                  <a:pt x="132" y="227"/>
                  <a:pt x="153" y="232"/>
                </a:cubicBezTo>
                <a:cubicBezTo>
                  <a:pt x="153" y="173"/>
                  <a:pt x="153" y="173"/>
                  <a:pt x="153" y="173"/>
                </a:cubicBezTo>
                <a:cubicBezTo>
                  <a:pt x="132" y="178"/>
                  <a:pt x="131" y="200"/>
                  <a:pt x="131" y="203"/>
                </a:cubicBezTo>
                <a:close/>
                <a:moveTo>
                  <a:pt x="119" y="79"/>
                </a:moveTo>
                <a:cubicBezTo>
                  <a:pt x="198" y="79"/>
                  <a:pt x="198" y="79"/>
                  <a:pt x="198" y="79"/>
                </a:cubicBezTo>
                <a:cubicBezTo>
                  <a:pt x="200" y="79"/>
                  <a:pt x="202" y="79"/>
                  <a:pt x="203" y="80"/>
                </a:cubicBezTo>
                <a:cubicBezTo>
                  <a:pt x="218" y="63"/>
                  <a:pt x="238" y="39"/>
                  <a:pt x="238" y="24"/>
                </a:cubicBezTo>
                <a:cubicBezTo>
                  <a:pt x="238" y="0"/>
                  <a:pt x="211" y="0"/>
                  <a:pt x="211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105" y="0"/>
                  <a:pt x="79" y="0"/>
                  <a:pt x="79" y="24"/>
                </a:cubicBezTo>
                <a:cubicBezTo>
                  <a:pt x="79" y="39"/>
                  <a:pt x="98" y="63"/>
                  <a:pt x="113" y="80"/>
                </a:cubicBezTo>
                <a:cubicBezTo>
                  <a:pt x="115" y="79"/>
                  <a:pt x="117" y="79"/>
                  <a:pt x="119" y="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 10"/>
          <p:cNvGrpSpPr/>
          <p:nvPr/>
        </p:nvGrpSpPr>
        <p:grpSpPr>
          <a:xfrm rot="1146080">
            <a:off x="10049030" y="3864594"/>
            <a:ext cx="557583" cy="496866"/>
            <a:chOff x="4148138" y="2051050"/>
            <a:chExt cx="874713" cy="779463"/>
          </a:xfrm>
          <a:solidFill>
            <a:schemeClr val="bg1"/>
          </a:solidFill>
        </p:grpSpPr>
        <p:sp>
          <p:nvSpPr>
            <p:cNvPr id="12" name="Freeform 72"/>
            <p:cNvSpPr>
              <a:spLocks noEditPoints="1"/>
            </p:cNvSpPr>
            <p:nvPr/>
          </p:nvSpPr>
          <p:spPr bwMode="auto">
            <a:xfrm>
              <a:off x="4367213" y="2193925"/>
              <a:ext cx="655638" cy="563563"/>
            </a:xfrm>
            <a:custGeom>
              <a:avLst/>
              <a:gdLst>
                <a:gd name="T0" fmla="*/ 295 w 313"/>
                <a:gd name="T1" fmla="*/ 88 h 268"/>
                <a:gd name="T2" fmla="*/ 282 w 313"/>
                <a:gd name="T3" fmla="*/ 88 h 268"/>
                <a:gd name="T4" fmla="*/ 298 w 313"/>
                <a:gd name="T5" fmla="*/ 149 h 268"/>
                <a:gd name="T6" fmla="*/ 273 w 313"/>
                <a:gd name="T7" fmla="*/ 192 h 268"/>
                <a:gd name="T8" fmla="*/ 24 w 313"/>
                <a:gd name="T9" fmla="*/ 257 h 268"/>
                <a:gd name="T10" fmla="*/ 21 w 313"/>
                <a:gd name="T11" fmla="*/ 258 h 268"/>
                <a:gd name="T12" fmla="*/ 37 w 313"/>
                <a:gd name="T13" fmla="*/ 268 h 268"/>
                <a:gd name="T14" fmla="*/ 295 w 313"/>
                <a:gd name="T15" fmla="*/ 268 h 268"/>
                <a:gd name="T16" fmla="*/ 313 w 313"/>
                <a:gd name="T17" fmla="*/ 251 h 268"/>
                <a:gd name="T18" fmla="*/ 313 w 313"/>
                <a:gd name="T19" fmla="*/ 106 h 268"/>
                <a:gd name="T20" fmla="*/ 295 w 313"/>
                <a:gd name="T21" fmla="*/ 88 h 268"/>
                <a:gd name="T22" fmla="*/ 292 w 313"/>
                <a:gd name="T23" fmla="*/ 252 h 268"/>
                <a:gd name="T24" fmla="*/ 158 w 313"/>
                <a:gd name="T25" fmla="*/ 253 h 268"/>
                <a:gd name="T26" fmla="*/ 153 w 313"/>
                <a:gd name="T27" fmla="*/ 248 h 268"/>
                <a:gd name="T28" fmla="*/ 158 w 313"/>
                <a:gd name="T29" fmla="*/ 243 h 268"/>
                <a:gd name="T30" fmla="*/ 292 w 313"/>
                <a:gd name="T31" fmla="*/ 242 h 268"/>
                <a:gd name="T32" fmla="*/ 297 w 313"/>
                <a:gd name="T33" fmla="*/ 247 h 268"/>
                <a:gd name="T34" fmla="*/ 292 w 313"/>
                <a:gd name="T35" fmla="*/ 252 h 268"/>
                <a:gd name="T36" fmla="*/ 282 w 313"/>
                <a:gd name="T37" fmla="*/ 158 h 268"/>
                <a:gd name="T38" fmla="*/ 281 w 313"/>
                <a:gd name="T39" fmla="*/ 154 h 268"/>
                <a:gd name="T40" fmla="*/ 245 w 313"/>
                <a:gd name="T41" fmla="*/ 13 h 268"/>
                <a:gd name="T42" fmla="*/ 228 w 313"/>
                <a:gd name="T43" fmla="*/ 0 h 268"/>
                <a:gd name="T44" fmla="*/ 223 w 313"/>
                <a:gd name="T45" fmla="*/ 1 h 268"/>
                <a:gd name="T46" fmla="*/ 210 w 313"/>
                <a:gd name="T47" fmla="*/ 4 h 268"/>
                <a:gd name="T48" fmla="*/ 241 w 313"/>
                <a:gd name="T49" fmla="*/ 59 h 268"/>
                <a:gd name="T50" fmla="*/ 227 w 313"/>
                <a:gd name="T51" fmla="*/ 107 h 268"/>
                <a:gd name="T52" fmla="*/ 2 w 313"/>
                <a:gd name="T53" fmla="*/ 233 h 268"/>
                <a:gd name="T54" fmla="*/ 0 w 313"/>
                <a:gd name="T55" fmla="*/ 233 h 268"/>
                <a:gd name="T56" fmla="*/ 15 w 313"/>
                <a:gd name="T57" fmla="*/ 241 h 268"/>
                <a:gd name="T58" fmla="*/ 19 w 313"/>
                <a:gd name="T59" fmla="*/ 241 h 268"/>
                <a:gd name="T60" fmla="*/ 269 w 313"/>
                <a:gd name="T61" fmla="*/ 175 h 268"/>
                <a:gd name="T62" fmla="*/ 282 w 313"/>
                <a:gd name="T63" fmla="*/ 158 h 268"/>
                <a:gd name="T64" fmla="*/ 259 w 313"/>
                <a:gd name="T65" fmla="*/ 159 h 268"/>
                <a:gd name="T66" fmla="*/ 131 w 313"/>
                <a:gd name="T67" fmla="*/ 198 h 268"/>
                <a:gd name="T68" fmla="*/ 125 w 313"/>
                <a:gd name="T69" fmla="*/ 195 h 268"/>
                <a:gd name="T70" fmla="*/ 128 w 313"/>
                <a:gd name="T71" fmla="*/ 189 h 268"/>
                <a:gd name="T72" fmla="*/ 256 w 313"/>
                <a:gd name="T73" fmla="*/ 149 h 268"/>
                <a:gd name="T74" fmla="*/ 263 w 313"/>
                <a:gd name="T75" fmla="*/ 153 h 268"/>
                <a:gd name="T76" fmla="*/ 259 w 313"/>
                <a:gd name="T77" fmla="*/ 159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3" h="268">
                  <a:moveTo>
                    <a:pt x="295" y="88"/>
                  </a:moveTo>
                  <a:cubicBezTo>
                    <a:pt x="282" y="88"/>
                    <a:pt x="282" y="88"/>
                    <a:pt x="282" y="88"/>
                  </a:cubicBezTo>
                  <a:cubicBezTo>
                    <a:pt x="298" y="149"/>
                    <a:pt x="298" y="149"/>
                    <a:pt x="298" y="149"/>
                  </a:cubicBezTo>
                  <a:cubicBezTo>
                    <a:pt x="303" y="168"/>
                    <a:pt x="292" y="187"/>
                    <a:pt x="273" y="192"/>
                  </a:cubicBezTo>
                  <a:cubicBezTo>
                    <a:pt x="24" y="257"/>
                    <a:pt x="24" y="257"/>
                    <a:pt x="24" y="257"/>
                  </a:cubicBezTo>
                  <a:cubicBezTo>
                    <a:pt x="23" y="258"/>
                    <a:pt x="22" y="258"/>
                    <a:pt x="21" y="258"/>
                  </a:cubicBezTo>
                  <a:cubicBezTo>
                    <a:pt x="24" y="264"/>
                    <a:pt x="30" y="268"/>
                    <a:pt x="37" y="268"/>
                  </a:cubicBezTo>
                  <a:cubicBezTo>
                    <a:pt x="295" y="268"/>
                    <a:pt x="295" y="268"/>
                    <a:pt x="295" y="268"/>
                  </a:cubicBezTo>
                  <a:cubicBezTo>
                    <a:pt x="305" y="268"/>
                    <a:pt x="313" y="261"/>
                    <a:pt x="313" y="251"/>
                  </a:cubicBezTo>
                  <a:cubicBezTo>
                    <a:pt x="313" y="106"/>
                    <a:pt x="313" y="106"/>
                    <a:pt x="313" y="106"/>
                  </a:cubicBezTo>
                  <a:cubicBezTo>
                    <a:pt x="313" y="96"/>
                    <a:pt x="305" y="88"/>
                    <a:pt x="295" y="88"/>
                  </a:cubicBezTo>
                  <a:close/>
                  <a:moveTo>
                    <a:pt x="292" y="252"/>
                  </a:moveTo>
                  <a:cubicBezTo>
                    <a:pt x="158" y="253"/>
                    <a:pt x="158" y="253"/>
                    <a:pt x="158" y="253"/>
                  </a:cubicBezTo>
                  <a:cubicBezTo>
                    <a:pt x="155" y="253"/>
                    <a:pt x="153" y="251"/>
                    <a:pt x="153" y="248"/>
                  </a:cubicBezTo>
                  <a:cubicBezTo>
                    <a:pt x="153" y="245"/>
                    <a:pt x="155" y="243"/>
                    <a:pt x="158" y="243"/>
                  </a:cubicBezTo>
                  <a:cubicBezTo>
                    <a:pt x="292" y="242"/>
                    <a:pt x="292" y="242"/>
                    <a:pt x="292" y="242"/>
                  </a:cubicBezTo>
                  <a:cubicBezTo>
                    <a:pt x="295" y="242"/>
                    <a:pt x="297" y="245"/>
                    <a:pt x="297" y="247"/>
                  </a:cubicBezTo>
                  <a:cubicBezTo>
                    <a:pt x="297" y="250"/>
                    <a:pt x="295" y="252"/>
                    <a:pt x="292" y="252"/>
                  </a:cubicBezTo>
                  <a:close/>
                  <a:moveTo>
                    <a:pt x="282" y="158"/>
                  </a:moveTo>
                  <a:cubicBezTo>
                    <a:pt x="282" y="157"/>
                    <a:pt x="282" y="155"/>
                    <a:pt x="281" y="154"/>
                  </a:cubicBezTo>
                  <a:cubicBezTo>
                    <a:pt x="245" y="13"/>
                    <a:pt x="245" y="13"/>
                    <a:pt x="245" y="13"/>
                  </a:cubicBezTo>
                  <a:cubicBezTo>
                    <a:pt x="243" y="5"/>
                    <a:pt x="235" y="0"/>
                    <a:pt x="228" y="0"/>
                  </a:cubicBezTo>
                  <a:cubicBezTo>
                    <a:pt x="226" y="0"/>
                    <a:pt x="225" y="0"/>
                    <a:pt x="223" y="1"/>
                  </a:cubicBezTo>
                  <a:cubicBezTo>
                    <a:pt x="210" y="4"/>
                    <a:pt x="210" y="4"/>
                    <a:pt x="210" y="4"/>
                  </a:cubicBezTo>
                  <a:cubicBezTo>
                    <a:pt x="241" y="59"/>
                    <a:pt x="241" y="59"/>
                    <a:pt x="241" y="59"/>
                  </a:cubicBezTo>
                  <a:cubicBezTo>
                    <a:pt x="250" y="76"/>
                    <a:pt x="244" y="97"/>
                    <a:pt x="227" y="107"/>
                  </a:cubicBezTo>
                  <a:cubicBezTo>
                    <a:pt x="2" y="233"/>
                    <a:pt x="2" y="233"/>
                    <a:pt x="2" y="233"/>
                  </a:cubicBezTo>
                  <a:cubicBezTo>
                    <a:pt x="1" y="233"/>
                    <a:pt x="1" y="233"/>
                    <a:pt x="0" y="233"/>
                  </a:cubicBezTo>
                  <a:cubicBezTo>
                    <a:pt x="3" y="238"/>
                    <a:pt x="9" y="241"/>
                    <a:pt x="15" y="241"/>
                  </a:cubicBezTo>
                  <a:cubicBezTo>
                    <a:pt x="16" y="241"/>
                    <a:pt x="18" y="241"/>
                    <a:pt x="19" y="241"/>
                  </a:cubicBezTo>
                  <a:cubicBezTo>
                    <a:pt x="269" y="175"/>
                    <a:pt x="269" y="175"/>
                    <a:pt x="269" y="175"/>
                  </a:cubicBezTo>
                  <a:cubicBezTo>
                    <a:pt x="277" y="173"/>
                    <a:pt x="282" y="166"/>
                    <a:pt x="282" y="158"/>
                  </a:cubicBezTo>
                  <a:close/>
                  <a:moveTo>
                    <a:pt x="259" y="159"/>
                  </a:moveTo>
                  <a:cubicBezTo>
                    <a:pt x="131" y="198"/>
                    <a:pt x="131" y="198"/>
                    <a:pt x="131" y="198"/>
                  </a:cubicBezTo>
                  <a:cubicBezTo>
                    <a:pt x="129" y="199"/>
                    <a:pt x="126" y="198"/>
                    <a:pt x="125" y="195"/>
                  </a:cubicBezTo>
                  <a:cubicBezTo>
                    <a:pt x="124" y="192"/>
                    <a:pt x="126" y="190"/>
                    <a:pt x="128" y="189"/>
                  </a:cubicBezTo>
                  <a:cubicBezTo>
                    <a:pt x="256" y="149"/>
                    <a:pt x="256" y="149"/>
                    <a:pt x="256" y="149"/>
                  </a:cubicBezTo>
                  <a:cubicBezTo>
                    <a:pt x="259" y="149"/>
                    <a:pt x="262" y="150"/>
                    <a:pt x="263" y="153"/>
                  </a:cubicBezTo>
                  <a:cubicBezTo>
                    <a:pt x="263" y="155"/>
                    <a:pt x="262" y="158"/>
                    <a:pt x="259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3"/>
            <p:cNvSpPr>
              <a:spLocks noEditPoints="1"/>
            </p:cNvSpPr>
            <p:nvPr/>
          </p:nvSpPr>
          <p:spPr bwMode="auto">
            <a:xfrm>
              <a:off x="4148138" y="2051050"/>
              <a:ext cx="874713" cy="779463"/>
            </a:xfrm>
            <a:custGeom>
              <a:avLst/>
              <a:gdLst>
                <a:gd name="T0" fmla="*/ 141 w 417"/>
                <a:gd name="T1" fmla="*/ 336 h 371"/>
                <a:gd name="T2" fmla="*/ 124 w 417"/>
                <a:gd name="T3" fmla="*/ 326 h 371"/>
                <a:gd name="T4" fmla="*/ 141 w 417"/>
                <a:gd name="T5" fmla="*/ 371 h 371"/>
                <a:gd name="T6" fmla="*/ 417 w 417"/>
                <a:gd name="T7" fmla="*/ 354 h 371"/>
                <a:gd name="T8" fmla="*/ 399 w 417"/>
                <a:gd name="T9" fmla="*/ 336 h 371"/>
                <a:gd name="T10" fmla="*/ 329 w 417"/>
                <a:gd name="T11" fmla="*/ 136 h 371"/>
                <a:gd name="T12" fmla="*/ 243 w 417"/>
                <a:gd name="T13" fmla="*/ 0 h 371"/>
                <a:gd name="T14" fmla="*/ 9 w 417"/>
                <a:gd name="T15" fmla="*/ 128 h 371"/>
                <a:gd name="T16" fmla="*/ 3 w 417"/>
                <a:gd name="T17" fmla="*/ 152 h 371"/>
                <a:gd name="T18" fmla="*/ 89 w 417"/>
                <a:gd name="T19" fmla="*/ 287 h 371"/>
                <a:gd name="T20" fmla="*/ 323 w 417"/>
                <a:gd name="T21" fmla="*/ 159 h 371"/>
                <a:gd name="T22" fmla="*/ 111 w 417"/>
                <a:gd name="T23" fmla="*/ 220 h 371"/>
                <a:gd name="T24" fmla="*/ 57 w 417"/>
                <a:gd name="T25" fmla="*/ 122 h 371"/>
                <a:gd name="T26" fmla="*/ 111 w 417"/>
                <a:gd name="T27" fmla="*/ 220 h 371"/>
                <a:gd name="T28" fmla="*/ 190 w 417"/>
                <a:gd name="T29" fmla="*/ 210 h 371"/>
                <a:gd name="T30" fmla="*/ 185 w 417"/>
                <a:gd name="T31" fmla="*/ 201 h 371"/>
                <a:gd name="T32" fmla="*/ 309 w 417"/>
                <a:gd name="T33" fmla="*/ 139 h 371"/>
                <a:gd name="T34" fmla="*/ 86 w 417"/>
                <a:gd name="T35" fmla="*/ 165 h 371"/>
                <a:gd name="T36" fmla="*/ 79 w 417"/>
                <a:gd name="T37" fmla="*/ 147 h 371"/>
                <a:gd name="T38" fmla="*/ 92 w 417"/>
                <a:gd name="T39" fmla="*/ 155 h 371"/>
                <a:gd name="T40" fmla="*/ 82 w 417"/>
                <a:gd name="T41" fmla="*/ 138 h 371"/>
                <a:gd name="T42" fmla="*/ 64 w 417"/>
                <a:gd name="T43" fmla="*/ 136 h 371"/>
                <a:gd name="T44" fmla="*/ 57 w 417"/>
                <a:gd name="T45" fmla="*/ 152 h 371"/>
                <a:gd name="T46" fmla="*/ 71 w 417"/>
                <a:gd name="T47" fmla="*/ 178 h 371"/>
                <a:gd name="T48" fmla="*/ 92 w 417"/>
                <a:gd name="T49" fmla="*/ 195 h 371"/>
                <a:gd name="T50" fmla="*/ 76 w 417"/>
                <a:gd name="T51" fmla="*/ 188 h 371"/>
                <a:gd name="T52" fmla="*/ 97 w 417"/>
                <a:gd name="T53" fmla="*/ 204 h 371"/>
                <a:gd name="T54" fmla="*/ 104 w 417"/>
                <a:gd name="T55" fmla="*/ 207 h 371"/>
                <a:gd name="T56" fmla="*/ 105 w 417"/>
                <a:gd name="T57" fmla="*/ 199 h 371"/>
                <a:gd name="T58" fmla="*/ 86 w 417"/>
                <a:gd name="T59" fmla="*/ 165 h 371"/>
                <a:gd name="T60" fmla="*/ 68 w 417"/>
                <a:gd name="T61" fmla="*/ 163 h 371"/>
                <a:gd name="T62" fmla="*/ 77 w 417"/>
                <a:gd name="T63" fmla="*/ 168 h 371"/>
                <a:gd name="T64" fmla="*/ 100 w 417"/>
                <a:gd name="T65" fmla="*/ 190 h 371"/>
                <a:gd name="T66" fmla="*/ 100 w 417"/>
                <a:gd name="T67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7" h="371">
                  <a:moveTo>
                    <a:pt x="399" y="336"/>
                  </a:moveTo>
                  <a:cubicBezTo>
                    <a:pt x="141" y="336"/>
                    <a:pt x="141" y="336"/>
                    <a:pt x="141" y="336"/>
                  </a:cubicBezTo>
                  <a:cubicBezTo>
                    <a:pt x="134" y="336"/>
                    <a:pt x="128" y="332"/>
                    <a:pt x="125" y="326"/>
                  </a:cubicBezTo>
                  <a:cubicBezTo>
                    <a:pt x="125" y="326"/>
                    <a:pt x="124" y="326"/>
                    <a:pt x="124" y="326"/>
                  </a:cubicBezTo>
                  <a:cubicBezTo>
                    <a:pt x="124" y="354"/>
                    <a:pt x="124" y="354"/>
                    <a:pt x="124" y="354"/>
                  </a:cubicBezTo>
                  <a:cubicBezTo>
                    <a:pt x="124" y="363"/>
                    <a:pt x="132" y="371"/>
                    <a:pt x="141" y="371"/>
                  </a:cubicBezTo>
                  <a:cubicBezTo>
                    <a:pt x="399" y="371"/>
                    <a:pt x="399" y="371"/>
                    <a:pt x="399" y="371"/>
                  </a:cubicBezTo>
                  <a:cubicBezTo>
                    <a:pt x="409" y="371"/>
                    <a:pt x="417" y="363"/>
                    <a:pt x="417" y="354"/>
                  </a:cubicBezTo>
                  <a:cubicBezTo>
                    <a:pt x="417" y="319"/>
                    <a:pt x="417" y="319"/>
                    <a:pt x="417" y="319"/>
                  </a:cubicBezTo>
                  <a:cubicBezTo>
                    <a:pt x="417" y="329"/>
                    <a:pt x="409" y="336"/>
                    <a:pt x="399" y="336"/>
                  </a:cubicBezTo>
                  <a:close/>
                  <a:moveTo>
                    <a:pt x="332" y="144"/>
                  </a:moveTo>
                  <a:cubicBezTo>
                    <a:pt x="332" y="141"/>
                    <a:pt x="331" y="138"/>
                    <a:pt x="329" y="136"/>
                  </a:cubicBezTo>
                  <a:cubicBezTo>
                    <a:pt x="259" y="9"/>
                    <a:pt x="259" y="9"/>
                    <a:pt x="259" y="9"/>
                  </a:cubicBezTo>
                  <a:cubicBezTo>
                    <a:pt x="255" y="3"/>
                    <a:pt x="249" y="0"/>
                    <a:pt x="243" y="0"/>
                  </a:cubicBezTo>
                  <a:cubicBezTo>
                    <a:pt x="240" y="0"/>
                    <a:pt x="237" y="0"/>
                    <a:pt x="235" y="2"/>
                  </a:cubicBezTo>
                  <a:cubicBezTo>
                    <a:pt x="9" y="128"/>
                    <a:pt x="9" y="128"/>
                    <a:pt x="9" y="128"/>
                  </a:cubicBezTo>
                  <a:cubicBezTo>
                    <a:pt x="4" y="131"/>
                    <a:pt x="0" y="137"/>
                    <a:pt x="0" y="143"/>
                  </a:cubicBezTo>
                  <a:cubicBezTo>
                    <a:pt x="0" y="146"/>
                    <a:pt x="1" y="149"/>
                    <a:pt x="3" y="152"/>
                  </a:cubicBezTo>
                  <a:cubicBezTo>
                    <a:pt x="74" y="278"/>
                    <a:pt x="74" y="278"/>
                    <a:pt x="74" y="278"/>
                  </a:cubicBezTo>
                  <a:cubicBezTo>
                    <a:pt x="77" y="284"/>
                    <a:pt x="83" y="287"/>
                    <a:pt x="89" y="287"/>
                  </a:cubicBezTo>
                  <a:cubicBezTo>
                    <a:pt x="92" y="287"/>
                    <a:pt x="95" y="287"/>
                    <a:pt x="97" y="285"/>
                  </a:cubicBezTo>
                  <a:cubicBezTo>
                    <a:pt x="323" y="159"/>
                    <a:pt x="323" y="159"/>
                    <a:pt x="323" y="159"/>
                  </a:cubicBezTo>
                  <a:cubicBezTo>
                    <a:pt x="328" y="156"/>
                    <a:pt x="332" y="150"/>
                    <a:pt x="332" y="144"/>
                  </a:cubicBezTo>
                  <a:close/>
                  <a:moveTo>
                    <a:pt x="111" y="220"/>
                  </a:moveTo>
                  <a:cubicBezTo>
                    <a:pt x="88" y="232"/>
                    <a:pt x="58" y="220"/>
                    <a:pt x="43" y="193"/>
                  </a:cubicBezTo>
                  <a:cubicBezTo>
                    <a:pt x="29" y="166"/>
                    <a:pt x="35" y="134"/>
                    <a:pt x="57" y="122"/>
                  </a:cubicBezTo>
                  <a:cubicBezTo>
                    <a:pt x="80" y="110"/>
                    <a:pt x="110" y="122"/>
                    <a:pt x="125" y="149"/>
                  </a:cubicBezTo>
                  <a:cubicBezTo>
                    <a:pt x="139" y="176"/>
                    <a:pt x="133" y="208"/>
                    <a:pt x="111" y="220"/>
                  </a:cubicBezTo>
                  <a:close/>
                  <a:moveTo>
                    <a:pt x="307" y="146"/>
                  </a:moveTo>
                  <a:cubicBezTo>
                    <a:pt x="190" y="210"/>
                    <a:pt x="190" y="210"/>
                    <a:pt x="190" y="210"/>
                  </a:cubicBezTo>
                  <a:cubicBezTo>
                    <a:pt x="187" y="211"/>
                    <a:pt x="184" y="210"/>
                    <a:pt x="183" y="208"/>
                  </a:cubicBezTo>
                  <a:cubicBezTo>
                    <a:pt x="181" y="206"/>
                    <a:pt x="182" y="202"/>
                    <a:pt x="185" y="201"/>
                  </a:cubicBezTo>
                  <a:cubicBezTo>
                    <a:pt x="303" y="137"/>
                    <a:pt x="303" y="137"/>
                    <a:pt x="303" y="137"/>
                  </a:cubicBezTo>
                  <a:cubicBezTo>
                    <a:pt x="305" y="136"/>
                    <a:pt x="308" y="137"/>
                    <a:pt x="309" y="139"/>
                  </a:cubicBezTo>
                  <a:cubicBezTo>
                    <a:pt x="311" y="142"/>
                    <a:pt x="310" y="145"/>
                    <a:pt x="307" y="146"/>
                  </a:cubicBezTo>
                  <a:close/>
                  <a:moveTo>
                    <a:pt x="86" y="165"/>
                  </a:moveTo>
                  <a:cubicBezTo>
                    <a:pt x="76" y="147"/>
                    <a:pt x="76" y="147"/>
                    <a:pt x="76" y="147"/>
                  </a:cubicBezTo>
                  <a:cubicBezTo>
                    <a:pt x="77" y="147"/>
                    <a:pt x="78" y="147"/>
                    <a:pt x="79" y="147"/>
                  </a:cubicBezTo>
                  <a:cubicBezTo>
                    <a:pt x="83" y="149"/>
                    <a:pt x="85" y="153"/>
                    <a:pt x="85" y="153"/>
                  </a:cubicBezTo>
                  <a:cubicBezTo>
                    <a:pt x="87" y="155"/>
                    <a:pt x="90" y="156"/>
                    <a:pt x="92" y="155"/>
                  </a:cubicBezTo>
                  <a:cubicBezTo>
                    <a:pt x="95" y="153"/>
                    <a:pt x="96" y="150"/>
                    <a:pt x="94" y="148"/>
                  </a:cubicBezTo>
                  <a:cubicBezTo>
                    <a:pt x="94" y="147"/>
                    <a:pt x="90" y="140"/>
                    <a:pt x="82" y="138"/>
                  </a:cubicBezTo>
                  <a:cubicBezTo>
                    <a:pt x="78" y="137"/>
                    <a:pt x="75" y="137"/>
                    <a:pt x="71" y="138"/>
                  </a:cubicBezTo>
                  <a:cubicBezTo>
                    <a:pt x="70" y="136"/>
                    <a:pt x="67" y="135"/>
                    <a:pt x="64" y="136"/>
                  </a:cubicBezTo>
                  <a:cubicBezTo>
                    <a:pt x="62" y="138"/>
                    <a:pt x="61" y="141"/>
                    <a:pt x="62" y="143"/>
                  </a:cubicBezTo>
                  <a:cubicBezTo>
                    <a:pt x="60" y="145"/>
                    <a:pt x="58" y="148"/>
                    <a:pt x="57" y="152"/>
                  </a:cubicBezTo>
                  <a:cubicBezTo>
                    <a:pt x="55" y="160"/>
                    <a:pt x="58" y="167"/>
                    <a:pt x="59" y="168"/>
                  </a:cubicBezTo>
                  <a:cubicBezTo>
                    <a:pt x="59" y="169"/>
                    <a:pt x="63" y="176"/>
                    <a:pt x="71" y="178"/>
                  </a:cubicBezTo>
                  <a:cubicBezTo>
                    <a:pt x="75" y="179"/>
                    <a:pt x="78" y="179"/>
                    <a:pt x="82" y="178"/>
                  </a:cubicBezTo>
                  <a:cubicBezTo>
                    <a:pt x="92" y="195"/>
                    <a:pt x="92" y="195"/>
                    <a:pt x="92" y="195"/>
                  </a:cubicBezTo>
                  <a:cubicBezTo>
                    <a:pt x="86" y="195"/>
                    <a:pt x="83" y="191"/>
                    <a:pt x="82" y="190"/>
                  </a:cubicBezTo>
                  <a:cubicBezTo>
                    <a:pt x="81" y="187"/>
                    <a:pt x="78" y="186"/>
                    <a:pt x="76" y="188"/>
                  </a:cubicBezTo>
                  <a:cubicBezTo>
                    <a:pt x="73" y="189"/>
                    <a:pt x="72" y="192"/>
                    <a:pt x="74" y="194"/>
                  </a:cubicBezTo>
                  <a:cubicBezTo>
                    <a:pt x="77" y="201"/>
                    <a:pt x="86" y="208"/>
                    <a:pt x="97" y="204"/>
                  </a:cubicBezTo>
                  <a:cubicBezTo>
                    <a:pt x="97" y="205"/>
                    <a:pt x="97" y="205"/>
                    <a:pt x="97" y="205"/>
                  </a:cubicBezTo>
                  <a:cubicBezTo>
                    <a:pt x="99" y="208"/>
                    <a:pt x="102" y="209"/>
                    <a:pt x="104" y="207"/>
                  </a:cubicBezTo>
                  <a:cubicBezTo>
                    <a:pt x="107" y="206"/>
                    <a:pt x="108" y="203"/>
                    <a:pt x="106" y="201"/>
                  </a:cubicBezTo>
                  <a:cubicBezTo>
                    <a:pt x="105" y="199"/>
                    <a:pt x="105" y="199"/>
                    <a:pt x="105" y="199"/>
                  </a:cubicBezTo>
                  <a:cubicBezTo>
                    <a:pt x="114" y="192"/>
                    <a:pt x="113" y="181"/>
                    <a:pt x="109" y="175"/>
                  </a:cubicBezTo>
                  <a:cubicBezTo>
                    <a:pt x="106" y="168"/>
                    <a:pt x="97" y="161"/>
                    <a:pt x="86" y="165"/>
                  </a:cubicBezTo>
                  <a:close/>
                  <a:moveTo>
                    <a:pt x="74" y="168"/>
                  </a:moveTo>
                  <a:cubicBezTo>
                    <a:pt x="70" y="167"/>
                    <a:pt x="68" y="163"/>
                    <a:pt x="68" y="163"/>
                  </a:cubicBezTo>
                  <a:cubicBezTo>
                    <a:pt x="67" y="161"/>
                    <a:pt x="65" y="156"/>
                    <a:pt x="68" y="152"/>
                  </a:cubicBezTo>
                  <a:cubicBezTo>
                    <a:pt x="77" y="168"/>
                    <a:pt x="77" y="168"/>
                    <a:pt x="77" y="168"/>
                  </a:cubicBezTo>
                  <a:cubicBezTo>
                    <a:pt x="76" y="168"/>
                    <a:pt x="75" y="168"/>
                    <a:pt x="74" y="168"/>
                  </a:cubicBezTo>
                  <a:close/>
                  <a:moveTo>
                    <a:pt x="100" y="190"/>
                  </a:moveTo>
                  <a:cubicBezTo>
                    <a:pt x="91" y="174"/>
                    <a:pt x="91" y="174"/>
                    <a:pt x="91" y="174"/>
                  </a:cubicBezTo>
                  <a:cubicBezTo>
                    <a:pt x="96" y="174"/>
                    <a:pt x="99" y="178"/>
                    <a:pt x="100" y="180"/>
                  </a:cubicBezTo>
                  <a:cubicBezTo>
                    <a:pt x="101" y="181"/>
                    <a:pt x="103" y="186"/>
                    <a:pt x="100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4" name="图片 1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883" y="6325451"/>
            <a:ext cx="1828800" cy="243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PART</a:t>
            </a:r>
            <a:r>
              <a:rPr kumimoji="1"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THREE</a:t>
            </a:r>
            <a:r>
              <a:rPr kumimoji="1"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经验教训</a:t>
            </a:r>
            <a:endParaRPr kumimoji="1"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" name="组 2"/>
          <p:cNvGrpSpPr/>
          <p:nvPr/>
        </p:nvGrpSpPr>
        <p:grpSpPr>
          <a:xfrm rot="1146080">
            <a:off x="9128951" y="2993218"/>
            <a:ext cx="2666787" cy="2376393"/>
            <a:chOff x="4148138" y="2051050"/>
            <a:chExt cx="874713" cy="779463"/>
          </a:xfrm>
          <a:solidFill>
            <a:schemeClr val="bg1"/>
          </a:solidFill>
        </p:grpSpPr>
        <p:sp>
          <p:nvSpPr>
            <p:cNvPr id="4" name="Freeform 72"/>
            <p:cNvSpPr>
              <a:spLocks noEditPoints="1"/>
            </p:cNvSpPr>
            <p:nvPr/>
          </p:nvSpPr>
          <p:spPr bwMode="auto">
            <a:xfrm>
              <a:off x="4367213" y="2193925"/>
              <a:ext cx="655638" cy="563563"/>
            </a:xfrm>
            <a:custGeom>
              <a:avLst/>
              <a:gdLst>
                <a:gd name="T0" fmla="*/ 295 w 313"/>
                <a:gd name="T1" fmla="*/ 88 h 268"/>
                <a:gd name="T2" fmla="*/ 282 w 313"/>
                <a:gd name="T3" fmla="*/ 88 h 268"/>
                <a:gd name="T4" fmla="*/ 298 w 313"/>
                <a:gd name="T5" fmla="*/ 149 h 268"/>
                <a:gd name="T6" fmla="*/ 273 w 313"/>
                <a:gd name="T7" fmla="*/ 192 h 268"/>
                <a:gd name="T8" fmla="*/ 24 w 313"/>
                <a:gd name="T9" fmla="*/ 257 h 268"/>
                <a:gd name="T10" fmla="*/ 21 w 313"/>
                <a:gd name="T11" fmla="*/ 258 h 268"/>
                <a:gd name="T12" fmla="*/ 37 w 313"/>
                <a:gd name="T13" fmla="*/ 268 h 268"/>
                <a:gd name="T14" fmla="*/ 295 w 313"/>
                <a:gd name="T15" fmla="*/ 268 h 268"/>
                <a:gd name="T16" fmla="*/ 313 w 313"/>
                <a:gd name="T17" fmla="*/ 251 h 268"/>
                <a:gd name="T18" fmla="*/ 313 w 313"/>
                <a:gd name="T19" fmla="*/ 106 h 268"/>
                <a:gd name="T20" fmla="*/ 295 w 313"/>
                <a:gd name="T21" fmla="*/ 88 h 268"/>
                <a:gd name="T22" fmla="*/ 292 w 313"/>
                <a:gd name="T23" fmla="*/ 252 h 268"/>
                <a:gd name="T24" fmla="*/ 158 w 313"/>
                <a:gd name="T25" fmla="*/ 253 h 268"/>
                <a:gd name="T26" fmla="*/ 153 w 313"/>
                <a:gd name="T27" fmla="*/ 248 h 268"/>
                <a:gd name="T28" fmla="*/ 158 w 313"/>
                <a:gd name="T29" fmla="*/ 243 h 268"/>
                <a:gd name="T30" fmla="*/ 292 w 313"/>
                <a:gd name="T31" fmla="*/ 242 h 268"/>
                <a:gd name="T32" fmla="*/ 297 w 313"/>
                <a:gd name="T33" fmla="*/ 247 h 268"/>
                <a:gd name="T34" fmla="*/ 292 w 313"/>
                <a:gd name="T35" fmla="*/ 252 h 268"/>
                <a:gd name="T36" fmla="*/ 282 w 313"/>
                <a:gd name="T37" fmla="*/ 158 h 268"/>
                <a:gd name="T38" fmla="*/ 281 w 313"/>
                <a:gd name="T39" fmla="*/ 154 h 268"/>
                <a:gd name="T40" fmla="*/ 245 w 313"/>
                <a:gd name="T41" fmla="*/ 13 h 268"/>
                <a:gd name="T42" fmla="*/ 228 w 313"/>
                <a:gd name="T43" fmla="*/ 0 h 268"/>
                <a:gd name="T44" fmla="*/ 223 w 313"/>
                <a:gd name="T45" fmla="*/ 1 h 268"/>
                <a:gd name="T46" fmla="*/ 210 w 313"/>
                <a:gd name="T47" fmla="*/ 4 h 268"/>
                <a:gd name="T48" fmla="*/ 241 w 313"/>
                <a:gd name="T49" fmla="*/ 59 h 268"/>
                <a:gd name="T50" fmla="*/ 227 w 313"/>
                <a:gd name="T51" fmla="*/ 107 h 268"/>
                <a:gd name="T52" fmla="*/ 2 w 313"/>
                <a:gd name="T53" fmla="*/ 233 h 268"/>
                <a:gd name="T54" fmla="*/ 0 w 313"/>
                <a:gd name="T55" fmla="*/ 233 h 268"/>
                <a:gd name="T56" fmla="*/ 15 w 313"/>
                <a:gd name="T57" fmla="*/ 241 h 268"/>
                <a:gd name="T58" fmla="*/ 19 w 313"/>
                <a:gd name="T59" fmla="*/ 241 h 268"/>
                <a:gd name="T60" fmla="*/ 269 w 313"/>
                <a:gd name="T61" fmla="*/ 175 h 268"/>
                <a:gd name="T62" fmla="*/ 282 w 313"/>
                <a:gd name="T63" fmla="*/ 158 h 268"/>
                <a:gd name="T64" fmla="*/ 259 w 313"/>
                <a:gd name="T65" fmla="*/ 159 h 268"/>
                <a:gd name="T66" fmla="*/ 131 w 313"/>
                <a:gd name="T67" fmla="*/ 198 h 268"/>
                <a:gd name="T68" fmla="*/ 125 w 313"/>
                <a:gd name="T69" fmla="*/ 195 h 268"/>
                <a:gd name="T70" fmla="*/ 128 w 313"/>
                <a:gd name="T71" fmla="*/ 189 h 268"/>
                <a:gd name="T72" fmla="*/ 256 w 313"/>
                <a:gd name="T73" fmla="*/ 149 h 268"/>
                <a:gd name="T74" fmla="*/ 263 w 313"/>
                <a:gd name="T75" fmla="*/ 153 h 268"/>
                <a:gd name="T76" fmla="*/ 259 w 313"/>
                <a:gd name="T77" fmla="*/ 159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3" h="268">
                  <a:moveTo>
                    <a:pt x="295" y="88"/>
                  </a:moveTo>
                  <a:cubicBezTo>
                    <a:pt x="282" y="88"/>
                    <a:pt x="282" y="88"/>
                    <a:pt x="282" y="88"/>
                  </a:cubicBezTo>
                  <a:cubicBezTo>
                    <a:pt x="298" y="149"/>
                    <a:pt x="298" y="149"/>
                    <a:pt x="298" y="149"/>
                  </a:cubicBezTo>
                  <a:cubicBezTo>
                    <a:pt x="303" y="168"/>
                    <a:pt x="292" y="187"/>
                    <a:pt x="273" y="192"/>
                  </a:cubicBezTo>
                  <a:cubicBezTo>
                    <a:pt x="24" y="257"/>
                    <a:pt x="24" y="257"/>
                    <a:pt x="24" y="257"/>
                  </a:cubicBezTo>
                  <a:cubicBezTo>
                    <a:pt x="23" y="258"/>
                    <a:pt x="22" y="258"/>
                    <a:pt x="21" y="258"/>
                  </a:cubicBezTo>
                  <a:cubicBezTo>
                    <a:pt x="24" y="264"/>
                    <a:pt x="30" y="268"/>
                    <a:pt x="37" y="268"/>
                  </a:cubicBezTo>
                  <a:cubicBezTo>
                    <a:pt x="295" y="268"/>
                    <a:pt x="295" y="268"/>
                    <a:pt x="295" y="268"/>
                  </a:cubicBezTo>
                  <a:cubicBezTo>
                    <a:pt x="305" y="268"/>
                    <a:pt x="313" y="261"/>
                    <a:pt x="313" y="251"/>
                  </a:cubicBezTo>
                  <a:cubicBezTo>
                    <a:pt x="313" y="106"/>
                    <a:pt x="313" y="106"/>
                    <a:pt x="313" y="106"/>
                  </a:cubicBezTo>
                  <a:cubicBezTo>
                    <a:pt x="313" y="96"/>
                    <a:pt x="305" y="88"/>
                    <a:pt x="295" y="88"/>
                  </a:cubicBezTo>
                  <a:close/>
                  <a:moveTo>
                    <a:pt x="292" y="252"/>
                  </a:moveTo>
                  <a:cubicBezTo>
                    <a:pt x="158" y="253"/>
                    <a:pt x="158" y="253"/>
                    <a:pt x="158" y="253"/>
                  </a:cubicBezTo>
                  <a:cubicBezTo>
                    <a:pt x="155" y="253"/>
                    <a:pt x="153" y="251"/>
                    <a:pt x="153" y="248"/>
                  </a:cubicBezTo>
                  <a:cubicBezTo>
                    <a:pt x="153" y="245"/>
                    <a:pt x="155" y="243"/>
                    <a:pt x="158" y="243"/>
                  </a:cubicBezTo>
                  <a:cubicBezTo>
                    <a:pt x="292" y="242"/>
                    <a:pt x="292" y="242"/>
                    <a:pt x="292" y="242"/>
                  </a:cubicBezTo>
                  <a:cubicBezTo>
                    <a:pt x="295" y="242"/>
                    <a:pt x="297" y="245"/>
                    <a:pt x="297" y="247"/>
                  </a:cubicBezTo>
                  <a:cubicBezTo>
                    <a:pt x="297" y="250"/>
                    <a:pt x="295" y="252"/>
                    <a:pt x="292" y="252"/>
                  </a:cubicBezTo>
                  <a:close/>
                  <a:moveTo>
                    <a:pt x="282" y="158"/>
                  </a:moveTo>
                  <a:cubicBezTo>
                    <a:pt x="282" y="157"/>
                    <a:pt x="282" y="155"/>
                    <a:pt x="281" y="154"/>
                  </a:cubicBezTo>
                  <a:cubicBezTo>
                    <a:pt x="245" y="13"/>
                    <a:pt x="245" y="13"/>
                    <a:pt x="245" y="13"/>
                  </a:cubicBezTo>
                  <a:cubicBezTo>
                    <a:pt x="243" y="5"/>
                    <a:pt x="235" y="0"/>
                    <a:pt x="228" y="0"/>
                  </a:cubicBezTo>
                  <a:cubicBezTo>
                    <a:pt x="226" y="0"/>
                    <a:pt x="225" y="0"/>
                    <a:pt x="223" y="1"/>
                  </a:cubicBezTo>
                  <a:cubicBezTo>
                    <a:pt x="210" y="4"/>
                    <a:pt x="210" y="4"/>
                    <a:pt x="210" y="4"/>
                  </a:cubicBezTo>
                  <a:cubicBezTo>
                    <a:pt x="241" y="59"/>
                    <a:pt x="241" y="59"/>
                    <a:pt x="241" y="59"/>
                  </a:cubicBezTo>
                  <a:cubicBezTo>
                    <a:pt x="250" y="76"/>
                    <a:pt x="244" y="97"/>
                    <a:pt x="227" y="107"/>
                  </a:cubicBezTo>
                  <a:cubicBezTo>
                    <a:pt x="2" y="233"/>
                    <a:pt x="2" y="233"/>
                    <a:pt x="2" y="233"/>
                  </a:cubicBezTo>
                  <a:cubicBezTo>
                    <a:pt x="1" y="233"/>
                    <a:pt x="1" y="233"/>
                    <a:pt x="0" y="233"/>
                  </a:cubicBezTo>
                  <a:cubicBezTo>
                    <a:pt x="3" y="238"/>
                    <a:pt x="9" y="241"/>
                    <a:pt x="15" y="241"/>
                  </a:cubicBezTo>
                  <a:cubicBezTo>
                    <a:pt x="16" y="241"/>
                    <a:pt x="18" y="241"/>
                    <a:pt x="19" y="241"/>
                  </a:cubicBezTo>
                  <a:cubicBezTo>
                    <a:pt x="269" y="175"/>
                    <a:pt x="269" y="175"/>
                    <a:pt x="269" y="175"/>
                  </a:cubicBezTo>
                  <a:cubicBezTo>
                    <a:pt x="277" y="173"/>
                    <a:pt x="282" y="166"/>
                    <a:pt x="282" y="158"/>
                  </a:cubicBezTo>
                  <a:close/>
                  <a:moveTo>
                    <a:pt x="259" y="159"/>
                  </a:moveTo>
                  <a:cubicBezTo>
                    <a:pt x="131" y="198"/>
                    <a:pt x="131" y="198"/>
                    <a:pt x="131" y="198"/>
                  </a:cubicBezTo>
                  <a:cubicBezTo>
                    <a:pt x="129" y="199"/>
                    <a:pt x="126" y="198"/>
                    <a:pt x="125" y="195"/>
                  </a:cubicBezTo>
                  <a:cubicBezTo>
                    <a:pt x="124" y="192"/>
                    <a:pt x="126" y="190"/>
                    <a:pt x="128" y="189"/>
                  </a:cubicBezTo>
                  <a:cubicBezTo>
                    <a:pt x="256" y="149"/>
                    <a:pt x="256" y="149"/>
                    <a:pt x="256" y="149"/>
                  </a:cubicBezTo>
                  <a:cubicBezTo>
                    <a:pt x="259" y="149"/>
                    <a:pt x="262" y="150"/>
                    <a:pt x="263" y="153"/>
                  </a:cubicBezTo>
                  <a:cubicBezTo>
                    <a:pt x="263" y="155"/>
                    <a:pt x="262" y="158"/>
                    <a:pt x="259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73"/>
            <p:cNvSpPr>
              <a:spLocks noEditPoints="1"/>
            </p:cNvSpPr>
            <p:nvPr/>
          </p:nvSpPr>
          <p:spPr bwMode="auto">
            <a:xfrm>
              <a:off x="4148138" y="2051050"/>
              <a:ext cx="874713" cy="779463"/>
            </a:xfrm>
            <a:custGeom>
              <a:avLst/>
              <a:gdLst>
                <a:gd name="T0" fmla="*/ 141 w 417"/>
                <a:gd name="T1" fmla="*/ 336 h 371"/>
                <a:gd name="T2" fmla="*/ 124 w 417"/>
                <a:gd name="T3" fmla="*/ 326 h 371"/>
                <a:gd name="T4" fmla="*/ 141 w 417"/>
                <a:gd name="T5" fmla="*/ 371 h 371"/>
                <a:gd name="T6" fmla="*/ 417 w 417"/>
                <a:gd name="T7" fmla="*/ 354 h 371"/>
                <a:gd name="T8" fmla="*/ 399 w 417"/>
                <a:gd name="T9" fmla="*/ 336 h 371"/>
                <a:gd name="T10" fmla="*/ 329 w 417"/>
                <a:gd name="T11" fmla="*/ 136 h 371"/>
                <a:gd name="T12" fmla="*/ 243 w 417"/>
                <a:gd name="T13" fmla="*/ 0 h 371"/>
                <a:gd name="T14" fmla="*/ 9 w 417"/>
                <a:gd name="T15" fmla="*/ 128 h 371"/>
                <a:gd name="T16" fmla="*/ 3 w 417"/>
                <a:gd name="T17" fmla="*/ 152 h 371"/>
                <a:gd name="T18" fmla="*/ 89 w 417"/>
                <a:gd name="T19" fmla="*/ 287 h 371"/>
                <a:gd name="T20" fmla="*/ 323 w 417"/>
                <a:gd name="T21" fmla="*/ 159 h 371"/>
                <a:gd name="T22" fmla="*/ 111 w 417"/>
                <a:gd name="T23" fmla="*/ 220 h 371"/>
                <a:gd name="T24" fmla="*/ 57 w 417"/>
                <a:gd name="T25" fmla="*/ 122 h 371"/>
                <a:gd name="T26" fmla="*/ 111 w 417"/>
                <a:gd name="T27" fmla="*/ 220 h 371"/>
                <a:gd name="T28" fmla="*/ 190 w 417"/>
                <a:gd name="T29" fmla="*/ 210 h 371"/>
                <a:gd name="T30" fmla="*/ 185 w 417"/>
                <a:gd name="T31" fmla="*/ 201 h 371"/>
                <a:gd name="T32" fmla="*/ 309 w 417"/>
                <a:gd name="T33" fmla="*/ 139 h 371"/>
                <a:gd name="T34" fmla="*/ 86 w 417"/>
                <a:gd name="T35" fmla="*/ 165 h 371"/>
                <a:gd name="T36" fmla="*/ 79 w 417"/>
                <a:gd name="T37" fmla="*/ 147 h 371"/>
                <a:gd name="T38" fmla="*/ 92 w 417"/>
                <a:gd name="T39" fmla="*/ 155 h 371"/>
                <a:gd name="T40" fmla="*/ 82 w 417"/>
                <a:gd name="T41" fmla="*/ 138 h 371"/>
                <a:gd name="T42" fmla="*/ 64 w 417"/>
                <a:gd name="T43" fmla="*/ 136 h 371"/>
                <a:gd name="T44" fmla="*/ 57 w 417"/>
                <a:gd name="T45" fmla="*/ 152 h 371"/>
                <a:gd name="T46" fmla="*/ 71 w 417"/>
                <a:gd name="T47" fmla="*/ 178 h 371"/>
                <a:gd name="T48" fmla="*/ 92 w 417"/>
                <a:gd name="T49" fmla="*/ 195 h 371"/>
                <a:gd name="T50" fmla="*/ 76 w 417"/>
                <a:gd name="T51" fmla="*/ 188 h 371"/>
                <a:gd name="T52" fmla="*/ 97 w 417"/>
                <a:gd name="T53" fmla="*/ 204 h 371"/>
                <a:gd name="T54" fmla="*/ 104 w 417"/>
                <a:gd name="T55" fmla="*/ 207 h 371"/>
                <a:gd name="T56" fmla="*/ 105 w 417"/>
                <a:gd name="T57" fmla="*/ 199 h 371"/>
                <a:gd name="T58" fmla="*/ 86 w 417"/>
                <a:gd name="T59" fmla="*/ 165 h 371"/>
                <a:gd name="T60" fmla="*/ 68 w 417"/>
                <a:gd name="T61" fmla="*/ 163 h 371"/>
                <a:gd name="T62" fmla="*/ 77 w 417"/>
                <a:gd name="T63" fmla="*/ 168 h 371"/>
                <a:gd name="T64" fmla="*/ 100 w 417"/>
                <a:gd name="T65" fmla="*/ 190 h 371"/>
                <a:gd name="T66" fmla="*/ 100 w 417"/>
                <a:gd name="T67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7" h="371">
                  <a:moveTo>
                    <a:pt x="399" y="336"/>
                  </a:moveTo>
                  <a:cubicBezTo>
                    <a:pt x="141" y="336"/>
                    <a:pt x="141" y="336"/>
                    <a:pt x="141" y="336"/>
                  </a:cubicBezTo>
                  <a:cubicBezTo>
                    <a:pt x="134" y="336"/>
                    <a:pt x="128" y="332"/>
                    <a:pt x="125" y="326"/>
                  </a:cubicBezTo>
                  <a:cubicBezTo>
                    <a:pt x="125" y="326"/>
                    <a:pt x="124" y="326"/>
                    <a:pt x="124" y="326"/>
                  </a:cubicBezTo>
                  <a:cubicBezTo>
                    <a:pt x="124" y="354"/>
                    <a:pt x="124" y="354"/>
                    <a:pt x="124" y="354"/>
                  </a:cubicBezTo>
                  <a:cubicBezTo>
                    <a:pt x="124" y="363"/>
                    <a:pt x="132" y="371"/>
                    <a:pt x="141" y="371"/>
                  </a:cubicBezTo>
                  <a:cubicBezTo>
                    <a:pt x="399" y="371"/>
                    <a:pt x="399" y="371"/>
                    <a:pt x="399" y="371"/>
                  </a:cubicBezTo>
                  <a:cubicBezTo>
                    <a:pt x="409" y="371"/>
                    <a:pt x="417" y="363"/>
                    <a:pt x="417" y="354"/>
                  </a:cubicBezTo>
                  <a:cubicBezTo>
                    <a:pt x="417" y="319"/>
                    <a:pt x="417" y="319"/>
                    <a:pt x="417" y="319"/>
                  </a:cubicBezTo>
                  <a:cubicBezTo>
                    <a:pt x="417" y="329"/>
                    <a:pt x="409" y="336"/>
                    <a:pt x="399" y="336"/>
                  </a:cubicBezTo>
                  <a:close/>
                  <a:moveTo>
                    <a:pt x="332" y="144"/>
                  </a:moveTo>
                  <a:cubicBezTo>
                    <a:pt x="332" y="141"/>
                    <a:pt x="331" y="138"/>
                    <a:pt x="329" y="136"/>
                  </a:cubicBezTo>
                  <a:cubicBezTo>
                    <a:pt x="259" y="9"/>
                    <a:pt x="259" y="9"/>
                    <a:pt x="259" y="9"/>
                  </a:cubicBezTo>
                  <a:cubicBezTo>
                    <a:pt x="255" y="3"/>
                    <a:pt x="249" y="0"/>
                    <a:pt x="243" y="0"/>
                  </a:cubicBezTo>
                  <a:cubicBezTo>
                    <a:pt x="240" y="0"/>
                    <a:pt x="237" y="0"/>
                    <a:pt x="235" y="2"/>
                  </a:cubicBezTo>
                  <a:cubicBezTo>
                    <a:pt x="9" y="128"/>
                    <a:pt x="9" y="128"/>
                    <a:pt x="9" y="128"/>
                  </a:cubicBezTo>
                  <a:cubicBezTo>
                    <a:pt x="4" y="131"/>
                    <a:pt x="0" y="137"/>
                    <a:pt x="0" y="143"/>
                  </a:cubicBezTo>
                  <a:cubicBezTo>
                    <a:pt x="0" y="146"/>
                    <a:pt x="1" y="149"/>
                    <a:pt x="3" y="152"/>
                  </a:cubicBezTo>
                  <a:cubicBezTo>
                    <a:pt x="74" y="278"/>
                    <a:pt x="74" y="278"/>
                    <a:pt x="74" y="278"/>
                  </a:cubicBezTo>
                  <a:cubicBezTo>
                    <a:pt x="77" y="284"/>
                    <a:pt x="83" y="287"/>
                    <a:pt x="89" y="287"/>
                  </a:cubicBezTo>
                  <a:cubicBezTo>
                    <a:pt x="92" y="287"/>
                    <a:pt x="95" y="287"/>
                    <a:pt x="97" y="285"/>
                  </a:cubicBezTo>
                  <a:cubicBezTo>
                    <a:pt x="323" y="159"/>
                    <a:pt x="323" y="159"/>
                    <a:pt x="323" y="159"/>
                  </a:cubicBezTo>
                  <a:cubicBezTo>
                    <a:pt x="328" y="156"/>
                    <a:pt x="332" y="150"/>
                    <a:pt x="332" y="144"/>
                  </a:cubicBezTo>
                  <a:close/>
                  <a:moveTo>
                    <a:pt x="111" y="220"/>
                  </a:moveTo>
                  <a:cubicBezTo>
                    <a:pt x="88" y="232"/>
                    <a:pt x="58" y="220"/>
                    <a:pt x="43" y="193"/>
                  </a:cubicBezTo>
                  <a:cubicBezTo>
                    <a:pt x="29" y="166"/>
                    <a:pt x="35" y="134"/>
                    <a:pt x="57" y="122"/>
                  </a:cubicBezTo>
                  <a:cubicBezTo>
                    <a:pt x="80" y="110"/>
                    <a:pt x="110" y="122"/>
                    <a:pt x="125" y="149"/>
                  </a:cubicBezTo>
                  <a:cubicBezTo>
                    <a:pt x="139" y="176"/>
                    <a:pt x="133" y="208"/>
                    <a:pt x="111" y="220"/>
                  </a:cubicBezTo>
                  <a:close/>
                  <a:moveTo>
                    <a:pt x="307" y="146"/>
                  </a:moveTo>
                  <a:cubicBezTo>
                    <a:pt x="190" y="210"/>
                    <a:pt x="190" y="210"/>
                    <a:pt x="190" y="210"/>
                  </a:cubicBezTo>
                  <a:cubicBezTo>
                    <a:pt x="187" y="211"/>
                    <a:pt x="184" y="210"/>
                    <a:pt x="183" y="208"/>
                  </a:cubicBezTo>
                  <a:cubicBezTo>
                    <a:pt x="181" y="206"/>
                    <a:pt x="182" y="202"/>
                    <a:pt x="185" y="201"/>
                  </a:cubicBezTo>
                  <a:cubicBezTo>
                    <a:pt x="303" y="137"/>
                    <a:pt x="303" y="137"/>
                    <a:pt x="303" y="137"/>
                  </a:cubicBezTo>
                  <a:cubicBezTo>
                    <a:pt x="305" y="136"/>
                    <a:pt x="308" y="137"/>
                    <a:pt x="309" y="139"/>
                  </a:cubicBezTo>
                  <a:cubicBezTo>
                    <a:pt x="311" y="142"/>
                    <a:pt x="310" y="145"/>
                    <a:pt x="307" y="146"/>
                  </a:cubicBezTo>
                  <a:close/>
                  <a:moveTo>
                    <a:pt x="86" y="165"/>
                  </a:moveTo>
                  <a:cubicBezTo>
                    <a:pt x="76" y="147"/>
                    <a:pt x="76" y="147"/>
                    <a:pt x="76" y="147"/>
                  </a:cubicBezTo>
                  <a:cubicBezTo>
                    <a:pt x="77" y="147"/>
                    <a:pt x="78" y="147"/>
                    <a:pt x="79" y="147"/>
                  </a:cubicBezTo>
                  <a:cubicBezTo>
                    <a:pt x="83" y="149"/>
                    <a:pt x="85" y="153"/>
                    <a:pt x="85" y="153"/>
                  </a:cubicBezTo>
                  <a:cubicBezTo>
                    <a:pt x="87" y="155"/>
                    <a:pt x="90" y="156"/>
                    <a:pt x="92" y="155"/>
                  </a:cubicBezTo>
                  <a:cubicBezTo>
                    <a:pt x="95" y="153"/>
                    <a:pt x="96" y="150"/>
                    <a:pt x="94" y="148"/>
                  </a:cubicBezTo>
                  <a:cubicBezTo>
                    <a:pt x="94" y="147"/>
                    <a:pt x="90" y="140"/>
                    <a:pt x="82" y="138"/>
                  </a:cubicBezTo>
                  <a:cubicBezTo>
                    <a:pt x="78" y="137"/>
                    <a:pt x="75" y="137"/>
                    <a:pt x="71" y="138"/>
                  </a:cubicBezTo>
                  <a:cubicBezTo>
                    <a:pt x="70" y="136"/>
                    <a:pt x="67" y="135"/>
                    <a:pt x="64" y="136"/>
                  </a:cubicBezTo>
                  <a:cubicBezTo>
                    <a:pt x="62" y="138"/>
                    <a:pt x="61" y="141"/>
                    <a:pt x="62" y="143"/>
                  </a:cubicBezTo>
                  <a:cubicBezTo>
                    <a:pt x="60" y="145"/>
                    <a:pt x="58" y="148"/>
                    <a:pt x="57" y="152"/>
                  </a:cubicBezTo>
                  <a:cubicBezTo>
                    <a:pt x="55" y="160"/>
                    <a:pt x="58" y="167"/>
                    <a:pt x="59" y="168"/>
                  </a:cubicBezTo>
                  <a:cubicBezTo>
                    <a:pt x="59" y="169"/>
                    <a:pt x="63" y="176"/>
                    <a:pt x="71" y="178"/>
                  </a:cubicBezTo>
                  <a:cubicBezTo>
                    <a:pt x="75" y="179"/>
                    <a:pt x="78" y="179"/>
                    <a:pt x="82" y="178"/>
                  </a:cubicBezTo>
                  <a:cubicBezTo>
                    <a:pt x="92" y="195"/>
                    <a:pt x="92" y="195"/>
                    <a:pt x="92" y="195"/>
                  </a:cubicBezTo>
                  <a:cubicBezTo>
                    <a:pt x="86" y="195"/>
                    <a:pt x="83" y="191"/>
                    <a:pt x="82" y="190"/>
                  </a:cubicBezTo>
                  <a:cubicBezTo>
                    <a:pt x="81" y="187"/>
                    <a:pt x="78" y="186"/>
                    <a:pt x="76" y="188"/>
                  </a:cubicBezTo>
                  <a:cubicBezTo>
                    <a:pt x="73" y="189"/>
                    <a:pt x="72" y="192"/>
                    <a:pt x="74" y="194"/>
                  </a:cubicBezTo>
                  <a:cubicBezTo>
                    <a:pt x="77" y="201"/>
                    <a:pt x="86" y="208"/>
                    <a:pt x="97" y="204"/>
                  </a:cubicBezTo>
                  <a:cubicBezTo>
                    <a:pt x="97" y="205"/>
                    <a:pt x="97" y="205"/>
                    <a:pt x="97" y="205"/>
                  </a:cubicBezTo>
                  <a:cubicBezTo>
                    <a:pt x="99" y="208"/>
                    <a:pt x="102" y="209"/>
                    <a:pt x="104" y="207"/>
                  </a:cubicBezTo>
                  <a:cubicBezTo>
                    <a:pt x="107" y="206"/>
                    <a:pt x="108" y="203"/>
                    <a:pt x="106" y="201"/>
                  </a:cubicBezTo>
                  <a:cubicBezTo>
                    <a:pt x="105" y="199"/>
                    <a:pt x="105" y="199"/>
                    <a:pt x="105" y="199"/>
                  </a:cubicBezTo>
                  <a:cubicBezTo>
                    <a:pt x="114" y="192"/>
                    <a:pt x="113" y="181"/>
                    <a:pt x="109" y="175"/>
                  </a:cubicBezTo>
                  <a:cubicBezTo>
                    <a:pt x="106" y="168"/>
                    <a:pt x="97" y="161"/>
                    <a:pt x="86" y="165"/>
                  </a:cubicBezTo>
                  <a:close/>
                  <a:moveTo>
                    <a:pt x="74" y="168"/>
                  </a:moveTo>
                  <a:cubicBezTo>
                    <a:pt x="70" y="167"/>
                    <a:pt x="68" y="163"/>
                    <a:pt x="68" y="163"/>
                  </a:cubicBezTo>
                  <a:cubicBezTo>
                    <a:pt x="67" y="161"/>
                    <a:pt x="65" y="156"/>
                    <a:pt x="68" y="152"/>
                  </a:cubicBezTo>
                  <a:cubicBezTo>
                    <a:pt x="77" y="168"/>
                    <a:pt x="77" y="168"/>
                    <a:pt x="77" y="168"/>
                  </a:cubicBezTo>
                  <a:cubicBezTo>
                    <a:pt x="76" y="168"/>
                    <a:pt x="75" y="168"/>
                    <a:pt x="74" y="168"/>
                  </a:cubicBezTo>
                  <a:close/>
                  <a:moveTo>
                    <a:pt x="100" y="190"/>
                  </a:moveTo>
                  <a:cubicBezTo>
                    <a:pt x="91" y="174"/>
                    <a:pt x="91" y="174"/>
                    <a:pt x="91" y="174"/>
                  </a:cubicBezTo>
                  <a:cubicBezTo>
                    <a:pt x="96" y="174"/>
                    <a:pt x="99" y="178"/>
                    <a:pt x="100" y="180"/>
                  </a:cubicBezTo>
                  <a:cubicBezTo>
                    <a:pt x="101" y="181"/>
                    <a:pt x="103" y="186"/>
                    <a:pt x="100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" name="Freeform 64"/>
          <p:cNvSpPr>
            <a:spLocks noEditPoints="1"/>
          </p:cNvSpPr>
          <p:nvPr/>
        </p:nvSpPr>
        <p:spPr bwMode="auto">
          <a:xfrm rot="19992233">
            <a:off x="644540" y="2060124"/>
            <a:ext cx="1741309" cy="2185985"/>
          </a:xfrm>
          <a:custGeom>
            <a:avLst/>
            <a:gdLst>
              <a:gd name="T0" fmla="*/ 209 w 317"/>
              <a:gd name="T1" fmla="*/ 99 h 398"/>
              <a:gd name="T2" fmla="*/ 119 w 317"/>
              <a:gd name="T3" fmla="*/ 105 h 398"/>
              <a:gd name="T4" fmla="*/ 86 w 317"/>
              <a:gd name="T5" fmla="*/ 99 h 398"/>
              <a:gd name="T6" fmla="*/ 0 w 317"/>
              <a:gd name="T7" fmla="*/ 316 h 398"/>
              <a:gd name="T8" fmla="*/ 230 w 317"/>
              <a:gd name="T9" fmla="*/ 398 h 398"/>
              <a:gd name="T10" fmla="*/ 317 w 317"/>
              <a:gd name="T11" fmla="*/ 214 h 398"/>
              <a:gd name="T12" fmla="*/ 230 w 317"/>
              <a:gd name="T13" fmla="*/ 99 h 398"/>
              <a:gd name="T14" fmla="*/ 171 w 317"/>
              <a:gd name="T15" fmla="*/ 334 h 398"/>
              <a:gd name="T16" fmla="*/ 153 w 317"/>
              <a:gd name="T17" fmla="*/ 334 h 398"/>
              <a:gd name="T18" fmla="*/ 113 w 317"/>
              <a:gd name="T19" fmla="*/ 282 h 398"/>
              <a:gd name="T20" fmla="*/ 131 w 317"/>
              <a:gd name="T21" fmla="*/ 282 h 398"/>
              <a:gd name="T22" fmla="*/ 153 w 317"/>
              <a:gd name="T23" fmla="*/ 311 h 398"/>
              <a:gd name="T24" fmla="*/ 113 w 317"/>
              <a:gd name="T25" fmla="*/ 203 h 398"/>
              <a:gd name="T26" fmla="*/ 153 w 317"/>
              <a:gd name="T27" fmla="*/ 150 h 398"/>
              <a:gd name="T28" fmla="*/ 171 w 317"/>
              <a:gd name="T29" fmla="*/ 150 h 398"/>
              <a:gd name="T30" fmla="*/ 210 w 317"/>
              <a:gd name="T31" fmla="*/ 203 h 398"/>
              <a:gd name="T32" fmla="*/ 192 w 317"/>
              <a:gd name="T33" fmla="*/ 203 h 398"/>
              <a:gd name="T34" fmla="*/ 171 w 317"/>
              <a:gd name="T35" fmla="*/ 173 h 398"/>
              <a:gd name="T36" fmla="*/ 210 w 317"/>
              <a:gd name="T37" fmla="*/ 282 h 398"/>
              <a:gd name="T38" fmla="*/ 211 w 317"/>
              <a:gd name="T39" fmla="*/ 375 h 398"/>
              <a:gd name="T40" fmla="*/ 211 w 317"/>
              <a:gd name="T41" fmla="*/ 364 h 398"/>
              <a:gd name="T42" fmla="*/ 285 w 317"/>
              <a:gd name="T43" fmla="*/ 317 h 398"/>
              <a:gd name="T44" fmla="*/ 296 w 317"/>
              <a:gd name="T45" fmla="*/ 317 h 398"/>
              <a:gd name="T46" fmla="*/ 171 w 317"/>
              <a:gd name="T47" fmla="*/ 252 h 398"/>
              <a:gd name="T48" fmla="*/ 192 w 317"/>
              <a:gd name="T49" fmla="*/ 282 h 398"/>
              <a:gd name="T50" fmla="*/ 131 w 317"/>
              <a:gd name="T51" fmla="*/ 203 h 398"/>
              <a:gd name="T52" fmla="*/ 153 w 317"/>
              <a:gd name="T53" fmla="*/ 173 h 398"/>
              <a:gd name="T54" fmla="*/ 119 w 317"/>
              <a:gd name="T55" fmla="*/ 79 h 398"/>
              <a:gd name="T56" fmla="*/ 203 w 317"/>
              <a:gd name="T57" fmla="*/ 80 h 398"/>
              <a:gd name="T58" fmla="*/ 211 w 317"/>
              <a:gd name="T59" fmla="*/ 0 h 398"/>
              <a:gd name="T60" fmla="*/ 79 w 317"/>
              <a:gd name="T61" fmla="*/ 24 h 398"/>
              <a:gd name="T62" fmla="*/ 119 w 317"/>
              <a:gd name="T63" fmla="*/ 79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17" h="398">
                <a:moveTo>
                  <a:pt x="230" y="99"/>
                </a:moveTo>
                <a:cubicBezTo>
                  <a:pt x="209" y="99"/>
                  <a:pt x="209" y="99"/>
                  <a:pt x="209" y="99"/>
                </a:cubicBezTo>
                <a:cubicBezTo>
                  <a:pt x="207" y="103"/>
                  <a:pt x="203" y="105"/>
                  <a:pt x="198" y="105"/>
                </a:cubicBezTo>
                <a:cubicBezTo>
                  <a:pt x="119" y="105"/>
                  <a:pt x="119" y="105"/>
                  <a:pt x="119" y="105"/>
                </a:cubicBezTo>
                <a:cubicBezTo>
                  <a:pt x="114" y="105"/>
                  <a:pt x="110" y="103"/>
                  <a:pt x="107" y="99"/>
                </a:cubicBezTo>
                <a:cubicBezTo>
                  <a:pt x="94" y="99"/>
                  <a:pt x="86" y="99"/>
                  <a:pt x="86" y="99"/>
                </a:cubicBezTo>
                <a:cubicBezTo>
                  <a:pt x="86" y="99"/>
                  <a:pt x="0" y="99"/>
                  <a:pt x="0" y="180"/>
                </a:cubicBezTo>
                <a:cubicBezTo>
                  <a:pt x="0" y="316"/>
                  <a:pt x="0" y="316"/>
                  <a:pt x="0" y="316"/>
                </a:cubicBezTo>
                <a:cubicBezTo>
                  <a:pt x="0" y="316"/>
                  <a:pt x="0" y="398"/>
                  <a:pt x="86" y="398"/>
                </a:cubicBezTo>
                <a:cubicBezTo>
                  <a:pt x="173" y="398"/>
                  <a:pt x="230" y="398"/>
                  <a:pt x="230" y="398"/>
                </a:cubicBezTo>
                <a:cubicBezTo>
                  <a:pt x="230" y="398"/>
                  <a:pt x="317" y="398"/>
                  <a:pt x="317" y="316"/>
                </a:cubicBezTo>
                <a:cubicBezTo>
                  <a:pt x="317" y="254"/>
                  <a:pt x="317" y="214"/>
                  <a:pt x="317" y="214"/>
                </a:cubicBezTo>
                <a:cubicBezTo>
                  <a:pt x="317" y="193"/>
                  <a:pt x="317" y="180"/>
                  <a:pt x="317" y="180"/>
                </a:cubicBezTo>
                <a:cubicBezTo>
                  <a:pt x="317" y="180"/>
                  <a:pt x="317" y="99"/>
                  <a:pt x="230" y="99"/>
                </a:cubicBezTo>
                <a:close/>
                <a:moveTo>
                  <a:pt x="171" y="329"/>
                </a:moveTo>
                <a:cubicBezTo>
                  <a:pt x="171" y="334"/>
                  <a:pt x="171" y="334"/>
                  <a:pt x="171" y="334"/>
                </a:cubicBezTo>
                <a:cubicBezTo>
                  <a:pt x="171" y="339"/>
                  <a:pt x="167" y="343"/>
                  <a:pt x="162" y="343"/>
                </a:cubicBezTo>
                <a:cubicBezTo>
                  <a:pt x="157" y="343"/>
                  <a:pt x="153" y="339"/>
                  <a:pt x="153" y="334"/>
                </a:cubicBezTo>
                <a:cubicBezTo>
                  <a:pt x="153" y="329"/>
                  <a:pt x="153" y="329"/>
                  <a:pt x="153" y="329"/>
                </a:cubicBezTo>
                <a:cubicBezTo>
                  <a:pt x="122" y="325"/>
                  <a:pt x="113" y="297"/>
                  <a:pt x="113" y="282"/>
                </a:cubicBezTo>
                <a:cubicBezTo>
                  <a:pt x="113" y="277"/>
                  <a:pt x="117" y="273"/>
                  <a:pt x="122" y="273"/>
                </a:cubicBezTo>
                <a:cubicBezTo>
                  <a:pt x="127" y="273"/>
                  <a:pt x="131" y="277"/>
                  <a:pt x="131" y="282"/>
                </a:cubicBezTo>
                <a:cubicBezTo>
                  <a:pt x="131" y="282"/>
                  <a:pt x="131" y="282"/>
                  <a:pt x="131" y="282"/>
                </a:cubicBezTo>
                <a:cubicBezTo>
                  <a:pt x="131" y="284"/>
                  <a:pt x="132" y="306"/>
                  <a:pt x="153" y="311"/>
                </a:cubicBezTo>
                <a:cubicBezTo>
                  <a:pt x="153" y="250"/>
                  <a:pt x="153" y="250"/>
                  <a:pt x="153" y="250"/>
                </a:cubicBezTo>
                <a:cubicBezTo>
                  <a:pt x="122" y="246"/>
                  <a:pt x="113" y="218"/>
                  <a:pt x="113" y="203"/>
                </a:cubicBezTo>
                <a:cubicBezTo>
                  <a:pt x="113" y="187"/>
                  <a:pt x="122" y="159"/>
                  <a:pt x="153" y="155"/>
                </a:cubicBezTo>
                <a:cubicBezTo>
                  <a:pt x="153" y="150"/>
                  <a:pt x="153" y="150"/>
                  <a:pt x="153" y="150"/>
                </a:cubicBezTo>
                <a:cubicBezTo>
                  <a:pt x="153" y="145"/>
                  <a:pt x="157" y="141"/>
                  <a:pt x="162" y="141"/>
                </a:cubicBezTo>
                <a:cubicBezTo>
                  <a:pt x="167" y="141"/>
                  <a:pt x="171" y="145"/>
                  <a:pt x="171" y="150"/>
                </a:cubicBezTo>
                <a:cubicBezTo>
                  <a:pt x="171" y="155"/>
                  <a:pt x="171" y="155"/>
                  <a:pt x="171" y="155"/>
                </a:cubicBezTo>
                <a:cubicBezTo>
                  <a:pt x="201" y="159"/>
                  <a:pt x="210" y="187"/>
                  <a:pt x="210" y="203"/>
                </a:cubicBezTo>
                <a:cubicBezTo>
                  <a:pt x="210" y="208"/>
                  <a:pt x="206" y="212"/>
                  <a:pt x="201" y="212"/>
                </a:cubicBezTo>
                <a:cubicBezTo>
                  <a:pt x="196" y="212"/>
                  <a:pt x="192" y="208"/>
                  <a:pt x="192" y="203"/>
                </a:cubicBezTo>
                <a:cubicBezTo>
                  <a:pt x="192" y="203"/>
                  <a:pt x="192" y="203"/>
                  <a:pt x="192" y="203"/>
                </a:cubicBezTo>
                <a:cubicBezTo>
                  <a:pt x="192" y="200"/>
                  <a:pt x="191" y="178"/>
                  <a:pt x="171" y="173"/>
                </a:cubicBezTo>
                <a:cubicBezTo>
                  <a:pt x="171" y="234"/>
                  <a:pt x="171" y="234"/>
                  <a:pt x="171" y="234"/>
                </a:cubicBezTo>
                <a:cubicBezTo>
                  <a:pt x="201" y="238"/>
                  <a:pt x="210" y="266"/>
                  <a:pt x="210" y="282"/>
                </a:cubicBezTo>
                <a:cubicBezTo>
                  <a:pt x="210" y="297"/>
                  <a:pt x="201" y="325"/>
                  <a:pt x="171" y="329"/>
                </a:cubicBezTo>
                <a:close/>
                <a:moveTo>
                  <a:pt x="211" y="375"/>
                </a:moveTo>
                <a:cubicBezTo>
                  <a:pt x="208" y="375"/>
                  <a:pt x="205" y="373"/>
                  <a:pt x="205" y="370"/>
                </a:cubicBezTo>
                <a:cubicBezTo>
                  <a:pt x="205" y="366"/>
                  <a:pt x="208" y="364"/>
                  <a:pt x="211" y="364"/>
                </a:cubicBezTo>
                <a:cubicBezTo>
                  <a:pt x="283" y="364"/>
                  <a:pt x="285" y="319"/>
                  <a:pt x="285" y="317"/>
                </a:cubicBezTo>
                <a:cubicBezTo>
                  <a:pt x="285" y="317"/>
                  <a:pt x="285" y="317"/>
                  <a:pt x="285" y="317"/>
                </a:cubicBezTo>
                <a:cubicBezTo>
                  <a:pt x="285" y="313"/>
                  <a:pt x="287" y="311"/>
                  <a:pt x="290" y="311"/>
                </a:cubicBezTo>
                <a:cubicBezTo>
                  <a:pt x="294" y="311"/>
                  <a:pt x="296" y="313"/>
                  <a:pt x="296" y="317"/>
                </a:cubicBezTo>
                <a:cubicBezTo>
                  <a:pt x="296" y="317"/>
                  <a:pt x="295" y="375"/>
                  <a:pt x="211" y="375"/>
                </a:cubicBezTo>
                <a:close/>
                <a:moveTo>
                  <a:pt x="171" y="252"/>
                </a:moveTo>
                <a:cubicBezTo>
                  <a:pt x="171" y="311"/>
                  <a:pt x="171" y="311"/>
                  <a:pt x="171" y="311"/>
                </a:cubicBezTo>
                <a:cubicBezTo>
                  <a:pt x="191" y="306"/>
                  <a:pt x="192" y="284"/>
                  <a:pt x="192" y="282"/>
                </a:cubicBezTo>
                <a:cubicBezTo>
                  <a:pt x="192" y="279"/>
                  <a:pt x="191" y="257"/>
                  <a:pt x="171" y="252"/>
                </a:cubicBezTo>
                <a:close/>
                <a:moveTo>
                  <a:pt x="131" y="203"/>
                </a:moveTo>
                <a:cubicBezTo>
                  <a:pt x="131" y="205"/>
                  <a:pt x="132" y="227"/>
                  <a:pt x="153" y="232"/>
                </a:cubicBezTo>
                <a:cubicBezTo>
                  <a:pt x="153" y="173"/>
                  <a:pt x="153" y="173"/>
                  <a:pt x="153" y="173"/>
                </a:cubicBezTo>
                <a:cubicBezTo>
                  <a:pt x="132" y="178"/>
                  <a:pt x="131" y="200"/>
                  <a:pt x="131" y="203"/>
                </a:cubicBezTo>
                <a:close/>
                <a:moveTo>
                  <a:pt x="119" y="79"/>
                </a:moveTo>
                <a:cubicBezTo>
                  <a:pt x="198" y="79"/>
                  <a:pt x="198" y="79"/>
                  <a:pt x="198" y="79"/>
                </a:cubicBezTo>
                <a:cubicBezTo>
                  <a:pt x="200" y="79"/>
                  <a:pt x="202" y="79"/>
                  <a:pt x="203" y="80"/>
                </a:cubicBezTo>
                <a:cubicBezTo>
                  <a:pt x="218" y="63"/>
                  <a:pt x="238" y="39"/>
                  <a:pt x="238" y="24"/>
                </a:cubicBezTo>
                <a:cubicBezTo>
                  <a:pt x="238" y="0"/>
                  <a:pt x="211" y="0"/>
                  <a:pt x="211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105" y="0"/>
                  <a:pt x="79" y="0"/>
                  <a:pt x="79" y="24"/>
                </a:cubicBezTo>
                <a:cubicBezTo>
                  <a:pt x="79" y="39"/>
                  <a:pt x="98" y="63"/>
                  <a:pt x="113" y="80"/>
                </a:cubicBezTo>
                <a:cubicBezTo>
                  <a:pt x="115" y="79"/>
                  <a:pt x="117" y="79"/>
                  <a:pt x="119" y="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59005" y="5707008"/>
            <a:ext cx="6250429" cy="732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>
              <a:lnSpc>
                <a:spcPct val="130000"/>
              </a:lnSpc>
              <a:defRPr/>
            </a:pPr>
            <a:r>
              <a:rPr lang="en-US" altLang="zh-CN" sz="3200" b="1" kern="0" dirty="0">
                <a:solidFill>
                  <a:schemeClr val="bg1"/>
                </a:solidFill>
                <a:ea typeface="微软雅黑" panose="020B0503020204020204" charset="-122"/>
              </a:rPr>
              <a:t>CLICK</a:t>
            </a:r>
            <a:r>
              <a:rPr lang="zh-CN" altLang="en-US" sz="3200" b="1" kern="0" dirty="0">
                <a:solidFill>
                  <a:schemeClr val="bg1"/>
                </a:solidFill>
                <a:ea typeface="微软雅黑" panose="020B0503020204020204" charset="-122"/>
              </a:rPr>
              <a:t> </a:t>
            </a:r>
            <a:r>
              <a:rPr lang="en-US" altLang="zh-CN" sz="3200" b="1" kern="0" dirty="0">
                <a:solidFill>
                  <a:schemeClr val="bg1"/>
                </a:solidFill>
                <a:ea typeface="微软雅黑" panose="020B0503020204020204" charset="-122"/>
              </a:rPr>
              <a:t>HERE</a:t>
            </a:r>
            <a:r>
              <a:rPr lang="zh-CN" altLang="en-US" sz="3200" b="1" kern="0" dirty="0">
                <a:solidFill>
                  <a:schemeClr val="bg1"/>
                </a:solidFill>
                <a:ea typeface="微软雅黑" panose="020B0503020204020204" charset="-122"/>
              </a:rPr>
              <a:t> </a:t>
            </a:r>
            <a:r>
              <a:rPr lang="en-US" altLang="zh-CN" sz="3200" b="1" kern="0" dirty="0">
                <a:solidFill>
                  <a:schemeClr val="bg1"/>
                </a:solidFill>
                <a:ea typeface="微软雅黑" panose="020B0503020204020204" charset="-122"/>
              </a:rPr>
              <a:t>TO</a:t>
            </a:r>
            <a:r>
              <a:rPr lang="zh-CN" altLang="en-US" sz="3200" b="1" kern="0" dirty="0">
                <a:solidFill>
                  <a:schemeClr val="bg1"/>
                </a:solidFill>
                <a:ea typeface="微软雅黑" panose="020B0503020204020204" charset="-122"/>
              </a:rPr>
              <a:t> </a:t>
            </a:r>
            <a:r>
              <a:rPr lang="en-US" altLang="zh-CN" sz="3200" b="1" kern="0" dirty="0">
                <a:solidFill>
                  <a:schemeClr val="bg1"/>
                </a:solidFill>
                <a:ea typeface="微软雅黑" panose="020B0503020204020204" charset="-122"/>
              </a:rPr>
              <a:t>ADD</a:t>
            </a:r>
            <a:r>
              <a:rPr lang="zh-CN" altLang="en-US" sz="3200" b="1" kern="0" dirty="0">
                <a:solidFill>
                  <a:schemeClr val="bg1"/>
                </a:solidFill>
                <a:ea typeface="微软雅黑" panose="020B0503020204020204" charset="-122"/>
              </a:rPr>
              <a:t> </a:t>
            </a:r>
            <a:r>
              <a:rPr lang="en-US" altLang="zh-CN" sz="3200" b="1" kern="0" dirty="0">
                <a:solidFill>
                  <a:schemeClr val="bg1"/>
                </a:solidFill>
                <a:ea typeface="微软雅黑" panose="020B0503020204020204" charset="-122"/>
              </a:rPr>
              <a:t>YOUR</a:t>
            </a:r>
            <a:r>
              <a:rPr lang="zh-CN" altLang="en-US" sz="3200" b="1" kern="0" dirty="0">
                <a:solidFill>
                  <a:schemeClr val="bg1"/>
                </a:solidFill>
                <a:ea typeface="微软雅黑" panose="020B0503020204020204" charset="-122"/>
              </a:rPr>
              <a:t> </a:t>
            </a:r>
            <a:r>
              <a:rPr lang="en-US" altLang="zh-CN" sz="3200" b="1" kern="0" dirty="0">
                <a:solidFill>
                  <a:schemeClr val="bg1"/>
                </a:solidFill>
                <a:ea typeface="微软雅黑" panose="020B0503020204020204" charset="-122"/>
              </a:rPr>
              <a:t>TITLE</a:t>
            </a:r>
            <a:endParaRPr lang="en-US" altLang="zh-CN" sz="3200" b="1" kern="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13" name="文本框 8"/>
          <p:cNvSpPr txBox="1"/>
          <p:nvPr/>
        </p:nvSpPr>
        <p:spPr>
          <a:xfrm>
            <a:off x="659004" y="4834917"/>
            <a:ext cx="6954417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387021" y="1181358"/>
            <a:ext cx="6250429" cy="732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218565">
              <a:lnSpc>
                <a:spcPct val="130000"/>
              </a:lnSpc>
              <a:defRPr/>
            </a:pPr>
            <a:r>
              <a:rPr lang="en-US" altLang="zh-CN" sz="3200" b="1" kern="0" dirty="0">
                <a:solidFill>
                  <a:schemeClr val="bg1"/>
                </a:solidFill>
                <a:ea typeface="微软雅黑" panose="020B0503020204020204" charset="-122"/>
              </a:rPr>
              <a:t>CLICK</a:t>
            </a:r>
            <a:r>
              <a:rPr lang="zh-CN" altLang="en-US" sz="3200" b="1" kern="0" dirty="0">
                <a:solidFill>
                  <a:schemeClr val="bg1"/>
                </a:solidFill>
                <a:ea typeface="微软雅黑" panose="020B0503020204020204" charset="-122"/>
              </a:rPr>
              <a:t> </a:t>
            </a:r>
            <a:r>
              <a:rPr lang="en-US" altLang="zh-CN" sz="3200" b="1" kern="0" dirty="0">
                <a:solidFill>
                  <a:schemeClr val="bg1"/>
                </a:solidFill>
                <a:ea typeface="微软雅黑" panose="020B0503020204020204" charset="-122"/>
              </a:rPr>
              <a:t>HERE</a:t>
            </a:r>
            <a:r>
              <a:rPr lang="zh-CN" altLang="en-US" sz="3200" b="1" kern="0" dirty="0">
                <a:solidFill>
                  <a:schemeClr val="bg1"/>
                </a:solidFill>
                <a:ea typeface="微软雅黑" panose="020B0503020204020204" charset="-122"/>
              </a:rPr>
              <a:t> </a:t>
            </a:r>
            <a:r>
              <a:rPr lang="en-US" altLang="zh-CN" sz="3200" b="1" kern="0" dirty="0">
                <a:solidFill>
                  <a:schemeClr val="bg1"/>
                </a:solidFill>
                <a:ea typeface="微软雅黑" panose="020B0503020204020204" charset="-122"/>
              </a:rPr>
              <a:t>TO</a:t>
            </a:r>
            <a:r>
              <a:rPr lang="zh-CN" altLang="en-US" sz="3200" b="1" kern="0" dirty="0">
                <a:solidFill>
                  <a:schemeClr val="bg1"/>
                </a:solidFill>
                <a:ea typeface="微软雅黑" panose="020B0503020204020204" charset="-122"/>
              </a:rPr>
              <a:t> </a:t>
            </a:r>
            <a:r>
              <a:rPr lang="en-US" altLang="zh-CN" sz="3200" b="1" kern="0" dirty="0">
                <a:solidFill>
                  <a:schemeClr val="bg1"/>
                </a:solidFill>
                <a:ea typeface="微软雅黑" panose="020B0503020204020204" charset="-122"/>
              </a:rPr>
              <a:t>ADD</a:t>
            </a:r>
            <a:r>
              <a:rPr lang="zh-CN" altLang="en-US" sz="3200" b="1" kern="0" dirty="0">
                <a:solidFill>
                  <a:schemeClr val="bg1"/>
                </a:solidFill>
                <a:ea typeface="微软雅黑" panose="020B0503020204020204" charset="-122"/>
              </a:rPr>
              <a:t> </a:t>
            </a:r>
            <a:r>
              <a:rPr lang="en-US" altLang="zh-CN" sz="3200" b="1" kern="0" dirty="0">
                <a:solidFill>
                  <a:schemeClr val="bg1"/>
                </a:solidFill>
                <a:ea typeface="微软雅黑" panose="020B0503020204020204" charset="-122"/>
              </a:rPr>
              <a:t>YOUR</a:t>
            </a:r>
            <a:r>
              <a:rPr lang="zh-CN" altLang="en-US" sz="3200" b="1" kern="0" dirty="0">
                <a:solidFill>
                  <a:schemeClr val="bg1"/>
                </a:solidFill>
                <a:ea typeface="微软雅黑" panose="020B0503020204020204" charset="-122"/>
              </a:rPr>
              <a:t> </a:t>
            </a:r>
            <a:r>
              <a:rPr lang="en-US" altLang="zh-CN" sz="3200" b="1" kern="0" dirty="0">
                <a:solidFill>
                  <a:schemeClr val="bg1"/>
                </a:solidFill>
                <a:ea typeface="微软雅黑" panose="020B0503020204020204" charset="-122"/>
              </a:rPr>
              <a:t>TITLE</a:t>
            </a:r>
            <a:endParaRPr lang="en-US" altLang="zh-CN" sz="3200" b="1" kern="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15" name="文本框 8"/>
          <p:cNvSpPr txBox="1"/>
          <p:nvPr/>
        </p:nvSpPr>
        <p:spPr>
          <a:xfrm>
            <a:off x="4572000" y="1915857"/>
            <a:ext cx="706545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Freeform 64"/>
          <p:cNvSpPr>
            <a:spLocks noEditPoints="1"/>
          </p:cNvSpPr>
          <p:nvPr/>
        </p:nvSpPr>
        <p:spPr bwMode="auto">
          <a:xfrm rot="1554550">
            <a:off x="2893329" y="3138238"/>
            <a:ext cx="1097399" cy="1377640"/>
          </a:xfrm>
          <a:custGeom>
            <a:avLst/>
            <a:gdLst>
              <a:gd name="T0" fmla="*/ 209 w 317"/>
              <a:gd name="T1" fmla="*/ 99 h 398"/>
              <a:gd name="T2" fmla="*/ 119 w 317"/>
              <a:gd name="T3" fmla="*/ 105 h 398"/>
              <a:gd name="T4" fmla="*/ 86 w 317"/>
              <a:gd name="T5" fmla="*/ 99 h 398"/>
              <a:gd name="T6" fmla="*/ 0 w 317"/>
              <a:gd name="T7" fmla="*/ 316 h 398"/>
              <a:gd name="T8" fmla="*/ 230 w 317"/>
              <a:gd name="T9" fmla="*/ 398 h 398"/>
              <a:gd name="T10" fmla="*/ 317 w 317"/>
              <a:gd name="T11" fmla="*/ 214 h 398"/>
              <a:gd name="T12" fmla="*/ 230 w 317"/>
              <a:gd name="T13" fmla="*/ 99 h 398"/>
              <a:gd name="T14" fmla="*/ 171 w 317"/>
              <a:gd name="T15" fmla="*/ 334 h 398"/>
              <a:gd name="T16" fmla="*/ 153 w 317"/>
              <a:gd name="T17" fmla="*/ 334 h 398"/>
              <a:gd name="T18" fmla="*/ 113 w 317"/>
              <a:gd name="T19" fmla="*/ 282 h 398"/>
              <a:gd name="T20" fmla="*/ 131 w 317"/>
              <a:gd name="T21" fmla="*/ 282 h 398"/>
              <a:gd name="T22" fmla="*/ 153 w 317"/>
              <a:gd name="T23" fmla="*/ 311 h 398"/>
              <a:gd name="T24" fmla="*/ 113 w 317"/>
              <a:gd name="T25" fmla="*/ 203 h 398"/>
              <a:gd name="T26" fmla="*/ 153 w 317"/>
              <a:gd name="T27" fmla="*/ 150 h 398"/>
              <a:gd name="T28" fmla="*/ 171 w 317"/>
              <a:gd name="T29" fmla="*/ 150 h 398"/>
              <a:gd name="T30" fmla="*/ 210 w 317"/>
              <a:gd name="T31" fmla="*/ 203 h 398"/>
              <a:gd name="T32" fmla="*/ 192 w 317"/>
              <a:gd name="T33" fmla="*/ 203 h 398"/>
              <a:gd name="T34" fmla="*/ 171 w 317"/>
              <a:gd name="T35" fmla="*/ 173 h 398"/>
              <a:gd name="T36" fmla="*/ 210 w 317"/>
              <a:gd name="T37" fmla="*/ 282 h 398"/>
              <a:gd name="T38" fmla="*/ 211 w 317"/>
              <a:gd name="T39" fmla="*/ 375 h 398"/>
              <a:gd name="T40" fmla="*/ 211 w 317"/>
              <a:gd name="T41" fmla="*/ 364 h 398"/>
              <a:gd name="T42" fmla="*/ 285 w 317"/>
              <a:gd name="T43" fmla="*/ 317 h 398"/>
              <a:gd name="T44" fmla="*/ 296 w 317"/>
              <a:gd name="T45" fmla="*/ 317 h 398"/>
              <a:gd name="T46" fmla="*/ 171 w 317"/>
              <a:gd name="T47" fmla="*/ 252 h 398"/>
              <a:gd name="T48" fmla="*/ 192 w 317"/>
              <a:gd name="T49" fmla="*/ 282 h 398"/>
              <a:gd name="T50" fmla="*/ 131 w 317"/>
              <a:gd name="T51" fmla="*/ 203 h 398"/>
              <a:gd name="T52" fmla="*/ 153 w 317"/>
              <a:gd name="T53" fmla="*/ 173 h 398"/>
              <a:gd name="T54" fmla="*/ 119 w 317"/>
              <a:gd name="T55" fmla="*/ 79 h 398"/>
              <a:gd name="T56" fmla="*/ 203 w 317"/>
              <a:gd name="T57" fmla="*/ 80 h 398"/>
              <a:gd name="T58" fmla="*/ 211 w 317"/>
              <a:gd name="T59" fmla="*/ 0 h 398"/>
              <a:gd name="T60" fmla="*/ 79 w 317"/>
              <a:gd name="T61" fmla="*/ 24 h 398"/>
              <a:gd name="T62" fmla="*/ 119 w 317"/>
              <a:gd name="T63" fmla="*/ 79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17" h="398">
                <a:moveTo>
                  <a:pt x="230" y="99"/>
                </a:moveTo>
                <a:cubicBezTo>
                  <a:pt x="209" y="99"/>
                  <a:pt x="209" y="99"/>
                  <a:pt x="209" y="99"/>
                </a:cubicBezTo>
                <a:cubicBezTo>
                  <a:pt x="207" y="103"/>
                  <a:pt x="203" y="105"/>
                  <a:pt x="198" y="105"/>
                </a:cubicBezTo>
                <a:cubicBezTo>
                  <a:pt x="119" y="105"/>
                  <a:pt x="119" y="105"/>
                  <a:pt x="119" y="105"/>
                </a:cubicBezTo>
                <a:cubicBezTo>
                  <a:pt x="114" y="105"/>
                  <a:pt x="110" y="103"/>
                  <a:pt x="107" y="99"/>
                </a:cubicBezTo>
                <a:cubicBezTo>
                  <a:pt x="94" y="99"/>
                  <a:pt x="86" y="99"/>
                  <a:pt x="86" y="99"/>
                </a:cubicBezTo>
                <a:cubicBezTo>
                  <a:pt x="86" y="99"/>
                  <a:pt x="0" y="99"/>
                  <a:pt x="0" y="180"/>
                </a:cubicBezTo>
                <a:cubicBezTo>
                  <a:pt x="0" y="316"/>
                  <a:pt x="0" y="316"/>
                  <a:pt x="0" y="316"/>
                </a:cubicBezTo>
                <a:cubicBezTo>
                  <a:pt x="0" y="316"/>
                  <a:pt x="0" y="398"/>
                  <a:pt x="86" y="398"/>
                </a:cubicBezTo>
                <a:cubicBezTo>
                  <a:pt x="173" y="398"/>
                  <a:pt x="230" y="398"/>
                  <a:pt x="230" y="398"/>
                </a:cubicBezTo>
                <a:cubicBezTo>
                  <a:pt x="230" y="398"/>
                  <a:pt x="317" y="398"/>
                  <a:pt x="317" y="316"/>
                </a:cubicBezTo>
                <a:cubicBezTo>
                  <a:pt x="317" y="254"/>
                  <a:pt x="317" y="214"/>
                  <a:pt x="317" y="214"/>
                </a:cubicBezTo>
                <a:cubicBezTo>
                  <a:pt x="317" y="193"/>
                  <a:pt x="317" y="180"/>
                  <a:pt x="317" y="180"/>
                </a:cubicBezTo>
                <a:cubicBezTo>
                  <a:pt x="317" y="180"/>
                  <a:pt x="317" y="99"/>
                  <a:pt x="230" y="99"/>
                </a:cubicBezTo>
                <a:close/>
                <a:moveTo>
                  <a:pt x="171" y="329"/>
                </a:moveTo>
                <a:cubicBezTo>
                  <a:pt x="171" y="334"/>
                  <a:pt x="171" y="334"/>
                  <a:pt x="171" y="334"/>
                </a:cubicBezTo>
                <a:cubicBezTo>
                  <a:pt x="171" y="339"/>
                  <a:pt x="167" y="343"/>
                  <a:pt x="162" y="343"/>
                </a:cubicBezTo>
                <a:cubicBezTo>
                  <a:pt x="157" y="343"/>
                  <a:pt x="153" y="339"/>
                  <a:pt x="153" y="334"/>
                </a:cubicBezTo>
                <a:cubicBezTo>
                  <a:pt x="153" y="329"/>
                  <a:pt x="153" y="329"/>
                  <a:pt x="153" y="329"/>
                </a:cubicBezTo>
                <a:cubicBezTo>
                  <a:pt x="122" y="325"/>
                  <a:pt x="113" y="297"/>
                  <a:pt x="113" y="282"/>
                </a:cubicBezTo>
                <a:cubicBezTo>
                  <a:pt x="113" y="277"/>
                  <a:pt x="117" y="273"/>
                  <a:pt x="122" y="273"/>
                </a:cubicBezTo>
                <a:cubicBezTo>
                  <a:pt x="127" y="273"/>
                  <a:pt x="131" y="277"/>
                  <a:pt x="131" y="282"/>
                </a:cubicBezTo>
                <a:cubicBezTo>
                  <a:pt x="131" y="282"/>
                  <a:pt x="131" y="282"/>
                  <a:pt x="131" y="282"/>
                </a:cubicBezTo>
                <a:cubicBezTo>
                  <a:pt x="131" y="284"/>
                  <a:pt x="132" y="306"/>
                  <a:pt x="153" y="311"/>
                </a:cubicBezTo>
                <a:cubicBezTo>
                  <a:pt x="153" y="250"/>
                  <a:pt x="153" y="250"/>
                  <a:pt x="153" y="250"/>
                </a:cubicBezTo>
                <a:cubicBezTo>
                  <a:pt x="122" y="246"/>
                  <a:pt x="113" y="218"/>
                  <a:pt x="113" y="203"/>
                </a:cubicBezTo>
                <a:cubicBezTo>
                  <a:pt x="113" y="187"/>
                  <a:pt x="122" y="159"/>
                  <a:pt x="153" y="155"/>
                </a:cubicBezTo>
                <a:cubicBezTo>
                  <a:pt x="153" y="150"/>
                  <a:pt x="153" y="150"/>
                  <a:pt x="153" y="150"/>
                </a:cubicBezTo>
                <a:cubicBezTo>
                  <a:pt x="153" y="145"/>
                  <a:pt x="157" y="141"/>
                  <a:pt x="162" y="141"/>
                </a:cubicBezTo>
                <a:cubicBezTo>
                  <a:pt x="167" y="141"/>
                  <a:pt x="171" y="145"/>
                  <a:pt x="171" y="150"/>
                </a:cubicBezTo>
                <a:cubicBezTo>
                  <a:pt x="171" y="155"/>
                  <a:pt x="171" y="155"/>
                  <a:pt x="171" y="155"/>
                </a:cubicBezTo>
                <a:cubicBezTo>
                  <a:pt x="201" y="159"/>
                  <a:pt x="210" y="187"/>
                  <a:pt x="210" y="203"/>
                </a:cubicBezTo>
                <a:cubicBezTo>
                  <a:pt x="210" y="208"/>
                  <a:pt x="206" y="212"/>
                  <a:pt x="201" y="212"/>
                </a:cubicBezTo>
                <a:cubicBezTo>
                  <a:pt x="196" y="212"/>
                  <a:pt x="192" y="208"/>
                  <a:pt x="192" y="203"/>
                </a:cubicBezTo>
                <a:cubicBezTo>
                  <a:pt x="192" y="203"/>
                  <a:pt x="192" y="203"/>
                  <a:pt x="192" y="203"/>
                </a:cubicBezTo>
                <a:cubicBezTo>
                  <a:pt x="192" y="200"/>
                  <a:pt x="191" y="178"/>
                  <a:pt x="171" y="173"/>
                </a:cubicBezTo>
                <a:cubicBezTo>
                  <a:pt x="171" y="234"/>
                  <a:pt x="171" y="234"/>
                  <a:pt x="171" y="234"/>
                </a:cubicBezTo>
                <a:cubicBezTo>
                  <a:pt x="201" y="238"/>
                  <a:pt x="210" y="266"/>
                  <a:pt x="210" y="282"/>
                </a:cubicBezTo>
                <a:cubicBezTo>
                  <a:pt x="210" y="297"/>
                  <a:pt x="201" y="325"/>
                  <a:pt x="171" y="329"/>
                </a:cubicBezTo>
                <a:close/>
                <a:moveTo>
                  <a:pt x="211" y="375"/>
                </a:moveTo>
                <a:cubicBezTo>
                  <a:pt x="208" y="375"/>
                  <a:pt x="205" y="373"/>
                  <a:pt x="205" y="370"/>
                </a:cubicBezTo>
                <a:cubicBezTo>
                  <a:pt x="205" y="366"/>
                  <a:pt x="208" y="364"/>
                  <a:pt x="211" y="364"/>
                </a:cubicBezTo>
                <a:cubicBezTo>
                  <a:pt x="283" y="364"/>
                  <a:pt x="285" y="319"/>
                  <a:pt x="285" y="317"/>
                </a:cubicBezTo>
                <a:cubicBezTo>
                  <a:pt x="285" y="317"/>
                  <a:pt x="285" y="317"/>
                  <a:pt x="285" y="317"/>
                </a:cubicBezTo>
                <a:cubicBezTo>
                  <a:pt x="285" y="313"/>
                  <a:pt x="287" y="311"/>
                  <a:pt x="290" y="311"/>
                </a:cubicBezTo>
                <a:cubicBezTo>
                  <a:pt x="294" y="311"/>
                  <a:pt x="296" y="313"/>
                  <a:pt x="296" y="317"/>
                </a:cubicBezTo>
                <a:cubicBezTo>
                  <a:pt x="296" y="317"/>
                  <a:pt x="295" y="375"/>
                  <a:pt x="211" y="375"/>
                </a:cubicBezTo>
                <a:close/>
                <a:moveTo>
                  <a:pt x="171" y="252"/>
                </a:moveTo>
                <a:cubicBezTo>
                  <a:pt x="171" y="311"/>
                  <a:pt x="171" y="311"/>
                  <a:pt x="171" y="311"/>
                </a:cubicBezTo>
                <a:cubicBezTo>
                  <a:pt x="191" y="306"/>
                  <a:pt x="192" y="284"/>
                  <a:pt x="192" y="282"/>
                </a:cubicBezTo>
                <a:cubicBezTo>
                  <a:pt x="192" y="279"/>
                  <a:pt x="191" y="257"/>
                  <a:pt x="171" y="252"/>
                </a:cubicBezTo>
                <a:close/>
                <a:moveTo>
                  <a:pt x="131" y="203"/>
                </a:moveTo>
                <a:cubicBezTo>
                  <a:pt x="131" y="205"/>
                  <a:pt x="132" y="227"/>
                  <a:pt x="153" y="232"/>
                </a:cubicBezTo>
                <a:cubicBezTo>
                  <a:pt x="153" y="173"/>
                  <a:pt x="153" y="173"/>
                  <a:pt x="153" y="173"/>
                </a:cubicBezTo>
                <a:cubicBezTo>
                  <a:pt x="132" y="178"/>
                  <a:pt x="131" y="200"/>
                  <a:pt x="131" y="203"/>
                </a:cubicBezTo>
                <a:close/>
                <a:moveTo>
                  <a:pt x="119" y="79"/>
                </a:moveTo>
                <a:cubicBezTo>
                  <a:pt x="198" y="79"/>
                  <a:pt x="198" y="79"/>
                  <a:pt x="198" y="79"/>
                </a:cubicBezTo>
                <a:cubicBezTo>
                  <a:pt x="200" y="79"/>
                  <a:pt x="202" y="79"/>
                  <a:pt x="203" y="80"/>
                </a:cubicBezTo>
                <a:cubicBezTo>
                  <a:pt x="218" y="63"/>
                  <a:pt x="238" y="39"/>
                  <a:pt x="238" y="24"/>
                </a:cubicBezTo>
                <a:cubicBezTo>
                  <a:pt x="238" y="0"/>
                  <a:pt x="211" y="0"/>
                  <a:pt x="211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105" y="0"/>
                  <a:pt x="79" y="0"/>
                  <a:pt x="79" y="24"/>
                </a:cubicBezTo>
                <a:cubicBezTo>
                  <a:pt x="79" y="39"/>
                  <a:pt x="98" y="63"/>
                  <a:pt x="113" y="80"/>
                </a:cubicBezTo>
                <a:cubicBezTo>
                  <a:pt x="115" y="79"/>
                  <a:pt x="117" y="79"/>
                  <a:pt x="119" y="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64"/>
          <p:cNvSpPr>
            <a:spLocks noEditPoints="1"/>
          </p:cNvSpPr>
          <p:nvPr/>
        </p:nvSpPr>
        <p:spPr bwMode="auto">
          <a:xfrm rot="20531680">
            <a:off x="4300491" y="3720194"/>
            <a:ext cx="695030" cy="872519"/>
          </a:xfrm>
          <a:custGeom>
            <a:avLst/>
            <a:gdLst>
              <a:gd name="T0" fmla="*/ 209 w 317"/>
              <a:gd name="T1" fmla="*/ 99 h 398"/>
              <a:gd name="T2" fmla="*/ 119 w 317"/>
              <a:gd name="T3" fmla="*/ 105 h 398"/>
              <a:gd name="T4" fmla="*/ 86 w 317"/>
              <a:gd name="T5" fmla="*/ 99 h 398"/>
              <a:gd name="T6" fmla="*/ 0 w 317"/>
              <a:gd name="T7" fmla="*/ 316 h 398"/>
              <a:gd name="T8" fmla="*/ 230 w 317"/>
              <a:gd name="T9" fmla="*/ 398 h 398"/>
              <a:gd name="T10" fmla="*/ 317 w 317"/>
              <a:gd name="T11" fmla="*/ 214 h 398"/>
              <a:gd name="T12" fmla="*/ 230 w 317"/>
              <a:gd name="T13" fmla="*/ 99 h 398"/>
              <a:gd name="T14" fmla="*/ 171 w 317"/>
              <a:gd name="T15" fmla="*/ 334 h 398"/>
              <a:gd name="T16" fmla="*/ 153 w 317"/>
              <a:gd name="T17" fmla="*/ 334 h 398"/>
              <a:gd name="T18" fmla="*/ 113 w 317"/>
              <a:gd name="T19" fmla="*/ 282 h 398"/>
              <a:gd name="T20" fmla="*/ 131 w 317"/>
              <a:gd name="T21" fmla="*/ 282 h 398"/>
              <a:gd name="T22" fmla="*/ 153 w 317"/>
              <a:gd name="T23" fmla="*/ 311 h 398"/>
              <a:gd name="T24" fmla="*/ 113 w 317"/>
              <a:gd name="T25" fmla="*/ 203 h 398"/>
              <a:gd name="T26" fmla="*/ 153 w 317"/>
              <a:gd name="T27" fmla="*/ 150 h 398"/>
              <a:gd name="T28" fmla="*/ 171 w 317"/>
              <a:gd name="T29" fmla="*/ 150 h 398"/>
              <a:gd name="T30" fmla="*/ 210 w 317"/>
              <a:gd name="T31" fmla="*/ 203 h 398"/>
              <a:gd name="T32" fmla="*/ 192 w 317"/>
              <a:gd name="T33" fmla="*/ 203 h 398"/>
              <a:gd name="T34" fmla="*/ 171 w 317"/>
              <a:gd name="T35" fmla="*/ 173 h 398"/>
              <a:gd name="T36" fmla="*/ 210 w 317"/>
              <a:gd name="T37" fmla="*/ 282 h 398"/>
              <a:gd name="T38" fmla="*/ 211 w 317"/>
              <a:gd name="T39" fmla="*/ 375 h 398"/>
              <a:gd name="T40" fmla="*/ 211 w 317"/>
              <a:gd name="T41" fmla="*/ 364 h 398"/>
              <a:gd name="T42" fmla="*/ 285 w 317"/>
              <a:gd name="T43" fmla="*/ 317 h 398"/>
              <a:gd name="T44" fmla="*/ 296 w 317"/>
              <a:gd name="T45" fmla="*/ 317 h 398"/>
              <a:gd name="T46" fmla="*/ 171 w 317"/>
              <a:gd name="T47" fmla="*/ 252 h 398"/>
              <a:gd name="T48" fmla="*/ 192 w 317"/>
              <a:gd name="T49" fmla="*/ 282 h 398"/>
              <a:gd name="T50" fmla="*/ 131 w 317"/>
              <a:gd name="T51" fmla="*/ 203 h 398"/>
              <a:gd name="T52" fmla="*/ 153 w 317"/>
              <a:gd name="T53" fmla="*/ 173 h 398"/>
              <a:gd name="T54" fmla="*/ 119 w 317"/>
              <a:gd name="T55" fmla="*/ 79 h 398"/>
              <a:gd name="T56" fmla="*/ 203 w 317"/>
              <a:gd name="T57" fmla="*/ 80 h 398"/>
              <a:gd name="T58" fmla="*/ 211 w 317"/>
              <a:gd name="T59" fmla="*/ 0 h 398"/>
              <a:gd name="T60" fmla="*/ 79 w 317"/>
              <a:gd name="T61" fmla="*/ 24 h 398"/>
              <a:gd name="T62" fmla="*/ 119 w 317"/>
              <a:gd name="T63" fmla="*/ 79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17" h="398">
                <a:moveTo>
                  <a:pt x="230" y="99"/>
                </a:moveTo>
                <a:cubicBezTo>
                  <a:pt x="209" y="99"/>
                  <a:pt x="209" y="99"/>
                  <a:pt x="209" y="99"/>
                </a:cubicBezTo>
                <a:cubicBezTo>
                  <a:pt x="207" y="103"/>
                  <a:pt x="203" y="105"/>
                  <a:pt x="198" y="105"/>
                </a:cubicBezTo>
                <a:cubicBezTo>
                  <a:pt x="119" y="105"/>
                  <a:pt x="119" y="105"/>
                  <a:pt x="119" y="105"/>
                </a:cubicBezTo>
                <a:cubicBezTo>
                  <a:pt x="114" y="105"/>
                  <a:pt x="110" y="103"/>
                  <a:pt x="107" y="99"/>
                </a:cubicBezTo>
                <a:cubicBezTo>
                  <a:pt x="94" y="99"/>
                  <a:pt x="86" y="99"/>
                  <a:pt x="86" y="99"/>
                </a:cubicBezTo>
                <a:cubicBezTo>
                  <a:pt x="86" y="99"/>
                  <a:pt x="0" y="99"/>
                  <a:pt x="0" y="180"/>
                </a:cubicBezTo>
                <a:cubicBezTo>
                  <a:pt x="0" y="316"/>
                  <a:pt x="0" y="316"/>
                  <a:pt x="0" y="316"/>
                </a:cubicBezTo>
                <a:cubicBezTo>
                  <a:pt x="0" y="316"/>
                  <a:pt x="0" y="398"/>
                  <a:pt x="86" y="398"/>
                </a:cubicBezTo>
                <a:cubicBezTo>
                  <a:pt x="173" y="398"/>
                  <a:pt x="230" y="398"/>
                  <a:pt x="230" y="398"/>
                </a:cubicBezTo>
                <a:cubicBezTo>
                  <a:pt x="230" y="398"/>
                  <a:pt x="317" y="398"/>
                  <a:pt x="317" y="316"/>
                </a:cubicBezTo>
                <a:cubicBezTo>
                  <a:pt x="317" y="254"/>
                  <a:pt x="317" y="214"/>
                  <a:pt x="317" y="214"/>
                </a:cubicBezTo>
                <a:cubicBezTo>
                  <a:pt x="317" y="193"/>
                  <a:pt x="317" y="180"/>
                  <a:pt x="317" y="180"/>
                </a:cubicBezTo>
                <a:cubicBezTo>
                  <a:pt x="317" y="180"/>
                  <a:pt x="317" y="99"/>
                  <a:pt x="230" y="99"/>
                </a:cubicBezTo>
                <a:close/>
                <a:moveTo>
                  <a:pt x="171" y="329"/>
                </a:moveTo>
                <a:cubicBezTo>
                  <a:pt x="171" y="334"/>
                  <a:pt x="171" y="334"/>
                  <a:pt x="171" y="334"/>
                </a:cubicBezTo>
                <a:cubicBezTo>
                  <a:pt x="171" y="339"/>
                  <a:pt x="167" y="343"/>
                  <a:pt x="162" y="343"/>
                </a:cubicBezTo>
                <a:cubicBezTo>
                  <a:pt x="157" y="343"/>
                  <a:pt x="153" y="339"/>
                  <a:pt x="153" y="334"/>
                </a:cubicBezTo>
                <a:cubicBezTo>
                  <a:pt x="153" y="329"/>
                  <a:pt x="153" y="329"/>
                  <a:pt x="153" y="329"/>
                </a:cubicBezTo>
                <a:cubicBezTo>
                  <a:pt x="122" y="325"/>
                  <a:pt x="113" y="297"/>
                  <a:pt x="113" y="282"/>
                </a:cubicBezTo>
                <a:cubicBezTo>
                  <a:pt x="113" y="277"/>
                  <a:pt x="117" y="273"/>
                  <a:pt x="122" y="273"/>
                </a:cubicBezTo>
                <a:cubicBezTo>
                  <a:pt x="127" y="273"/>
                  <a:pt x="131" y="277"/>
                  <a:pt x="131" y="282"/>
                </a:cubicBezTo>
                <a:cubicBezTo>
                  <a:pt x="131" y="282"/>
                  <a:pt x="131" y="282"/>
                  <a:pt x="131" y="282"/>
                </a:cubicBezTo>
                <a:cubicBezTo>
                  <a:pt x="131" y="284"/>
                  <a:pt x="132" y="306"/>
                  <a:pt x="153" y="311"/>
                </a:cubicBezTo>
                <a:cubicBezTo>
                  <a:pt x="153" y="250"/>
                  <a:pt x="153" y="250"/>
                  <a:pt x="153" y="250"/>
                </a:cubicBezTo>
                <a:cubicBezTo>
                  <a:pt x="122" y="246"/>
                  <a:pt x="113" y="218"/>
                  <a:pt x="113" y="203"/>
                </a:cubicBezTo>
                <a:cubicBezTo>
                  <a:pt x="113" y="187"/>
                  <a:pt x="122" y="159"/>
                  <a:pt x="153" y="155"/>
                </a:cubicBezTo>
                <a:cubicBezTo>
                  <a:pt x="153" y="150"/>
                  <a:pt x="153" y="150"/>
                  <a:pt x="153" y="150"/>
                </a:cubicBezTo>
                <a:cubicBezTo>
                  <a:pt x="153" y="145"/>
                  <a:pt x="157" y="141"/>
                  <a:pt x="162" y="141"/>
                </a:cubicBezTo>
                <a:cubicBezTo>
                  <a:pt x="167" y="141"/>
                  <a:pt x="171" y="145"/>
                  <a:pt x="171" y="150"/>
                </a:cubicBezTo>
                <a:cubicBezTo>
                  <a:pt x="171" y="155"/>
                  <a:pt x="171" y="155"/>
                  <a:pt x="171" y="155"/>
                </a:cubicBezTo>
                <a:cubicBezTo>
                  <a:pt x="201" y="159"/>
                  <a:pt x="210" y="187"/>
                  <a:pt x="210" y="203"/>
                </a:cubicBezTo>
                <a:cubicBezTo>
                  <a:pt x="210" y="208"/>
                  <a:pt x="206" y="212"/>
                  <a:pt x="201" y="212"/>
                </a:cubicBezTo>
                <a:cubicBezTo>
                  <a:pt x="196" y="212"/>
                  <a:pt x="192" y="208"/>
                  <a:pt x="192" y="203"/>
                </a:cubicBezTo>
                <a:cubicBezTo>
                  <a:pt x="192" y="203"/>
                  <a:pt x="192" y="203"/>
                  <a:pt x="192" y="203"/>
                </a:cubicBezTo>
                <a:cubicBezTo>
                  <a:pt x="192" y="200"/>
                  <a:pt x="191" y="178"/>
                  <a:pt x="171" y="173"/>
                </a:cubicBezTo>
                <a:cubicBezTo>
                  <a:pt x="171" y="234"/>
                  <a:pt x="171" y="234"/>
                  <a:pt x="171" y="234"/>
                </a:cubicBezTo>
                <a:cubicBezTo>
                  <a:pt x="201" y="238"/>
                  <a:pt x="210" y="266"/>
                  <a:pt x="210" y="282"/>
                </a:cubicBezTo>
                <a:cubicBezTo>
                  <a:pt x="210" y="297"/>
                  <a:pt x="201" y="325"/>
                  <a:pt x="171" y="329"/>
                </a:cubicBezTo>
                <a:close/>
                <a:moveTo>
                  <a:pt x="211" y="375"/>
                </a:moveTo>
                <a:cubicBezTo>
                  <a:pt x="208" y="375"/>
                  <a:pt x="205" y="373"/>
                  <a:pt x="205" y="370"/>
                </a:cubicBezTo>
                <a:cubicBezTo>
                  <a:pt x="205" y="366"/>
                  <a:pt x="208" y="364"/>
                  <a:pt x="211" y="364"/>
                </a:cubicBezTo>
                <a:cubicBezTo>
                  <a:pt x="283" y="364"/>
                  <a:pt x="285" y="319"/>
                  <a:pt x="285" y="317"/>
                </a:cubicBezTo>
                <a:cubicBezTo>
                  <a:pt x="285" y="317"/>
                  <a:pt x="285" y="317"/>
                  <a:pt x="285" y="317"/>
                </a:cubicBezTo>
                <a:cubicBezTo>
                  <a:pt x="285" y="313"/>
                  <a:pt x="287" y="311"/>
                  <a:pt x="290" y="311"/>
                </a:cubicBezTo>
                <a:cubicBezTo>
                  <a:pt x="294" y="311"/>
                  <a:pt x="296" y="313"/>
                  <a:pt x="296" y="317"/>
                </a:cubicBezTo>
                <a:cubicBezTo>
                  <a:pt x="296" y="317"/>
                  <a:pt x="295" y="375"/>
                  <a:pt x="211" y="375"/>
                </a:cubicBezTo>
                <a:close/>
                <a:moveTo>
                  <a:pt x="171" y="252"/>
                </a:moveTo>
                <a:cubicBezTo>
                  <a:pt x="171" y="311"/>
                  <a:pt x="171" y="311"/>
                  <a:pt x="171" y="311"/>
                </a:cubicBezTo>
                <a:cubicBezTo>
                  <a:pt x="191" y="306"/>
                  <a:pt x="192" y="284"/>
                  <a:pt x="192" y="282"/>
                </a:cubicBezTo>
                <a:cubicBezTo>
                  <a:pt x="192" y="279"/>
                  <a:pt x="191" y="257"/>
                  <a:pt x="171" y="252"/>
                </a:cubicBezTo>
                <a:close/>
                <a:moveTo>
                  <a:pt x="131" y="203"/>
                </a:moveTo>
                <a:cubicBezTo>
                  <a:pt x="131" y="205"/>
                  <a:pt x="132" y="227"/>
                  <a:pt x="153" y="232"/>
                </a:cubicBezTo>
                <a:cubicBezTo>
                  <a:pt x="153" y="173"/>
                  <a:pt x="153" y="173"/>
                  <a:pt x="153" y="173"/>
                </a:cubicBezTo>
                <a:cubicBezTo>
                  <a:pt x="132" y="178"/>
                  <a:pt x="131" y="200"/>
                  <a:pt x="131" y="203"/>
                </a:cubicBezTo>
                <a:close/>
                <a:moveTo>
                  <a:pt x="119" y="79"/>
                </a:moveTo>
                <a:cubicBezTo>
                  <a:pt x="198" y="79"/>
                  <a:pt x="198" y="79"/>
                  <a:pt x="198" y="79"/>
                </a:cubicBezTo>
                <a:cubicBezTo>
                  <a:pt x="200" y="79"/>
                  <a:pt x="202" y="79"/>
                  <a:pt x="203" y="80"/>
                </a:cubicBezTo>
                <a:cubicBezTo>
                  <a:pt x="218" y="63"/>
                  <a:pt x="238" y="39"/>
                  <a:pt x="238" y="24"/>
                </a:cubicBezTo>
                <a:cubicBezTo>
                  <a:pt x="238" y="0"/>
                  <a:pt x="211" y="0"/>
                  <a:pt x="211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105" y="0"/>
                  <a:pt x="79" y="0"/>
                  <a:pt x="79" y="24"/>
                </a:cubicBezTo>
                <a:cubicBezTo>
                  <a:pt x="79" y="39"/>
                  <a:pt x="98" y="63"/>
                  <a:pt x="113" y="80"/>
                </a:cubicBezTo>
                <a:cubicBezTo>
                  <a:pt x="115" y="79"/>
                  <a:pt x="117" y="79"/>
                  <a:pt x="119" y="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9" name="组 18"/>
          <p:cNvGrpSpPr/>
          <p:nvPr/>
        </p:nvGrpSpPr>
        <p:grpSpPr>
          <a:xfrm rot="1146080">
            <a:off x="7554070" y="3021802"/>
            <a:ext cx="1623266" cy="1446504"/>
            <a:chOff x="4148138" y="2051050"/>
            <a:chExt cx="874713" cy="779463"/>
          </a:xfrm>
          <a:solidFill>
            <a:schemeClr val="bg1"/>
          </a:solidFill>
        </p:grpSpPr>
        <p:sp>
          <p:nvSpPr>
            <p:cNvPr id="20" name="Freeform 72"/>
            <p:cNvSpPr>
              <a:spLocks noEditPoints="1"/>
            </p:cNvSpPr>
            <p:nvPr/>
          </p:nvSpPr>
          <p:spPr bwMode="auto">
            <a:xfrm>
              <a:off x="4367213" y="2193925"/>
              <a:ext cx="655638" cy="563563"/>
            </a:xfrm>
            <a:custGeom>
              <a:avLst/>
              <a:gdLst>
                <a:gd name="T0" fmla="*/ 295 w 313"/>
                <a:gd name="T1" fmla="*/ 88 h 268"/>
                <a:gd name="T2" fmla="*/ 282 w 313"/>
                <a:gd name="T3" fmla="*/ 88 h 268"/>
                <a:gd name="T4" fmla="*/ 298 w 313"/>
                <a:gd name="T5" fmla="*/ 149 h 268"/>
                <a:gd name="T6" fmla="*/ 273 w 313"/>
                <a:gd name="T7" fmla="*/ 192 h 268"/>
                <a:gd name="T8" fmla="*/ 24 w 313"/>
                <a:gd name="T9" fmla="*/ 257 h 268"/>
                <a:gd name="T10" fmla="*/ 21 w 313"/>
                <a:gd name="T11" fmla="*/ 258 h 268"/>
                <a:gd name="T12" fmla="*/ 37 w 313"/>
                <a:gd name="T13" fmla="*/ 268 h 268"/>
                <a:gd name="T14" fmla="*/ 295 w 313"/>
                <a:gd name="T15" fmla="*/ 268 h 268"/>
                <a:gd name="T16" fmla="*/ 313 w 313"/>
                <a:gd name="T17" fmla="*/ 251 h 268"/>
                <a:gd name="T18" fmla="*/ 313 w 313"/>
                <a:gd name="T19" fmla="*/ 106 h 268"/>
                <a:gd name="T20" fmla="*/ 295 w 313"/>
                <a:gd name="T21" fmla="*/ 88 h 268"/>
                <a:gd name="T22" fmla="*/ 292 w 313"/>
                <a:gd name="T23" fmla="*/ 252 h 268"/>
                <a:gd name="T24" fmla="*/ 158 w 313"/>
                <a:gd name="T25" fmla="*/ 253 h 268"/>
                <a:gd name="T26" fmla="*/ 153 w 313"/>
                <a:gd name="T27" fmla="*/ 248 h 268"/>
                <a:gd name="T28" fmla="*/ 158 w 313"/>
                <a:gd name="T29" fmla="*/ 243 h 268"/>
                <a:gd name="T30" fmla="*/ 292 w 313"/>
                <a:gd name="T31" fmla="*/ 242 h 268"/>
                <a:gd name="T32" fmla="*/ 297 w 313"/>
                <a:gd name="T33" fmla="*/ 247 h 268"/>
                <a:gd name="T34" fmla="*/ 292 w 313"/>
                <a:gd name="T35" fmla="*/ 252 h 268"/>
                <a:gd name="T36" fmla="*/ 282 w 313"/>
                <a:gd name="T37" fmla="*/ 158 h 268"/>
                <a:gd name="T38" fmla="*/ 281 w 313"/>
                <a:gd name="T39" fmla="*/ 154 h 268"/>
                <a:gd name="T40" fmla="*/ 245 w 313"/>
                <a:gd name="T41" fmla="*/ 13 h 268"/>
                <a:gd name="T42" fmla="*/ 228 w 313"/>
                <a:gd name="T43" fmla="*/ 0 h 268"/>
                <a:gd name="T44" fmla="*/ 223 w 313"/>
                <a:gd name="T45" fmla="*/ 1 h 268"/>
                <a:gd name="T46" fmla="*/ 210 w 313"/>
                <a:gd name="T47" fmla="*/ 4 h 268"/>
                <a:gd name="T48" fmla="*/ 241 w 313"/>
                <a:gd name="T49" fmla="*/ 59 h 268"/>
                <a:gd name="T50" fmla="*/ 227 w 313"/>
                <a:gd name="T51" fmla="*/ 107 h 268"/>
                <a:gd name="T52" fmla="*/ 2 w 313"/>
                <a:gd name="T53" fmla="*/ 233 h 268"/>
                <a:gd name="T54" fmla="*/ 0 w 313"/>
                <a:gd name="T55" fmla="*/ 233 h 268"/>
                <a:gd name="T56" fmla="*/ 15 w 313"/>
                <a:gd name="T57" fmla="*/ 241 h 268"/>
                <a:gd name="T58" fmla="*/ 19 w 313"/>
                <a:gd name="T59" fmla="*/ 241 h 268"/>
                <a:gd name="T60" fmla="*/ 269 w 313"/>
                <a:gd name="T61" fmla="*/ 175 h 268"/>
                <a:gd name="T62" fmla="*/ 282 w 313"/>
                <a:gd name="T63" fmla="*/ 158 h 268"/>
                <a:gd name="T64" fmla="*/ 259 w 313"/>
                <a:gd name="T65" fmla="*/ 159 h 268"/>
                <a:gd name="T66" fmla="*/ 131 w 313"/>
                <a:gd name="T67" fmla="*/ 198 h 268"/>
                <a:gd name="T68" fmla="*/ 125 w 313"/>
                <a:gd name="T69" fmla="*/ 195 h 268"/>
                <a:gd name="T70" fmla="*/ 128 w 313"/>
                <a:gd name="T71" fmla="*/ 189 h 268"/>
                <a:gd name="T72" fmla="*/ 256 w 313"/>
                <a:gd name="T73" fmla="*/ 149 h 268"/>
                <a:gd name="T74" fmla="*/ 263 w 313"/>
                <a:gd name="T75" fmla="*/ 153 h 268"/>
                <a:gd name="T76" fmla="*/ 259 w 313"/>
                <a:gd name="T77" fmla="*/ 159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3" h="268">
                  <a:moveTo>
                    <a:pt x="295" y="88"/>
                  </a:moveTo>
                  <a:cubicBezTo>
                    <a:pt x="282" y="88"/>
                    <a:pt x="282" y="88"/>
                    <a:pt x="282" y="88"/>
                  </a:cubicBezTo>
                  <a:cubicBezTo>
                    <a:pt x="298" y="149"/>
                    <a:pt x="298" y="149"/>
                    <a:pt x="298" y="149"/>
                  </a:cubicBezTo>
                  <a:cubicBezTo>
                    <a:pt x="303" y="168"/>
                    <a:pt x="292" y="187"/>
                    <a:pt x="273" y="192"/>
                  </a:cubicBezTo>
                  <a:cubicBezTo>
                    <a:pt x="24" y="257"/>
                    <a:pt x="24" y="257"/>
                    <a:pt x="24" y="257"/>
                  </a:cubicBezTo>
                  <a:cubicBezTo>
                    <a:pt x="23" y="258"/>
                    <a:pt x="22" y="258"/>
                    <a:pt x="21" y="258"/>
                  </a:cubicBezTo>
                  <a:cubicBezTo>
                    <a:pt x="24" y="264"/>
                    <a:pt x="30" y="268"/>
                    <a:pt x="37" y="268"/>
                  </a:cubicBezTo>
                  <a:cubicBezTo>
                    <a:pt x="295" y="268"/>
                    <a:pt x="295" y="268"/>
                    <a:pt x="295" y="268"/>
                  </a:cubicBezTo>
                  <a:cubicBezTo>
                    <a:pt x="305" y="268"/>
                    <a:pt x="313" y="261"/>
                    <a:pt x="313" y="251"/>
                  </a:cubicBezTo>
                  <a:cubicBezTo>
                    <a:pt x="313" y="106"/>
                    <a:pt x="313" y="106"/>
                    <a:pt x="313" y="106"/>
                  </a:cubicBezTo>
                  <a:cubicBezTo>
                    <a:pt x="313" y="96"/>
                    <a:pt x="305" y="88"/>
                    <a:pt x="295" y="88"/>
                  </a:cubicBezTo>
                  <a:close/>
                  <a:moveTo>
                    <a:pt x="292" y="252"/>
                  </a:moveTo>
                  <a:cubicBezTo>
                    <a:pt x="158" y="253"/>
                    <a:pt x="158" y="253"/>
                    <a:pt x="158" y="253"/>
                  </a:cubicBezTo>
                  <a:cubicBezTo>
                    <a:pt x="155" y="253"/>
                    <a:pt x="153" y="251"/>
                    <a:pt x="153" y="248"/>
                  </a:cubicBezTo>
                  <a:cubicBezTo>
                    <a:pt x="153" y="245"/>
                    <a:pt x="155" y="243"/>
                    <a:pt x="158" y="243"/>
                  </a:cubicBezTo>
                  <a:cubicBezTo>
                    <a:pt x="292" y="242"/>
                    <a:pt x="292" y="242"/>
                    <a:pt x="292" y="242"/>
                  </a:cubicBezTo>
                  <a:cubicBezTo>
                    <a:pt x="295" y="242"/>
                    <a:pt x="297" y="245"/>
                    <a:pt x="297" y="247"/>
                  </a:cubicBezTo>
                  <a:cubicBezTo>
                    <a:pt x="297" y="250"/>
                    <a:pt x="295" y="252"/>
                    <a:pt x="292" y="252"/>
                  </a:cubicBezTo>
                  <a:close/>
                  <a:moveTo>
                    <a:pt x="282" y="158"/>
                  </a:moveTo>
                  <a:cubicBezTo>
                    <a:pt x="282" y="157"/>
                    <a:pt x="282" y="155"/>
                    <a:pt x="281" y="154"/>
                  </a:cubicBezTo>
                  <a:cubicBezTo>
                    <a:pt x="245" y="13"/>
                    <a:pt x="245" y="13"/>
                    <a:pt x="245" y="13"/>
                  </a:cubicBezTo>
                  <a:cubicBezTo>
                    <a:pt x="243" y="5"/>
                    <a:pt x="235" y="0"/>
                    <a:pt x="228" y="0"/>
                  </a:cubicBezTo>
                  <a:cubicBezTo>
                    <a:pt x="226" y="0"/>
                    <a:pt x="225" y="0"/>
                    <a:pt x="223" y="1"/>
                  </a:cubicBezTo>
                  <a:cubicBezTo>
                    <a:pt x="210" y="4"/>
                    <a:pt x="210" y="4"/>
                    <a:pt x="210" y="4"/>
                  </a:cubicBezTo>
                  <a:cubicBezTo>
                    <a:pt x="241" y="59"/>
                    <a:pt x="241" y="59"/>
                    <a:pt x="241" y="59"/>
                  </a:cubicBezTo>
                  <a:cubicBezTo>
                    <a:pt x="250" y="76"/>
                    <a:pt x="244" y="97"/>
                    <a:pt x="227" y="107"/>
                  </a:cubicBezTo>
                  <a:cubicBezTo>
                    <a:pt x="2" y="233"/>
                    <a:pt x="2" y="233"/>
                    <a:pt x="2" y="233"/>
                  </a:cubicBezTo>
                  <a:cubicBezTo>
                    <a:pt x="1" y="233"/>
                    <a:pt x="1" y="233"/>
                    <a:pt x="0" y="233"/>
                  </a:cubicBezTo>
                  <a:cubicBezTo>
                    <a:pt x="3" y="238"/>
                    <a:pt x="9" y="241"/>
                    <a:pt x="15" y="241"/>
                  </a:cubicBezTo>
                  <a:cubicBezTo>
                    <a:pt x="16" y="241"/>
                    <a:pt x="18" y="241"/>
                    <a:pt x="19" y="241"/>
                  </a:cubicBezTo>
                  <a:cubicBezTo>
                    <a:pt x="269" y="175"/>
                    <a:pt x="269" y="175"/>
                    <a:pt x="269" y="175"/>
                  </a:cubicBezTo>
                  <a:cubicBezTo>
                    <a:pt x="277" y="173"/>
                    <a:pt x="282" y="166"/>
                    <a:pt x="282" y="158"/>
                  </a:cubicBezTo>
                  <a:close/>
                  <a:moveTo>
                    <a:pt x="259" y="159"/>
                  </a:moveTo>
                  <a:cubicBezTo>
                    <a:pt x="131" y="198"/>
                    <a:pt x="131" y="198"/>
                    <a:pt x="131" y="198"/>
                  </a:cubicBezTo>
                  <a:cubicBezTo>
                    <a:pt x="129" y="199"/>
                    <a:pt x="126" y="198"/>
                    <a:pt x="125" y="195"/>
                  </a:cubicBezTo>
                  <a:cubicBezTo>
                    <a:pt x="124" y="192"/>
                    <a:pt x="126" y="190"/>
                    <a:pt x="128" y="189"/>
                  </a:cubicBezTo>
                  <a:cubicBezTo>
                    <a:pt x="256" y="149"/>
                    <a:pt x="256" y="149"/>
                    <a:pt x="256" y="149"/>
                  </a:cubicBezTo>
                  <a:cubicBezTo>
                    <a:pt x="259" y="149"/>
                    <a:pt x="262" y="150"/>
                    <a:pt x="263" y="153"/>
                  </a:cubicBezTo>
                  <a:cubicBezTo>
                    <a:pt x="263" y="155"/>
                    <a:pt x="262" y="158"/>
                    <a:pt x="259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73"/>
            <p:cNvSpPr>
              <a:spLocks noEditPoints="1"/>
            </p:cNvSpPr>
            <p:nvPr/>
          </p:nvSpPr>
          <p:spPr bwMode="auto">
            <a:xfrm>
              <a:off x="4148138" y="2051050"/>
              <a:ext cx="874713" cy="779463"/>
            </a:xfrm>
            <a:custGeom>
              <a:avLst/>
              <a:gdLst>
                <a:gd name="T0" fmla="*/ 141 w 417"/>
                <a:gd name="T1" fmla="*/ 336 h 371"/>
                <a:gd name="T2" fmla="*/ 124 w 417"/>
                <a:gd name="T3" fmla="*/ 326 h 371"/>
                <a:gd name="T4" fmla="*/ 141 w 417"/>
                <a:gd name="T5" fmla="*/ 371 h 371"/>
                <a:gd name="T6" fmla="*/ 417 w 417"/>
                <a:gd name="T7" fmla="*/ 354 h 371"/>
                <a:gd name="T8" fmla="*/ 399 w 417"/>
                <a:gd name="T9" fmla="*/ 336 h 371"/>
                <a:gd name="T10" fmla="*/ 329 w 417"/>
                <a:gd name="T11" fmla="*/ 136 h 371"/>
                <a:gd name="T12" fmla="*/ 243 w 417"/>
                <a:gd name="T13" fmla="*/ 0 h 371"/>
                <a:gd name="T14" fmla="*/ 9 w 417"/>
                <a:gd name="T15" fmla="*/ 128 h 371"/>
                <a:gd name="T16" fmla="*/ 3 w 417"/>
                <a:gd name="T17" fmla="*/ 152 h 371"/>
                <a:gd name="T18" fmla="*/ 89 w 417"/>
                <a:gd name="T19" fmla="*/ 287 h 371"/>
                <a:gd name="T20" fmla="*/ 323 w 417"/>
                <a:gd name="T21" fmla="*/ 159 h 371"/>
                <a:gd name="T22" fmla="*/ 111 w 417"/>
                <a:gd name="T23" fmla="*/ 220 h 371"/>
                <a:gd name="T24" fmla="*/ 57 w 417"/>
                <a:gd name="T25" fmla="*/ 122 h 371"/>
                <a:gd name="T26" fmla="*/ 111 w 417"/>
                <a:gd name="T27" fmla="*/ 220 h 371"/>
                <a:gd name="T28" fmla="*/ 190 w 417"/>
                <a:gd name="T29" fmla="*/ 210 h 371"/>
                <a:gd name="T30" fmla="*/ 185 w 417"/>
                <a:gd name="T31" fmla="*/ 201 h 371"/>
                <a:gd name="T32" fmla="*/ 309 w 417"/>
                <a:gd name="T33" fmla="*/ 139 h 371"/>
                <a:gd name="T34" fmla="*/ 86 w 417"/>
                <a:gd name="T35" fmla="*/ 165 h 371"/>
                <a:gd name="T36" fmla="*/ 79 w 417"/>
                <a:gd name="T37" fmla="*/ 147 h 371"/>
                <a:gd name="T38" fmla="*/ 92 w 417"/>
                <a:gd name="T39" fmla="*/ 155 h 371"/>
                <a:gd name="T40" fmla="*/ 82 w 417"/>
                <a:gd name="T41" fmla="*/ 138 h 371"/>
                <a:gd name="T42" fmla="*/ 64 w 417"/>
                <a:gd name="T43" fmla="*/ 136 h 371"/>
                <a:gd name="T44" fmla="*/ 57 w 417"/>
                <a:gd name="T45" fmla="*/ 152 h 371"/>
                <a:gd name="T46" fmla="*/ 71 w 417"/>
                <a:gd name="T47" fmla="*/ 178 h 371"/>
                <a:gd name="T48" fmla="*/ 92 w 417"/>
                <a:gd name="T49" fmla="*/ 195 h 371"/>
                <a:gd name="T50" fmla="*/ 76 w 417"/>
                <a:gd name="T51" fmla="*/ 188 h 371"/>
                <a:gd name="T52" fmla="*/ 97 w 417"/>
                <a:gd name="T53" fmla="*/ 204 h 371"/>
                <a:gd name="T54" fmla="*/ 104 w 417"/>
                <a:gd name="T55" fmla="*/ 207 h 371"/>
                <a:gd name="T56" fmla="*/ 105 w 417"/>
                <a:gd name="T57" fmla="*/ 199 h 371"/>
                <a:gd name="T58" fmla="*/ 86 w 417"/>
                <a:gd name="T59" fmla="*/ 165 h 371"/>
                <a:gd name="T60" fmla="*/ 68 w 417"/>
                <a:gd name="T61" fmla="*/ 163 h 371"/>
                <a:gd name="T62" fmla="*/ 77 w 417"/>
                <a:gd name="T63" fmla="*/ 168 h 371"/>
                <a:gd name="T64" fmla="*/ 100 w 417"/>
                <a:gd name="T65" fmla="*/ 190 h 371"/>
                <a:gd name="T66" fmla="*/ 100 w 417"/>
                <a:gd name="T67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7" h="371">
                  <a:moveTo>
                    <a:pt x="399" y="336"/>
                  </a:moveTo>
                  <a:cubicBezTo>
                    <a:pt x="141" y="336"/>
                    <a:pt x="141" y="336"/>
                    <a:pt x="141" y="336"/>
                  </a:cubicBezTo>
                  <a:cubicBezTo>
                    <a:pt x="134" y="336"/>
                    <a:pt x="128" y="332"/>
                    <a:pt x="125" y="326"/>
                  </a:cubicBezTo>
                  <a:cubicBezTo>
                    <a:pt x="125" y="326"/>
                    <a:pt x="124" y="326"/>
                    <a:pt x="124" y="326"/>
                  </a:cubicBezTo>
                  <a:cubicBezTo>
                    <a:pt x="124" y="354"/>
                    <a:pt x="124" y="354"/>
                    <a:pt x="124" y="354"/>
                  </a:cubicBezTo>
                  <a:cubicBezTo>
                    <a:pt x="124" y="363"/>
                    <a:pt x="132" y="371"/>
                    <a:pt x="141" y="371"/>
                  </a:cubicBezTo>
                  <a:cubicBezTo>
                    <a:pt x="399" y="371"/>
                    <a:pt x="399" y="371"/>
                    <a:pt x="399" y="371"/>
                  </a:cubicBezTo>
                  <a:cubicBezTo>
                    <a:pt x="409" y="371"/>
                    <a:pt x="417" y="363"/>
                    <a:pt x="417" y="354"/>
                  </a:cubicBezTo>
                  <a:cubicBezTo>
                    <a:pt x="417" y="319"/>
                    <a:pt x="417" y="319"/>
                    <a:pt x="417" y="319"/>
                  </a:cubicBezTo>
                  <a:cubicBezTo>
                    <a:pt x="417" y="329"/>
                    <a:pt x="409" y="336"/>
                    <a:pt x="399" y="336"/>
                  </a:cubicBezTo>
                  <a:close/>
                  <a:moveTo>
                    <a:pt x="332" y="144"/>
                  </a:moveTo>
                  <a:cubicBezTo>
                    <a:pt x="332" y="141"/>
                    <a:pt x="331" y="138"/>
                    <a:pt x="329" y="136"/>
                  </a:cubicBezTo>
                  <a:cubicBezTo>
                    <a:pt x="259" y="9"/>
                    <a:pt x="259" y="9"/>
                    <a:pt x="259" y="9"/>
                  </a:cubicBezTo>
                  <a:cubicBezTo>
                    <a:pt x="255" y="3"/>
                    <a:pt x="249" y="0"/>
                    <a:pt x="243" y="0"/>
                  </a:cubicBezTo>
                  <a:cubicBezTo>
                    <a:pt x="240" y="0"/>
                    <a:pt x="237" y="0"/>
                    <a:pt x="235" y="2"/>
                  </a:cubicBezTo>
                  <a:cubicBezTo>
                    <a:pt x="9" y="128"/>
                    <a:pt x="9" y="128"/>
                    <a:pt x="9" y="128"/>
                  </a:cubicBezTo>
                  <a:cubicBezTo>
                    <a:pt x="4" y="131"/>
                    <a:pt x="0" y="137"/>
                    <a:pt x="0" y="143"/>
                  </a:cubicBezTo>
                  <a:cubicBezTo>
                    <a:pt x="0" y="146"/>
                    <a:pt x="1" y="149"/>
                    <a:pt x="3" y="152"/>
                  </a:cubicBezTo>
                  <a:cubicBezTo>
                    <a:pt x="74" y="278"/>
                    <a:pt x="74" y="278"/>
                    <a:pt x="74" y="278"/>
                  </a:cubicBezTo>
                  <a:cubicBezTo>
                    <a:pt x="77" y="284"/>
                    <a:pt x="83" y="287"/>
                    <a:pt x="89" y="287"/>
                  </a:cubicBezTo>
                  <a:cubicBezTo>
                    <a:pt x="92" y="287"/>
                    <a:pt x="95" y="287"/>
                    <a:pt x="97" y="285"/>
                  </a:cubicBezTo>
                  <a:cubicBezTo>
                    <a:pt x="323" y="159"/>
                    <a:pt x="323" y="159"/>
                    <a:pt x="323" y="159"/>
                  </a:cubicBezTo>
                  <a:cubicBezTo>
                    <a:pt x="328" y="156"/>
                    <a:pt x="332" y="150"/>
                    <a:pt x="332" y="144"/>
                  </a:cubicBezTo>
                  <a:close/>
                  <a:moveTo>
                    <a:pt x="111" y="220"/>
                  </a:moveTo>
                  <a:cubicBezTo>
                    <a:pt x="88" y="232"/>
                    <a:pt x="58" y="220"/>
                    <a:pt x="43" y="193"/>
                  </a:cubicBezTo>
                  <a:cubicBezTo>
                    <a:pt x="29" y="166"/>
                    <a:pt x="35" y="134"/>
                    <a:pt x="57" y="122"/>
                  </a:cubicBezTo>
                  <a:cubicBezTo>
                    <a:pt x="80" y="110"/>
                    <a:pt x="110" y="122"/>
                    <a:pt x="125" y="149"/>
                  </a:cubicBezTo>
                  <a:cubicBezTo>
                    <a:pt x="139" y="176"/>
                    <a:pt x="133" y="208"/>
                    <a:pt x="111" y="220"/>
                  </a:cubicBezTo>
                  <a:close/>
                  <a:moveTo>
                    <a:pt x="307" y="146"/>
                  </a:moveTo>
                  <a:cubicBezTo>
                    <a:pt x="190" y="210"/>
                    <a:pt x="190" y="210"/>
                    <a:pt x="190" y="210"/>
                  </a:cubicBezTo>
                  <a:cubicBezTo>
                    <a:pt x="187" y="211"/>
                    <a:pt x="184" y="210"/>
                    <a:pt x="183" y="208"/>
                  </a:cubicBezTo>
                  <a:cubicBezTo>
                    <a:pt x="181" y="206"/>
                    <a:pt x="182" y="202"/>
                    <a:pt x="185" y="201"/>
                  </a:cubicBezTo>
                  <a:cubicBezTo>
                    <a:pt x="303" y="137"/>
                    <a:pt x="303" y="137"/>
                    <a:pt x="303" y="137"/>
                  </a:cubicBezTo>
                  <a:cubicBezTo>
                    <a:pt x="305" y="136"/>
                    <a:pt x="308" y="137"/>
                    <a:pt x="309" y="139"/>
                  </a:cubicBezTo>
                  <a:cubicBezTo>
                    <a:pt x="311" y="142"/>
                    <a:pt x="310" y="145"/>
                    <a:pt x="307" y="146"/>
                  </a:cubicBezTo>
                  <a:close/>
                  <a:moveTo>
                    <a:pt x="86" y="165"/>
                  </a:moveTo>
                  <a:cubicBezTo>
                    <a:pt x="76" y="147"/>
                    <a:pt x="76" y="147"/>
                    <a:pt x="76" y="147"/>
                  </a:cubicBezTo>
                  <a:cubicBezTo>
                    <a:pt x="77" y="147"/>
                    <a:pt x="78" y="147"/>
                    <a:pt x="79" y="147"/>
                  </a:cubicBezTo>
                  <a:cubicBezTo>
                    <a:pt x="83" y="149"/>
                    <a:pt x="85" y="153"/>
                    <a:pt x="85" y="153"/>
                  </a:cubicBezTo>
                  <a:cubicBezTo>
                    <a:pt x="87" y="155"/>
                    <a:pt x="90" y="156"/>
                    <a:pt x="92" y="155"/>
                  </a:cubicBezTo>
                  <a:cubicBezTo>
                    <a:pt x="95" y="153"/>
                    <a:pt x="96" y="150"/>
                    <a:pt x="94" y="148"/>
                  </a:cubicBezTo>
                  <a:cubicBezTo>
                    <a:pt x="94" y="147"/>
                    <a:pt x="90" y="140"/>
                    <a:pt x="82" y="138"/>
                  </a:cubicBezTo>
                  <a:cubicBezTo>
                    <a:pt x="78" y="137"/>
                    <a:pt x="75" y="137"/>
                    <a:pt x="71" y="138"/>
                  </a:cubicBezTo>
                  <a:cubicBezTo>
                    <a:pt x="70" y="136"/>
                    <a:pt x="67" y="135"/>
                    <a:pt x="64" y="136"/>
                  </a:cubicBezTo>
                  <a:cubicBezTo>
                    <a:pt x="62" y="138"/>
                    <a:pt x="61" y="141"/>
                    <a:pt x="62" y="143"/>
                  </a:cubicBezTo>
                  <a:cubicBezTo>
                    <a:pt x="60" y="145"/>
                    <a:pt x="58" y="148"/>
                    <a:pt x="57" y="152"/>
                  </a:cubicBezTo>
                  <a:cubicBezTo>
                    <a:pt x="55" y="160"/>
                    <a:pt x="58" y="167"/>
                    <a:pt x="59" y="168"/>
                  </a:cubicBezTo>
                  <a:cubicBezTo>
                    <a:pt x="59" y="169"/>
                    <a:pt x="63" y="176"/>
                    <a:pt x="71" y="178"/>
                  </a:cubicBezTo>
                  <a:cubicBezTo>
                    <a:pt x="75" y="179"/>
                    <a:pt x="78" y="179"/>
                    <a:pt x="82" y="178"/>
                  </a:cubicBezTo>
                  <a:cubicBezTo>
                    <a:pt x="92" y="195"/>
                    <a:pt x="92" y="195"/>
                    <a:pt x="92" y="195"/>
                  </a:cubicBezTo>
                  <a:cubicBezTo>
                    <a:pt x="86" y="195"/>
                    <a:pt x="83" y="191"/>
                    <a:pt x="82" y="190"/>
                  </a:cubicBezTo>
                  <a:cubicBezTo>
                    <a:pt x="81" y="187"/>
                    <a:pt x="78" y="186"/>
                    <a:pt x="76" y="188"/>
                  </a:cubicBezTo>
                  <a:cubicBezTo>
                    <a:pt x="73" y="189"/>
                    <a:pt x="72" y="192"/>
                    <a:pt x="74" y="194"/>
                  </a:cubicBezTo>
                  <a:cubicBezTo>
                    <a:pt x="77" y="201"/>
                    <a:pt x="86" y="208"/>
                    <a:pt x="97" y="204"/>
                  </a:cubicBezTo>
                  <a:cubicBezTo>
                    <a:pt x="97" y="205"/>
                    <a:pt x="97" y="205"/>
                    <a:pt x="97" y="205"/>
                  </a:cubicBezTo>
                  <a:cubicBezTo>
                    <a:pt x="99" y="208"/>
                    <a:pt x="102" y="209"/>
                    <a:pt x="104" y="207"/>
                  </a:cubicBezTo>
                  <a:cubicBezTo>
                    <a:pt x="107" y="206"/>
                    <a:pt x="108" y="203"/>
                    <a:pt x="106" y="201"/>
                  </a:cubicBezTo>
                  <a:cubicBezTo>
                    <a:pt x="105" y="199"/>
                    <a:pt x="105" y="199"/>
                    <a:pt x="105" y="199"/>
                  </a:cubicBezTo>
                  <a:cubicBezTo>
                    <a:pt x="114" y="192"/>
                    <a:pt x="113" y="181"/>
                    <a:pt x="109" y="175"/>
                  </a:cubicBezTo>
                  <a:cubicBezTo>
                    <a:pt x="106" y="168"/>
                    <a:pt x="97" y="161"/>
                    <a:pt x="86" y="165"/>
                  </a:cubicBezTo>
                  <a:close/>
                  <a:moveTo>
                    <a:pt x="74" y="168"/>
                  </a:moveTo>
                  <a:cubicBezTo>
                    <a:pt x="70" y="167"/>
                    <a:pt x="68" y="163"/>
                    <a:pt x="68" y="163"/>
                  </a:cubicBezTo>
                  <a:cubicBezTo>
                    <a:pt x="67" y="161"/>
                    <a:pt x="65" y="156"/>
                    <a:pt x="68" y="152"/>
                  </a:cubicBezTo>
                  <a:cubicBezTo>
                    <a:pt x="77" y="168"/>
                    <a:pt x="77" y="168"/>
                    <a:pt x="77" y="168"/>
                  </a:cubicBezTo>
                  <a:cubicBezTo>
                    <a:pt x="76" y="168"/>
                    <a:pt x="75" y="168"/>
                    <a:pt x="74" y="168"/>
                  </a:cubicBezTo>
                  <a:close/>
                  <a:moveTo>
                    <a:pt x="100" y="190"/>
                  </a:moveTo>
                  <a:cubicBezTo>
                    <a:pt x="91" y="174"/>
                    <a:pt x="91" y="174"/>
                    <a:pt x="91" y="174"/>
                  </a:cubicBezTo>
                  <a:cubicBezTo>
                    <a:pt x="96" y="174"/>
                    <a:pt x="99" y="178"/>
                    <a:pt x="100" y="180"/>
                  </a:cubicBezTo>
                  <a:cubicBezTo>
                    <a:pt x="101" y="181"/>
                    <a:pt x="103" y="186"/>
                    <a:pt x="100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组 21"/>
          <p:cNvGrpSpPr/>
          <p:nvPr/>
        </p:nvGrpSpPr>
        <p:grpSpPr>
          <a:xfrm rot="1146080">
            <a:off x="6507898" y="3096908"/>
            <a:ext cx="928808" cy="827667"/>
            <a:chOff x="4148138" y="2051050"/>
            <a:chExt cx="874713" cy="779463"/>
          </a:xfrm>
          <a:solidFill>
            <a:schemeClr val="bg1"/>
          </a:solidFill>
        </p:grpSpPr>
        <p:sp>
          <p:nvSpPr>
            <p:cNvPr id="23" name="Freeform 72"/>
            <p:cNvSpPr>
              <a:spLocks noEditPoints="1"/>
            </p:cNvSpPr>
            <p:nvPr/>
          </p:nvSpPr>
          <p:spPr bwMode="auto">
            <a:xfrm>
              <a:off x="4367213" y="2193925"/>
              <a:ext cx="655638" cy="563563"/>
            </a:xfrm>
            <a:custGeom>
              <a:avLst/>
              <a:gdLst>
                <a:gd name="T0" fmla="*/ 295 w 313"/>
                <a:gd name="T1" fmla="*/ 88 h 268"/>
                <a:gd name="T2" fmla="*/ 282 w 313"/>
                <a:gd name="T3" fmla="*/ 88 h 268"/>
                <a:gd name="T4" fmla="*/ 298 w 313"/>
                <a:gd name="T5" fmla="*/ 149 h 268"/>
                <a:gd name="T6" fmla="*/ 273 w 313"/>
                <a:gd name="T7" fmla="*/ 192 h 268"/>
                <a:gd name="T8" fmla="*/ 24 w 313"/>
                <a:gd name="T9" fmla="*/ 257 h 268"/>
                <a:gd name="T10" fmla="*/ 21 w 313"/>
                <a:gd name="T11" fmla="*/ 258 h 268"/>
                <a:gd name="T12" fmla="*/ 37 w 313"/>
                <a:gd name="T13" fmla="*/ 268 h 268"/>
                <a:gd name="T14" fmla="*/ 295 w 313"/>
                <a:gd name="T15" fmla="*/ 268 h 268"/>
                <a:gd name="T16" fmla="*/ 313 w 313"/>
                <a:gd name="T17" fmla="*/ 251 h 268"/>
                <a:gd name="T18" fmla="*/ 313 w 313"/>
                <a:gd name="T19" fmla="*/ 106 h 268"/>
                <a:gd name="T20" fmla="*/ 295 w 313"/>
                <a:gd name="T21" fmla="*/ 88 h 268"/>
                <a:gd name="T22" fmla="*/ 292 w 313"/>
                <a:gd name="T23" fmla="*/ 252 h 268"/>
                <a:gd name="T24" fmla="*/ 158 w 313"/>
                <a:gd name="T25" fmla="*/ 253 h 268"/>
                <a:gd name="T26" fmla="*/ 153 w 313"/>
                <a:gd name="T27" fmla="*/ 248 h 268"/>
                <a:gd name="T28" fmla="*/ 158 w 313"/>
                <a:gd name="T29" fmla="*/ 243 h 268"/>
                <a:gd name="T30" fmla="*/ 292 w 313"/>
                <a:gd name="T31" fmla="*/ 242 h 268"/>
                <a:gd name="T32" fmla="*/ 297 w 313"/>
                <a:gd name="T33" fmla="*/ 247 h 268"/>
                <a:gd name="T34" fmla="*/ 292 w 313"/>
                <a:gd name="T35" fmla="*/ 252 h 268"/>
                <a:gd name="T36" fmla="*/ 282 w 313"/>
                <a:gd name="T37" fmla="*/ 158 h 268"/>
                <a:gd name="T38" fmla="*/ 281 w 313"/>
                <a:gd name="T39" fmla="*/ 154 h 268"/>
                <a:gd name="T40" fmla="*/ 245 w 313"/>
                <a:gd name="T41" fmla="*/ 13 h 268"/>
                <a:gd name="T42" fmla="*/ 228 w 313"/>
                <a:gd name="T43" fmla="*/ 0 h 268"/>
                <a:gd name="T44" fmla="*/ 223 w 313"/>
                <a:gd name="T45" fmla="*/ 1 h 268"/>
                <a:gd name="T46" fmla="*/ 210 w 313"/>
                <a:gd name="T47" fmla="*/ 4 h 268"/>
                <a:gd name="T48" fmla="*/ 241 w 313"/>
                <a:gd name="T49" fmla="*/ 59 h 268"/>
                <a:gd name="T50" fmla="*/ 227 w 313"/>
                <a:gd name="T51" fmla="*/ 107 h 268"/>
                <a:gd name="T52" fmla="*/ 2 w 313"/>
                <a:gd name="T53" fmla="*/ 233 h 268"/>
                <a:gd name="T54" fmla="*/ 0 w 313"/>
                <a:gd name="T55" fmla="*/ 233 h 268"/>
                <a:gd name="T56" fmla="*/ 15 w 313"/>
                <a:gd name="T57" fmla="*/ 241 h 268"/>
                <a:gd name="T58" fmla="*/ 19 w 313"/>
                <a:gd name="T59" fmla="*/ 241 h 268"/>
                <a:gd name="T60" fmla="*/ 269 w 313"/>
                <a:gd name="T61" fmla="*/ 175 h 268"/>
                <a:gd name="T62" fmla="*/ 282 w 313"/>
                <a:gd name="T63" fmla="*/ 158 h 268"/>
                <a:gd name="T64" fmla="*/ 259 w 313"/>
                <a:gd name="T65" fmla="*/ 159 h 268"/>
                <a:gd name="T66" fmla="*/ 131 w 313"/>
                <a:gd name="T67" fmla="*/ 198 h 268"/>
                <a:gd name="T68" fmla="*/ 125 w 313"/>
                <a:gd name="T69" fmla="*/ 195 h 268"/>
                <a:gd name="T70" fmla="*/ 128 w 313"/>
                <a:gd name="T71" fmla="*/ 189 h 268"/>
                <a:gd name="T72" fmla="*/ 256 w 313"/>
                <a:gd name="T73" fmla="*/ 149 h 268"/>
                <a:gd name="T74" fmla="*/ 263 w 313"/>
                <a:gd name="T75" fmla="*/ 153 h 268"/>
                <a:gd name="T76" fmla="*/ 259 w 313"/>
                <a:gd name="T77" fmla="*/ 159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3" h="268">
                  <a:moveTo>
                    <a:pt x="295" y="88"/>
                  </a:moveTo>
                  <a:cubicBezTo>
                    <a:pt x="282" y="88"/>
                    <a:pt x="282" y="88"/>
                    <a:pt x="282" y="88"/>
                  </a:cubicBezTo>
                  <a:cubicBezTo>
                    <a:pt x="298" y="149"/>
                    <a:pt x="298" y="149"/>
                    <a:pt x="298" y="149"/>
                  </a:cubicBezTo>
                  <a:cubicBezTo>
                    <a:pt x="303" y="168"/>
                    <a:pt x="292" y="187"/>
                    <a:pt x="273" y="192"/>
                  </a:cubicBezTo>
                  <a:cubicBezTo>
                    <a:pt x="24" y="257"/>
                    <a:pt x="24" y="257"/>
                    <a:pt x="24" y="257"/>
                  </a:cubicBezTo>
                  <a:cubicBezTo>
                    <a:pt x="23" y="258"/>
                    <a:pt x="22" y="258"/>
                    <a:pt x="21" y="258"/>
                  </a:cubicBezTo>
                  <a:cubicBezTo>
                    <a:pt x="24" y="264"/>
                    <a:pt x="30" y="268"/>
                    <a:pt x="37" y="268"/>
                  </a:cubicBezTo>
                  <a:cubicBezTo>
                    <a:pt x="295" y="268"/>
                    <a:pt x="295" y="268"/>
                    <a:pt x="295" y="268"/>
                  </a:cubicBezTo>
                  <a:cubicBezTo>
                    <a:pt x="305" y="268"/>
                    <a:pt x="313" y="261"/>
                    <a:pt x="313" y="251"/>
                  </a:cubicBezTo>
                  <a:cubicBezTo>
                    <a:pt x="313" y="106"/>
                    <a:pt x="313" y="106"/>
                    <a:pt x="313" y="106"/>
                  </a:cubicBezTo>
                  <a:cubicBezTo>
                    <a:pt x="313" y="96"/>
                    <a:pt x="305" y="88"/>
                    <a:pt x="295" y="88"/>
                  </a:cubicBezTo>
                  <a:close/>
                  <a:moveTo>
                    <a:pt x="292" y="252"/>
                  </a:moveTo>
                  <a:cubicBezTo>
                    <a:pt x="158" y="253"/>
                    <a:pt x="158" y="253"/>
                    <a:pt x="158" y="253"/>
                  </a:cubicBezTo>
                  <a:cubicBezTo>
                    <a:pt x="155" y="253"/>
                    <a:pt x="153" y="251"/>
                    <a:pt x="153" y="248"/>
                  </a:cubicBezTo>
                  <a:cubicBezTo>
                    <a:pt x="153" y="245"/>
                    <a:pt x="155" y="243"/>
                    <a:pt x="158" y="243"/>
                  </a:cubicBezTo>
                  <a:cubicBezTo>
                    <a:pt x="292" y="242"/>
                    <a:pt x="292" y="242"/>
                    <a:pt x="292" y="242"/>
                  </a:cubicBezTo>
                  <a:cubicBezTo>
                    <a:pt x="295" y="242"/>
                    <a:pt x="297" y="245"/>
                    <a:pt x="297" y="247"/>
                  </a:cubicBezTo>
                  <a:cubicBezTo>
                    <a:pt x="297" y="250"/>
                    <a:pt x="295" y="252"/>
                    <a:pt x="292" y="252"/>
                  </a:cubicBezTo>
                  <a:close/>
                  <a:moveTo>
                    <a:pt x="282" y="158"/>
                  </a:moveTo>
                  <a:cubicBezTo>
                    <a:pt x="282" y="157"/>
                    <a:pt x="282" y="155"/>
                    <a:pt x="281" y="154"/>
                  </a:cubicBezTo>
                  <a:cubicBezTo>
                    <a:pt x="245" y="13"/>
                    <a:pt x="245" y="13"/>
                    <a:pt x="245" y="13"/>
                  </a:cubicBezTo>
                  <a:cubicBezTo>
                    <a:pt x="243" y="5"/>
                    <a:pt x="235" y="0"/>
                    <a:pt x="228" y="0"/>
                  </a:cubicBezTo>
                  <a:cubicBezTo>
                    <a:pt x="226" y="0"/>
                    <a:pt x="225" y="0"/>
                    <a:pt x="223" y="1"/>
                  </a:cubicBezTo>
                  <a:cubicBezTo>
                    <a:pt x="210" y="4"/>
                    <a:pt x="210" y="4"/>
                    <a:pt x="210" y="4"/>
                  </a:cubicBezTo>
                  <a:cubicBezTo>
                    <a:pt x="241" y="59"/>
                    <a:pt x="241" y="59"/>
                    <a:pt x="241" y="59"/>
                  </a:cubicBezTo>
                  <a:cubicBezTo>
                    <a:pt x="250" y="76"/>
                    <a:pt x="244" y="97"/>
                    <a:pt x="227" y="107"/>
                  </a:cubicBezTo>
                  <a:cubicBezTo>
                    <a:pt x="2" y="233"/>
                    <a:pt x="2" y="233"/>
                    <a:pt x="2" y="233"/>
                  </a:cubicBezTo>
                  <a:cubicBezTo>
                    <a:pt x="1" y="233"/>
                    <a:pt x="1" y="233"/>
                    <a:pt x="0" y="233"/>
                  </a:cubicBezTo>
                  <a:cubicBezTo>
                    <a:pt x="3" y="238"/>
                    <a:pt x="9" y="241"/>
                    <a:pt x="15" y="241"/>
                  </a:cubicBezTo>
                  <a:cubicBezTo>
                    <a:pt x="16" y="241"/>
                    <a:pt x="18" y="241"/>
                    <a:pt x="19" y="241"/>
                  </a:cubicBezTo>
                  <a:cubicBezTo>
                    <a:pt x="269" y="175"/>
                    <a:pt x="269" y="175"/>
                    <a:pt x="269" y="175"/>
                  </a:cubicBezTo>
                  <a:cubicBezTo>
                    <a:pt x="277" y="173"/>
                    <a:pt x="282" y="166"/>
                    <a:pt x="282" y="158"/>
                  </a:cubicBezTo>
                  <a:close/>
                  <a:moveTo>
                    <a:pt x="259" y="159"/>
                  </a:moveTo>
                  <a:cubicBezTo>
                    <a:pt x="131" y="198"/>
                    <a:pt x="131" y="198"/>
                    <a:pt x="131" y="198"/>
                  </a:cubicBezTo>
                  <a:cubicBezTo>
                    <a:pt x="129" y="199"/>
                    <a:pt x="126" y="198"/>
                    <a:pt x="125" y="195"/>
                  </a:cubicBezTo>
                  <a:cubicBezTo>
                    <a:pt x="124" y="192"/>
                    <a:pt x="126" y="190"/>
                    <a:pt x="128" y="189"/>
                  </a:cubicBezTo>
                  <a:cubicBezTo>
                    <a:pt x="256" y="149"/>
                    <a:pt x="256" y="149"/>
                    <a:pt x="256" y="149"/>
                  </a:cubicBezTo>
                  <a:cubicBezTo>
                    <a:pt x="259" y="149"/>
                    <a:pt x="262" y="150"/>
                    <a:pt x="263" y="153"/>
                  </a:cubicBezTo>
                  <a:cubicBezTo>
                    <a:pt x="263" y="155"/>
                    <a:pt x="262" y="158"/>
                    <a:pt x="259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73"/>
            <p:cNvSpPr>
              <a:spLocks noEditPoints="1"/>
            </p:cNvSpPr>
            <p:nvPr/>
          </p:nvSpPr>
          <p:spPr bwMode="auto">
            <a:xfrm>
              <a:off x="4148138" y="2051050"/>
              <a:ext cx="874713" cy="779463"/>
            </a:xfrm>
            <a:custGeom>
              <a:avLst/>
              <a:gdLst>
                <a:gd name="T0" fmla="*/ 141 w 417"/>
                <a:gd name="T1" fmla="*/ 336 h 371"/>
                <a:gd name="T2" fmla="*/ 124 w 417"/>
                <a:gd name="T3" fmla="*/ 326 h 371"/>
                <a:gd name="T4" fmla="*/ 141 w 417"/>
                <a:gd name="T5" fmla="*/ 371 h 371"/>
                <a:gd name="T6" fmla="*/ 417 w 417"/>
                <a:gd name="T7" fmla="*/ 354 h 371"/>
                <a:gd name="T8" fmla="*/ 399 w 417"/>
                <a:gd name="T9" fmla="*/ 336 h 371"/>
                <a:gd name="T10" fmla="*/ 329 w 417"/>
                <a:gd name="T11" fmla="*/ 136 h 371"/>
                <a:gd name="T12" fmla="*/ 243 w 417"/>
                <a:gd name="T13" fmla="*/ 0 h 371"/>
                <a:gd name="T14" fmla="*/ 9 w 417"/>
                <a:gd name="T15" fmla="*/ 128 h 371"/>
                <a:gd name="T16" fmla="*/ 3 w 417"/>
                <a:gd name="T17" fmla="*/ 152 h 371"/>
                <a:gd name="T18" fmla="*/ 89 w 417"/>
                <a:gd name="T19" fmla="*/ 287 h 371"/>
                <a:gd name="T20" fmla="*/ 323 w 417"/>
                <a:gd name="T21" fmla="*/ 159 h 371"/>
                <a:gd name="T22" fmla="*/ 111 w 417"/>
                <a:gd name="T23" fmla="*/ 220 h 371"/>
                <a:gd name="T24" fmla="*/ 57 w 417"/>
                <a:gd name="T25" fmla="*/ 122 h 371"/>
                <a:gd name="T26" fmla="*/ 111 w 417"/>
                <a:gd name="T27" fmla="*/ 220 h 371"/>
                <a:gd name="T28" fmla="*/ 190 w 417"/>
                <a:gd name="T29" fmla="*/ 210 h 371"/>
                <a:gd name="T30" fmla="*/ 185 w 417"/>
                <a:gd name="T31" fmla="*/ 201 h 371"/>
                <a:gd name="T32" fmla="*/ 309 w 417"/>
                <a:gd name="T33" fmla="*/ 139 h 371"/>
                <a:gd name="T34" fmla="*/ 86 w 417"/>
                <a:gd name="T35" fmla="*/ 165 h 371"/>
                <a:gd name="T36" fmla="*/ 79 w 417"/>
                <a:gd name="T37" fmla="*/ 147 h 371"/>
                <a:gd name="T38" fmla="*/ 92 w 417"/>
                <a:gd name="T39" fmla="*/ 155 h 371"/>
                <a:gd name="T40" fmla="*/ 82 w 417"/>
                <a:gd name="T41" fmla="*/ 138 h 371"/>
                <a:gd name="T42" fmla="*/ 64 w 417"/>
                <a:gd name="T43" fmla="*/ 136 h 371"/>
                <a:gd name="T44" fmla="*/ 57 w 417"/>
                <a:gd name="T45" fmla="*/ 152 h 371"/>
                <a:gd name="T46" fmla="*/ 71 w 417"/>
                <a:gd name="T47" fmla="*/ 178 h 371"/>
                <a:gd name="T48" fmla="*/ 92 w 417"/>
                <a:gd name="T49" fmla="*/ 195 h 371"/>
                <a:gd name="T50" fmla="*/ 76 w 417"/>
                <a:gd name="T51" fmla="*/ 188 h 371"/>
                <a:gd name="T52" fmla="*/ 97 w 417"/>
                <a:gd name="T53" fmla="*/ 204 h 371"/>
                <a:gd name="T54" fmla="*/ 104 w 417"/>
                <a:gd name="T55" fmla="*/ 207 h 371"/>
                <a:gd name="T56" fmla="*/ 105 w 417"/>
                <a:gd name="T57" fmla="*/ 199 h 371"/>
                <a:gd name="T58" fmla="*/ 86 w 417"/>
                <a:gd name="T59" fmla="*/ 165 h 371"/>
                <a:gd name="T60" fmla="*/ 68 w 417"/>
                <a:gd name="T61" fmla="*/ 163 h 371"/>
                <a:gd name="T62" fmla="*/ 77 w 417"/>
                <a:gd name="T63" fmla="*/ 168 h 371"/>
                <a:gd name="T64" fmla="*/ 100 w 417"/>
                <a:gd name="T65" fmla="*/ 190 h 371"/>
                <a:gd name="T66" fmla="*/ 100 w 417"/>
                <a:gd name="T67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7" h="371">
                  <a:moveTo>
                    <a:pt x="399" y="336"/>
                  </a:moveTo>
                  <a:cubicBezTo>
                    <a:pt x="141" y="336"/>
                    <a:pt x="141" y="336"/>
                    <a:pt x="141" y="336"/>
                  </a:cubicBezTo>
                  <a:cubicBezTo>
                    <a:pt x="134" y="336"/>
                    <a:pt x="128" y="332"/>
                    <a:pt x="125" y="326"/>
                  </a:cubicBezTo>
                  <a:cubicBezTo>
                    <a:pt x="125" y="326"/>
                    <a:pt x="124" y="326"/>
                    <a:pt x="124" y="326"/>
                  </a:cubicBezTo>
                  <a:cubicBezTo>
                    <a:pt x="124" y="354"/>
                    <a:pt x="124" y="354"/>
                    <a:pt x="124" y="354"/>
                  </a:cubicBezTo>
                  <a:cubicBezTo>
                    <a:pt x="124" y="363"/>
                    <a:pt x="132" y="371"/>
                    <a:pt x="141" y="371"/>
                  </a:cubicBezTo>
                  <a:cubicBezTo>
                    <a:pt x="399" y="371"/>
                    <a:pt x="399" y="371"/>
                    <a:pt x="399" y="371"/>
                  </a:cubicBezTo>
                  <a:cubicBezTo>
                    <a:pt x="409" y="371"/>
                    <a:pt x="417" y="363"/>
                    <a:pt x="417" y="354"/>
                  </a:cubicBezTo>
                  <a:cubicBezTo>
                    <a:pt x="417" y="319"/>
                    <a:pt x="417" y="319"/>
                    <a:pt x="417" y="319"/>
                  </a:cubicBezTo>
                  <a:cubicBezTo>
                    <a:pt x="417" y="329"/>
                    <a:pt x="409" y="336"/>
                    <a:pt x="399" y="336"/>
                  </a:cubicBezTo>
                  <a:close/>
                  <a:moveTo>
                    <a:pt x="332" y="144"/>
                  </a:moveTo>
                  <a:cubicBezTo>
                    <a:pt x="332" y="141"/>
                    <a:pt x="331" y="138"/>
                    <a:pt x="329" y="136"/>
                  </a:cubicBezTo>
                  <a:cubicBezTo>
                    <a:pt x="259" y="9"/>
                    <a:pt x="259" y="9"/>
                    <a:pt x="259" y="9"/>
                  </a:cubicBezTo>
                  <a:cubicBezTo>
                    <a:pt x="255" y="3"/>
                    <a:pt x="249" y="0"/>
                    <a:pt x="243" y="0"/>
                  </a:cubicBezTo>
                  <a:cubicBezTo>
                    <a:pt x="240" y="0"/>
                    <a:pt x="237" y="0"/>
                    <a:pt x="235" y="2"/>
                  </a:cubicBezTo>
                  <a:cubicBezTo>
                    <a:pt x="9" y="128"/>
                    <a:pt x="9" y="128"/>
                    <a:pt x="9" y="128"/>
                  </a:cubicBezTo>
                  <a:cubicBezTo>
                    <a:pt x="4" y="131"/>
                    <a:pt x="0" y="137"/>
                    <a:pt x="0" y="143"/>
                  </a:cubicBezTo>
                  <a:cubicBezTo>
                    <a:pt x="0" y="146"/>
                    <a:pt x="1" y="149"/>
                    <a:pt x="3" y="152"/>
                  </a:cubicBezTo>
                  <a:cubicBezTo>
                    <a:pt x="74" y="278"/>
                    <a:pt x="74" y="278"/>
                    <a:pt x="74" y="278"/>
                  </a:cubicBezTo>
                  <a:cubicBezTo>
                    <a:pt x="77" y="284"/>
                    <a:pt x="83" y="287"/>
                    <a:pt x="89" y="287"/>
                  </a:cubicBezTo>
                  <a:cubicBezTo>
                    <a:pt x="92" y="287"/>
                    <a:pt x="95" y="287"/>
                    <a:pt x="97" y="285"/>
                  </a:cubicBezTo>
                  <a:cubicBezTo>
                    <a:pt x="323" y="159"/>
                    <a:pt x="323" y="159"/>
                    <a:pt x="323" y="159"/>
                  </a:cubicBezTo>
                  <a:cubicBezTo>
                    <a:pt x="328" y="156"/>
                    <a:pt x="332" y="150"/>
                    <a:pt x="332" y="144"/>
                  </a:cubicBezTo>
                  <a:close/>
                  <a:moveTo>
                    <a:pt x="111" y="220"/>
                  </a:moveTo>
                  <a:cubicBezTo>
                    <a:pt x="88" y="232"/>
                    <a:pt x="58" y="220"/>
                    <a:pt x="43" y="193"/>
                  </a:cubicBezTo>
                  <a:cubicBezTo>
                    <a:pt x="29" y="166"/>
                    <a:pt x="35" y="134"/>
                    <a:pt x="57" y="122"/>
                  </a:cubicBezTo>
                  <a:cubicBezTo>
                    <a:pt x="80" y="110"/>
                    <a:pt x="110" y="122"/>
                    <a:pt x="125" y="149"/>
                  </a:cubicBezTo>
                  <a:cubicBezTo>
                    <a:pt x="139" y="176"/>
                    <a:pt x="133" y="208"/>
                    <a:pt x="111" y="220"/>
                  </a:cubicBezTo>
                  <a:close/>
                  <a:moveTo>
                    <a:pt x="307" y="146"/>
                  </a:moveTo>
                  <a:cubicBezTo>
                    <a:pt x="190" y="210"/>
                    <a:pt x="190" y="210"/>
                    <a:pt x="190" y="210"/>
                  </a:cubicBezTo>
                  <a:cubicBezTo>
                    <a:pt x="187" y="211"/>
                    <a:pt x="184" y="210"/>
                    <a:pt x="183" y="208"/>
                  </a:cubicBezTo>
                  <a:cubicBezTo>
                    <a:pt x="181" y="206"/>
                    <a:pt x="182" y="202"/>
                    <a:pt x="185" y="201"/>
                  </a:cubicBezTo>
                  <a:cubicBezTo>
                    <a:pt x="303" y="137"/>
                    <a:pt x="303" y="137"/>
                    <a:pt x="303" y="137"/>
                  </a:cubicBezTo>
                  <a:cubicBezTo>
                    <a:pt x="305" y="136"/>
                    <a:pt x="308" y="137"/>
                    <a:pt x="309" y="139"/>
                  </a:cubicBezTo>
                  <a:cubicBezTo>
                    <a:pt x="311" y="142"/>
                    <a:pt x="310" y="145"/>
                    <a:pt x="307" y="146"/>
                  </a:cubicBezTo>
                  <a:close/>
                  <a:moveTo>
                    <a:pt x="86" y="165"/>
                  </a:moveTo>
                  <a:cubicBezTo>
                    <a:pt x="76" y="147"/>
                    <a:pt x="76" y="147"/>
                    <a:pt x="76" y="147"/>
                  </a:cubicBezTo>
                  <a:cubicBezTo>
                    <a:pt x="77" y="147"/>
                    <a:pt x="78" y="147"/>
                    <a:pt x="79" y="147"/>
                  </a:cubicBezTo>
                  <a:cubicBezTo>
                    <a:pt x="83" y="149"/>
                    <a:pt x="85" y="153"/>
                    <a:pt x="85" y="153"/>
                  </a:cubicBezTo>
                  <a:cubicBezTo>
                    <a:pt x="87" y="155"/>
                    <a:pt x="90" y="156"/>
                    <a:pt x="92" y="155"/>
                  </a:cubicBezTo>
                  <a:cubicBezTo>
                    <a:pt x="95" y="153"/>
                    <a:pt x="96" y="150"/>
                    <a:pt x="94" y="148"/>
                  </a:cubicBezTo>
                  <a:cubicBezTo>
                    <a:pt x="94" y="147"/>
                    <a:pt x="90" y="140"/>
                    <a:pt x="82" y="138"/>
                  </a:cubicBezTo>
                  <a:cubicBezTo>
                    <a:pt x="78" y="137"/>
                    <a:pt x="75" y="137"/>
                    <a:pt x="71" y="138"/>
                  </a:cubicBezTo>
                  <a:cubicBezTo>
                    <a:pt x="70" y="136"/>
                    <a:pt x="67" y="135"/>
                    <a:pt x="64" y="136"/>
                  </a:cubicBezTo>
                  <a:cubicBezTo>
                    <a:pt x="62" y="138"/>
                    <a:pt x="61" y="141"/>
                    <a:pt x="62" y="143"/>
                  </a:cubicBezTo>
                  <a:cubicBezTo>
                    <a:pt x="60" y="145"/>
                    <a:pt x="58" y="148"/>
                    <a:pt x="57" y="152"/>
                  </a:cubicBezTo>
                  <a:cubicBezTo>
                    <a:pt x="55" y="160"/>
                    <a:pt x="58" y="167"/>
                    <a:pt x="59" y="168"/>
                  </a:cubicBezTo>
                  <a:cubicBezTo>
                    <a:pt x="59" y="169"/>
                    <a:pt x="63" y="176"/>
                    <a:pt x="71" y="178"/>
                  </a:cubicBezTo>
                  <a:cubicBezTo>
                    <a:pt x="75" y="179"/>
                    <a:pt x="78" y="179"/>
                    <a:pt x="82" y="178"/>
                  </a:cubicBezTo>
                  <a:cubicBezTo>
                    <a:pt x="92" y="195"/>
                    <a:pt x="92" y="195"/>
                    <a:pt x="92" y="195"/>
                  </a:cubicBezTo>
                  <a:cubicBezTo>
                    <a:pt x="86" y="195"/>
                    <a:pt x="83" y="191"/>
                    <a:pt x="82" y="190"/>
                  </a:cubicBezTo>
                  <a:cubicBezTo>
                    <a:pt x="81" y="187"/>
                    <a:pt x="78" y="186"/>
                    <a:pt x="76" y="188"/>
                  </a:cubicBezTo>
                  <a:cubicBezTo>
                    <a:pt x="73" y="189"/>
                    <a:pt x="72" y="192"/>
                    <a:pt x="74" y="194"/>
                  </a:cubicBezTo>
                  <a:cubicBezTo>
                    <a:pt x="77" y="201"/>
                    <a:pt x="86" y="208"/>
                    <a:pt x="97" y="204"/>
                  </a:cubicBezTo>
                  <a:cubicBezTo>
                    <a:pt x="97" y="205"/>
                    <a:pt x="97" y="205"/>
                    <a:pt x="97" y="205"/>
                  </a:cubicBezTo>
                  <a:cubicBezTo>
                    <a:pt x="99" y="208"/>
                    <a:pt x="102" y="209"/>
                    <a:pt x="104" y="207"/>
                  </a:cubicBezTo>
                  <a:cubicBezTo>
                    <a:pt x="107" y="206"/>
                    <a:pt x="108" y="203"/>
                    <a:pt x="106" y="201"/>
                  </a:cubicBezTo>
                  <a:cubicBezTo>
                    <a:pt x="105" y="199"/>
                    <a:pt x="105" y="199"/>
                    <a:pt x="105" y="199"/>
                  </a:cubicBezTo>
                  <a:cubicBezTo>
                    <a:pt x="114" y="192"/>
                    <a:pt x="113" y="181"/>
                    <a:pt x="109" y="175"/>
                  </a:cubicBezTo>
                  <a:cubicBezTo>
                    <a:pt x="106" y="168"/>
                    <a:pt x="97" y="161"/>
                    <a:pt x="86" y="165"/>
                  </a:cubicBezTo>
                  <a:close/>
                  <a:moveTo>
                    <a:pt x="74" y="168"/>
                  </a:moveTo>
                  <a:cubicBezTo>
                    <a:pt x="70" y="167"/>
                    <a:pt x="68" y="163"/>
                    <a:pt x="68" y="163"/>
                  </a:cubicBezTo>
                  <a:cubicBezTo>
                    <a:pt x="67" y="161"/>
                    <a:pt x="65" y="156"/>
                    <a:pt x="68" y="152"/>
                  </a:cubicBezTo>
                  <a:cubicBezTo>
                    <a:pt x="77" y="168"/>
                    <a:pt x="77" y="168"/>
                    <a:pt x="77" y="168"/>
                  </a:cubicBezTo>
                  <a:cubicBezTo>
                    <a:pt x="76" y="168"/>
                    <a:pt x="75" y="168"/>
                    <a:pt x="74" y="168"/>
                  </a:cubicBezTo>
                  <a:close/>
                  <a:moveTo>
                    <a:pt x="100" y="190"/>
                  </a:moveTo>
                  <a:cubicBezTo>
                    <a:pt x="91" y="174"/>
                    <a:pt x="91" y="174"/>
                    <a:pt x="91" y="174"/>
                  </a:cubicBezTo>
                  <a:cubicBezTo>
                    <a:pt x="96" y="174"/>
                    <a:pt x="99" y="178"/>
                    <a:pt x="100" y="180"/>
                  </a:cubicBezTo>
                  <a:cubicBezTo>
                    <a:pt x="101" y="181"/>
                    <a:pt x="103" y="186"/>
                    <a:pt x="100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5" name="图片 24">
            <a:hlinkClick r:id="rId1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112" y="6178974"/>
            <a:ext cx="1828800" cy="243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PART</a:t>
            </a:r>
            <a:r>
              <a:rPr kumimoji="1"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THREE</a:t>
            </a:r>
            <a:r>
              <a:rPr kumimoji="1"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经验教训</a:t>
            </a:r>
            <a:endParaRPr kumimoji="1"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8" name="组 7"/>
          <p:cNvGrpSpPr/>
          <p:nvPr/>
        </p:nvGrpSpPr>
        <p:grpSpPr>
          <a:xfrm>
            <a:off x="707874" y="1439917"/>
            <a:ext cx="2992541" cy="1082566"/>
            <a:chOff x="953292" y="1439917"/>
            <a:chExt cx="3240335" cy="1082566"/>
          </a:xfrm>
        </p:grpSpPr>
        <p:sp>
          <p:nvSpPr>
            <p:cNvPr id="3" name="燕尾形 2"/>
            <p:cNvSpPr/>
            <p:nvPr/>
          </p:nvSpPr>
          <p:spPr>
            <a:xfrm>
              <a:off x="953292" y="1439917"/>
              <a:ext cx="3240335" cy="1082566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31378" y="1754984"/>
              <a:ext cx="2031325" cy="4524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1218565">
                <a:lnSpc>
                  <a:spcPct val="130000"/>
                </a:lnSpc>
                <a:defRPr/>
              </a:pPr>
              <a:r>
                <a:rPr lang="zh-CN" altLang="en-US" b="1" kern="0" dirty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b="1" kern="0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9" name="组 8"/>
          <p:cNvGrpSpPr/>
          <p:nvPr/>
        </p:nvGrpSpPr>
        <p:grpSpPr>
          <a:xfrm>
            <a:off x="3302444" y="1439917"/>
            <a:ext cx="2992541" cy="1082566"/>
            <a:chOff x="953292" y="1439917"/>
            <a:chExt cx="3240335" cy="1082566"/>
          </a:xfrm>
        </p:grpSpPr>
        <p:sp>
          <p:nvSpPr>
            <p:cNvPr id="10" name="燕尾形 9"/>
            <p:cNvSpPr/>
            <p:nvPr/>
          </p:nvSpPr>
          <p:spPr>
            <a:xfrm>
              <a:off x="953292" y="1439917"/>
              <a:ext cx="3240335" cy="1082566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731378" y="1754984"/>
              <a:ext cx="2031325" cy="4524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1218565">
                <a:lnSpc>
                  <a:spcPct val="130000"/>
                </a:lnSpc>
                <a:defRPr/>
              </a:pPr>
              <a:r>
                <a:rPr lang="zh-CN" altLang="en-US" b="1" kern="0" dirty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b="1" kern="0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12" name="组 11"/>
          <p:cNvGrpSpPr/>
          <p:nvPr/>
        </p:nvGrpSpPr>
        <p:grpSpPr>
          <a:xfrm>
            <a:off x="5897015" y="1439917"/>
            <a:ext cx="2992541" cy="1082566"/>
            <a:chOff x="953292" y="1439917"/>
            <a:chExt cx="3240335" cy="1082566"/>
          </a:xfrm>
        </p:grpSpPr>
        <p:sp>
          <p:nvSpPr>
            <p:cNvPr id="13" name="燕尾形 12"/>
            <p:cNvSpPr/>
            <p:nvPr/>
          </p:nvSpPr>
          <p:spPr>
            <a:xfrm>
              <a:off x="953292" y="1439917"/>
              <a:ext cx="3240335" cy="1082566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731378" y="1754984"/>
              <a:ext cx="2031325" cy="4524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1218565">
                <a:lnSpc>
                  <a:spcPct val="130000"/>
                </a:lnSpc>
                <a:defRPr/>
              </a:pPr>
              <a:r>
                <a:rPr lang="zh-CN" altLang="en-US" b="1" kern="0" dirty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b="1" kern="0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15" name="组 14"/>
          <p:cNvGrpSpPr/>
          <p:nvPr/>
        </p:nvGrpSpPr>
        <p:grpSpPr>
          <a:xfrm>
            <a:off x="8491585" y="1439917"/>
            <a:ext cx="2992541" cy="1082566"/>
            <a:chOff x="953292" y="1439917"/>
            <a:chExt cx="3240335" cy="1082566"/>
          </a:xfrm>
        </p:grpSpPr>
        <p:sp>
          <p:nvSpPr>
            <p:cNvPr id="16" name="燕尾形 15"/>
            <p:cNvSpPr/>
            <p:nvPr/>
          </p:nvSpPr>
          <p:spPr>
            <a:xfrm>
              <a:off x="953292" y="1439917"/>
              <a:ext cx="3240335" cy="1082566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731378" y="1754984"/>
              <a:ext cx="2031325" cy="4524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1218565">
                <a:lnSpc>
                  <a:spcPct val="130000"/>
                </a:lnSpc>
                <a:defRPr/>
              </a:pPr>
              <a:r>
                <a:rPr lang="zh-CN" altLang="en-US" b="1" kern="0" dirty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b="1" kern="0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27" name="组 26"/>
          <p:cNvGrpSpPr/>
          <p:nvPr/>
        </p:nvGrpSpPr>
        <p:grpSpPr>
          <a:xfrm>
            <a:off x="880948" y="3587945"/>
            <a:ext cx="2514168" cy="2081049"/>
            <a:chOff x="881423" y="3587945"/>
            <a:chExt cx="2514168" cy="2081049"/>
          </a:xfrm>
        </p:grpSpPr>
        <p:sp>
          <p:nvSpPr>
            <p:cNvPr id="26" name="矩形 25"/>
            <p:cNvSpPr/>
            <p:nvPr/>
          </p:nvSpPr>
          <p:spPr>
            <a:xfrm>
              <a:off x="881423" y="3587945"/>
              <a:ext cx="2514168" cy="20810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文本框 8"/>
            <p:cNvSpPr txBox="1"/>
            <p:nvPr/>
          </p:nvSpPr>
          <p:spPr>
            <a:xfrm>
              <a:off x="1056202" y="4203879"/>
              <a:ext cx="2273299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8-14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倍字间距。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177189" y="3791458"/>
              <a:ext cx="2031325" cy="4524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8565">
                <a:lnSpc>
                  <a:spcPct val="130000"/>
                </a:lnSpc>
                <a:defRPr/>
              </a:pPr>
              <a:r>
                <a:rPr lang="zh-CN" altLang="en-US" b="1" kern="0" dirty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b="1" kern="0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25" name="组 24"/>
          <p:cNvGrpSpPr/>
          <p:nvPr/>
        </p:nvGrpSpPr>
        <p:grpSpPr>
          <a:xfrm>
            <a:off x="2044884" y="2478521"/>
            <a:ext cx="186296" cy="1060062"/>
            <a:chOff x="1933903" y="2559147"/>
            <a:chExt cx="241738" cy="1375538"/>
          </a:xfrm>
        </p:grpSpPr>
        <p:sp>
          <p:nvSpPr>
            <p:cNvPr id="22" name="椭圆 21"/>
            <p:cNvSpPr/>
            <p:nvPr/>
          </p:nvSpPr>
          <p:spPr>
            <a:xfrm>
              <a:off x="1933903" y="3692947"/>
              <a:ext cx="241738" cy="2417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24" name="直线连接符 23"/>
            <p:cNvCxnSpPr>
              <a:stCxn id="22" idx="0"/>
            </p:cNvCxnSpPr>
            <p:nvPr/>
          </p:nvCxnSpPr>
          <p:spPr>
            <a:xfrm flipV="1">
              <a:off x="2054772" y="2559147"/>
              <a:ext cx="17294" cy="113380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 27"/>
          <p:cNvGrpSpPr/>
          <p:nvPr/>
        </p:nvGrpSpPr>
        <p:grpSpPr>
          <a:xfrm>
            <a:off x="3496485" y="3587945"/>
            <a:ext cx="2514168" cy="2081049"/>
            <a:chOff x="881423" y="3587945"/>
            <a:chExt cx="2514168" cy="2081049"/>
          </a:xfrm>
        </p:grpSpPr>
        <p:sp>
          <p:nvSpPr>
            <p:cNvPr id="29" name="矩形 28"/>
            <p:cNvSpPr/>
            <p:nvPr/>
          </p:nvSpPr>
          <p:spPr>
            <a:xfrm>
              <a:off x="881423" y="3587945"/>
              <a:ext cx="2514168" cy="208104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文本框 8"/>
            <p:cNvSpPr txBox="1"/>
            <p:nvPr/>
          </p:nvSpPr>
          <p:spPr>
            <a:xfrm>
              <a:off x="1056202" y="4203879"/>
              <a:ext cx="2273299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8-14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倍字间距。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177189" y="3791458"/>
              <a:ext cx="2031325" cy="4524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8565">
                <a:lnSpc>
                  <a:spcPct val="130000"/>
                </a:lnSpc>
                <a:defRPr/>
              </a:pPr>
              <a:r>
                <a:rPr lang="zh-CN" altLang="en-US" b="1" kern="0" dirty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b="1" kern="0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32" name="组 31"/>
          <p:cNvGrpSpPr/>
          <p:nvPr/>
        </p:nvGrpSpPr>
        <p:grpSpPr>
          <a:xfrm>
            <a:off x="4660421" y="2478521"/>
            <a:ext cx="186296" cy="1060062"/>
            <a:chOff x="1933903" y="2559147"/>
            <a:chExt cx="241738" cy="1375538"/>
          </a:xfrm>
        </p:grpSpPr>
        <p:sp>
          <p:nvSpPr>
            <p:cNvPr id="33" name="椭圆 32"/>
            <p:cNvSpPr/>
            <p:nvPr/>
          </p:nvSpPr>
          <p:spPr>
            <a:xfrm>
              <a:off x="1933903" y="3692947"/>
              <a:ext cx="241738" cy="24173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34" name="直线连接符 33"/>
            <p:cNvCxnSpPr/>
            <p:nvPr/>
          </p:nvCxnSpPr>
          <p:spPr>
            <a:xfrm flipV="1">
              <a:off x="2054772" y="2559147"/>
              <a:ext cx="17294" cy="1133800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 34"/>
          <p:cNvGrpSpPr/>
          <p:nvPr/>
        </p:nvGrpSpPr>
        <p:grpSpPr>
          <a:xfrm>
            <a:off x="6142163" y="3587945"/>
            <a:ext cx="2514168" cy="2081049"/>
            <a:chOff x="881423" y="3587945"/>
            <a:chExt cx="2514168" cy="2081049"/>
          </a:xfrm>
        </p:grpSpPr>
        <p:sp>
          <p:nvSpPr>
            <p:cNvPr id="36" name="矩形 35"/>
            <p:cNvSpPr/>
            <p:nvPr/>
          </p:nvSpPr>
          <p:spPr>
            <a:xfrm>
              <a:off x="881423" y="3587945"/>
              <a:ext cx="2514168" cy="20810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7" name="文本框 8"/>
            <p:cNvSpPr txBox="1"/>
            <p:nvPr/>
          </p:nvSpPr>
          <p:spPr>
            <a:xfrm>
              <a:off x="1056202" y="4203879"/>
              <a:ext cx="2273299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8-14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倍字间距。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177189" y="3791458"/>
              <a:ext cx="2031325" cy="4524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8565">
                <a:lnSpc>
                  <a:spcPct val="130000"/>
                </a:lnSpc>
                <a:defRPr/>
              </a:pPr>
              <a:r>
                <a:rPr lang="zh-CN" altLang="en-US" b="1" kern="0" dirty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b="1" kern="0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39" name="组 38"/>
          <p:cNvGrpSpPr/>
          <p:nvPr/>
        </p:nvGrpSpPr>
        <p:grpSpPr>
          <a:xfrm>
            <a:off x="7306099" y="2478521"/>
            <a:ext cx="186296" cy="1060062"/>
            <a:chOff x="1933903" y="2559147"/>
            <a:chExt cx="241738" cy="1375538"/>
          </a:xfrm>
        </p:grpSpPr>
        <p:sp>
          <p:nvSpPr>
            <p:cNvPr id="40" name="椭圆 39"/>
            <p:cNvSpPr/>
            <p:nvPr/>
          </p:nvSpPr>
          <p:spPr>
            <a:xfrm>
              <a:off x="1933903" y="3692947"/>
              <a:ext cx="241738" cy="24173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41" name="直线连接符 40"/>
            <p:cNvCxnSpPr/>
            <p:nvPr/>
          </p:nvCxnSpPr>
          <p:spPr>
            <a:xfrm flipV="1">
              <a:off x="2054772" y="2559147"/>
              <a:ext cx="17294" cy="11338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 41"/>
          <p:cNvGrpSpPr/>
          <p:nvPr/>
        </p:nvGrpSpPr>
        <p:grpSpPr>
          <a:xfrm>
            <a:off x="8771028" y="3587945"/>
            <a:ext cx="2514168" cy="2081049"/>
            <a:chOff x="881423" y="3587945"/>
            <a:chExt cx="2514168" cy="2081049"/>
          </a:xfrm>
        </p:grpSpPr>
        <p:sp>
          <p:nvSpPr>
            <p:cNvPr id="43" name="矩形 42"/>
            <p:cNvSpPr/>
            <p:nvPr/>
          </p:nvSpPr>
          <p:spPr>
            <a:xfrm>
              <a:off x="881423" y="3587945"/>
              <a:ext cx="2514168" cy="208104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4" name="文本框 8"/>
            <p:cNvSpPr txBox="1"/>
            <p:nvPr/>
          </p:nvSpPr>
          <p:spPr>
            <a:xfrm>
              <a:off x="1056202" y="4203879"/>
              <a:ext cx="2273299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8-14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倍字间距。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177189" y="3791458"/>
              <a:ext cx="2031325" cy="4524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8565">
                <a:lnSpc>
                  <a:spcPct val="130000"/>
                </a:lnSpc>
                <a:defRPr/>
              </a:pPr>
              <a:r>
                <a:rPr lang="zh-CN" altLang="en-US" b="1" kern="0" dirty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b="1" kern="0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46" name="组 45"/>
          <p:cNvGrpSpPr/>
          <p:nvPr/>
        </p:nvGrpSpPr>
        <p:grpSpPr>
          <a:xfrm>
            <a:off x="9934964" y="2478521"/>
            <a:ext cx="186296" cy="1060062"/>
            <a:chOff x="1933903" y="2559147"/>
            <a:chExt cx="241738" cy="1375538"/>
          </a:xfrm>
        </p:grpSpPr>
        <p:sp>
          <p:nvSpPr>
            <p:cNvPr id="47" name="椭圆 46"/>
            <p:cNvSpPr/>
            <p:nvPr/>
          </p:nvSpPr>
          <p:spPr>
            <a:xfrm>
              <a:off x="1933903" y="3692947"/>
              <a:ext cx="241738" cy="24173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48" name="直线连接符 47"/>
            <p:cNvCxnSpPr/>
            <p:nvPr/>
          </p:nvCxnSpPr>
          <p:spPr>
            <a:xfrm flipV="1">
              <a:off x="2054772" y="2559147"/>
              <a:ext cx="17294" cy="113380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277110" y="2062480"/>
            <a:ext cx="7070090" cy="2596515"/>
            <a:chOff x="3663" y="3356"/>
            <a:chExt cx="11134" cy="4089"/>
          </a:xfrm>
        </p:grpSpPr>
        <p:grpSp>
          <p:nvGrpSpPr>
            <p:cNvPr id="7" name="组合 6"/>
            <p:cNvGrpSpPr/>
            <p:nvPr/>
          </p:nvGrpSpPr>
          <p:grpSpPr>
            <a:xfrm>
              <a:off x="8309" y="4013"/>
              <a:ext cx="6488" cy="2774"/>
              <a:chOff x="6293" y="2761"/>
              <a:chExt cx="4444" cy="1900"/>
            </a:xfrm>
          </p:grpSpPr>
          <p:sp>
            <p:nvSpPr>
              <p:cNvPr id="3" name="文本框 2"/>
              <p:cNvSpPr txBox="1"/>
              <p:nvPr/>
            </p:nvSpPr>
            <p:spPr>
              <a:xfrm>
                <a:off x="6685" y="4032"/>
                <a:ext cx="3330" cy="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kumimoji="1" lang="en-US" altLang="zh-CN" sz="3200" dirty="0">
                    <a:solidFill>
                      <a:srgbClr val="D08B00"/>
                    </a:solidFill>
                    <a:effectLst>
                      <a:innerShdw blurRad="63500" dist="63500" dir="16200000">
                        <a:prstClr val="black">
                          <a:alpha val="20000"/>
                        </a:prstClr>
                      </a:innerShdw>
                    </a:effectLst>
                    <a:latin typeface="+mj-lt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PART FOUR</a:t>
                </a:r>
                <a:endParaRPr kumimoji="1" lang="en-US" altLang="zh-CN" sz="3200" dirty="0">
                  <a:solidFill>
                    <a:srgbClr val="D08B00"/>
                  </a:solidFill>
                  <a:effectLst>
                    <a:innerShdw blurRad="63500" dist="63500" dir="16200000">
                      <a:prstClr val="black">
                        <a:alpha val="20000"/>
                      </a:prstClr>
                    </a:innerShdw>
                  </a:effectLst>
                  <a:latin typeface="+mj-lt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60" name="矩形 39"/>
              <p:cNvSpPr>
                <a:spLocks noChangeArrowheads="1"/>
              </p:cNvSpPr>
              <p:nvPr/>
            </p:nvSpPr>
            <p:spPr bwMode="auto">
              <a:xfrm>
                <a:off x="6293" y="2761"/>
                <a:ext cx="4444" cy="1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750"/>
                  </a:spcBef>
                </a:pPr>
                <a:r>
                  <a:rPr lang="en-US" altLang="zh-CN" sz="4400" b="1" dirty="0" smtClean="0">
                    <a:solidFill>
                      <a:srgbClr val="D08B00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【 </a:t>
                </a:r>
                <a:r>
                  <a:rPr lang="zh-CN" altLang="en-US" sz="4400" b="1" dirty="0" smtClean="0">
                    <a:solidFill>
                      <a:srgbClr val="D08B00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新年计划</a:t>
                </a:r>
                <a:r>
                  <a:rPr lang="en-US" altLang="zh-CN" sz="4400" b="1" dirty="0" smtClean="0">
                    <a:solidFill>
                      <a:srgbClr val="D08B00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】</a:t>
                </a:r>
                <a:endParaRPr lang="en-US" altLang="zh-CN" sz="4400" b="1" dirty="0" smtClean="0">
                  <a:solidFill>
                    <a:srgbClr val="D08B00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3663" y="3356"/>
              <a:ext cx="4081" cy="4089"/>
              <a:chOff x="2050520" y="1494216"/>
              <a:chExt cx="1747310" cy="1750843"/>
            </a:xfrm>
          </p:grpSpPr>
          <p:grpSp>
            <p:nvGrpSpPr>
              <p:cNvPr id="54" name="Group 40"/>
              <p:cNvGrpSpPr/>
              <p:nvPr/>
            </p:nvGrpSpPr>
            <p:grpSpPr>
              <a:xfrm>
                <a:off x="2050520" y="1494216"/>
                <a:ext cx="1747310" cy="1750843"/>
                <a:chOff x="3692576" y="1742634"/>
                <a:chExt cx="2790379" cy="2796023"/>
              </a:xfrm>
            </p:grpSpPr>
            <p:grpSp>
              <p:nvGrpSpPr>
                <p:cNvPr id="56" name="组合 79"/>
                <p:cNvGrpSpPr/>
                <p:nvPr/>
              </p:nvGrpSpPr>
              <p:grpSpPr bwMode="auto">
                <a:xfrm>
                  <a:off x="3692576" y="1742634"/>
                  <a:ext cx="2790379" cy="2796023"/>
                  <a:chOff x="6379729" y="2488774"/>
                  <a:chExt cx="2513016" cy="2513016"/>
                </a:xfrm>
              </p:grpSpPr>
              <p:sp>
                <p:nvSpPr>
                  <p:cNvPr id="58" name="任意多边形 82"/>
                  <p:cNvSpPr/>
                  <p:nvPr/>
                </p:nvSpPr>
                <p:spPr>
                  <a:xfrm rot="3738964">
                    <a:off x="6379729" y="2488774"/>
                    <a:ext cx="2513016" cy="251301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7000">
                        <a:srgbClr val="FFFFFF"/>
                      </a:gs>
                      <a:gs pos="88000">
                        <a:srgbClr val="FFFFFF">
                          <a:lumMod val="72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outerShdw blurRad="127000" dist="63500" dir="7380000" sx="102000" sy="102000" algn="tr" rotWithShape="0">
                      <a:prstClr val="black">
                        <a:alpha val="39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kern="0">
                      <a:solidFill>
                        <a:srgbClr val="FFFFFF"/>
                      </a:solidFill>
                      <a:latin typeface="Arial" panose="020B0604020202020204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59" name="任意多边形 83"/>
                  <p:cNvSpPr/>
                  <p:nvPr/>
                </p:nvSpPr>
                <p:spPr>
                  <a:xfrm rot="16377237">
                    <a:off x="6409519" y="2506881"/>
                    <a:ext cx="2476803" cy="2476800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kern="0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57" name="椭圆 80"/>
                <p:cNvSpPr/>
                <p:nvPr/>
              </p:nvSpPr>
              <p:spPr bwMode="auto">
                <a:xfrm>
                  <a:off x="4101618" y="2137561"/>
                  <a:ext cx="2016471" cy="2020558"/>
                </a:xfrm>
                <a:prstGeom prst="ellipse">
                  <a:avLst/>
                </a:prstGeom>
                <a:solidFill>
                  <a:srgbClr val="D08B00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25400" dir="18660000">
                    <a:prstClr val="black">
                      <a:alpha val="35000"/>
                    </a:prstClr>
                  </a:innerShdw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23" name="KSO_Shape"/>
              <p:cNvSpPr/>
              <p:nvPr/>
            </p:nvSpPr>
            <p:spPr bwMode="auto">
              <a:xfrm>
                <a:off x="2506004" y="2087000"/>
                <a:ext cx="836342" cy="574285"/>
              </a:xfrm>
              <a:custGeom>
                <a:avLst/>
                <a:gdLst>
                  <a:gd name="T0" fmla="*/ 2147483646 w 112"/>
                  <a:gd name="T1" fmla="*/ 2147483646 h 77"/>
                  <a:gd name="T2" fmla="*/ 2147483646 w 112"/>
                  <a:gd name="T3" fmla="*/ 2147483646 h 77"/>
                  <a:gd name="T4" fmla="*/ 2147483646 w 112"/>
                  <a:gd name="T5" fmla="*/ 2147483646 h 77"/>
                  <a:gd name="T6" fmla="*/ 2147483646 w 112"/>
                  <a:gd name="T7" fmla="*/ 2147483646 h 77"/>
                  <a:gd name="T8" fmla="*/ 2147483646 w 112"/>
                  <a:gd name="T9" fmla="*/ 2147483646 h 77"/>
                  <a:gd name="T10" fmla="*/ 0 w 112"/>
                  <a:gd name="T11" fmla="*/ 2147483646 h 77"/>
                  <a:gd name="T12" fmla="*/ 2147483646 w 112"/>
                  <a:gd name="T13" fmla="*/ 2147483646 h 77"/>
                  <a:gd name="T14" fmla="*/ 2147483646 w 112"/>
                  <a:gd name="T15" fmla="*/ 2147483646 h 77"/>
                  <a:gd name="T16" fmla="*/ 2147483646 w 112"/>
                  <a:gd name="T17" fmla="*/ 2147483646 h 77"/>
                  <a:gd name="T18" fmla="*/ 2147483646 w 112"/>
                  <a:gd name="T19" fmla="*/ 2147483646 h 77"/>
                  <a:gd name="T20" fmla="*/ 2147483646 w 112"/>
                  <a:gd name="T21" fmla="*/ 2147483646 h 77"/>
                  <a:gd name="T22" fmla="*/ 2147483646 w 112"/>
                  <a:gd name="T23" fmla="*/ 2147483646 h 77"/>
                  <a:gd name="T24" fmla="*/ 2147483646 w 112"/>
                  <a:gd name="T25" fmla="*/ 2147483646 h 77"/>
                  <a:gd name="T26" fmla="*/ 2147483646 w 112"/>
                  <a:gd name="T27" fmla="*/ 2147483646 h 77"/>
                  <a:gd name="T28" fmla="*/ 2147483646 w 112"/>
                  <a:gd name="T29" fmla="*/ 2147483646 h 77"/>
                  <a:gd name="T30" fmla="*/ 2147483646 w 112"/>
                  <a:gd name="T31" fmla="*/ 2147483646 h 77"/>
                  <a:gd name="T32" fmla="*/ 2147483646 w 112"/>
                  <a:gd name="T33" fmla="*/ 2147483646 h 77"/>
                  <a:gd name="T34" fmla="*/ 2147483646 w 112"/>
                  <a:gd name="T35" fmla="*/ 2147483646 h 77"/>
                  <a:gd name="T36" fmla="*/ 2147483646 w 112"/>
                  <a:gd name="T37" fmla="*/ 2147483646 h 77"/>
                  <a:gd name="T38" fmla="*/ 2147483646 w 112"/>
                  <a:gd name="T39" fmla="*/ 2147483646 h 77"/>
                  <a:gd name="T40" fmla="*/ 2147483646 w 112"/>
                  <a:gd name="T41" fmla="*/ 2147483646 h 77"/>
                  <a:gd name="T42" fmla="*/ 2147483646 w 112"/>
                  <a:gd name="T43" fmla="*/ 2147483646 h 77"/>
                  <a:gd name="T44" fmla="*/ 2147483646 w 112"/>
                  <a:gd name="T45" fmla="*/ 2147483646 h 77"/>
                  <a:gd name="T46" fmla="*/ 2147483646 w 112"/>
                  <a:gd name="T47" fmla="*/ 2147483646 h 77"/>
                  <a:gd name="T48" fmla="*/ 2147483646 w 112"/>
                  <a:gd name="T49" fmla="*/ 2147483646 h 77"/>
                  <a:gd name="T50" fmla="*/ 2147483646 w 112"/>
                  <a:gd name="T51" fmla="*/ 2147483646 h 77"/>
                  <a:gd name="T52" fmla="*/ 2147483646 w 112"/>
                  <a:gd name="T53" fmla="*/ 2147483646 h 77"/>
                  <a:gd name="T54" fmla="*/ 2147483646 w 112"/>
                  <a:gd name="T55" fmla="*/ 2147483646 h 77"/>
                  <a:gd name="T56" fmla="*/ 2147483646 w 112"/>
                  <a:gd name="T57" fmla="*/ 2147483646 h 77"/>
                  <a:gd name="T58" fmla="*/ 2147483646 w 112"/>
                  <a:gd name="T59" fmla="*/ 2147483646 h 77"/>
                  <a:gd name="T60" fmla="*/ 2147483646 w 112"/>
                  <a:gd name="T61" fmla="*/ 2147483646 h 77"/>
                  <a:gd name="T62" fmla="*/ 2147483646 w 112"/>
                  <a:gd name="T63" fmla="*/ 2147483646 h 77"/>
                  <a:gd name="T64" fmla="*/ 2147483646 w 112"/>
                  <a:gd name="T65" fmla="*/ 2147483646 h 77"/>
                  <a:gd name="T66" fmla="*/ 2147483646 w 112"/>
                  <a:gd name="T67" fmla="*/ 2147483646 h 77"/>
                  <a:gd name="T68" fmla="*/ 2147483646 w 112"/>
                  <a:gd name="T69" fmla="*/ 2147483646 h 77"/>
                  <a:gd name="T70" fmla="*/ 2147483646 w 112"/>
                  <a:gd name="T71" fmla="*/ 2147483646 h 77"/>
                  <a:gd name="T72" fmla="*/ 2147483646 w 112"/>
                  <a:gd name="T73" fmla="*/ 2147483646 h 77"/>
                  <a:gd name="T74" fmla="*/ 2147483646 w 112"/>
                  <a:gd name="T75" fmla="*/ 2147483646 h 77"/>
                  <a:gd name="T76" fmla="*/ 2147483646 w 112"/>
                  <a:gd name="T77" fmla="*/ 2147483646 h 77"/>
                  <a:gd name="T78" fmla="*/ 2147483646 w 112"/>
                  <a:gd name="T79" fmla="*/ 2147483646 h 77"/>
                  <a:gd name="T80" fmla="*/ 2147483646 w 112"/>
                  <a:gd name="T81" fmla="*/ 2147483646 h 77"/>
                  <a:gd name="T82" fmla="*/ 2147483646 w 112"/>
                  <a:gd name="T83" fmla="*/ 2147483646 h 77"/>
                  <a:gd name="T84" fmla="*/ 2147483646 w 112"/>
                  <a:gd name="T85" fmla="*/ 2147483646 h 77"/>
                  <a:gd name="T86" fmla="*/ 2147483646 w 112"/>
                  <a:gd name="T87" fmla="*/ 2147483646 h 7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2" h="77">
                    <a:moveTo>
                      <a:pt x="56" y="0"/>
                    </a:moveTo>
                    <a:cubicBezTo>
                      <a:pt x="62" y="0"/>
                      <a:pt x="66" y="4"/>
                      <a:pt x="66" y="10"/>
                    </a:cubicBezTo>
                    <a:cubicBezTo>
                      <a:pt x="66" y="15"/>
                      <a:pt x="62" y="20"/>
                      <a:pt x="56" y="20"/>
                    </a:cubicBezTo>
                    <a:cubicBezTo>
                      <a:pt x="51" y="20"/>
                      <a:pt x="46" y="15"/>
                      <a:pt x="46" y="10"/>
                    </a:cubicBezTo>
                    <a:cubicBezTo>
                      <a:pt x="46" y="4"/>
                      <a:pt x="51" y="0"/>
                      <a:pt x="56" y="0"/>
                    </a:cubicBezTo>
                    <a:close/>
                    <a:moveTo>
                      <a:pt x="15" y="49"/>
                    </a:moveTo>
                    <a:cubicBezTo>
                      <a:pt x="15" y="66"/>
                      <a:pt x="15" y="66"/>
                      <a:pt x="15" y="66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1"/>
                      <a:pt x="1" y="29"/>
                      <a:pt x="4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30"/>
                      <a:pt x="13" y="30"/>
                      <a:pt x="13" y="31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5" y="49"/>
                      <a:pt x="15" y="49"/>
                      <a:pt x="15" y="49"/>
                    </a:cubicBezTo>
                    <a:close/>
                    <a:moveTo>
                      <a:pt x="10" y="15"/>
                    </a:moveTo>
                    <a:cubicBezTo>
                      <a:pt x="13" y="15"/>
                      <a:pt x="16" y="18"/>
                      <a:pt x="16" y="22"/>
                    </a:cubicBezTo>
                    <a:cubicBezTo>
                      <a:pt x="16" y="23"/>
                      <a:pt x="16" y="24"/>
                      <a:pt x="15" y="25"/>
                    </a:cubicBezTo>
                    <a:cubicBezTo>
                      <a:pt x="15" y="26"/>
                      <a:pt x="15" y="26"/>
                      <a:pt x="14" y="26"/>
                    </a:cubicBezTo>
                    <a:cubicBezTo>
                      <a:pt x="13" y="27"/>
                      <a:pt x="12" y="28"/>
                      <a:pt x="10" y="28"/>
                    </a:cubicBezTo>
                    <a:cubicBezTo>
                      <a:pt x="6" y="28"/>
                      <a:pt x="3" y="25"/>
                      <a:pt x="3" y="22"/>
                    </a:cubicBezTo>
                    <a:cubicBezTo>
                      <a:pt x="3" y="18"/>
                      <a:pt x="6" y="15"/>
                      <a:pt x="10" y="15"/>
                    </a:cubicBezTo>
                    <a:close/>
                    <a:moveTo>
                      <a:pt x="96" y="49"/>
                    </a:moveTo>
                    <a:cubicBezTo>
                      <a:pt x="96" y="66"/>
                      <a:pt x="96" y="66"/>
                      <a:pt x="96" y="66"/>
                    </a:cubicBezTo>
                    <a:cubicBezTo>
                      <a:pt x="101" y="66"/>
                      <a:pt x="101" y="66"/>
                      <a:pt x="101" y="66"/>
                    </a:cubicBezTo>
                    <a:cubicBezTo>
                      <a:pt x="101" y="52"/>
                      <a:pt x="101" y="52"/>
                      <a:pt x="101" y="52"/>
                    </a:cubicBezTo>
                    <a:cubicBezTo>
                      <a:pt x="102" y="52"/>
                      <a:pt x="102" y="52"/>
                      <a:pt x="102" y="52"/>
                    </a:cubicBezTo>
                    <a:cubicBezTo>
                      <a:pt x="102" y="66"/>
                      <a:pt x="102" y="66"/>
                      <a:pt x="102" y="66"/>
                    </a:cubicBezTo>
                    <a:cubicBezTo>
                      <a:pt x="107" y="66"/>
                      <a:pt x="107" y="66"/>
                      <a:pt x="107" y="66"/>
                    </a:cubicBezTo>
                    <a:cubicBezTo>
                      <a:pt x="107" y="49"/>
                      <a:pt x="107" y="49"/>
                      <a:pt x="107" y="49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12" y="46"/>
                      <a:pt x="112" y="46"/>
                      <a:pt x="112" y="46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2" y="31"/>
                      <a:pt x="110" y="29"/>
                      <a:pt x="107" y="29"/>
                    </a:cubicBezTo>
                    <a:cubicBezTo>
                      <a:pt x="98" y="29"/>
                      <a:pt x="98" y="29"/>
                      <a:pt x="98" y="29"/>
                    </a:cubicBezTo>
                    <a:cubicBezTo>
                      <a:pt x="98" y="30"/>
                      <a:pt x="98" y="30"/>
                      <a:pt x="98" y="31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96" y="49"/>
                      <a:pt x="96" y="49"/>
                      <a:pt x="96" y="49"/>
                    </a:cubicBezTo>
                    <a:close/>
                    <a:moveTo>
                      <a:pt x="101" y="15"/>
                    </a:moveTo>
                    <a:cubicBezTo>
                      <a:pt x="98" y="15"/>
                      <a:pt x="95" y="18"/>
                      <a:pt x="95" y="22"/>
                    </a:cubicBezTo>
                    <a:cubicBezTo>
                      <a:pt x="95" y="23"/>
                      <a:pt x="95" y="24"/>
                      <a:pt x="96" y="25"/>
                    </a:cubicBezTo>
                    <a:cubicBezTo>
                      <a:pt x="96" y="26"/>
                      <a:pt x="97" y="26"/>
                      <a:pt x="97" y="26"/>
                    </a:cubicBezTo>
                    <a:cubicBezTo>
                      <a:pt x="98" y="27"/>
                      <a:pt x="100" y="28"/>
                      <a:pt x="101" y="28"/>
                    </a:cubicBezTo>
                    <a:cubicBezTo>
                      <a:pt x="105" y="28"/>
                      <a:pt x="108" y="25"/>
                      <a:pt x="108" y="22"/>
                    </a:cubicBezTo>
                    <a:cubicBezTo>
                      <a:pt x="108" y="18"/>
                      <a:pt x="105" y="15"/>
                      <a:pt x="101" y="15"/>
                    </a:cubicBezTo>
                    <a:close/>
                    <a:moveTo>
                      <a:pt x="75" y="51"/>
                    </a:moveTo>
                    <a:cubicBezTo>
                      <a:pt x="75" y="72"/>
                      <a:pt x="75" y="72"/>
                      <a:pt x="75" y="72"/>
                    </a:cubicBezTo>
                    <a:cubicBezTo>
                      <a:pt x="80" y="72"/>
                      <a:pt x="80" y="72"/>
                      <a:pt x="80" y="72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2" y="54"/>
                      <a:pt x="82" y="54"/>
                      <a:pt x="82" y="54"/>
                    </a:cubicBezTo>
                    <a:cubicBezTo>
                      <a:pt x="82" y="72"/>
                      <a:pt x="82" y="72"/>
                      <a:pt x="82" y="72"/>
                    </a:cubicBezTo>
                    <a:cubicBezTo>
                      <a:pt x="87" y="72"/>
                      <a:pt x="87" y="72"/>
                      <a:pt x="87" y="72"/>
                    </a:cubicBezTo>
                    <a:cubicBezTo>
                      <a:pt x="87" y="51"/>
                      <a:pt x="87" y="51"/>
                      <a:pt x="87" y="51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7" y="36"/>
                      <a:pt x="87" y="36"/>
                      <a:pt x="87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94" y="47"/>
                      <a:pt x="94" y="47"/>
                      <a:pt x="94" y="47"/>
                    </a:cubicBezTo>
                    <a:cubicBezTo>
                      <a:pt x="94" y="31"/>
                      <a:pt x="94" y="31"/>
                      <a:pt x="94" y="31"/>
                    </a:cubicBezTo>
                    <a:cubicBezTo>
                      <a:pt x="94" y="28"/>
                      <a:pt x="91" y="26"/>
                      <a:pt x="88" y="26"/>
                    </a:cubicBezTo>
                    <a:cubicBezTo>
                      <a:pt x="77" y="26"/>
                      <a:pt x="77" y="26"/>
                      <a:pt x="77" y="26"/>
                    </a:cubicBezTo>
                    <a:cubicBezTo>
                      <a:pt x="77" y="27"/>
                      <a:pt x="77" y="28"/>
                      <a:pt x="77" y="28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5" y="51"/>
                      <a:pt x="75" y="51"/>
                      <a:pt x="75" y="51"/>
                    </a:cubicBezTo>
                    <a:close/>
                    <a:moveTo>
                      <a:pt x="65" y="47"/>
                    </a:move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4" y="50"/>
                      <a:pt x="64" y="50"/>
                      <a:pt x="64" y="50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57" y="77"/>
                      <a:pt x="57" y="77"/>
                      <a:pt x="57" y="77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55" y="77"/>
                      <a:pt x="55" y="77"/>
                      <a:pt x="55" y="77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48" y="50"/>
                      <a:pt x="48" y="50"/>
                      <a:pt x="48" y="50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7" y="47"/>
                      <a:pt x="47" y="47"/>
                      <a:pt x="47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4"/>
                      <a:pt x="44" y="21"/>
                      <a:pt x="47" y="21"/>
                    </a:cubicBezTo>
                    <a:cubicBezTo>
                      <a:pt x="66" y="21"/>
                      <a:pt x="46" y="21"/>
                      <a:pt x="65" y="21"/>
                    </a:cubicBezTo>
                    <a:cubicBezTo>
                      <a:pt x="69" y="21"/>
                      <a:pt x="71" y="24"/>
                      <a:pt x="71" y="27"/>
                    </a:cubicBezTo>
                    <a:cubicBezTo>
                      <a:pt x="71" y="47"/>
                      <a:pt x="71" y="47"/>
                      <a:pt x="71" y="47"/>
                    </a:cubicBezTo>
                    <a:cubicBezTo>
                      <a:pt x="70" y="47"/>
                      <a:pt x="68" y="47"/>
                      <a:pt x="65" y="47"/>
                    </a:cubicBezTo>
                    <a:close/>
                    <a:moveTo>
                      <a:pt x="37" y="51"/>
                    </a:moveTo>
                    <a:cubicBezTo>
                      <a:pt x="37" y="72"/>
                      <a:pt x="37" y="72"/>
                      <a:pt x="37" y="72"/>
                    </a:cubicBezTo>
                    <a:cubicBezTo>
                      <a:pt x="31" y="72"/>
                      <a:pt x="31" y="72"/>
                      <a:pt x="31" y="72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28"/>
                      <a:pt x="20" y="26"/>
                      <a:pt x="23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7"/>
                      <a:pt x="35" y="28"/>
                      <a:pt x="35" y="28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7" y="51"/>
                      <a:pt x="37" y="51"/>
                      <a:pt x="37" y="51"/>
                    </a:cubicBezTo>
                    <a:close/>
                    <a:moveTo>
                      <a:pt x="31" y="9"/>
                    </a:moveTo>
                    <a:cubicBezTo>
                      <a:pt x="35" y="9"/>
                      <a:pt x="39" y="12"/>
                      <a:pt x="39" y="17"/>
                    </a:cubicBezTo>
                    <a:cubicBezTo>
                      <a:pt x="39" y="19"/>
                      <a:pt x="38" y="20"/>
                      <a:pt x="37" y="22"/>
                    </a:cubicBezTo>
                    <a:cubicBezTo>
                      <a:pt x="37" y="22"/>
                      <a:pt x="37" y="22"/>
                      <a:pt x="37" y="23"/>
                    </a:cubicBezTo>
                    <a:cubicBezTo>
                      <a:pt x="35" y="24"/>
                      <a:pt x="33" y="25"/>
                      <a:pt x="31" y="25"/>
                    </a:cubicBezTo>
                    <a:cubicBezTo>
                      <a:pt x="26" y="25"/>
                      <a:pt x="22" y="21"/>
                      <a:pt x="22" y="17"/>
                    </a:cubicBezTo>
                    <a:cubicBezTo>
                      <a:pt x="22" y="12"/>
                      <a:pt x="26" y="9"/>
                      <a:pt x="31" y="9"/>
                    </a:cubicBezTo>
                    <a:close/>
                    <a:moveTo>
                      <a:pt x="81" y="9"/>
                    </a:moveTo>
                    <a:cubicBezTo>
                      <a:pt x="76" y="9"/>
                      <a:pt x="73" y="12"/>
                      <a:pt x="73" y="17"/>
                    </a:cubicBezTo>
                    <a:cubicBezTo>
                      <a:pt x="73" y="19"/>
                      <a:pt x="73" y="20"/>
                      <a:pt x="74" y="22"/>
                    </a:cubicBezTo>
                    <a:cubicBezTo>
                      <a:pt x="75" y="22"/>
                      <a:pt x="75" y="22"/>
                      <a:pt x="75" y="23"/>
                    </a:cubicBezTo>
                    <a:cubicBezTo>
                      <a:pt x="77" y="24"/>
                      <a:pt x="79" y="25"/>
                      <a:pt x="81" y="25"/>
                    </a:cubicBezTo>
                    <a:cubicBezTo>
                      <a:pt x="85" y="25"/>
                      <a:pt x="89" y="21"/>
                      <a:pt x="89" y="17"/>
                    </a:cubicBezTo>
                    <a:cubicBezTo>
                      <a:pt x="89" y="12"/>
                      <a:pt x="85" y="9"/>
                      <a:pt x="81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 dirty="0">
                  <a:solidFill>
                    <a:srgbClr val="FFFFFF"/>
                  </a:solidFill>
                  <a:ea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接箭头连接符 9"/>
          <p:cNvCxnSpPr/>
          <p:nvPr/>
        </p:nvCxnSpPr>
        <p:spPr>
          <a:xfrm>
            <a:off x="0" y="3429000"/>
            <a:ext cx="12192000" cy="0"/>
          </a:xfrm>
          <a:prstGeom prst="straightConnector1">
            <a:avLst/>
          </a:prstGeom>
          <a:ln w="28575">
            <a:solidFill>
              <a:schemeClr val="bg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组 68"/>
          <p:cNvGrpSpPr/>
          <p:nvPr/>
        </p:nvGrpSpPr>
        <p:grpSpPr>
          <a:xfrm>
            <a:off x="408642" y="1378428"/>
            <a:ext cx="1620957" cy="3748359"/>
            <a:chOff x="408642" y="1378428"/>
            <a:chExt cx="1620957" cy="3748359"/>
          </a:xfrm>
        </p:grpSpPr>
        <p:sp>
          <p:nvSpPr>
            <p:cNvPr id="31" name="椭圆 30"/>
            <p:cNvSpPr>
              <a:spLocks noChangeAspect="1"/>
            </p:cNvSpPr>
            <p:nvPr/>
          </p:nvSpPr>
          <p:spPr>
            <a:xfrm>
              <a:off x="920457" y="3132962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</a:rPr>
                <a:t>01</a:t>
              </a:r>
              <a:endParaRPr 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35" name="椭圆 34"/>
            <p:cNvSpPr>
              <a:spLocks noChangeAspect="1"/>
            </p:cNvSpPr>
            <p:nvPr/>
          </p:nvSpPr>
          <p:spPr>
            <a:xfrm>
              <a:off x="920457" y="1836818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89"/>
            <p:cNvSpPr>
              <a:spLocks noChangeAspect="1" noEditPoints="1"/>
            </p:cNvSpPr>
            <p:nvPr/>
          </p:nvSpPr>
          <p:spPr bwMode="auto">
            <a:xfrm>
              <a:off x="1096315" y="2034850"/>
              <a:ext cx="224348" cy="180000"/>
            </a:xfrm>
            <a:custGeom>
              <a:avLst/>
              <a:gdLst>
                <a:gd name="T0" fmla="*/ 51 w 173"/>
                <a:gd name="T1" fmla="*/ 35 h 137"/>
                <a:gd name="T2" fmla="*/ 65 w 173"/>
                <a:gd name="T3" fmla="*/ 76 h 137"/>
                <a:gd name="T4" fmla="*/ 136 w 173"/>
                <a:gd name="T5" fmla="*/ 72 h 137"/>
                <a:gd name="T6" fmla="*/ 151 w 173"/>
                <a:gd name="T7" fmla="*/ 35 h 137"/>
                <a:gd name="T8" fmla="*/ 51 w 173"/>
                <a:gd name="T9" fmla="*/ 35 h 137"/>
                <a:gd name="T10" fmla="*/ 8 w 173"/>
                <a:gd name="T11" fmla="*/ 0 h 137"/>
                <a:gd name="T12" fmla="*/ 33 w 173"/>
                <a:gd name="T13" fmla="*/ 0 h 137"/>
                <a:gd name="T14" fmla="*/ 35 w 173"/>
                <a:gd name="T15" fmla="*/ 0 h 137"/>
                <a:gd name="T16" fmla="*/ 39 w 173"/>
                <a:gd name="T17" fmla="*/ 2 h 137"/>
                <a:gd name="T18" fmla="*/ 41 w 173"/>
                <a:gd name="T19" fmla="*/ 6 h 137"/>
                <a:gd name="T20" fmla="*/ 41 w 173"/>
                <a:gd name="T21" fmla="*/ 6 h 137"/>
                <a:gd name="T22" fmla="*/ 45 w 173"/>
                <a:gd name="T23" fmla="*/ 17 h 137"/>
                <a:gd name="T24" fmla="*/ 165 w 173"/>
                <a:gd name="T25" fmla="*/ 17 h 137"/>
                <a:gd name="T26" fmla="*/ 169 w 173"/>
                <a:gd name="T27" fmla="*/ 19 h 137"/>
                <a:gd name="T28" fmla="*/ 171 w 173"/>
                <a:gd name="T29" fmla="*/ 21 h 137"/>
                <a:gd name="T30" fmla="*/ 173 w 173"/>
                <a:gd name="T31" fmla="*/ 27 h 137"/>
                <a:gd name="T32" fmla="*/ 171 w 173"/>
                <a:gd name="T33" fmla="*/ 29 h 137"/>
                <a:gd name="T34" fmla="*/ 171 w 173"/>
                <a:gd name="T35" fmla="*/ 29 h 137"/>
                <a:gd name="T36" fmla="*/ 147 w 173"/>
                <a:gd name="T37" fmla="*/ 84 h 137"/>
                <a:gd name="T38" fmla="*/ 147 w 173"/>
                <a:gd name="T39" fmla="*/ 84 h 137"/>
                <a:gd name="T40" fmla="*/ 145 w 173"/>
                <a:gd name="T41" fmla="*/ 86 h 137"/>
                <a:gd name="T42" fmla="*/ 142 w 173"/>
                <a:gd name="T43" fmla="*/ 88 h 137"/>
                <a:gd name="T44" fmla="*/ 71 w 173"/>
                <a:gd name="T45" fmla="*/ 92 h 137"/>
                <a:gd name="T46" fmla="*/ 75 w 173"/>
                <a:gd name="T47" fmla="*/ 104 h 137"/>
                <a:gd name="T48" fmla="*/ 151 w 173"/>
                <a:gd name="T49" fmla="*/ 104 h 137"/>
                <a:gd name="T50" fmla="*/ 157 w 173"/>
                <a:gd name="T51" fmla="*/ 106 h 137"/>
                <a:gd name="T52" fmla="*/ 163 w 173"/>
                <a:gd name="T53" fmla="*/ 110 h 137"/>
                <a:gd name="T54" fmla="*/ 165 w 173"/>
                <a:gd name="T55" fmla="*/ 114 h 137"/>
                <a:gd name="T56" fmla="*/ 167 w 173"/>
                <a:gd name="T57" fmla="*/ 119 h 137"/>
                <a:gd name="T58" fmla="*/ 165 w 173"/>
                <a:gd name="T59" fmla="*/ 127 h 137"/>
                <a:gd name="T60" fmla="*/ 163 w 173"/>
                <a:gd name="T61" fmla="*/ 131 h 137"/>
                <a:gd name="T62" fmla="*/ 157 w 173"/>
                <a:gd name="T63" fmla="*/ 135 h 137"/>
                <a:gd name="T64" fmla="*/ 151 w 173"/>
                <a:gd name="T65" fmla="*/ 137 h 137"/>
                <a:gd name="T66" fmla="*/ 145 w 173"/>
                <a:gd name="T67" fmla="*/ 135 h 137"/>
                <a:gd name="T68" fmla="*/ 140 w 173"/>
                <a:gd name="T69" fmla="*/ 131 h 137"/>
                <a:gd name="T70" fmla="*/ 136 w 173"/>
                <a:gd name="T71" fmla="*/ 127 h 137"/>
                <a:gd name="T72" fmla="*/ 136 w 173"/>
                <a:gd name="T73" fmla="*/ 119 h 137"/>
                <a:gd name="T74" fmla="*/ 59 w 173"/>
                <a:gd name="T75" fmla="*/ 119 h 137"/>
                <a:gd name="T76" fmla="*/ 59 w 173"/>
                <a:gd name="T77" fmla="*/ 127 h 137"/>
                <a:gd name="T78" fmla="*/ 55 w 173"/>
                <a:gd name="T79" fmla="*/ 131 h 137"/>
                <a:gd name="T80" fmla="*/ 49 w 173"/>
                <a:gd name="T81" fmla="*/ 135 h 137"/>
                <a:gd name="T82" fmla="*/ 43 w 173"/>
                <a:gd name="T83" fmla="*/ 137 h 137"/>
                <a:gd name="T84" fmla="*/ 37 w 173"/>
                <a:gd name="T85" fmla="*/ 135 h 137"/>
                <a:gd name="T86" fmla="*/ 31 w 173"/>
                <a:gd name="T87" fmla="*/ 131 h 137"/>
                <a:gd name="T88" fmla="*/ 30 w 173"/>
                <a:gd name="T89" fmla="*/ 127 h 137"/>
                <a:gd name="T90" fmla="*/ 28 w 173"/>
                <a:gd name="T91" fmla="*/ 119 h 137"/>
                <a:gd name="T92" fmla="*/ 30 w 173"/>
                <a:gd name="T93" fmla="*/ 114 h 137"/>
                <a:gd name="T94" fmla="*/ 31 w 173"/>
                <a:gd name="T95" fmla="*/ 110 h 137"/>
                <a:gd name="T96" fmla="*/ 37 w 173"/>
                <a:gd name="T97" fmla="*/ 106 h 137"/>
                <a:gd name="T98" fmla="*/ 43 w 173"/>
                <a:gd name="T99" fmla="*/ 104 h 137"/>
                <a:gd name="T100" fmla="*/ 59 w 173"/>
                <a:gd name="T101" fmla="*/ 104 h 137"/>
                <a:gd name="T102" fmla="*/ 28 w 173"/>
                <a:gd name="T103" fmla="*/ 15 h 137"/>
                <a:gd name="T104" fmla="*/ 8 w 173"/>
                <a:gd name="T105" fmla="*/ 15 h 137"/>
                <a:gd name="T106" fmla="*/ 4 w 173"/>
                <a:gd name="T107" fmla="*/ 13 h 137"/>
                <a:gd name="T108" fmla="*/ 2 w 173"/>
                <a:gd name="T109" fmla="*/ 11 h 137"/>
                <a:gd name="T110" fmla="*/ 0 w 173"/>
                <a:gd name="T111" fmla="*/ 7 h 137"/>
                <a:gd name="T112" fmla="*/ 2 w 173"/>
                <a:gd name="T113" fmla="*/ 4 h 137"/>
                <a:gd name="T114" fmla="*/ 4 w 173"/>
                <a:gd name="T115" fmla="*/ 0 h 137"/>
                <a:gd name="T116" fmla="*/ 8 w 173"/>
                <a:gd name="T11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3" h="137">
                  <a:moveTo>
                    <a:pt x="51" y="35"/>
                  </a:moveTo>
                  <a:lnTo>
                    <a:pt x="65" y="76"/>
                  </a:lnTo>
                  <a:lnTo>
                    <a:pt x="136" y="72"/>
                  </a:lnTo>
                  <a:lnTo>
                    <a:pt x="151" y="35"/>
                  </a:lnTo>
                  <a:lnTo>
                    <a:pt x="51" y="35"/>
                  </a:lnTo>
                  <a:close/>
                  <a:moveTo>
                    <a:pt x="8" y="0"/>
                  </a:moveTo>
                  <a:lnTo>
                    <a:pt x="33" y="0"/>
                  </a:lnTo>
                  <a:lnTo>
                    <a:pt x="35" y="0"/>
                  </a:lnTo>
                  <a:lnTo>
                    <a:pt x="39" y="2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5" y="17"/>
                  </a:lnTo>
                  <a:lnTo>
                    <a:pt x="165" y="17"/>
                  </a:lnTo>
                  <a:lnTo>
                    <a:pt x="169" y="19"/>
                  </a:lnTo>
                  <a:lnTo>
                    <a:pt x="171" y="21"/>
                  </a:lnTo>
                  <a:lnTo>
                    <a:pt x="173" y="27"/>
                  </a:lnTo>
                  <a:lnTo>
                    <a:pt x="171" y="29"/>
                  </a:lnTo>
                  <a:lnTo>
                    <a:pt x="171" y="29"/>
                  </a:lnTo>
                  <a:lnTo>
                    <a:pt x="147" y="84"/>
                  </a:lnTo>
                  <a:lnTo>
                    <a:pt x="147" y="84"/>
                  </a:lnTo>
                  <a:lnTo>
                    <a:pt x="145" y="86"/>
                  </a:lnTo>
                  <a:lnTo>
                    <a:pt x="142" y="88"/>
                  </a:lnTo>
                  <a:lnTo>
                    <a:pt x="71" y="92"/>
                  </a:lnTo>
                  <a:lnTo>
                    <a:pt x="75" y="104"/>
                  </a:lnTo>
                  <a:lnTo>
                    <a:pt x="151" y="104"/>
                  </a:lnTo>
                  <a:lnTo>
                    <a:pt x="157" y="106"/>
                  </a:lnTo>
                  <a:lnTo>
                    <a:pt x="163" y="110"/>
                  </a:lnTo>
                  <a:lnTo>
                    <a:pt x="165" y="114"/>
                  </a:lnTo>
                  <a:lnTo>
                    <a:pt x="167" y="119"/>
                  </a:lnTo>
                  <a:lnTo>
                    <a:pt x="165" y="127"/>
                  </a:lnTo>
                  <a:lnTo>
                    <a:pt x="163" y="131"/>
                  </a:lnTo>
                  <a:lnTo>
                    <a:pt x="157" y="135"/>
                  </a:lnTo>
                  <a:lnTo>
                    <a:pt x="151" y="137"/>
                  </a:lnTo>
                  <a:lnTo>
                    <a:pt x="145" y="135"/>
                  </a:lnTo>
                  <a:lnTo>
                    <a:pt x="140" y="131"/>
                  </a:lnTo>
                  <a:lnTo>
                    <a:pt x="136" y="127"/>
                  </a:lnTo>
                  <a:lnTo>
                    <a:pt x="136" y="119"/>
                  </a:lnTo>
                  <a:lnTo>
                    <a:pt x="59" y="119"/>
                  </a:lnTo>
                  <a:lnTo>
                    <a:pt x="59" y="127"/>
                  </a:lnTo>
                  <a:lnTo>
                    <a:pt x="55" y="131"/>
                  </a:lnTo>
                  <a:lnTo>
                    <a:pt x="49" y="135"/>
                  </a:lnTo>
                  <a:lnTo>
                    <a:pt x="43" y="137"/>
                  </a:lnTo>
                  <a:lnTo>
                    <a:pt x="37" y="135"/>
                  </a:lnTo>
                  <a:lnTo>
                    <a:pt x="31" y="131"/>
                  </a:lnTo>
                  <a:lnTo>
                    <a:pt x="30" y="127"/>
                  </a:lnTo>
                  <a:lnTo>
                    <a:pt x="28" y="119"/>
                  </a:lnTo>
                  <a:lnTo>
                    <a:pt x="30" y="114"/>
                  </a:lnTo>
                  <a:lnTo>
                    <a:pt x="31" y="110"/>
                  </a:lnTo>
                  <a:lnTo>
                    <a:pt x="37" y="106"/>
                  </a:lnTo>
                  <a:lnTo>
                    <a:pt x="43" y="104"/>
                  </a:lnTo>
                  <a:lnTo>
                    <a:pt x="59" y="104"/>
                  </a:lnTo>
                  <a:lnTo>
                    <a:pt x="28" y="15"/>
                  </a:lnTo>
                  <a:lnTo>
                    <a:pt x="8" y="15"/>
                  </a:lnTo>
                  <a:lnTo>
                    <a:pt x="4" y="13"/>
                  </a:lnTo>
                  <a:lnTo>
                    <a:pt x="2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cxnSp>
          <p:nvCxnSpPr>
            <p:cNvPr id="47" name="直接箭头连接符 30"/>
            <p:cNvCxnSpPr/>
            <p:nvPr/>
          </p:nvCxnSpPr>
          <p:spPr>
            <a:xfrm flipV="1">
              <a:off x="1320663" y="2484890"/>
              <a:ext cx="0" cy="576064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矩形 50"/>
            <p:cNvSpPr/>
            <p:nvPr/>
          </p:nvSpPr>
          <p:spPr>
            <a:xfrm>
              <a:off x="408642" y="1378428"/>
              <a:ext cx="1620957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点击此处添加标题</a:t>
              </a:r>
              <a:endPara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4" name="文本框 8"/>
            <p:cNvSpPr txBox="1"/>
            <p:nvPr/>
          </p:nvSpPr>
          <p:spPr>
            <a:xfrm>
              <a:off x="518302" y="3781034"/>
              <a:ext cx="1401632" cy="1345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标题数字等都可以通过点击和重新输入进行更改，顶部“开始”面板中可以对字体、字号、颜色、行距等进行修改。建议正文字号</a:t>
              </a:r>
              <a:r>
                <a:rPr lang="en-US" altLang="zh-CN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10</a:t>
              </a: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</a:t>
              </a:r>
              <a:r>
                <a:rPr lang="en-US" altLang="zh-CN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1.3</a:t>
              </a: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倍行距。</a:t>
              </a:r>
              <a:endParaRPr lang="en-US" altLang="zh-CN" sz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cxnSp>
          <p:nvCxnSpPr>
            <p:cNvPr id="40" name="直接连接符 16"/>
            <p:cNvCxnSpPr>
              <a:stCxn id="35" idx="4"/>
              <a:endCxn id="31" idx="0"/>
            </p:cNvCxnSpPr>
            <p:nvPr/>
          </p:nvCxnSpPr>
          <p:spPr>
            <a:xfrm>
              <a:off x="1208489" y="2412882"/>
              <a:ext cx="0" cy="72008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组 69"/>
          <p:cNvGrpSpPr/>
          <p:nvPr/>
        </p:nvGrpSpPr>
        <p:grpSpPr>
          <a:xfrm>
            <a:off x="2840391" y="1691528"/>
            <a:ext cx="1620957" cy="3837532"/>
            <a:chOff x="2840391" y="1691528"/>
            <a:chExt cx="1620957" cy="3837532"/>
          </a:xfrm>
        </p:grpSpPr>
        <p:cxnSp>
          <p:nvCxnSpPr>
            <p:cNvPr id="39" name="直接连接符 15"/>
            <p:cNvCxnSpPr>
              <a:stCxn id="36" idx="0"/>
              <a:endCxn id="32" idx="4"/>
            </p:cNvCxnSpPr>
            <p:nvPr/>
          </p:nvCxnSpPr>
          <p:spPr>
            <a:xfrm flipV="1">
              <a:off x="3650870" y="3725573"/>
              <a:ext cx="0" cy="7920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椭圆 31"/>
            <p:cNvSpPr>
              <a:spLocks noChangeAspect="1"/>
            </p:cNvSpPr>
            <p:nvPr/>
          </p:nvSpPr>
          <p:spPr>
            <a:xfrm>
              <a:off x="3362838" y="3149509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</a:rPr>
                <a:t>02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36" name="椭圆 35"/>
            <p:cNvSpPr>
              <a:spLocks noChangeAspect="1"/>
            </p:cNvSpPr>
            <p:nvPr/>
          </p:nvSpPr>
          <p:spPr>
            <a:xfrm>
              <a:off x="3362838" y="4517661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197"/>
            <p:cNvSpPr>
              <a:spLocks noChangeAspect="1" noEditPoints="1"/>
            </p:cNvSpPr>
            <p:nvPr/>
          </p:nvSpPr>
          <p:spPr bwMode="auto">
            <a:xfrm>
              <a:off x="3567223" y="4716023"/>
              <a:ext cx="167293" cy="180000"/>
            </a:xfrm>
            <a:custGeom>
              <a:avLst/>
              <a:gdLst>
                <a:gd name="T0" fmla="*/ 23 w 157"/>
                <a:gd name="T1" fmla="*/ 136 h 171"/>
                <a:gd name="T2" fmla="*/ 25 w 157"/>
                <a:gd name="T3" fmla="*/ 144 h 171"/>
                <a:gd name="T4" fmla="*/ 132 w 157"/>
                <a:gd name="T5" fmla="*/ 144 h 171"/>
                <a:gd name="T6" fmla="*/ 134 w 157"/>
                <a:gd name="T7" fmla="*/ 136 h 171"/>
                <a:gd name="T8" fmla="*/ 29 w 157"/>
                <a:gd name="T9" fmla="*/ 132 h 171"/>
                <a:gd name="T10" fmla="*/ 23 w 157"/>
                <a:gd name="T11" fmla="*/ 100 h 171"/>
                <a:gd name="T12" fmla="*/ 25 w 157"/>
                <a:gd name="T13" fmla="*/ 112 h 171"/>
                <a:gd name="T14" fmla="*/ 132 w 157"/>
                <a:gd name="T15" fmla="*/ 112 h 171"/>
                <a:gd name="T16" fmla="*/ 134 w 157"/>
                <a:gd name="T17" fmla="*/ 100 h 171"/>
                <a:gd name="T18" fmla="*/ 29 w 157"/>
                <a:gd name="T19" fmla="*/ 96 h 171"/>
                <a:gd name="T20" fmla="*/ 23 w 157"/>
                <a:gd name="T21" fmla="*/ 65 h 171"/>
                <a:gd name="T22" fmla="*/ 25 w 157"/>
                <a:gd name="T23" fmla="*/ 77 h 171"/>
                <a:gd name="T24" fmla="*/ 132 w 157"/>
                <a:gd name="T25" fmla="*/ 77 h 171"/>
                <a:gd name="T26" fmla="*/ 134 w 157"/>
                <a:gd name="T27" fmla="*/ 65 h 171"/>
                <a:gd name="T28" fmla="*/ 29 w 157"/>
                <a:gd name="T29" fmla="*/ 61 h 171"/>
                <a:gd name="T30" fmla="*/ 22 w 157"/>
                <a:gd name="T31" fmla="*/ 24 h 171"/>
                <a:gd name="T32" fmla="*/ 31 w 157"/>
                <a:gd name="T33" fmla="*/ 40 h 171"/>
                <a:gd name="T34" fmla="*/ 49 w 157"/>
                <a:gd name="T35" fmla="*/ 36 h 171"/>
                <a:gd name="T36" fmla="*/ 55 w 157"/>
                <a:gd name="T37" fmla="*/ 16 h 171"/>
                <a:gd name="T38" fmla="*/ 63 w 157"/>
                <a:gd name="T39" fmla="*/ 30 h 171"/>
                <a:gd name="T40" fmla="*/ 78 w 157"/>
                <a:gd name="T41" fmla="*/ 40 h 171"/>
                <a:gd name="T42" fmla="*/ 94 w 157"/>
                <a:gd name="T43" fmla="*/ 30 h 171"/>
                <a:gd name="T44" fmla="*/ 102 w 157"/>
                <a:gd name="T45" fmla="*/ 16 h 171"/>
                <a:gd name="T46" fmla="*/ 108 w 157"/>
                <a:gd name="T47" fmla="*/ 36 h 171"/>
                <a:gd name="T48" fmla="*/ 126 w 157"/>
                <a:gd name="T49" fmla="*/ 40 h 171"/>
                <a:gd name="T50" fmla="*/ 135 w 157"/>
                <a:gd name="T51" fmla="*/ 24 h 171"/>
                <a:gd name="T52" fmla="*/ 153 w 157"/>
                <a:gd name="T53" fmla="*/ 18 h 171"/>
                <a:gd name="T54" fmla="*/ 157 w 157"/>
                <a:gd name="T55" fmla="*/ 163 h 171"/>
                <a:gd name="T56" fmla="*/ 149 w 157"/>
                <a:gd name="T57" fmla="*/ 171 h 171"/>
                <a:gd name="T58" fmla="*/ 2 w 157"/>
                <a:gd name="T59" fmla="*/ 167 h 171"/>
                <a:gd name="T60" fmla="*/ 2 w 157"/>
                <a:gd name="T61" fmla="*/ 20 h 171"/>
                <a:gd name="T62" fmla="*/ 118 w 157"/>
                <a:gd name="T63" fmla="*/ 0 h 171"/>
                <a:gd name="T64" fmla="*/ 128 w 157"/>
                <a:gd name="T65" fmla="*/ 8 h 171"/>
                <a:gd name="T66" fmla="*/ 124 w 157"/>
                <a:gd name="T67" fmla="*/ 32 h 171"/>
                <a:gd name="T68" fmla="*/ 112 w 157"/>
                <a:gd name="T69" fmla="*/ 28 h 171"/>
                <a:gd name="T70" fmla="*/ 112 w 157"/>
                <a:gd name="T71" fmla="*/ 4 h 171"/>
                <a:gd name="T72" fmla="*/ 78 w 157"/>
                <a:gd name="T73" fmla="*/ 0 h 171"/>
                <a:gd name="T74" fmla="*/ 86 w 157"/>
                <a:gd name="T75" fmla="*/ 8 h 171"/>
                <a:gd name="T76" fmla="*/ 82 w 157"/>
                <a:gd name="T77" fmla="*/ 32 h 171"/>
                <a:gd name="T78" fmla="*/ 71 w 157"/>
                <a:gd name="T79" fmla="*/ 28 h 171"/>
                <a:gd name="T80" fmla="*/ 71 w 157"/>
                <a:gd name="T81" fmla="*/ 4 h 171"/>
                <a:gd name="T82" fmla="*/ 39 w 157"/>
                <a:gd name="T83" fmla="*/ 0 h 171"/>
                <a:gd name="T84" fmla="*/ 47 w 157"/>
                <a:gd name="T85" fmla="*/ 8 h 171"/>
                <a:gd name="T86" fmla="*/ 43 w 157"/>
                <a:gd name="T87" fmla="*/ 32 h 171"/>
                <a:gd name="T88" fmla="*/ 31 w 157"/>
                <a:gd name="T89" fmla="*/ 28 h 171"/>
                <a:gd name="T90" fmla="*/ 31 w 157"/>
                <a:gd name="T91" fmla="*/ 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7" h="171">
                  <a:moveTo>
                    <a:pt x="29" y="132"/>
                  </a:moveTo>
                  <a:lnTo>
                    <a:pt x="25" y="132"/>
                  </a:lnTo>
                  <a:lnTo>
                    <a:pt x="23" y="136"/>
                  </a:lnTo>
                  <a:lnTo>
                    <a:pt x="22" y="138"/>
                  </a:lnTo>
                  <a:lnTo>
                    <a:pt x="23" y="142"/>
                  </a:lnTo>
                  <a:lnTo>
                    <a:pt x="25" y="144"/>
                  </a:lnTo>
                  <a:lnTo>
                    <a:pt x="29" y="146"/>
                  </a:lnTo>
                  <a:lnTo>
                    <a:pt x="128" y="146"/>
                  </a:lnTo>
                  <a:lnTo>
                    <a:pt x="132" y="144"/>
                  </a:lnTo>
                  <a:lnTo>
                    <a:pt x="134" y="142"/>
                  </a:lnTo>
                  <a:lnTo>
                    <a:pt x="135" y="138"/>
                  </a:lnTo>
                  <a:lnTo>
                    <a:pt x="134" y="136"/>
                  </a:lnTo>
                  <a:lnTo>
                    <a:pt x="132" y="132"/>
                  </a:lnTo>
                  <a:lnTo>
                    <a:pt x="128" y="132"/>
                  </a:lnTo>
                  <a:lnTo>
                    <a:pt x="29" y="132"/>
                  </a:lnTo>
                  <a:close/>
                  <a:moveTo>
                    <a:pt x="29" y="96"/>
                  </a:moveTo>
                  <a:lnTo>
                    <a:pt x="25" y="98"/>
                  </a:lnTo>
                  <a:lnTo>
                    <a:pt x="23" y="100"/>
                  </a:lnTo>
                  <a:lnTo>
                    <a:pt x="22" y="104"/>
                  </a:lnTo>
                  <a:lnTo>
                    <a:pt x="23" y="108"/>
                  </a:lnTo>
                  <a:lnTo>
                    <a:pt x="25" y="112"/>
                  </a:lnTo>
                  <a:lnTo>
                    <a:pt x="29" y="112"/>
                  </a:lnTo>
                  <a:lnTo>
                    <a:pt x="128" y="112"/>
                  </a:lnTo>
                  <a:lnTo>
                    <a:pt x="132" y="112"/>
                  </a:lnTo>
                  <a:lnTo>
                    <a:pt x="134" y="108"/>
                  </a:lnTo>
                  <a:lnTo>
                    <a:pt x="135" y="104"/>
                  </a:lnTo>
                  <a:lnTo>
                    <a:pt x="134" y="100"/>
                  </a:lnTo>
                  <a:lnTo>
                    <a:pt x="132" y="98"/>
                  </a:lnTo>
                  <a:lnTo>
                    <a:pt x="128" y="96"/>
                  </a:lnTo>
                  <a:lnTo>
                    <a:pt x="29" y="96"/>
                  </a:lnTo>
                  <a:close/>
                  <a:moveTo>
                    <a:pt x="29" y="61"/>
                  </a:moveTo>
                  <a:lnTo>
                    <a:pt x="25" y="63"/>
                  </a:lnTo>
                  <a:lnTo>
                    <a:pt x="23" y="65"/>
                  </a:lnTo>
                  <a:lnTo>
                    <a:pt x="22" y="69"/>
                  </a:lnTo>
                  <a:lnTo>
                    <a:pt x="23" y="73"/>
                  </a:lnTo>
                  <a:lnTo>
                    <a:pt x="25" y="77"/>
                  </a:lnTo>
                  <a:lnTo>
                    <a:pt x="29" y="79"/>
                  </a:lnTo>
                  <a:lnTo>
                    <a:pt x="128" y="79"/>
                  </a:lnTo>
                  <a:lnTo>
                    <a:pt x="132" y="77"/>
                  </a:lnTo>
                  <a:lnTo>
                    <a:pt x="134" y="73"/>
                  </a:lnTo>
                  <a:lnTo>
                    <a:pt x="135" y="69"/>
                  </a:lnTo>
                  <a:lnTo>
                    <a:pt x="134" y="65"/>
                  </a:lnTo>
                  <a:lnTo>
                    <a:pt x="132" y="63"/>
                  </a:lnTo>
                  <a:lnTo>
                    <a:pt x="128" y="61"/>
                  </a:lnTo>
                  <a:lnTo>
                    <a:pt x="29" y="61"/>
                  </a:lnTo>
                  <a:close/>
                  <a:moveTo>
                    <a:pt x="8" y="16"/>
                  </a:moveTo>
                  <a:lnTo>
                    <a:pt x="22" y="16"/>
                  </a:lnTo>
                  <a:lnTo>
                    <a:pt x="22" y="24"/>
                  </a:lnTo>
                  <a:lnTo>
                    <a:pt x="23" y="30"/>
                  </a:lnTo>
                  <a:lnTo>
                    <a:pt x="27" y="36"/>
                  </a:lnTo>
                  <a:lnTo>
                    <a:pt x="31" y="40"/>
                  </a:lnTo>
                  <a:lnTo>
                    <a:pt x="39" y="40"/>
                  </a:lnTo>
                  <a:lnTo>
                    <a:pt x="45" y="40"/>
                  </a:lnTo>
                  <a:lnTo>
                    <a:pt x="49" y="36"/>
                  </a:lnTo>
                  <a:lnTo>
                    <a:pt x="53" y="30"/>
                  </a:lnTo>
                  <a:lnTo>
                    <a:pt x="55" y="24"/>
                  </a:lnTo>
                  <a:lnTo>
                    <a:pt x="55" y="16"/>
                  </a:lnTo>
                  <a:lnTo>
                    <a:pt x="63" y="16"/>
                  </a:lnTo>
                  <a:lnTo>
                    <a:pt x="63" y="24"/>
                  </a:lnTo>
                  <a:lnTo>
                    <a:pt x="63" y="30"/>
                  </a:lnTo>
                  <a:lnTo>
                    <a:pt x="67" y="36"/>
                  </a:lnTo>
                  <a:lnTo>
                    <a:pt x="73" y="40"/>
                  </a:lnTo>
                  <a:lnTo>
                    <a:pt x="78" y="40"/>
                  </a:lnTo>
                  <a:lnTo>
                    <a:pt x="84" y="40"/>
                  </a:lnTo>
                  <a:lnTo>
                    <a:pt x="90" y="36"/>
                  </a:lnTo>
                  <a:lnTo>
                    <a:pt x="94" y="30"/>
                  </a:lnTo>
                  <a:lnTo>
                    <a:pt x="94" y="24"/>
                  </a:lnTo>
                  <a:lnTo>
                    <a:pt x="94" y="16"/>
                  </a:lnTo>
                  <a:lnTo>
                    <a:pt x="102" y="16"/>
                  </a:lnTo>
                  <a:lnTo>
                    <a:pt x="102" y="24"/>
                  </a:lnTo>
                  <a:lnTo>
                    <a:pt x="104" y="30"/>
                  </a:lnTo>
                  <a:lnTo>
                    <a:pt x="108" y="36"/>
                  </a:lnTo>
                  <a:lnTo>
                    <a:pt x="112" y="40"/>
                  </a:lnTo>
                  <a:lnTo>
                    <a:pt x="118" y="40"/>
                  </a:lnTo>
                  <a:lnTo>
                    <a:pt x="126" y="40"/>
                  </a:lnTo>
                  <a:lnTo>
                    <a:pt x="130" y="36"/>
                  </a:lnTo>
                  <a:lnTo>
                    <a:pt x="134" y="30"/>
                  </a:lnTo>
                  <a:lnTo>
                    <a:pt x="135" y="24"/>
                  </a:lnTo>
                  <a:lnTo>
                    <a:pt x="135" y="16"/>
                  </a:lnTo>
                  <a:lnTo>
                    <a:pt x="149" y="16"/>
                  </a:lnTo>
                  <a:lnTo>
                    <a:pt x="153" y="18"/>
                  </a:lnTo>
                  <a:lnTo>
                    <a:pt x="155" y="20"/>
                  </a:lnTo>
                  <a:lnTo>
                    <a:pt x="157" y="24"/>
                  </a:lnTo>
                  <a:lnTo>
                    <a:pt x="157" y="163"/>
                  </a:lnTo>
                  <a:lnTo>
                    <a:pt x="155" y="167"/>
                  </a:lnTo>
                  <a:lnTo>
                    <a:pt x="153" y="171"/>
                  </a:lnTo>
                  <a:lnTo>
                    <a:pt x="149" y="171"/>
                  </a:lnTo>
                  <a:lnTo>
                    <a:pt x="8" y="171"/>
                  </a:lnTo>
                  <a:lnTo>
                    <a:pt x="4" y="171"/>
                  </a:lnTo>
                  <a:lnTo>
                    <a:pt x="2" y="167"/>
                  </a:lnTo>
                  <a:lnTo>
                    <a:pt x="0" y="163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4" y="18"/>
                  </a:lnTo>
                  <a:lnTo>
                    <a:pt x="8" y="16"/>
                  </a:lnTo>
                  <a:close/>
                  <a:moveTo>
                    <a:pt x="118" y="0"/>
                  </a:moveTo>
                  <a:lnTo>
                    <a:pt x="124" y="0"/>
                  </a:lnTo>
                  <a:lnTo>
                    <a:pt x="126" y="4"/>
                  </a:lnTo>
                  <a:lnTo>
                    <a:pt x="128" y="8"/>
                  </a:lnTo>
                  <a:lnTo>
                    <a:pt x="128" y="24"/>
                  </a:lnTo>
                  <a:lnTo>
                    <a:pt x="126" y="28"/>
                  </a:lnTo>
                  <a:lnTo>
                    <a:pt x="124" y="32"/>
                  </a:lnTo>
                  <a:lnTo>
                    <a:pt x="118" y="32"/>
                  </a:lnTo>
                  <a:lnTo>
                    <a:pt x="114" y="32"/>
                  </a:lnTo>
                  <a:lnTo>
                    <a:pt x="112" y="28"/>
                  </a:lnTo>
                  <a:lnTo>
                    <a:pt x="110" y="24"/>
                  </a:lnTo>
                  <a:lnTo>
                    <a:pt x="110" y="8"/>
                  </a:lnTo>
                  <a:lnTo>
                    <a:pt x="112" y="4"/>
                  </a:lnTo>
                  <a:lnTo>
                    <a:pt x="114" y="0"/>
                  </a:lnTo>
                  <a:lnTo>
                    <a:pt x="118" y="0"/>
                  </a:lnTo>
                  <a:close/>
                  <a:moveTo>
                    <a:pt x="78" y="0"/>
                  </a:moveTo>
                  <a:lnTo>
                    <a:pt x="82" y="0"/>
                  </a:lnTo>
                  <a:lnTo>
                    <a:pt x="86" y="4"/>
                  </a:lnTo>
                  <a:lnTo>
                    <a:pt x="86" y="8"/>
                  </a:lnTo>
                  <a:lnTo>
                    <a:pt x="86" y="24"/>
                  </a:lnTo>
                  <a:lnTo>
                    <a:pt x="86" y="28"/>
                  </a:lnTo>
                  <a:lnTo>
                    <a:pt x="82" y="32"/>
                  </a:lnTo>
                  <a:lnTo>
                    <a:pt x="78" y="32"/>
                  </a:lnTo>
                  <a:lnTo>
                    <a:pt x="75" y="32"/>
                  </a:lnTo>
                  <a:lnTo>
                    <a:pt x="71" y="28"/>
                  </a:lnTo>
                  <a:lnTo>
                    <a:pt x="71" y="24"/>
                  </a:lnTo>
                  <a:lnTo>
                    <a:pt x="71" y="8"/>
                  </a:lnTo>
                  <a:lnTo>
                    <a:pt x="71" y="4"/>
                  </a:lnTo>
                  <a:lnTo>
                    <a:pt x="75" y="0"/>
                  </a:lnTo>
                  <a:lnTo>
                    <a:pt x="78" y="0"/>
                  </a:lnTo>
                  <a:close/>
                  <a:moveTo>
                    <a:pt x="39" y="0"/>
                  </a:moveTo>
                  <a:lnTo>
                    <a:pt x="43" y="0"/>
                  </a:lnTo>
                  <a:lnTo>
                    <a:pt x="45" y="4"/>
                  </a:lnTo>
                  <a:lnTo>
                    <a:pt x="47" y="8"/>
                  </a:lnTo>
                  <a:lnTo>
                    <a:pt x="47" y="24"/>
                  </a:lnTo>
                  <a:lnTo>
                    <a:pt x="45" y="28"/>
                  </a:lnTo>
                  <a:lnTo>
                    <a:pt x="43" y="32"/>
                  </a:lnTo>
                  <a:lnTo>
                    <a:pt x="39" y="32"/>
                  </a:lnTo>
                  <a:lnTo>
                    <a:pt x="33" y="32"/>
                  </a:lnTo>
                  <a:lnTo>
                    <a:pt x="31" y="28"/>
                  </a:lnTo>
                  <a:lnTo>
                    <a:pt x="29" y="24"/>
                  </a:lnTo>
                  <a:lnTo>
                    <a:pt x="29" y="8"/>
                  </a:lnTo>
                  <a:lnTo>
                    <a:pt x="31" y="4"/>
                  </a:lnTo>
                  <a:lnTo>
                    <a:pt x="33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2840391" y="5113562"/>
              <a:ext cx="1620957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点击此处添加标题</a:t>
              </a:r>
              <a:endPara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5" name="文本框 8"/>
            <p:cNvSpPr txBox="1"/>
            <p:nvPr/>
          </p:nvSpPr>
          <p:spPr>
            <a:xfrm>
              <a:off x="2950053" y="1691528"/>
              <a:ext cx="1401632" cy="1345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标题数字等都可以通过点击和重新输入进行更改，顶部“开始”面板中可以对字体、字号、颜色、行距等进行修改。建议正文字号</a:t>
              </a:r>
              <a:r>
                <a:rPr lang="en-US" altLang="zh-CN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10</a:t>
              </a: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</a:t>
              </a:r>
              <a:r>
                <a:rPr lang="en-US" altLang="zh-CN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1.3</a:t>
              </a: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倍行距。</a:t>
              </a:r>
              <a:endParaRPr lang="en-US" altLang="zh-CN" sz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cxnSp>
          <p:nvCxnSpPr>
            <p:cNvPr id="66" name="直接箭头连接符 30"/>
            <p:cNvCxnSpPr/>
            <p:nvPr/>
          </p:nvCxnSpPr>
          <p:spPr>
            <a:xfrm>
              <a:off x="3755536" y="3833585"/>
              <a:ext cx="0" cy="576064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组 70"/>
          <p:cNvGrpSpPr/>
          <p:nvPr/>
        </p:nvGrpSpPr>
        <p:grpSpPr>
          <a:xfrm>
            <a:off x="5280258" y="1378428"/>
            <a:ext cx="1620957" cy="3748359"/>
            <a:chOff x="408642" y="1378428"/>
            <a:chExt cx="1620957" cy="3748359"/>
          </a:xfrm>
        </p:grpSpPr>
        <p:sp>
          <p:nvSpPr>
            <p:cNvPr id="72" name="椭圆 71"/>
            <p:cNvSpPr>
              <a:spLocks noChangeAspect="1"/>
            </p:cNvSpPr>
            <p:nvPr/>
          </p:nvSpPr>
          <p:spPr>
            <a:xfrm>
              <a:off x="920457" y="3132962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3"/>
                  </a:solidFill>
                </a:rPr>
                <a:t>01</a:t>
              </a:r>
              <a:endParaRPr lang="en-US" sz="1400" b="1" dirty="0">
                <a:solidFill>
                  <a:schemeClr val="accent3"/>
                </a:solidFill>
              </a:endParaRPr>
            </a:p>
          </p:txBody>
        </p:sp>
        <p:sp>
          <p:nvSpPr>
            <p:cNvPr id="73" name="椭圆 72"/>
            <p:cNvSpPr>
              <a:spLocks noChangeAspect="1"/>
            </p:cNvSpPr>
            <p:nvPr/>
          </p:nvSpPr>
          <p:spPr>
            <a:xfrm>
              <a:off x="920457" y="1836818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89"/>
            <p:cNvSpPr>
              <a:spLocks noChangeAspect="1" noEditPoints="1"/>
            </p:cNvSpPr>
            <p:nvPr/>
          </p:nvSpPr>
          <p:spPr bwMode="auto">
            <a:xfrm>
              <a:off x="1096315" y="2034850"/>
              <a:ext cx="224348" cy="180000"/>
            </a:xfrm>
            <a:custGeom>
              <a:avLst/>
              <a:gdLst>
                <a:gd name="T0" fmla="*/ 51 w 173"/>
                <a:gd name="T1" fmla="*/ 35 h 137"/>
                <a:gd name="T2" fmla="*/ 65 w 173"/>
                <a:gd name="T3" fmla="*/ 76 h 137"/>
                <a:gd name="T4" fmla="*/ 136 w 173"/>
                <a:gd name="T5" fmla="*/ 72 h 137"/>
                <a:gd name="T6" fmla="*/ 151 w 173"/>
                <a:gd name="T7" fmla="*/ 35 h 137"/>
                <a:gd name="T8" fmla="*/ 51 w 173"/>
                <a:gd name="T9" fmla="*/ 35 h 137"/>
                <a:gd name="T10" fmla="*/ 8 w 173"/>
                <a:gd name="T11" fmla="*/ 0 h 137"/>
                <a:gd name="T12" fmla="*/ 33 w 173"/>
                <a:gd name="T13" fmla="*/ 0 h 137"/>
                <a:gd name="T14" fmla="*/ 35 w 173"/>
                <a:gd name="T15" fmla="*/ 0 h 137"/>
                <a:gd name="T16" fmla="*/ 39 w 173"/>
                <a:gd name="T17" fmla="*/ 2 h 137"/>
                <a:gd name="T18" fmla="*/ 41 w 173"/>
                <a:gd name="T19" fmla="*/ 6 h 137"/>
                <a:gd name="T20" fmla="*/ 41 w 173"/>
                <a:gd name="T21" fmla="*/ 6 h 137"/>
                <a:gd name="T22" fmla="*/ 45 w 173"/>
                <a:gd name="T23" fmla="*/ 17 h 137"/>
                <a:gd name="T24" fmla="*/ 165 w 173"/>
                <a:gd name="T25" fmla="*/ 17 h 137"/>
                <a:gd name="T26" fmla="*/ 169 w 173"/>
                <a:gd name="T27" fmla="*/ 19 h 137"/>
                <a:gd name="T28" fmla="*/ 171 w 173"/>
                <a:gd name="T29" fmla="*/ 21 h 137"/>
                <a:gd name="T30" fmla="*/ 173 w 173"/>
                <a:gd name="T31" fmla="*/ 27 h 137"/>
                <a:gd name="T32" fmla="*/ 171 w 173"/>
                <a:gd name="T33" fmla="*/ 29 h 137"/>
                <a:gd name="T34" fmla="*/ 171 w 173"/>
                <a:gd name="T35" fmla="*/ 29 h 137"/>
                <a:gd name="T36" fmla="*/ 147 w 173"/>
                <a:gd name="T37" fmla="*/ 84 h 137"/>
                <a:gd name="T38" fmla="*/ 147 w 173"/>
                <a:gd name="T39" fmla="*/ 84 h 137"/>
                <a:gd name="T40" fmla="*/ 145 w 173"/>
                <a:gd name="T41" fmla="*/ 86 h 137"/>
                <a:gd name="T42" fmla="*/ 142 w 173"/>
                <a:gd name="T43" fmla="*/ 88 h 137"/>
                <a:gd name="T44" fmla="*/ 71 w 173"/>
                <a:gd name="T45" fmla="*/ 92 h 137"/>
                <a:gd name="T46" fmla="*/ 75 w 173"/>
                <a:gd name="T47" fmla="*/ 104 h 137"/>
                <a:gd name="T48" fmla="*/ 151 w 173"/>
                <a:gd name="T49" fmla="*/ 104 h 137"/>
                <a:gd name="T50" fmla="*/ 157 w 173"/>
                <a:gd name="T51" fmla="*/ 106 h 137"/>
                <a:gd name="T52" fmla="*/ 163 w 173"/>
                <a:gd name="T53" fmla="*/ 110 h 137"/>
                <a:gd name="T54" fmla="*/ 165 w 173"/>
                <a:gd name="T55" fmla="*/ 114 h 137"/>
                <a:gd name="T56" fmla="*/ 167 w 173"/>
                <a:gd name="T57" fmla="*/ 119 h 137"/>
                <a:gd name="T58" fmla="*/ 165 w 173"/>
                <a:gd name="T59" fmla="*/ 127 h 137"/>
                <a:gd name="T60" fmla="*/ 163 w 173"/>
                <a:gd name="T61" fmla="*/ 131 h 137"/>
                <a:gd name="T62" fmla="*/ 157 w 173"/>
                <a:gd name="T63" fmla="*/ 135 h 137"/>
                <a:gd name="T64" fmla="*/ 151 w 173"/>
                <a:gd name="T65" fmla="*/ 137 h 137"/>
                <a:gd name="T66" fmla="*/ 145 w 173"/>
                <a:gd name="T67" fmla="*/ 135 h 137"/>
                <a:gd name="T68" fmla="*/ 140 w 173"/>
                <a:gd name="T69" fmla="*/ 131 h 137"/>
                <a:gd name="T70" fmla="*/ 136 w 173"/>
                <a:gd name="T71" fmla="*/ 127 h 137"/>
                <a:gd name="T72" fmla="*/ 136 w 173"/>
                <a:gd name="T73" fmla="*/ 119 h 137"/>
                <a:gd name="T74" fmla="*/ 59 w 173"/>
                <a:gd name="T75" fmla="*/ 119 h 137"/>
                <a:gd name="T76" fmla="*/ 59 w 173"/>
                <a:gd name="T77" fmla="*/ 127 h 137"/>
                <a:gd name="T78" fmla="*/ 55 w 173"/>
                <a:gd name="T79" fmla="*/ 131 h 137"/>
                <a:gd name="T80" fmla="*/ 49 w 173"/>
                <a:gd name="T81" fmla="*/ 135 h 137"/>
                <a:gd name="T82" fmla="*/ 43 w 173"/>
                <a:gd name="T83" fmla="*/ 137 h 137"/>
                <a:gd name="T84" fmla="*/ 37 w 173"/>
                <a:gd name="T85" fmla="*/ 135 h 137"/>
                <a:gd name="T86" fmla="*/ 31 w 173"/>
                <a:gd name="T87" fmla="*/ 131 h 137"/>
                <a:gd name="T88" fmla="*/ 30 w 173"/>
                <a:gd name="T89" fmla="*/ 127 h 137"/>
                <a:gd name="T90" fmla="*/ 28 w 173"/>
                <a:gd name="T91" fmla="*/ 119 h 137"/>
                <a:gd name="T92" fmla="*/ 30 w 173"/>
                <a:gd name="T93" fmla="*/ 114 h 137"/>
                <a:gd name="T94" fmla="*/ 31 w 173"/>
                <a:gd name="T95" fmla="*/ 110 h 137"/>
                <a:gd name="T96" fmla="*/ 37 w 173"/>
                <a:gd name="T97" fmla="*/ 106 h 137"/>
                <a:gd name="T98" fmla="*/ 43 w 173"/>
                <a:gd name="T99" fmla="*/ 104 h 137"/>
                <a:gd name="T100" fmla="*/ 59 w 173"/>
                <a:gd name="T101" fmla="*/ 104 h 137"/>
                <a:gd name="T102" fmla="*/ 28 w 173"/>
                <a:gd name="T103" fmla="*/ 15 h 137"/>
                <a:gd name="T104" fmla="*/ 8 w 173"/>
                <a:gd name="T105" fmla="*/ 15 h 137"/>
                <a:gd name="T106" fmla="*/ 4 w 173"/>
                <a:gd name="T107" fmla="*/ 13 h 137"/>
                <a:gd name="T108" fmla="*/ 2 w 173"/>
                <a:gd name="T109" fmla="*/ 11 h 137"/>
                <a:gd name="T110" fmla="*/ 0 w 173"/>
                <a:gd name="T111" fmla="*/ 7 h 137"/>
                <a:gd name="T112" fmla="*/ 2 w 173"/>
                <a:gd name="T113" fmla="*/ 4 h 137"/>
                <a:gd name="T114" fmla="*/ 4 w 173"/>
                <a:gd name="T115" fmla="*/ 0 h 137"/>
                <a:gd name="T116" fmla="*/ 8 w 173"/>
                <a:gd name="T11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3" h="137">
                  <a:moveTo>
                    <a:pt x="51" y="35"/>
                  </a:moveTo>
                  <a:lnTo>
                    <a:pt x="65" y="76"/>
                  </a:lnTo>
                  <a:lnTo>
                    <a:pt x="136" y="72"/>
                  </a:lnTo>
                  <a:lnTo>
                    <a:pt x="151" y="35"/>
                  </a:lnTo>
                  <a:lnTo>
                    <a:pt x="51" y="35"/>
                  </a:lnTo>
                  <a:close/>
                  <a:moveTo>
                    <a:pt x="8" y="0"/>
                  </a:moveTo>
                  <a:lnTo>
                    <a:pt x="33" y="0"/>
                  </a:lnTo>
                  <a:lnTo>
                    <a:pt x="35" y="0"/>
                  </a:lnTo>
                  <a:lnTo>
                    <a:pt x="39" y="2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5" y="17"/>
                  </a:lnTo>
                  <a:lnTo>
                    <a:pt x="165" y="17"/>
                  </a:lnTo>
                  <a:lnTo>
                    <a:pt x="169" y="19"/>
                  </a:lnTo>
                  <a:lnTo>
                    <a:pt x="171" y="21"/>
                  </a:lnTo>
                  <a:lnTo>
                    <a:pt x="173" y="27"/>
                  </a:lnTo>
                  <a:lnTo>
                    <a:pt x="171" y="29"/>
                  </a:lnTo>
                  <a:lnTo>
                    <a:pt x="171" y="29"/>
                  </a:lnTo>
                  <a:lnTo>
                    <a:pt x="147" y="84"/>
                  </a:lnTo>
                  <a:lnTo>
                    <a:pt x="147" y="84"/>
                  </a:lnTo>
                  <a:lnTo>
                    <a:pt x="145" y="86"/>
                  </a:lnTo>
                  <a:lnTo>
                    <a:pt x="142" y="88"/>
                  </a:lnTo>
                  <a:lnTo>
                    <a:pt x="71" y="92"/>
                  </a:lnTo>
                  <a:lnTo>
                    <a:pt x="75" y="104"/>
                  </a:lnTo>
                  <a:lnTo>
                    <a:pt x="151" y="104"/>
                  </a:lnTo>
                  <a:lnTo>
                    <a:pt x="157" y="106"/>
                  </a:lnTo>
                  <a:lnTo>
                    <a:pt x="163" y="110"/>
                  </a:lnTo>
                  <a:lnTo>
                    <a:pt x="165" y="114"/>
                  </a:lnTo>
                  <a:lnTo>
                    <a:pt x="167" y="119"/>
                  </a:lnTo>
                  <a:lnTo>
                    <a:pt x="165" y="127"/>
                  </a:lnTo>
                  <a:lnTo>
                    <a:pt x="163" y="131"/>
                  </a:lnTo>
                  <a:lnTo>
                    <a:pt x="157" y="135"/>
                  </a:lnTo>
                  <a:lnTo>
                    <a:pt x="151" y="137"/>
                  </a:lnTo>
                  <a:lnTo>
                    <a:pt x="145" y="135"/>
                  </a:lnTo>
                  <a:lnTo>
                    <a:pt x="140" y="131"/>
                  </a:lnTo>
                  <a:lnTo>
                    <a:pt x="136" y="127"/>
                  </a:lnTo>
                  <a:lnTo>
                    <a:pt x="136" y="119"/>
                  </a:lnTo>
                  <a:lnTo>
                    <a:pt x="59" y="119"/>
                  </a:lnTo>
                  <a:lnTo>
                    <a:pt x="59" y="127"/>
                  </a:lnTo>
                  <a:lnTo>
                    <a:pt x="55" y="131"/>
                  </a:lnTo>
                  <a:lnTo>
                    <a:pt x="49" y="135"/>
                  </a:lnTo>
                  <a:lnTo>
                    <a:pt x="43" y="137"/>
                  </a:lnTo>
                  <a:lnTo>
                    <a:pt x="37" y="135"/>
                  </a:lnTo>
                  <a:lnTo>
                    <a:pt x="31" y="131"/>
                  </a:lnTo>
                  <a:lnTo>
                    <a:pt x="30" y="127"/>
                  </a:lnTo>
                  <a:lnTo>
                    <a:pt x="28" y="119"/>
                  </a:lnTo>
                  <a:lnTo>
                    <a:pt x="30" y="114"/>
                  </a:lnTo>
                  <a:lnTo>
                    <a:pt x="31" y="110"/>
                  </a:lnTo>
                  <a:lnTo>
                    <a:pt x="37" y="106"/>
                  </a:lnTo>
                  <a:lnTo>
                    <a:pt x="43" y="104"/>
                  </a:lnTo>
                  <a:lnTo>
                    <a:pt x="59" y="104"/>
                  </a:lnTo>
                  <a:lnTo>
                    <a:pt x="28" y="15"/>
                  </a:lnTo>
                  <a:lnTo>
                    <a:pt x="8" y="15"/>
                  </a:lnTo>
                  <a:lnTo>
                    <a:pt x="4" y="13"/>
                  </a:lnTo>
                  <a:lnTo>
                    <a:pt x="2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cxnSp>
          <p:nvCxnSpPr>
            <p:cNvPr id="75" name="直接箭头连接符 30"/>
            <p:cNvCxnSpPr/>
            <p:nvPr/>
          </p:nvCxnSpPr>
          <p:spPr>
            <a:xfrm flipV="1">
              <a:off x="1320663" y="2484890"/>
              <a:ext cx="0" cy="576064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矩形 75"/>
            <p:cNvSpPr/>
            <p:nvPr/>
          </p:nvSpPr>
          <p:spPr>
            <a:xfrm>
              <a:off x="408642" y="1378428"/>
              <a:ext cx="1620957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点击此处添加标题</a:t>
              </a:r>
              <a:endPara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7" name="文本框 8"/>
            <p:cNvSpPr txBox="1"/>
            <p:nvPr/>
          </p:nvSpPr>
          <p:spPr>
            <a:xfrm>
              <a:off x="518302" y="3781034"/>
              <a:ext cx="1401632" cy="1345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标题数字等都可以通过点击和重新输入进行更改，顶部“开始”面板中可以对字体、字号、颜色、行距等进行修改。建议正文字号</a:t>
              </a:r>
              <a:r>
                <a:rPr lang="en-US" altLang="zh-CN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10</a:t>
              </a: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</a:t>
              </a:r>
              <a:r>
                <a:rPr lang="en-US" altLang="zh-CN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1.3</a:t>
              </a: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倍行距。</a:t>
              </a:r>
              <a:endParaRPr lang="en-US" altLang="zh-CN" sz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cxnSp>
          <p:nvCxnSpPr>
            <p:cNvPr id="78" name="直接连接符 16"/>
            <p:cNvCxnSpPr/>
            <p:nvPr/>
          </p:nvCxnSpPr>
          <p:spPr>
            <a:xfrm>
              <a:off x="1208489" y="2412882"/>
              <a:ext cx="0" cy="72008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组 78"/>
          <p:cNvGrpSpPr/>
          <p:nvPr/>
        </p:nvGrpSpPr>
        <p:grpSpPr>
          <a:xfrm>
            <a:off x="7712007" y="1691528"/>
            <a:ext cx="1620957" cy="3837532"/>
            <a:chOff x="2840391" y="1691528"/>
            <a:chExt cx="1620957" cy="3837532"/>
          </a:xfrm>
        </p:grpSpPr>
        <p:cxnSp>
          <p:nvCxnSpPr>
            <p:cNvPr id="80" name="直接连接符 15"/>
            <p:cNvCxnSpPr/>
            <p:nvPr/>
          </p:nvCxnSpPr>
          <p:spPr>
            <a:xfrm flipV="1">
              <a:off x="3650870" y="3725573"/>
              <a:ext cx="0" cy="7920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椭圆 80"/>
            <p:cNvSpPr>
              <a:spLocks noChangeAspect="1"/>
            </p:cNvSpPr>
            <p:nvPr/>
          </p:nvSpPr>
          <p:spPr>
            <a:xfrm>
              <a:off x="3362838" y="3149509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4"/>
                  </a:solidFill>
                </a:rPr>
                <a:t>02</a:t>
              </a:r>
              <a:endParaRPr lang="en-US" sz="1400" b="1" dirty="0">
                <a:solidFill>
                  <a:schemeClr val="accent4"/>
                </a:solidFill>
              </a:endParaRPr>
            </a:p>
          </p:txBody>
        </p:sp>
        <p:sp>
          <p:nvSpPr>
            <p:cNvPr id="82" name="椭圆 81"/>
            <p:cNvSpPr>
              <a:spLocks noChangeAspect="1"/>
            </p:cNvSpPr>
            <p:nvPr/>
          </p:nvSpPr>
          <p:spPr>
            <a:xfrm>
              <a:off x="3362838" y="4517661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197"/>
            <p:cNvSpPr>
              <a:spLocks noChangeAspect="1" noEditPoints="1"/>
            </p:cNvSpPr>
            <p:nvPr/>
          </p:nvSpPr>
          <p:spPr bwMode="auto">
            <a:xfrm>
              <a:off x="3567223" y="4716023"/>
              <a:ext cx="167293" cy="180000"/>
            </a:xfrm>
            <a:custGeom>
              <a:avLst/>
              <a:gdLst>
                <a:gd name="T0" fmla="*/ 23 w 157"/>
                <a:gd name="T1" fmla="*/ 136 h 171"/>
                <a:gd name="T2" fmla="*/ 25 w 157"/>
                <a:gd name="T3" fmla="*/ 144 h 171"/>
                <a:gd name="T4" fmla="*/ 132 w 157"/>
                <a:gd name="T5" fmla="*/ 144 h 171"/>
                <a:gd name="T6" fmla="*/ 134 w 157"/>
                <a:gd name="T7" fmla="*/ 136 h 171"/>
                <a:gd name="T8" fmla="*/ 29 w 157"/>
                <a:gd name="T9" fmla="*/ 132 h 171"/>
                <a:gd name="T10" fmla="*/ 23 w 157"/>
                <a:gd name="T11" fmla="*/ 100 h 171"/>
                <a:gd name="T12" fmla="*/ 25 w 157"/>
                <a:gd name="T13" fmla="*/ 112 h 171"/>
                <a:gd name="T14" fmla="*/ 132 w 157"/>
                <a:gd name="T15" fmla="*/ 112 h 171"/>
                <a:gd name="T16" fmla="*/ 134 w 157"/>
                <a:gd name="T17" fmla="*/ 100 h 171"/>
                <a:gd name="T18" fmla="*/ 29 w 157"/>
                <a:gd name="T19" fmla="*/ 96 h 171"/>
                <a:gd name="T20" fmla="*/ 23 w 157"/>
                <a:gd name="T21" fmla="*/ 65 h 171"/>
                <a:gd name="T22" fmla="*/ 25 w 157"/>
                <a:gd name="T23" fmla="*/ 77 h 171"/>
                <a:gd name="T24" fmla="*/ 132 w 157"/>
                <a:gd name="T25" fmla="*/ 77 h 171"/>
                <a:gd name="T26" fmla="*/ 134 w 157"/>
                <a:gd name="T27" fmla="*/ 65 h 171"/>
                <a:gd name="T28" fmla="*/ 29 w 157"/>
                <a:gd name="T29" fmla="*/ 61 h 171"/>
                <a:gd name="T30" fmla="*/ 22 w 157"/>
                <a:gd name="T31" fmla="*/ 24 h 171"/>
                <a:gd name="T32" fmla="*/ 31 w 157"/>
                <a:gd name="T33" fmla="*/ 40 h 171"/>
                <a:gd name="T34" fmla="*/ 49 w 157"/>
                <a:gd name="T35" fmla="*/ 36 h 171"/>
                <a:gd name="T36" fmla="*/ 55 w 157"/>
                <a:gd name="T37" fmla="*/ 16 h 171"/>
                <a:gd name="T38" fmla="*/ 63 w 157"/>
                <a:gd name="T39" fmla="*/ 30 h 171"/>
                <a:gd name="T40" fmla="*/ 78 w 157"/>
                <a:gd name="T41" fmla="*/ 40 h 171"/>
                <a:gd name="T42" fmla="*/ 94 w 157"/>
                <a:gd name="T43" fmla="*/ 30 h 171"/>
                <a:gd name="T44" fmla="*/ 102 w 157"/>
                <a:gd name="T45" fmla="*/ 16 h 171"/>
                <a:gd name="T46" fmla="*/ 108 w 157"/>
                <a:gd name="T47" fmla="*/ 36 h 171"/>
                <a:gd name="T48" fmla="*/ 126 w 157"/>
                <a:gd name="T49" fmla="*/ 40 h 171"/>
                <a:gd name="T50" fmla="*/ 135 w 157"/>
                <a:gd name="T51" fmla="*/ 24 h 171"/>
                <a:gd name="T52" fmla="*/ 153 w 157"/>
                <a:gd name="T53" fmla="*/ 18 h 171"/>
                <a:gd name="T54" fmla="*/ 157 w 157"/>
                <a:gd name="T55" fmla="*/ 163 h 171"/>
                <a:gd name="T56" fmla="*/ 149 w 157"/>
                <a:gd name="T57" fmla="*/ 171 h 171"/>
                <a:gd name="T58" fmla="*/ 2 w 157"/>
                <a:gd name="T59" fmla="*/ 167 h 171"/>
                <a:gd name="T60" fmla="*/ 2 w 157"/>
                <a:gd name="T61" fmla="*/ 20 h 171"/>
                <a:gd name="T62" fmla="*/ 118 w 157"/>
                <a:gd name="T63" fmla="*/ 0 h 171"/>
                <a:gd name="T64" fmla="*/ 128 w 157"/>
                <a:gd name="T65" fmla="*/ 8 h 171"/>
                <a:gd name="T66" fmla="*/ 124 w 157"/>
                <a:gd name="T67" fmla="*/ 32 h 171"/>
                <a:gd name="T68" fmla="*/ 112 w 157"/>
                <a:gd name="T69" fmla="*/ 28 h 171"/>
                <a:gd name="T70" fmla="*/ 112 w 157"/>
                <a:gd name="T71" fmla="*/ 4 h 171"/>
                <a:gd name="T72" fmla="*/ 78 w 157"/>
                <a:gd name="T73" fmla="*/ 0 h 171"/>
                <a:gd name="T74" fmla="*/ 86 w 157"/>
                <a:gd name="T75" fmla="*/ 8 h 171"/>
                <a:gd name="T76" fmla="*/ 82 w 157"/>
                <a:gd name="T77" fmla="*/ 32 h 171"/>
                <a:gd name="T78" fmla="*/ 71 w 157"/>
                <a:gd name="T79" fmla="*/ 28 h 171"/>
                <a:gd name="T80" fmla="*/ 71 w 157"/>
                <a:gd name="T81" fmla="*/ 4 h 171"/>
                <a:gd name="T82" fmla="*/ 39 w 157"/>
                <a:gd name="T83" fmla="*/ 0 h 171"/>
                <a:gd name="T84" fmla="*/ 47 w 157"/>
                <a:gd name="T85" fmla="*/ 8 h 171"/>
                <a:gd name="T86" fmla="*/ 43 w 157"/>
                <a:gd name="T87" fmla="*/ 32 h 171"/>
                <a:gd name="T88" fmla="*/ 31 w 157"/>
                <a:gd name="T89" fmla="*/ 28 h 171"/>
                <a:gd name="T90" fmla="*/ 31 w 157"/>
                <a:gd name="T91" fmla="*/ 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7" h="171">
                  <a:moveTo>
                    <a:pt x="29" y="132"/>
                  </a:moveTo>
                  <a:lnTo>
                    <a:pt x="25" y="132"/>
                  </a:lnTo>
                  <a:lnTo>
                    <a:pt x="23" y="136"/>
                  </a:lnTo>
                  <a:lnTo>
                    <a:pt x="22" y="138"/>
                  </a:lnTo>
                  <a:lnTo>
                    <a:pt x="23" y="142"/>
                  </a:lnTo>
                  <a:lnTo>
                    <a:pt x="25" y="144"/>
                  </a:lnTo>
                  <a:lnTo>
                    <a:pt x="29" y="146"/>
                  </a:lnTo>
                  <a:lnTo>
                    <a:pt x="128" y="146"/>
                  </a:lnTo>
                  <a:lnTo>
                    <a:pt x="132" y="144"/>
                  </a:lnTo>
                  <a:lnTo>
                    <a:pt x="134" y="142"/>
                  </a:lnTo>
                  <a:lnTo>
                    <a:pt x="135" y="138"/>
                  </a:lnTo>
                  <a:lnTo>
                    <a:pt x="134" y="136"/>
                  </a:lnTo>
                  <a:lnTo>
                    <a:pt x="132" y="132"/>
                  </a:lnTo>
                  <a:lnTo>
                    <a:pt x="128" y="132"/>
                  </a:lnTo>
                  <a:lnTo>
                    <a:pt x="29" y="132"/>
                  </a:lnTo>
                  <a:close/>
                  <a:moveTo>
                    <a:pt x="29" y="96"/>
                  </a:moveTo>
                  <a:lnTo>
                    <a:pt x="25" y="98"/>
                  </a:lnTo>
                  <a:lnTo>
                    <a:pt x="23" y="100"/>
                  </a:lnTo>
                  <a:lnTo>
                    <a:pt x="22" y="104"/>
                  </a:lnTo>
                  <a:lnTo>
                    <a:pt x="23" y="108"/>
                  </a:lnTo>
                  <a:lnTo>
                    <a:pt x="25" y="112"/>
                  </a:lnTo>
                  <a:lnTo>
                    <a:pt x="29" y="112"/>
                  </a:lnTo>
                  <a:lnTo>
                    <a:pt x="128" y="112"/>
                  </a:lnTo>
                  <a:lnTo>
                    <a:pt x="132" y="112"/>
                  </a:lnTo>
                  <a:lnTo>
                    <a:pt x="134" y="108"/>
                  </a:lnTo>
                  <a:lnTo>
                    <a:pt x="135" y="104"/>
                  </a:lnTo>
                  <a:lnTo>
                    <a:pt x="134" y="100"/>
                  </a:lnTo>
                  <a:lnTo>
                    <a:pt x="132" y="98"/>
                  </a:lnTo>
                  <a:lnTo>
                    <a:pt x="128" y="96"/>
                  </a:lnTo>
                  <a:lnTo>
                    <a:pt x="29" y="96"/>
                  </a:lnTo>
                  <a:close/>
                  <a:moveTo>
                    <a:pt x="29" y="61"/>
                  </a:moveTo>
                  <a:lnTo>
                    <a:pt x="25" y="63"/>
                  </a:lnTo>
                  <a:lnTo>
                    <a:pt x="23" y="65"/>
                  </a:lnTo>
                  <a:lnTo>
                    <a:pt x="22" y="69"/>
                  </a:lnTo>
                  <a:lnTo>
                    <a:pt x="23" y="73"/>
                  </a:lnTo>
                  <a:lnTo>
                    <a:pt x="25" y="77"/>
                  </a:lnTo>
                  <a:lnTo>
                    <a:pt x="29" y="79"/>
                  </a:lnTo>
                  <a:lnTo>
                    <a:pt x="128" y="79"/>
                  </a:lnTo>
                  <a:lnTo>
                    <a:pt x="132" y="77"/>
                  </a:lnTo>
                  <a:lnTo>
                    <a:pt x="134" y="73"/>
                  </a:lnTo>
                  <a:lnTo>
                    <a:pt x="135" y="69"/>
                  </a:lnTo>
                  <a:lnTo>
                    <a:pt x="134" y="65"/>
                  </a:lnTo>
                  <a:lnTo>
                    <a:pt x="132" y="63"/>
                  </a:lnTo>
                  <a:lnTo>
                    <a:pt x="128" y="61"/>
                  </a:lnTo>
                  <a:lnTo>
                    <a:pt x="29" y="61"/>
                  </a:lnTo>
                  <a:close/>
                  <a:moveTo>
                    <a:pt x="8" y="16"/>
                  </a:moveTo>
                  <a:lnTo>
                    <a:pt x="22" y="16"/>
                  </a:lnTo>
                  <a:lnTo>
                    <a:pt x="22" y="24"/>
                  </a:lnTo>
                  <a:lnTo>
                    <a:pt x="23" y="30"/>
                  </a:lnTo>
                  <a:lnTo>
                    <a:pt x="27" y="36"/>
                  </a:lnTo>
                  <a:lnTo>
                    <a:pt x="31" y="40"/>
                  </a:lnTo>
                  <a:lnTo>
                    <a:pt x="39" y="40"/>
                  </a:lnTo>
                  <a:lnTo>
                    <a:pt x="45" y="40"/>
                  </a:lnTo>
                  <a:lnTo>
                    <a:pt x="49" y="36"/>
                  </a:lnTo>
                  <a:lnTo>
                    <a:pt x="53" y="30"/>
                  </a:lnTo>
                  <a:lnTo>
                    <a:pt x="55" y="24"/>
                  </a:lnTo>
                  <a:lnTo>
                    <a:pt x="55" y="16"/>
                  </a:lnTo>
                  <a:lnTo>
                    <a:pt x="63" y="16"/>
                  </a:lnTo>
                  <a:lnTo>
                    <a:pt x="63" y="24"/>
                  </a:lnTo>
                  <a:lnTo>
                    <a:pt x="63" y="30"/>
                  </a:lnTo>
                  <a:lnTo>
                    <a:pt x="67" y="36"/>
                  </a:lnTo>
                  <a:lnTo>
                    <a:pt x="73" y="40"/>
                  </a:lnTo>
                  <a:lnTo>
                    <a:pt x="78" y="40"/>
                  </a:lnTo>
                  <a:lnTo>
                    <a:pt x="84" y="40"/>
                  </a:lnTo>
                  <a:lnTo>
                    <a:pt x="90" y="36"/>
                  </a:lnTo>
                  <a:lnTo>
                    <a:pt x="94" y="30"/>
                  </a:lnTo>
                  <a:lnTo>
                    <a:pt x="94" y="24"/>
                  </a:lnTo>
                  <a:lnTo>
                    <a:pt x="94" y="16"/>
                  </a:lnTo>
                  <a:lnTo>
                    <a:pt x="102" y="16"/>
                  </a:lnTo>
                  <a:lnTo>
                    <a:pt x="102" y="24"/>
                  </a:lnTo>
                  <a:lnTo>
                    <a:pt x="104" y="30"/>
                  </a:lnTo>
                  <a:lnTo>
                    <a:pt x="108" y="36"/>
                  </a:lnTo>
                  <a:lnTo>
                    <a:pt x="112" y="40"/>
                  </a:lnTo>
                  <a:lnTo>
                    <a:pt x="118" y="40"/>
                  </a:lnTo>
                  <a:lnTo>
                    <a:pt x="126" y="40"/>
                  </a:lnTo>
                  <a:lnTo>
                    <a:pt x="130" y="36"/>
                  </a:lnTo>
                  <a:lnTo>
                    <a:pt x="134" y="30"/>
                  </a:lnTo>
                  <a:lnTo>
                    <a:pt x="135" y="24"/>
                  </a:lnTo>
                  <a:lnTo>
                    <a:pt x="135" y="16"/>
                  </a:lnTo>
                  <a:lnTo>
                    <a:pt x="149" y="16"/>
                  </a:lnTo>
                  <a:lnTo>
                    <a:pt x="153" y="18"/>
                  </a:lnTo>
                  <a:lnTo>
                    <a:pt x="155" y="20"/>
                  </a:lnTo>
                  <a:lnTo>
                    <a:pt x="157" y="24"/>
                  </a:lnTo>
                  <a:lnTo>
                    <a:pt x="157" y="163"/>
                  </a:lnTo>
                  <a:lnTo>
                    <a:pt x="155" y="167"/>
                  </a:lnTo>
                  <a:lnTo>
                    <a:pt x="153" y="171"/>
                  </a:lnTo>
                  <a:lnTo>
                    <a:pt x="149" y="171"/>
                  </a:lnTo>
                  <a:lnTo>
                    <a:pt x="8" y="171"/>
                  </a:lnTo>
                  <a:lnTo>
                    <a:pt x="4" y="171"/>
                  </a:lnTo>
                  <a:lnTo>
                    <a:pt x="2" y="167"/>
                  </a:lnTo>
                  <a:lnTo>
                    <a:pt x="0" y="163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4" y="18"/>
                  </a:lnTo>
                  <a:lnTo>
                    <a:pt x="8" y="16"/>
                  </a:lnTo>
                  <a:close/>
                  <a:moveTo>
                    <a:pt x="118" y="0"/>
                  </a:moveTo>
                  <a:lnTo>
                    <a:pt x="124" y="0"/>
                  </a:lnTo>
                  <a:lnTo>
                    <a:pt x="126" y="4"/>
                  </a:lnTo>
                  <a:lnTo>
                    <a:pt x="128" y="8"/>
                  </a:lnTo>
                  <a:lnTo>
                    <a:pt x="128" y="24"/>
                  </a:lnTo>
                  <a:lnTo>
                    <a:pt x="126" y="28"/>
                  </a:lnTo>
                  <a:lnTo>
                    <a:pt x="124" y="32"/>
                  </a:lnTo>
                  <a:lnTo>
                    <a:pt x="118" y="32"/>
                  </a:lnTo>
                  <a:lnTo>
                    <a:pt x="114" y="32"/>
                  </a:lnTo>
                  <a:lnTo>
                    <a:pt x="112" y="28"/>
                  </a:lnTo>
                  <a:lnTo>
                    <a:pt x="110" y="24"/>
                  </a:lnTo>
                  <a:lnTo>
                    <a:pt x="110" y="8"/>
                  </a:lnTo>
                  <a:lnTo>
                    <a:pt x="112" y="4"/>
                  </a:lnTo>
                  <a:lnTo>
                    <a:pt x="114" y="0"/>
                  </a:lnTo>
                  <a:lnTo>
                    <a:pt x="118" y="0"/>
                  </a:lnTo>
                  <a:close/>
                  <a:moveTo>
                    <a:pt x="78" y="0"/>
                  </a:moveTo>
                  <a:lnTo>
                    <a:pt x="82" y="0"/>
                  </a:lnTo>
                  <a:lnTo>
                    <a:pt x="86" y="4"/>
                  </a:lnTo>
                  <a:lnTo>
                    <a:pt x="86" y="8"/>
                  </a:lnTo>
                  <a:lnTo>
                    <a:pt x="86" y="24"/>
                  </a:lnTo>
                  <a:lnTo>
                    <a:pt x="86" y="28"/>
                  </a:lnTo>
                  <a:lnTo>
                    <a:pt x="82" y="32"/>
                  </a:lnTo>
                  <a:lnTo>
                    <a:pt x="78" y="32"/>
                  </a:lnTo>
                  <a:lnTo>
                    <a:pt x="75" y="32"/>
                  </a:lnTo>
                  <a:lnTo>
                    <a:pt x="71" y="28"/>
                  </a:lnTo>
                  <a:lnTo>
                    <a:pt x="71" y="24"/>
                  </a:lnTo>
                  <a:lnTo>
                    <a:pt x="71" y="8"/>
                  </a:lnTo>
                  <a:lnTo>
                    <a:pt x="71" y="4"/>
                  </a:lnTo>
                  <a:lnTo>
                    <a:pt x="75" y="0"/>
                  </a:lnTo>
                  <a:lnTo>
                    <a:pt x="78" y="0"/>
                  </a:lnTo>
                  <a:close/>
                  <a:moveTo>
                    <a:pt x="39" y="0"/>
                  </a:moveTo>
                  <a:lnTo>
                    <a:pt x="43" y="0"/>
                  </a:lnTo>
                  <a:lnTo>
                    <a:pt x="45" y="4"/>
                  </a:lnTo>
                  <a:lnTo>
                    <a:pt x="47" y="8"/>
                  </a:lnTo>
                  <a:lnTo>
                    <a:pt x="47" y="24"/>
                  </a:lnTo>
                  <a:lnTo>
                    <a:pt x="45" y="28"/>
                  </a:lnTo>
                  <a:lnTo>
                    <a:pt x="43" y="32"/>
                  </a:lnTo>
                  <a:lnTo>
                    <a:pt x="39" y="32"/>
                  </a:lnTo>
                  <a:lnTo>
                    <a:pt x="33" y="32"/>
                  </a:lnTo>
                  <a:lnTo>
                    <a:pt x="31" y="28"/>
                  </a:lnTo>
                  <a:lnTo>
                    <a:pt x="29" y="24"/>
                  </a:lnTo>
                  <a:lnTo>
                    <a:pt x="29" y="8"/>
                  </a:lnTo>
                  <a:lnTo>
                    <a:pt x="31" y="4"/>
                  </a:lnTo>
                  <a:lnTo>
                    <a:pt x="33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4" name="矩形 83"/>
            <p:cNvSpPr/>
            <p:nvPr/>
          </p:nvSpPr>
          <p:spPr>
            <a:xfrm>
              <a:off x="2840391" y="5113562"/>
              <a:ext cx="1620957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点击此处添加标题</a:t>
              </a:r>
              <a:endPara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5" name="文本框 8"/>
            <p:cNvSpPr txBox="1"/>
            <p:nvPr/>
          </p:nvSpPr>
          <p:spPr>
            <a:xfrm>
              <a:off x="2950053" y="1691528"/>
              <a:ext cx="1401632" cy="1345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标题数字等都可以通过点击和重新输入进行更改，顶部“开始”面板中可以对字体、字号、颜色、行距等进行修改。建议正文字号</a:t>
              </a:r>
              <a:r>
                <a:rPr lang="en-US" altLang="zh-CN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10</a:t>
              </a: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</a:t>
              </a:r>
              <a:r>
                <a:rPr lang="en-US" altLang="zh-CN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1.3</a:t>
              </a: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倍行距。</a:t>
              </a:r>
              <a:endParaRPr lang="en-US" altLang="zh-CN" sz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cxnSp>
          <p:nvCxnSpPr>
            <p:cNvPr id="86" name="直接箭头连接符 30"/>
            <p:cNvCxnSpPr/>
            <p:nvPr/>
          </p:nvCxnSpPr>
          <p:spPr>
            <a:xfrm>
              <a:off x="3755536" y="3833585"/>
              <a:ext cx="0" cy="576064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组 86"/>
          <p:cNvGrpSpPr/>
          <p:nvPr/>
        </p:nvGrpSpPr>
        <p:grpSpPr>
          <a:xfrm>
            <a:off x="10172256" y="1378428"/>
            <a:ext cx="1620957" cy="3748359"/>
            <a:chOff x="408642" y="1378428"/>
            <a:chExt cx="1620957" cy="3748359"/>
          </a:xfrm>
        </p:grpSpPr>
        <p:sp>
          <p:nvSpPr>
            <p:cNvPr id="88" name="椭圆 87"/>
            <p:cNvSpPr>
              <a:spLocks noChangeAspect="1"/>
            </p:cNvSpPr>
            <p:nvPr/>
          </p:nvSpPr>
          <p:spPr>
            <a:xfrm>
              <a:off x="920457" y="3132962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5"/>
                  </a:solidFill>
                </a:rPr>
                <a:t>01</a:t>
              </a:r>
              <a:endParaRPr lang="en-US" sz="1400" b="1" dirty="0">
                <a:solidFill>
                  <a:schemeClr val="accent5"/>
                </a:solidFill>
              </a:endParaRPr>
            </a:p>
          </p:txBody>
        </p:sp>
        <p:sp>
          <p:nvSpPr>
            <p:cNvPr id="89" name="椭圆 88"/>
            <p:cNvSpPr>
              <a:spLocks noChangeAspect="1"/>
            </p:cNvSpPr>
            <p:nvPr/>
          </p:nvSpPr>
          <p:spPr>
            <a:xfrm>
              <a:off x="920457" y="1836818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>
              <a:spLocks noChangeAspect="1" noEditPoints="1"/>
            </p:cNvSpPr>
            <p:nvPr/>
          </p:nvSpPr>
          <p:spPr bwMode="auto">
            <a:xfrm>
              <a:off x="1096315" y="2034850"/>
              <a:ext cx="224348" cy="180000"/>
            </a:xfrm>
            <a:custGeom>
              <a:avLst/>
              <a:gdLst>
                <a:gd name="T0" fmla="*/ 51 w 173"/>
                <a:gd name="T1" fmla="*/ 35 h 137"/>
                <a:gd name="T2" fmla="*/ 65 w 173"/>
                <a:gd name="T3" fmla="*/ 76 h 137"/>
                <a:gd name="T4" fmla="*/ 136 w 173"/>
                <a:gd name="T5" fmla="*/ 72 h 137"/>
                <a:gd name="T6" fmla="*/ 151 w 173"/>
                <a:gd name="T7" fmla="*/ 35 h 137"/>
                <a:gd name="T8" fmla="*/ 51 w 173"/>
                <a:gd name="T9" fmla="*/ 35 h 137"/>
                <a:gd name="T10" fmla="*/ 8 w 173"/>
                <a:gd name="T11" fmla="*/ 0 h 137"/>
                <a:gd name="T12" fmla="*/ 33 w 173"/>
                <a:gd name="T13" fmla="*/ 0 h 137"/>
                <a:gd name="T14" fmla="*/ 35 w 173"/>
                <a:gd name="T15" fmla="*/ 0 h 137"/>
                <a:gd name="T16" fmla="*/ 39 w 173"/>
                <a:gd name="T17" fmla="*/ 2 h 137"/>
                <a:gd name="T18" fmla="*/ 41 w 173"/>
                <a:gd name="T19" fmla="*/ 6 h 137"/>
                <a:gd name="T20" fmla="*/ 41 w 173"/>
                <a:gd name="T21" fmla="*/ 6 h 137"/>
                <a:gd name="T22" fmla="*/ 45 w 173"/>
                <a:gd name="T23" fmla="*/ 17 h 137"/>
                <a:gd name="T24" fmla="*/ 165 w 173"/>
                <a:gd name="T25" fmla="*/ 17 h 137"/>
                <a:gd name="T26" fmla="*/ 169 w 173"/>
                <a:gd name="T27" fmla="*/ 19 h 137"/>
                <a:gd name="T28" fmla="*/ 171 w 173"/>
                <a:gd name="T29" fmla="*/ 21 h 137"/>
                <a:gd name="T30" fmla="*/ 173 w 173"/>
                <a:gd name="T31" fmla="*/ 27 h 137"/>
                <a:gd name="T32" fmla="*/ 171 w 173"/>
                <a:gd name="T33" fmla="*/ 29 h 137"/>
                <a:gd name="T34" fmla="*/ 171 w 173"/>
                <a:gd name="T35" fmla="*/ 29 h 137"/>
                <a:gd name="T36" fmla="*/ 147 w 173"/>
                <a:gd name="T37" fmla="*/ 84 h 137"/>
                <a:gd name="T38" fmla="*/ 147 w 173"/>
                <a:gd name="T39" fmla="*/ 84 h 137"/>
                <a:gd name="T40" fmla="*/ 145 w 173"/>
                <a:gd name="T41" fmla="*/ 86 h 137"/>
                <a:gd name="T42" fmla="*/ 142 w 173"/>
                <a:gd name="T43" fmla="*/ 88 h 137"/>
                <a:gd name="T44" fmla="*/ 71 w 173"/>
                <a:gd name="T45" fmla="*/ 92 h 137"/>
                <a:gd name="T46" fmla="*/ 75 w 173"/>
                <a:gd name="T47" fmla="*/ 104 h 137"/>
                <a:gd name="T48" fmla="*/ 151 w 173"/>
                <a:gd name="T49" fmla="*/ 104 h 137"/>
                <a:gd name="T50" fmla="*/ 157 w 173"/>
                <a:gd name="T51" fmla="*/ 106 h 137"/>
                <a:gd name="T52" fmla="*/ 163 w 173"/>
                <a:gd name="T53" fmla="*/ 110 h 137"/>
                <a:gd name="T54" fmla="*/ 165 w 173"/>
                <a:gd name="T55" fmla="*/ 114 h 137"/>
                <a:gd name="T56" fmla="*/ 167 w 173"/>
                <a:gd name="T57" fmla="*/ 119 h 137"/>
                <a:gd name="T58" fmla="*/ 165 w 173"/>
                <a:gd name="T59" fmla="*/ 127 h 137"/>
                <a:gd name="T60" fmla="*/ 163 w 173"/>
                <a:gd name="T61" fmla="*/ 131 h 137"/>
                <a:gd name="T62" fmla="*/ 157 w 173"/>
                <a:gd name="T63" fmla="*/ 135 h 137"/>
                <a:gd name="T64" fmla="*/ 151 w 173"/>
                <a:gd name="T65" fmla="*/ 137 h 137"/>
                <a:gd name="T66" fmla="*/ 145 w 173"/>
                <a:gd name="T67" fmla="*/ 135 h 137"/>
                <a:gd name="T68" fmla="*/ 140 w 173"/>
                <a:gd name="T69" fmla="*/ 131 h 137"/>
                <a:gd name="T70" fmla="*/ 136 w 173"/>
                <a:gd name="T71" fmla="*/ 127 h 137"/>
                <a:gd name="T72" fmla="*/ 136 w 173"/>
                <a:gd name="T73" fmla="*/ 119 h 137"/>
                <a:gd name="T74" fmla="*/ 59 w 173"/>
                <a:gd name="T75" fmla="*/ 119 h 137"/>
                <a:gd name="T76" fmla="*/ 59 w 173"/>
                <a:gd name="T77" fmla="*/ 127 h 137"/>
                <a:gd name="T78" fmla="*/ 55 w 173"/>
                <a:gd name="T79" fmla="*/ 131 h 137"/>
                <a:gd name="T80" fmla="*/ 49 w 173"/>
                <a:gd name="T81" fmla="*/ 135 h 137"/>
                <a:gd name="T82" fmla="*/ 43 w 173"/>
                <a:gd name="T83" fmla="*/ 137 h 137"/>
                <a:gd name="T84" fmla="*/ 37 w 173"/>
                <a:gd name="T85" fmla="*/ 135 h 137"/>
                <a:gd name="T86" fmla="*/ 31 w 173"/>
                <a:gd name="T87" fmla="*/ 131 h 137"/>
                <a:gd name="T88" fmla="*/ 30 w 173"/>
                <a:gd name="T89" fmla="*/ 127 h 137"/>
                <a:gd name="T90" fmla="*/ 28 w 173"/>
                <a:gd name="T91" fmla="*/ 119 h 137"/>
                <a:gd name="T92" fmla="*/ 30 w 173"/>
                <a:gd name="T93" fmla="*/ 114 h 137"/>
                <a:gd name="T94" fmla="*/ 31 w 173"/>
                <a:gd name="T95" fmla="*/ 110 h 137"/>
                <a:gd name="T96" fmla="*/ 37 w 173"/>
                <a:gd name="T97" fmla="*/ 106 h 137"/>
                <a:gd name="T98" fmla="*/ 43 w 173"/>
                <a:gd name="T99" fmla="*/ 104 h 137"/>
                <a:gd name="T100" fmla="*/ 59 w 173"/>
                <a:gd name="T101" fmla="*/ 104 h 137"/>
                <a:gd name="T102" fmla="*/ 28 w 173"/>
                <a:gd name="T103" fmla="*/ 15 h 137"/>
                <a:gd name="T104" fmla="*/ 8 w 173"/>
                <a:gd name="T105" fmla="*/ 15 h 137"/>
                <a:gd name="T106" fmla="*/ 4 w 173"/>
                <a:gd name="T107" fmla="*/ 13 h 137"/>
                <a:gd name="T108" fmla="*/ 2 w 173"/>
                <a:gd name="T109" fmla="*/ 11 h 137"/>
                <a:gd name="T110" fmla="*/ 0 w 173"/>
                <a:gd name="T111" fmla="*/ 7 h 137"/>
                <a:gd name="T112" fmla="*/ 2 w 173"/>
                <a:gd name="T113" fmla="*/ 4 h 137"/>
                <a:gd name="T114" fmla="*/ 4 w 173"/>
                <a:gd name="T115" fmla="*/ 0 h 137"/>
                <a:gd name="T116" fmla="*/ 8 w 173"/>
                <a:gd name="T11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3" h="137">
                  <a:moveTo>
                    <a:pt x="51" y="35"/>
                  </a:moveTo>
                  <a:lnTo>
                    <a:pt x="65" y="76"/>
                  </a:lnTo>
                  <a:lnTo>
                    <a:pt x="136" y="72"/>
                  </a:lnTo>
                  <a:lnTo>
                    <a:pt x="151" y="35"/>
                  </a:lnTo>
                  <a:lnTo>
                    <a:pt x="51" y="35"/>
                  </a:lnTo>
                  <a:close/>
                  <a:moveTo>
                    <a:pt x="8" y="0"/>
                  </a:moveTo>
                  <a:lnTo>
                    <a:pt x="33" y="0"/>
                  </a:lnTo>
                  <a:lnTo>
                    <a:pt x="35" y="0"/>
                  </a:lnTo>
                  <a:lnTo>
                    <a:pt x="39" y="2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5" y="17"/>
                  </a:lnTo>
                  <a:lnTo>
                    <a:pt x="165" y="17"/>
                  </a:lnTo>
                  <a:lnTo>
                    <a:pt x="169" y="19"/>
                  </a:lnTo>
                  <a:lnTo>
                    <a:pt x="171" y="21"/>
                  </a:lnTo>
                  <a:lnTo>
                    <a:pt x="173" y="27"/>
                  </a:lnTo>
                  <a:lnTo>
                    <a:pt x="171" y="29"/>
                  </a:lnTo>
                  <a:lnTo>
                    <a:pt x="171" y="29"/>
                  </a:lnTo>
                  <a:lnTo>
                    <a:pt x="147" y="84"/>
                  </a:lnTo>
                  <a:lnTo>
                    <a:pt x="147" y="84"/>
                  </a:lnTo>
                  <a:lnTo>
                    <a:pt x="145" y="86"/>
                  </a:lnTo>
                  <a:lnTo>
                    <a:pt x="142" y="88"/>
                  </a:lnTo>
                  <a:lnTo>
                    <a:pt x="71" y="92"/>
                  </a:lnTo>
                  <a:lnTo>
                    <a:pt x="75" y="104"/>
                  </a:lnTo>
                  <a:lnTo>
                    <a:pt x="151" y="104"/>
                  </a:lnTo>
                  <a:lnTo>
                    <a:pt x="157" y="106"/>
                  </a:lnTo>
                  <a:lnTo>
                    <a:pt x="163" y="110"/>
                  </a:lnTo>
                  <a:lnTo>
                    <a:pt x="165" y="114"/>
                  </a:lnTo>
                  <a:lnTo>
                    <a:pt x="167" y="119"/>
                  </a:lnTo>
                  <a:lnTo>
                    <a:pt x="165" y="127"/>
                  </a:lnTo>
                  <a:lnTo>
                    <a:pt x="163" y="131"/>
                  </a:lnTo>
                  <a:lnTo>
                    <a:pt x="157" y="135"/>
                  </a:lnTo>
                  <a:lnTo>
                    <a:pt x="151" y="137"/>
                  </a:lnTo>
                  <a:lnTo>
                    <a:pt x="145" y="135"/>
                  </a:lnTo>
                  <a:lnTo>
                    <a:pt x="140" y="131"/>
                  </a:lnTo>
                  <a:lnTo>
                    <a:pt x="136" y="127"/>
                  </a:lnTo>
                  <a:lnTo>
                    <a:pt x="136" y="119"/>
                  </a:lnTo>
                  <a:lnTo>
                    <a:pt x="59" y="119"/>
                  </a:lnTo>
                  <a:lnTo>
                    <a:pt x="59" y="127"/>
                  </a:lnTo>
                  <a:lnTo>
                    <a:pt x="55" y="131"/>
                  </a:lnTo>
                  <a:lnTo>
                    <a:pt x="49" y="135"/>
                  </a:lnTo>
                  <a:lnTo>
                    <a:pt x="43" y="137"/>
                  </a:lnTo>
                  <a:lnTo>
                    <a:pt x="37" y="135"/>
                  </a:lnTo>
                  <a:lnTo>
                    <a:pt x="31" y="131"/>
                  </a:lnTo>
                  <a:lnTo>
                    <a:pt x="30" y="127"/>
                  </a:lnTo>
                  <a:lnTo>
                    <a:pt x="28" y="119"/>
                  </a:lnTo>
                  <a:lnTo>
                    <a:pt x="30" y="114"/>
                  </a:lnTo>
                  <a:lnTo>
                    <a:pt x="31" y="110"/>
                  </a:lnTo>
                  <a:lnTo>
                    <a:pt x="37" y="106"/>
                  </a:lnTo>
                  <a:lnTo>
                    <a:pt x="43" y="104"/>
                  </a:lnTo>
                  <a:lnTo>
                    <a:pt x="59" y="104"/>
                  </a:lnTo>
                  <a:lnTo>
                    <a:pt x="28" y="15"/>
                  </a:lnTo>
                  <a:lnTo>
                    <a:pt x="8" y="15"/>
                  </a:lnTo>
                  <a:lnTo>
                    <a:pt x="4" y="13"/>
                  </a:lnTo>
                  <a:lnTo>
                    <a:pt x="2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cxnSp>
          <p:nvCxnSpPr>
            <p:cNvPr id="91" name="直接箭头连接符 30"/>
            <p:cNvCxnSpPr/>
            <p:nvPr/>
          </p:nvCxnSpPr>
          <p:spPr>
            <a:xfrm flipV="1">
              <a:off x="1320663" y="2484890"/>
              <a:ext cx="0" cy="576064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矩形 91"/>
            <p:cNvSpPr/>
            <p:nvPr/>
          </p:nvSpPr>
          <p:spPr>
            <a:xfrm>
              <a:off x="408642" y="1378428"/>
              <a:ext cx="1620957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点击此处添加标题</a:t>
              </a:r>
              <a:endPara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3" name="文本框 8"/>
            <p:cNvSpPr txBox="1"/>
            <p:nvPr/>
          </p:nvSpPr>
          <p:spPr>
            <a:xfrm>
              <a:off x="518302" y="3781034"/>
              <a:ext cx="1401632" cy="1345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标题数字等都可以通过点击和重新输入进行更改，顶部“开始”面板中可以对字体、字号、颜色、行距等进行修改。建议正文字号</a:t>
              </a:r>
              <a:r>
                <a:rPr lang="en-US" altLang="zh-CN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10</a:t>
              </a: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</a:t>
              </a:r>
              <a:r>
                <a:rPr lang="en-US" altLang="zh-CN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1.3</a:t>
              </a: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倍行距。</a:t>
              </a:r>
              <a:endParaRPr lang="en-US" altLang="zh-CN" sz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cxnSp>
          <p:nvCxnSpPr>
            <p:cNvPr id="94" name="直接连接符 16"/>
            <p:cNvCxnSpPr/>
            <p:nvPr/>
          </p:nvCxnSpPr>
          <p:spPr>
            <a:xfrm>
              <a:off x="1208489" y="2412882"/>
              <a:ext cx="0" cy="72008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PART</a:t>
            </a:r>
            <a:r>
              <a:rPr kumimoji="1"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FOUR</a:t>
            </a:r>
            <a:r>
              <a:rPr kumimoji="1"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新年计划</a:t>
            </a:r>
            <a:endParaRPr kumimoji="1"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478879"/>
            <a:ext cx="6416032" cy="444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椭圆 4"/>
          <p:cNvSpPr/>
          <p:nvPr/>
        </p:nvSpPr>
        <p:spPr>
          <a:xfrm>
            <a:off x="6422067" y="5546138"/>
            <a:ext cx="488577" cy="977152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63658" y="5544830"/>
            <a:ext cx="4155867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椭圆 4"/>
          <p:cNvSpPr/>
          <p:nvPr/>
        </p:nvSpPr>
        <p:spPr>
          <a:xfrm flipH="1">
            <a:off x="1775082" y="4613397"/>
            <a:ext cx="488577" cy="977152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63658" y="4616725"/>
            <a:ext cx="2264482" cy="444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椭圆 4"/>
          <p:cNvSpPr/>
          <p:nvPr/>
        </p:nvSpPr>
        <p:spPr>
          <a:xfrm>
            <a:off x="4528141" y="3681894"/>
            <a:ext cx="488577" cy="977152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51697" y="3681894"/>
            <a:ext cx="1776443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椭圆 4"/>
          <p:cNvSpPr/>
          <p:nvPr/>
        </p:nvSpPr>
        <p:spPr>
          <a:xfrm flipH="1">
            <a:off x="2263659" y="2749154"/>
            <a:ext cx="488577" cy="977152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52235" y="2749154"/>
            <a:ext cx="6038619" cy="444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8"/>
          <p:cNvSpPr txBox="1"/>
          <p:nvPr/>
        </p:nvSpPr>
        <p:spPr>
          <a:xfrm>
            <a:off x="7018077" y="5715525"/>
            <a:ext cx="1242174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b="1" dirty="0">
                <a:solidFill>
                  <a:srgbClr val="E73A1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TEXT HERE</a:t>
            </a:r>
            <a:endParaRPr lang="en-US" altLang="zh-CN" sz="1000" b="1" dirty="0">
              <a:solidFill>
                <a:srgbClr val="E73A1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8"/>
          <p:cNvSpPr txBox="1"/>
          <p:nvPr/>
        </p:nvSpPr>
        <p:spPr>
          <a:xfrm>
            <a:off x="2734621" y="4705213"/>
            <a:ext cx="1315783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b="1" dirty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TEXT HERE</a:t>
            </a:r>
            <a:endParaRPr lang="en-US" altLang="zh-CN" sz="1000" b="1" dirty="0">
              <a:solidFill>
                <a:schemeClr val="accent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文本框 8"/>
          <p:cNvSpPr txBox="1"/>
          <p:nvPr/>
        </p:nvSpPr>
        <p:spPr>
          <a:xfrm>
            <a:off x="5042178" y="3859268"/>
            <a:ext cx="1233124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TEXT HERE</a:t>
            </a:r>
            <a:endParaRPr lang="en-US" altLang="zh-CN" sz="10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文本框 8"/>
          <p:cNvSpPr txBox="1"/>
          <p:nvPr/>
        </p:nvSpPr>
        <p:spPr>
          <a:xfrm>
            <a:off x="3202536" y="2877625"/>
            <a:ext cx="1239404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TEXT HERE</a:t>
            </a:r>
            <a:endParaRPr lang="en-US" altLang="zh-CN" sz="10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等腰三角形 19"/>
          <p:cNvSpPr/>
          <p:nvPr/>
        </p:nvSpPr>
        <p:spPr>
          <a:xfrm rot="5400000">
            <a:off x="8781169" y="2580397"/>
            <a:ext cx="308467" cy="377455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991483" y="1666533"/>
            <a:ext cx="4729182" cy="783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991485" y="1151251"/>
            <a:ext cx="467995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CLICK</a:t>
            </a:r>
            <a:r>
              <a:rPr lang="zh-CN" altLang="en-US" sz="2400" b="1" dirty="0">
                <a:solidFill>
                  <a:schemeClr val="accent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400" b="1" dirty="0">
                <a:solidFill>
                  <a:schemeClr val="accent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HERE</a:t>
            </a:r>
            <a:r>
              <a:rPr lang="zh-CN" altLang="en-US" sz="2400" b="1" dirty="0">
                <a:solidFill>
                  <a:schemeClr val="accent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400" b="1" dirty="0">
                <a:solidFill>
                  <a:schemeClr val="accent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TO</a:t>
            </a:r>
            <a:r>
              <a:rPr lang="zh-CN" altLang="en-US" sz="2400" b="1" dirty="0">
                <a:solidFill>
                  <a:schemeClr val="accent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400" b="1" dirty="0">
                <a:solidFill>
                  <a:schemeClr val="accent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ADD</a:t>
            </a:r>
            <a:r>
              <a:rPr lang="zh-CN" altLang="en-US" sz="2400" b="1" dirty="0">
                <a:solidFill>
                  <a:schemeClr val="accent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400" b="1" dirty="0">
                <a:solidFill>
                  <a:schemeClr val="accent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YOUR</a:t>
            </a:r>
            <a:r>
              <a:rPr lang="zh-CN" altLang="en-US" sz="2400" b="1" dirty="0">
                <a:solidFill>
                  <a:schemeClr val="accent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400" b="1" dirty="0">
                <a:solidFill>
                  <a:schemeClr val="accent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TITLE</a:t>
            </a:r>
            <a:endParaRPr lang="en-US" altLang="zh-CN" sz="2400" b="1" dirty="0">
              <a:solidFill>
                <a:schemeClr val="accent1"/>
              </a:solidFill>
              <a:latin typeface="+mj-lt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文本框 8"/>
          <p:cNvSpPr txBox="1"/>
          <p:nvPr/>
        </p:nvSpPr>
        <p:spPr>
          <a:xfrm>
            <a:off x="5042180" y="4029253"/>
            <a:ext cx="2158098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顶部“开始”面板中可以对字体、字号、颜色、行距等进行修改</a:t>
            </a:r>
            <a:r>
              <a:rPr lang="zh-CN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文本框 8"/>
          <p:cNvSpPr txBox="1"/>
          <p:nvPr/>
        </p:nvSpPr>
        <p:spPr>
          <a:xfrm>
            <a:off x="2743632" y="4877086"/>
            <a:ext cx="2032229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顶部“开始”面板中可以对字体、字号、颜色、行距等进行修改</a:t>
            </a:r>
            <a:r>
              <a:rPr lang="zh-CN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文本框 8"/>
          <p:cNvSpPr txBox="1"/>
          <p:nvPr/>
        </p:nvSpPr>
        <p:spPr>
          <a:xfrm>
            <a:off x="7013614" y="5895566"/>
            <a:ext cx="2110516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顶部“开始”面板中可以对字体、字号、颜色、行距等进行修改</a:t>
            </a:r>
            <a:r>
              <a:rPr lang="zh-CN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8" name="组 27"/>
          <p:cNvGrpSpPr/>
          <p:nvPr/>
        </p:nvGrpSpPr>
        <p:grpSpPr>
          <a:xfrm>
            <a:off x="2445461" y="2986956"/>
            <a:ext cx="578320" cy="515345"/>
            <a:chOff x="4148138" y="2051050"/>
            <a:chExt cx="874713" cy="779463"/>
          </a:xfrm>
          <a:solidFill>
            <a:schemeClr val="accent1"/>
          </a:solidFill>
        </p:grpSpPr>
        <p:sp>
          <p:nvSpPr>
            <p:cNvPr id="29" name="Freeform 72"/>
            <p:cNvSpPr>
              <a:spLocks noEditPoints="1"/>
            </p:cNvSpPr>
            <p:nvPr/>
          </p:nvSpPr>
          <p:spPr bwMode="auto">
            <a:xfrm>
              <a:off x="4367213" y="2193925"/>
              <a:ext cx="655638" cy="563563"/>
            </a:xfrm>
            <a:custGeom>
              <a:avLst/>
              <a:gdLst>
                <a:gd name="T0" fmla="*/ 295 w 313"/>
                <a:gd name="T1" fmla="*/ 88 h 268"/>
                <a:gd name="T2" fmla="*/ 282 w 313"/>
                <a:gd name="T3" fmla="*/ 88 h 268"/>
                <a:gd name="T4" fmla="*/ 298 w 313"/>
                <a:gd name="T5" fmla="*/ 149 h 268"/>
                <a:gd name="T6" fmla="*/ 273 w 313"/>
                <a:gd name="T7" fmla="*/ 192 h 268"/>
                <a:gd name="T8" fmla="*/ 24 w 313"/>
                <a:gd name="T9" fmla="*/ 257 h 268"/>
                <a:gd name="T10" fmla="*/ 21 w 313"/>
                <a:gd name="T11" fmla="*/ 258 h 268"/>
                <a:gd name="T12" fmla="*/ 37 w 313"/>
                <a:gd name="T13" fmla="*/ 268 h 268"/>
                <a:gd name="T14" fmla="*/ 295 w 313"/>
                <a:gd name="T15" fmla="*/ 268 h 268"/>
                <a:gd name="T16" fmla="*/ 313 w 313"/>
                <a:gd name="T17" fmla="*/ 251 h 268"/>
                <a:gd name="T18" fmla="*/ 313 w 313"/>
                <a:gd name="T19" fmla="*/ 106 h 268"/>
                <a:gd name="T20" fmla="*/ 295 w 313"/>
                <a:gd name="T21" fmla="*/ 88 h 268"/>
                <a:gd name="T22" fmla="*/ 292 w 313"/>
                <a:gd name="T23" fmla="*/ 252 h 268"/>
                <a:gd name="T24" fmla="*/ 158 w 313"/>
                <a:gd name="T25" fmla="*/ 253 h 268"/>
                <a:gd name="T26" fmla="*/ 153 w 313"/>
                <a:gd name="T27" fmla="*/ 248 h 268"/>
                <a:gd name="T28" fmla="*/ 158 w 313"/>
                <a:gd name="T29" fmla="*/ 243 h 268"/>
                <a:gd name="T30" fmla="*/ 292 w 313"/>
                <a:gd name="T31" fmla="*/ 242 h 268"/>
                <a:gd name="T32" fmla="*/ 297 w 313"/>
                <a:gd name="T33" fmla="*/ 247 h 268"/>
                <a:gd name="T34" fmla="*/ 292 w 313"/>
                <a:gd name="T35" fmla="*/ 252 h 268"/>
                <a:gd name="T36" fmla="*/ 282 w 313"/>
                <a:gd name="T37" fmla="*/ 158 h 268"/>
                <a:gd name="T38" fmla="*/ 281 w 313"/>
                <a:gd name="T39" fmla="*/ 154 h 268"/>
                <a:gd name="T40" fmla="*/ 245 w 313"/>
                <a:gd name="T41" fmla="*/ 13 h 268"/>
                <a:gd name="T42" fmla="*/ 228 w 313"/>
                <a:gd name="T43" fmla="*/ 0 h 268"/>
                <a:gd name="T44" fmla="*/ 223 w 313"/>
                <a:gd name="T45" fmla="*/ 1 h 268"/>
                <a:gd name="T46" fmla="*/ 210 w 313"/>
                <a:gd name="T47" fmla="*/ 4 h 268"/>
                <a:gd name="T48" fmla="*/ 241 w 313"/>
                <a:gd name="T49" fmla="*/ 59 h 268"/>
                <a:gd name="T50" fmla="*/ 227 w 313"/>
                <a:gd name="T51" fmla="*/ 107 h 268"/>
                <a:gd name="T52" fmla="*/ 2 w 313"/>
                <a:gd name="T53" fmla="*/ 233 h 268"/>
                <a:gd name="T54" fmla="*/ 0 w 313"/>
                <a:gd name="T55" fmla="*/ 233 h 268"/>
                <a:gd name="T56" fmla="*/ 15 w 313"/>
                <a:gd name="T57" fmla="*/ 241 h 268"/>
                <a:gd name="T58" fmla="*/ 19 w 313"/>
                <a:gd name="T59" fmla="*/ 241 h 268"/>
                <a:gd name="T60" fmla="*/ 269 w 313"/>
                <a:gd name="T61" fmla="*/ 175 h 268"/>
                <a:gd name="T62" fmla="*/ 282 w 313"/>
                <a:gd name="T63" fmla="*/ 158 h 268"/>
                <a:gd name="T64" fmla="*/ 259 w 313"/>
                <a:gd name="T65" fmla="*/ 159 h 268"/>
                <a:gd name="T66" fmla="*/ 131 w 313"/>
                <a:gd name="T67" fmla="*/ 198 h 268"/>
                <a:gd name="T68" fmla="*/ 125 w 313"/>
                <a:gd name="T69" fmla="*/ 195 h 268"/>
                <a:gd name="T70" fmla="*/ 128 w 313"/>
                <a:gd name="T71" fmla="*/ 189 h 268"/>
                <a:gd name="T72" fmla="*/ 256 w 313"/>
                <a:gd name="T73" fmla="*/ 149 h 268"/>
                <a:gd name="T74" fmla="*/ 263 w 313"/>
                <a:gd name="T75" fmla="*/ 153 h 268"/>
                <a:gd name="T76" fmla="*/ 259 w 313"/>
                <a:gd name="T77" fmla="*/ 159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3" h="268">
                  <a:moveTo>
                    <a:pt x="295" y="88"/>
                  </a:moveTo>
                  <a:cubicBezTo>
                    <a:pt x="282" y="88"/>
                    <a:pt x="282" y="88"/>
                    <a:pt x="282" y="88"/>
                  </a:cubicBezTo>
                  <a:cubicBezTo>
                    <a:pt x="298" y="149"/>
                    <a:pt x="298" y="149"/>
                    <a:pt x="298" y="149"/>
                  </a:cubicBezTo>
                  <a:cubicBezTo>
                    <a:pt x="303" y="168"/>
                    <a:pt x="292" y="187"/>
                    <a:pt x="273" y="192"/>
                  </a:cubicBezTo>
                  <a:cubicBezTo>
                    <a:pt x="24" y="257"/>
                    <a:pt x="24" y="257"/>
                    <a:pt x="24" y="257"/>
                  </a:cubicBezTo>
                  <a:cubicBezTo>
                    <a:pt x="23" y="258"/>
                    <a:pt x="22" y="258"/>
                    <a:pt x="21" y="258"/>
                  </a:cubicBezTo>
                  <a:cubicBezTo>
                    <a:pt x="24" y="264"/>
                    <a:pt x="30" y="268"/>
                    <a:pt x="37" y="268"/>
                  </a:cubicBezTo>
                  <a:cubicBezTo>
                    <a:pt x="295" y="268"/>
                    <a:pt x="295" y="268"/>
                    <a:pt x="295" y="268"/>
                  </a:cubicBezTo>
                  <a:cubicBezTo>
                    <a:pt x="305" y="268"/>
                    <a:pt x="313" y="261"/>
                    <a:pt x="313" y="251"/>
                  </a:cubicBezTo>
                  <a:cubicBezTo>
                    <a:pt x="313" y="106"/>
                    <a:pt x="313" y="106"/>
                    <a:pt x="313" y="106"/>
                  </a:cubicBezTo>
                  <a:cubicBezTo>
                    <a:pt x="313" y="96"/>
                    <a:pt x="305" y="88"/>
                    <a:pt x="295" y="88"/>
                  </a:cubicBezTo>
                  <a:close/>
                  <a:moveTo>
                    <a:pt x="292" y="252"/>
                  </a:moveTo>
                  <a:cubicBezTo>
                    <a:pt x="158" y="253"/>
                    <a:pt x="158" y="253"/>
                    <a:pt x="158" y="253"/>
                  </a:cubicBezTo>
                  <a:cubicBezTo>
                    <a:pt x="155" y="253"/>
                    <a:pt x="153" y="251"/>
                    <a:pt x="153" y="248"/>
                  </a:cubicBezTo>
                  <a:cubicBezTo>
                    <a:pt x="153" y="245"/>
                    <a:pt x="155" y="243"/>
                    <a:pt x="158" y="243"/>
                  </a:cubicBezTo>
                  <a:cubicBezTo>
                    <a:pt x="292" y="242"/>
                    <a:pt x="292" y="242"/>
                    <a:pt x="292" y="242"/>
                  </a:cubicBezTo>
                  <a:cubicBezTo>
                    <a:pt x="295" y="242"/>
                    <a:pt x="297" y="245"/>
                    <a:pt x="297" y="247"/>
                  </a:cubicBezTo>
                  <a:cubicBezTo>
                    <a:pt x="297" y="250"/>
                    <a:pt x="295" y="252"/>
                    <a:pt x="292" y="252"/>
                  </a:cubicBezTo>
                  <a:close/>
                  <a:moveTo>
                    <a:pt x="282" y="158"/>
                  </a:moveTo>
                  <a:cubicBezTo>
                    <a:pt x="282" y="157"/>
                    <a:pt x="282" y="155"/>
                    <a:pt x="281" y="154"/>
                  </a:cubicBezTo>
                  <a:cubicBezTo>
                    <a:pt x="245" y="13"/>
                    <a:pt x="245" y="13"/>
                    <a:pt x="245" y="13"/>
                  </a:cubicBezTo>
                  <a:cubicBezTo>
                    <a:pt x="243" y="5"/>
                    <a:pt x="235" y="0"/>
                    <a:pt x="228" y="0"/>
                  </a:cubicBezTo>
                  <a:cubicBezTo>
                    <a:pt x="226" y="0"/>
                    <a:pt x="225" y="0"/>
                    <a:pt x="223" y="1"/>
                  </a:cubicBezTo>
                  <a:cubicBezTo>
                    <a:pt x="210" y="4"/>
                    <a:pt x="210" y="4"/>
                    <a:pt x="210" y="4"/>
                  </a:cubicBezTo>
                  <a:cubicBezTo>
                    <a:pt x="241" y="59"/>
                    <a:pt x="241" y="59"/>
                    <a:pt x="241" y="59"/>
                  </a:cubicBezTo>
                  <a:cubicBezTo>
                    <a:pt x="250" y="76"/>
                    <a:pt x="244" y="97"/>
                    <a:pt x="227" y="107"/>
                  </a:cubicBezTo>
                  <a:cubicBezTo>
                    <a:pt x="2" y="233"/>
                    <a:pt x="2" y="233"/>
                    <a:pt x="2" y="233"/>
                  </a:cubicBezTo>
                  <a:cubicBezTo>
                    <a:pt x="1" y="233"/>
                    <a:pt x="1" y="233"/>
                    <a:pt x="0" y="233"/>
                  </a:cubicBezTo>
                  <a:cubicBezTo>
                    <a:pt x="3" y="238"/>
                    <a:pt x="9" y="241"/>
                    <a:pt x="15" y="241"/>
                  </a:cubicBezTo>
                  <a:cubicBezTo>
                    <a:pt x="16" y="241"/>
                    <a:pt x="18" y="241"/>
                    <a:pt x="19" y="241"/>
                  </a:cubicBezTo>
                  <a:cubicBezTo>
                    <a:pt x="269" y="175"/>
                    <a:pt x="269" y="175"/>
                    <a:pt x="269" y="175"/>
                  </a:cubicBezTo>
                  <a:cubicBezTo>
                    <a:pt x="277" y="173"/>
                    <a:pt x="282" y="166"/>
                    <a:pt x="282" y="158"/>
                  </a:cubicBezTo>
                  <a:close/>
                  <a:moveTo>
                    <a:pt x="259" y="159"/>
                  </a:moveTo>
                  <a:cubicBezTo>
                    <a:pt x="131" y="198"/>
                    <a:pt x="131" y="198"/>
                    <a:pt x="131" y="198"/>
                  </a:cubicBezTo>
                  <a:cubicBezTo>
                    <a:pt x="129" y="199"/>
                    <a:pt x="126" y="198"/>
                    <a:pt x="125" y="195"/>
                  </a:cubicBezTo>
                  <a:cubicBezTo>
                    <a:pt x="124" y="192"/>
                    <a:pt x="126" y="190"/>
                    <a:pt x="128" y="189"/>
                  </a:cubicBezTo>
                  <a:cubicBezTo>
                    <a:pt x="256" y="149"/>
                    <a:pt x="256" y="149"/>
                    <a:pt x="256" y="149"/>
                  </a:cubicBezTo>
                  <a:cubicBezTo>
                    <a:pt x="259" y="149"/>
                    <a:pt x="262" y="150"/>
                    <a:pt x="263" y="153"/>
                  </a:cubicBezTo>
                  <a:cubicBezTo>
                    <a:pt x="263" y="155"/>
                    <a:pt x="262" y="158"/>
                    <a:pt x="259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73"/>
            <p:cNvSpPr>
              <a:spLocks noEditPoints="1"/>
            </p:cNvSpPr>
            <p:nvPr/>
          </p:nvSpPr>
          <p:spPr bwMode="auto">
            <a:xfrm>
              <a:off x="4148138" y="2051050"/>
              <a:ext cx="874713" cy="779463"/>
            </a:xfrm>
            <a:custGeom>
              <a:avLst/>
              <a:gdLst>
                <a:gd name="T0" fmla="*/ 141 w 417"/>
                <a:gd name="T1" fmla="*/ 336 h 371"/>
                <a:gd name="T2" fmla="*/ 124 w 417"/>
                <a:gd name="T3" fmla="*/ 326 h 371"/>
                <a:gd name="T4" fmla="*/ 141 w 417"/>
                <a:gd name="T5" fmla="*/ 371 h 371"/>
                <a:gd name="T6" fmla="*/ 417 w 417"/>
                <a:gd name="T7" fmla="*/ 354 h 371"/>
                <a:gd name="T8" fmla="*/ 399 w 417"/>
                <a:gd name="T9" fmla="*/ 336 h 371"/>
                <a:gd name="T10" fmla="*/ 329 w 417"/>
                <a:gd name="T11" fmla="*/ 136 h 371"/>
                <a:gd name="T12" fmla="*/ 243 w 417"/>
                <a:gd name="T13" fmla="*/ 0 h 371"/>
                <a:gd name="T14" fmla="*/ 9 w 417"/>
                <a:gd name="T15" fmla="*/ 128 h 371"/>
                <a:gd name="T16" fmla="*/ 3 w 417"/>
                <a:gd name="T17" fmla="*/ 152 h 371"/>
                <a:gd name="T18" fmla="*/ 89 w 417"/>
                <a:gd name="T19" fmla="*/ 287 h 371"/>
                <a:gd name="T20" fmla="*/ 323 w 417"/>
                <a:gd name="T21" fmla="*/ 159 h 371"/>
                <a:gd name="T22" fmla="*/ 111 w 417"/>
                <a:gd name="T23" fmla="*/ 220 h 371"/>
                <a:gd name="T24" fmla="*/ 57 w 417"/>
                <a:gd name="T25" fmla="*/ 122 h 371"/>
                <a:gd name="T26" fmla="*/ 111 w 417"/>
                <a:gd name="T27" fmla="*/ 220 h 371"/>
                <a:gd name="T28" fmla="*/ 190 w 417"/>
                <a:gd name="T29" fmla="*/ 210 h 371"/>
                <a:gd name="T30" fmla="*/ 185 w 417"/>
                <a:gd name="T31" fmla="*/ 201 h 371"/>
                <a:gd name="T32" fmla="*/ 309 w 417"/>
                <a:gd name="T33" fmla="*/ 139 h 371"/>
                <a:gd name="T34" fmla="*/ 86 w 417"/>
                <a:gd name="T35" fmla="*/ 165 h 371"/>
                <a:gd name="T36" fmla="*/ 79 w 417"/>
                <a:gd name="T37" fmla="*/ 147 h 371"/>
                <a:gd name="T38" fmla="*/ 92 w 417"/>
                <a:gd name="T39" fmla="*/ 155 h 371"/>
                <a:gd name="T40" fmla="*/ 82 w 417"/>
                <a:gd name="T41" fmla="*/ 138 h 371"/>
                <a:gd name="T42" fmla="*/ 64 w 417"/>
                <a:gd name="T43" fmla="*/ 136 h 371"/>
                <a:gd name="T44" fmla="*/ 57 w 417"/>
                <a:gd name="T45" fmla="*/ 152 h 371"/>
                <a:gd name="T46" fmla="*/ 71 w 417"/>
                <a:gd name="T47" fmla="*/ 178 h 371"/>
                <a:gd name="T48" fmla="*/ 92 w 417"/>
                <a:gd name="T49" fmla="*/ 195 h 371"/>
                <a:gd name="T50" fmla="*/ 76 w 417"/>
                <a:gd name="T51" fmla="*/ 188 h 371"/>
                <a:gd name="T52" fmla="*/ 97 w 417"/>
                <a:gd name="T53" fmla="*/ 204 h 371"/>
                <a:gd name="T54" fmla="*/ 104 w 417"/>
                <a:gd name="T55" fmla="*/ 207 h 371"/>
                <a:gd name="T56" fmla="*/ 105 w 417"/>
                <a:gd name="T57" fmla="*/ 199 h 371"/>
                <a:gd name="T58" fmla="*/ 86 w 417"/>
                <a:gd name="T59" fmla="*/ 165 h 371"/>
                <a:gd name="T60" fmla="*/ 68 w 417"/>
                <a:gd name="T61" fmla="*/ 163 h 371"/>
                <a:gd name="T62" fmla="*/ 77 w 417"/>
                <a:gd name="T63" fmla="*/ 168 h 371"/>
                <a:gd name="T64" fmla="*/ 100 w 417"/>
                <a:gd name="T65" fmla="*/ 190 h 371"/>
                <a:gd name="T66" fmla="*/ 100 w 417"/>
                <a:gd name="T67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7" h="371">
                  <a:moveTo>
                    <a:pt x="399" y="336"/>
                  </a:moveTo>
                  <a:cubicBezTo>
                    <a:pt x="141" y="336"/>
                    <a:pt x="141" y="336"/>
                    <a:pt x="141" y="336"/>
                  </a:cubicBezTo>
                  <a:cubicBezTo>
                    <a:pt x="134" y="336"/>
                    <a:pt x="128" y="332"/>
                    <a:pt x="125" y="326"/>
                  </a:cubicBezTo>
                  <a:cubicBezTo>
                    <a:pt x="125" y="326"/>
                    <a:pt x="124" y="326"/>
                    <a:pt x="124" y="326"/>
                  </a:cubicBezTo>
                  <a:cubicBezTo>
                    <a:pt x="124" y="354"/>
                    <a:pt x="124" y="354"/>
                    <a:pt x="124" y="354"/>
                  </a:cubicBezTo>
                  <a:cubicBezTo>
                    <a:pt x="124" y="363"/>
                    <a:pt x="132" y="371"/>
                    <a:pt x="141" y="371"/>
                  </a:cubicBezTo>
                  <a:cubicBezTo>
                    <a:pt x="399" y="371"/>
                    <a:pt x="399" y="371"/>
                    <a:pt x="399" y="371"/>
                  </a:cubicBezTo>
                  <a:cubicBezTo>
                    <a:pt x="409" y="371"/>
                    <a:pt x="417" y="363"/>
                    <a:pt x="417" y="354"/>
                  </a:cubicBezTo>
                  <a:cubicBezTo>
                    <a:pt x="417" y="319"/>
                    <a:pt x="417" y="319"/>
                    <a:pt x="417" y="319"/>
                  </a:cubicBezTo>
                  <a:cubicBezTo>
                    <a:pt x="417" y="329"/>
                    <a:pt x="409" y="336"/>
                    <a:pt x="399" y="336"/>
                  </a:cubicBezTo>
                  <a:close/>
                  <a:moveTo>
                    <a:pt x="332" y="144"/>
                  </a:moveTo>
                  <a:cubicBezTo>
                    <a:pt x="332" y="141"/>
                    <a:pt x="331" y="138"/>
                    <a:pt x="329" y="136"/>
                  </a:cubicBezTo>
                  <a:cubicBezTo>
                    <a:pt x="259" y="9"/>
                    <a:pt x="259" y="9"/>
                    <a:pt x="259" y="9"/>
                  </a:cubicBezTo>
                  <a:cubicBezTo>
                    <a:pt x="255" y="3"/>
                    <a:pt x="249" y="0"/>
                    <a:pt x="243" y="0"/>
                  </a:cubicBezTo>
                  <a:cubicBezTo>
                    <a:pt x="240" y="0"/>
                    <a:pt x="237" y="0"/>
                    <a:pt x="235" y="2"/>
                  </a:cubicBezTo>
                  <a:cubicBezTo>
                    <a:pt x="9" y="128"/>
                    <a:pt x="9" y="128"/>
                    <a:pt x="9" y="128"/>
                  </a:cubicBezTo>
                  <a:cubicBezTo>
                    <a:pt x="4" y="131"/>
                    <a:pt x="0" y="137"/>
                    <a:pt x="0" y="143"/>
                  </a:cubicBezTo>
                  <a:cubicBezTo>
                    <a:pt x="0" y="146"/>
                    <a:pt x="1" y="149"/>
                    <a:pt x="3" y="152"/>
                  </a:cubicBezTo>
                  <a:cubicBezTo>
                    <a:pt x="74" y="278"/>
                    <a:pt x="74" y="278"/>
                    <a:pt x="74" y="278"/>
                  </a:cubicBezTo>
                  <a:cubicBezTo>
                    <a:pt x="77" y="284"/>
                    <a:pt x="83" y="287"/>
                    <a:pt x="89" y="287"/>
                  </a:cubicBezTo>
                  <a:cubicBezTo>
                    <a:pt x="92" y="287"/>
                    <a:pt x="95" y="287"/>
                    <a:pt x="97" y="285"/>
                  </a:cubicBezTo>
                  <a:cubicBezTo>
                    <a:pt x="323" y="159"/>
                    <a:pt x="323" y="159"/>
                    <a:pt x="323" y="159"/>
                  </a:cubicBezTo>
                  <a:cubicBezTo>
                    <a:pt x="328" y="156"/>
                    <a:pt x="332" y="150"/>
                    <a:pt x="332" y="144"/>
                  </a:cubicBezTo>
                  <a:close/>
                  <a:moveTo>
                    <a:pt x="111" y="220"/>
                  </a:moveTo>
                  <a:cubicBezTo>
                    <a:pt x="88" y="232"/>
                    <a:pt x="58" y="220"/>
                    <a:pt x="43" y="193"/>
                  </a:cubicBezTo>
                  <a:cubicBezTo>
                    <a:pt x="29" y="166"/>
                    <a:pt x="35" y="134"/>
                    <a:pt x="57" y="122"/>
                  </a:cubicBezTo>
                  <a:cubicBezTo>
                    <a:pt x="80" y="110"/>
                    <a:pt x="110" y="122"/>
                    <a:pt x="125" y="149"/>
                  </a:cubicBezTo>
                  <a:cubicBezTo>
                    <a:pt x="139" y="176"/>
                    <a:pt x="133" y="208"/>
                    <a:pt x="111" y="220"/>
                  </a:cubicBezTo>
                  <a:close/>
                  <a:moveTo>
                    <a:pt x="307" y="146"/>
                  </a:moveTo>
                  <a:cubicBezTo>
                    <a:pt x="190" y="210"/>
                    <a:pt x="190" y="210"/>
                    <a:pt x="190" y="210"/>
                  </a:cubicBezTo>
                  <a:cubicBezTo>
                    <a:pt x="187" y="211"/>
                    <a:pt x="184" y="210"/>
                    <a:pt x="183" y="208"/>
                  </a:cubicBezTo>
                  <a:cubicBezTo>
                    <a:pt x="181" y="206"/>
                    <a:pt x="182" y="202"/>
                    <a:pt x="185" y="201"/>
                  </a:cubicBezTo>
                  <a:cubicBezTo>
                    <a:pt x="303" y="137"/>
                    <a:pt x="303" y="137"/>
                    <a:pt x="303" y="137"/>
                  </a:cubicBezTo>
                  <a:cubicBezTo>
                    <a:pt x="305" y="136"/>
                    <a:pt x="308" y="137"/>
                    <a:pt x="309" y="139"/>
                  </a:cubicBezTo>
                  <a:cubicBezTo>
                    <a:pt x="311" y="142"/>
                    <a:pt x="310" y="145"/>
                    <a:pt x="307" y="146"/>
                  </a:cubicBezTo>
                  <a:close/>
                  <a:moveTo>
                    <a:pt x="86" y="165"/>
                  </a:moveTo>
                  <a:cubicBezTo>
                    <a:pt x="76" y="147"/>
                    <a:pt x="76" y="147"/>
                    <a:pt x="76" y="147"/>
                  </a:cubicBezTo>
                  <a:cubicBezTo>
                    <a:pt x="77" y="147"/>
                    <a:pt x="78" y="147"/>
                    <a:pt x="79" y="147"/>
                  </a:cubicBezTo>
                  <a:cubicBezTo>
                    <a:pt x="83" y="149"/>
                    <a:pt x="85" y="153"/>
                    <a:pt x="85" y="153"/>
                  </a:cubicBezTo>
                  <a:cubicBezTo>
                    <a:pt x="87" y="155"/>
                    <a:pt x="90" y="156"/>
                    <a:pt x="92" y="155"/>
                  </a:cubicBezTo>
                  <a:cubicBezTo>
                    <a:pt x="95" y="153"/>
                    <a:pt x="96" y="150"/>
                    <a:pt x="94" y="148"/>
                  </a:cubicBezTo>
                  <a:cubicBezTo>
                    <a:pt x="94" y="147"/>
                    <a:pt x="90" y="140"/>
                    <a:pt x="82" y="138"/>
                  </a:cubicBezTo>
                  <a:cubicBezTo>
                    <a:pt x="78" y="137"/>
                    <a:pt x="75" y="137"/>
                    <a:pt x="71" y="138"/>
                  </a:cubicBezTo>
                  <a:cubicBezTo>
                    <a:pt x="70" y="136"/>
                    <a:pt x="67" y="135"/>
                    <a:pt x="64" y="136"/>
                  </a:cubicBezTo>
                  <a:cubicBezTo>
                    <a:pt x="62" y="138"/>
                    <a:pt x="61" y="141"/>
                    <a:pt x="62" y="143"/>
                  </a:cubicBezTo>
                  <a:cubicBezTo>
                    <a:pt x="60" y="145"/>
                    <a:pt x="58" y="148"/>
                    <a:pt x="57" y="152"/>
                  </a:cubicBezTo>
                  <a:cubicBezTo>
                    <a:pt x="55" y="160"/>
                    <a:pt x="58" y="167"/>
                    <a:pt x="59" y="168"/>
                  </a:cubicBezTo>
                  <a:cubicBezTo>
                    <a:pt x="59" y="169"/>
                    <a:pt x="63" y="176"/>
                    <a:pt x="71" y="178"/>
                  </a:cubicBezTo>
                  <a:cubicBezTo>
                    <a:pt x="75" y="179"/>
                    <a:pt x="78" y="179"/>
                    <a:pt x="82" y="178"/>
                  </a:cubicBezTo>
                  <a:cubicBezTo>
                    <a:pt x="92" y="195"/>
                    <a:pt x="92" y="195"/>
                    <a:pt x="92" y="195"/>
                  </a:cubicBezTo>
                  <a:cubicBezTo>
                    <a:pt x="86" y="195"/>
                    <a:pt x="83" y="191"/>
                    <a:pt x="82" y="190"/>
                  </a:cubicBezTo>
                  <a:cubicBezTo>
                    <a:pt x="81" y="187"/>
                    <a:pt x="78" y="186"/>
                    <a:pt x="76" y="188"/>
                  </a:cubicBezTo>
                  <a:cubicBezTo>
                    <a:pt x="73" y="189"/>
                    <a:pt x="72" y="192"/>
                    <a:pt x="74" y="194"/>
                  </a:cubicBezTo>
                  <a:cubicBezTo>
                    <a:pt x="77" y="201"/>
                    <a:pt x="86" y="208"/>
                    <a:pt x="97" y="204"/>
                  </a:cubicBezTo>
                  <a:cubicBezTo>
                    <a:pt x="97" y="205"/>
                    <a:pt x="97" y="205"/>
                    <a:pt x="97" y="205"/>
                  </a:cubicBezTo>
                  <a:cubicBezTo>
                    <a:pt x="99" y="208"/>
                    <a:pt x="102" y="209"/>
                    <a:pt x="104" y="207"/>
                  </a:cubicBezTo>
                  <a:cubicBezTo>
                    <a:pt x="107" y="206"/>
                    <a:pt x="108" y="203"/>
                    <a:pt x="106" y="201"/>
                  </a:cubicBezTo>
                  <a:cubicBezTo>
                    <a:pt x="105" y="199"/>
                    <a:pt x="105" y="199"/>
                    <a:pt x="105" y="199"/>
                  </a:cubicBezTo>
                  <a:cubicBezTo>
                    <a:pt x="114" y="192"/>
                    <a:pt x="113" y="181"/>
                    <a:pt x="109" y="175"/>
                  </a:cubicBezTo>
                  <a:cubicBezTo>
                    <a:pt x="106" y="168"/>
                    <a:pt x="97" y="161"/>
                    <a:pt x="86" y="165"/>
                  </a:cubicBezTo>
                  <a:close/>
                  <a:moveTo>
                    <a:pt x="74" y="168"/>
                  </a:moveTo>
                  <a:cubicBezTo>
                    <a:pt x="70" y="167"/>
                    <a:pt x="68" y="163"/>
                    <a:pt x="68" y="163"/>
                  </a:cubicBezTo>
                  <a:cubicBezTo>
                    <a:pt x="67" y="161"/>
                    <a:pt x="65" y="156"/>
                    <a:pt x="68" y="152"/>
                  </a:cubicBezTo>
                  <a:cubicBezTo>
                    <a:pt x="77" y="168"/>
                    <a:pt x="77" y="168"/>
                    <a:pt x="77" y="168"/>
                  </a:cubicBezTo>
                  <a:cubicBezTo>
                    <a:pt x="76" y="168"/>
                    <a:pt x="75" y="168"/>
                    <a:pt x="74" y="168"/>
                  </a:cubicBezTo>
                  <a:close/>
                  <a:moveTo>
                    <a:pt x="100" y="190"/>
                  </a:moveTo>
                  <a:cubicBezTo>
                    <a:pt x="91" y="174"/>
                    <a:pt x="91" y="174"/>
                    <a:pt x="91" y="174"/>
                  </a:cubicBezTo>
                  <a:cubicBezTo>
                    <a:pt x="96" y="174"/>
                    <a:pt x="99" y="178"/>
                    <a:pt x="100" y="180"/>
                  </a:cubicBezTo>
                  <a:cubicBezTo>
                    <a:pt x="101" y="181"/>
                    <a:pt x="103" y="186"/>
                    <a:pt x="100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1" name="Freeform 74"/>
          <p:cNvSpPr>
            <a:spLocks noEditPoints="1"/>
          </p:cNvSpPr>
          <p:nvPr/>
        </p:nvSpPr>
        <p:spPr bwMode="auto">
          <a:xfrm>
            <a:off x="2109613" y="4872699"/>
            <a:ext cx="691055" cy="455932"/>
          </a:xfrm>
          <a:custGeom>
            <a:avLst/>
            <a:gdLst>
              <a:gd name="T0" fmla="*/ 220 w 511"/>
              <a:gd name="T1" fmla="*/ 149 h 337"/>
              <a:gd name="T2" fmla="*/ 200 w 511"/>
              <a:gd name="T3" fmla="*/ 121 h 337"/>
              <a:gd name="T4" fmla="*/ 257 w 511"/>
              <a:gd name="T5" fmla="*/ 195 h 337"/>
              <a:gd name="T6" fmla="*/ 237 w 511"/>
              <a:gd name="T7" fmla="*/ 223 h 337"/>
              <a:gd name="T8" fmla="*/ 465 w 511"/>
              <a:gd name="T9" fmla="*/ 129 h 337"/>
              <a:gd name="T10" fmla="*/ 422 w 511"/>
              <a:gd name="T11" fmla="*/ 129 h 337"/>
              <a:gd name="T12" fmla="*/ 38 w 511"/>
              <a:gd name="T13" fmla="*/ 116 h 337"/>
              <a:gd name="T14" fmla="*/ 0 w 511"/>
              <a:gd name="T15" fmla="*/ 135 h 337"/>
              <a:gd name="T16" fmla="*/ 18 w 511"/>
              <a:gd name="T17" fmla="*/ 209 h 337"/>
              <a:gd name="T18" fmla="*/ 120 w 511"/>
              <a:gd name="T19" fmla="*/ 282 h 337"/>
              <a:gd name="T20" fmla="*/ 153 w 511"/>
              <a:gd name="T21" fmla="*/ 337 h 337"/>
              <a:gd name="T22" fmla="*/ 192 w 511"/>
              <a:gd name="T23" fmla="*/ 309 h 337"/>
              <a:gd name="T24" fmla="*/ 250 w 511"/>
              <a:gd name="T25" fmla="*/ 293 h 337"/>
              <a:gd name="T26" fmla="*/ 280 w 511"/>
              <a:gd name="T27" fmla="*/ 337 h 337"/>
              <a:gd name="T28" fmla="*/ 320 w 511"/>
              <a:gd name="T29" fmla="*/ 309 h 337"/>
              <a:gd name="T30" fmla="*/ 424 w 511"/>
              <a:gd name="T31" fmla="*/ 152 h 337"/>
              <a:gd name="T32" fmla="*/ 431 w 511"/>
              <a:gd name="T33" fmla="*/ 150 h 337"/>
              <a:gd name="T34" fmla="*/ 433 w 511"/>
              <a:gd name="T35" fmla="*/ 187 h 337"/>
              <a:gd name="T36" fmla="*/ 478 w 511"/>
              <a:gd name="T37" fmla="*/ 176 h 337"/>
              <a:gd name="T38" fmla="*/ 465 w 511"/>
              <a:gd name="T39" fmla="*/ 148 h 337"/>
              <a:gd name="T40" fmla="*/ 503 w 511"/>
              <a:gd name="T41" fmla="*/ 171 h 337"/>
              <a:gd name="T42" fmla="*/ 274 w 511"/>
              <a:gd name="T43" fmla="*/ 195 h 337"/>
              <a:gd name="T44" fmla="*/ 237 w 511"/>
              <a:gd name="T45" fmla="*/ 245 h 337"/>
              <a:gd name="T46" fmla="*/ 220 w 511"/>
              <a:gd name="T47" fmla="*/ 245 h 337"/>
              <a:gd name="T48" fmla="*/ 183 w 511"/>
              <a:gd name="T49" fmla="*/ 195 h 337"/>
              <a:gd name="T50" fmla="*/ 200 w 511"/>
              <a:gd name="T51" fmla="*/ 195 h 337"/>
              <a:gd name="T52" fmla="*/ 220 w 511"/>
              <a:gd name="T53" fmla="*/ 223 h 337"/>
              <a:gd name="T54" fmla="*/ 183 w 511"/>
              <a:gd name="T55" fmla="*/ 121 h 337"/>
              <a:gd name="T56" fmla="*/ 220 w 511"/>
              <a:gd name="T57" fmla="*/ 72 h 337"/>
              <a:gd name="T58" fmla="*/ 237 w 511"/>
              <a:gd name="T59" fmla="*/ 72 h 337"/>
              <a:gd name="T60" fmla="*/ 274 w 511"/>
              <a:gd name="T61" fmla="*/ 121 h 337"/>
              <a:gd name="T62" fmla="*/ 257 w 511"/>
              <a:gd name="T63" fmla="*/ 121 h 337"/>
              <a:gd name="T64" fmla="*/ 237 w 511"/>
              <a:gd name="T65" fmla="*/ 94 h 337"/>
              <a:gd name="T66" fmla="*/ 274 w 511"/>
              <a:gd name="T67" fmla="*/ 195 h 337"/>
              <a:gd name="T68" fmla="*/ 268 w 511"/>
              <a:gd name="T69" fmla="*/ 43 h 337"/>
              <a:gd name="T70" fmla="*/ 176 w 511"/>
              <a:gd name="T71" fmla="*/ 43 h 337"/>
              <a:gd name="T72" fmla="*/ 172 w 511"/>
              <a:gd name="T73" fmla="*/ 25 h 337"/>
              <a:gd name="T74" fmla="*/ 280 w 511"/>
              <a:gd name="T75" fmla="*/ 36 h 337"/>
              <a:gd name="T76" fmla="*/ 457 w 511"/>
              <a:gd name="T77" fmla="*/ 177 h 337"/>
              <a:gd name="T78" fmla="*/ 447 w 511"/>
              <a:gd name="T79" fmla="*/ 165 h 337"/>
              <a:gd name="T80" fmla="*/ 447 w 511"/>
              <a:gd name="T81" fmla="*/ 164 h 337"/>
              <a:gd name="T82" fmla="*/ 456 w 511"/>
              <a:gd name="T83" fmla="*/ 16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11" h="337">
                <a:moveTo>
                  <a:pt x="200" y="121"/>
                </a:moveTo>
                <a:cubicBezTo>
                  <a:pt x="200" y="124"/>
                  <a:pt x="200" y="145"/>
                  <a:pt x="220" y="149"/>
                </a:cubicBezTo>
                <a:cubicBezTo>
                  <a:pt x="220" y="94"/>
                  <a:pt x="220" y="94"/>
                  <a:pt x="220" y="94"/>
                </a:cubicBezTo>
                <a:cubicBezTo>
                  <a:pt x="201" y="98"/>
                  <a:pt x="200" y="119"/>
                  <a:pt x="200" y="121"/>
                </a:cubicBezTo>
                <a:close/>
                <a:moveTo>
                  <a:pt x="237" y="223"/>
                </a:moveTo>
                <a:cubicBezTo>
                  <a:pt x="256" y="219"/>
                  <a:pt x="257" y="198"/>
                  <a:pt x="257" y="195"/>
                </a:cubicBezTo>
                <a:cubicBezTo>
                  <a:pt x="257" y="193"/>
                  <a:pt x="256" y="172"/>
                  <a:pt x="237" y="168"/>
                </a:cubicBezTo>
                <a:lnTo>
                  <a:pt x="237" y="223"/>
                </a:lnTo>
                <a:close/>
                <a:moveTo>
                  <a:pt x="509" y="159"/>
                </a:moveTo>
                <a:cubicBezTo>
                  <a:pt x="508" y="158"/>
                  <a:pt x="496" y="129"/>
                  <a:pt x="465" y="129"/>
                </a:cubicBezTo>
                <a:cubicBezTo>
                  <a:pt x="457" y="129"/>
                  <a:pt x="450" y="131"/>
                  <a:pt x="445" y="134"/>
                </a:cubicBezTo>
                <a:cubicBezTo>
                  <a:pt x="438" y="132"/>
                  <a:pt x="431" y="130"/>
                  <a:pt x="422" y="129"/>
                </a:cubicBezTo>
                <a:cubicBezTo>
                  <a:pt x="408" y="9"/>
                  <a:pt x="283" y="0"/>
                  <a:pt x="231" y="0"/>
                </a:cubicBezTo>
                <a:cubicBezTo>
                  <a:pt x="181" y="0"/>
                  <a:pt x="60" y="9"/>
                  <a:pt x="38" y="116"/>
                </a:cubicBezTo>
                <a:cubicBezTo>
                  <a:pt x="18" y="116"/>
                  <a:pt x="18" y="116"/>
                  <a:pt x="18" y="116"/>
                </a:cubicBezTo>
                <a:cubicBezTo>
                  <a:pt x="8" y="116"/>
                  <a:pt x="0" y="124"/>
                  <a:pt x="0" y="135"/>
                </a:cubicBezTo>
                <a:cubicBezTo>
                  <a:pt x="0" y="191"/>
                  <a:pt x="0" y="191"/>
                  <a:pt x="0" y="191"/>
                </a:cubicBezTo>
                <a:cubicBezTo>
                  <a:pt x="0" y="201"/>
                  <a:pt x="8" y="209"/>
                  <a:pt x="18" y="209"/>
                </a:cubicBezTo>
                <a:cubicBezTo>
                  <a:pt x="45" y="209"/>
                  <a:pt x="45" y="209"/>
                  <a:pt x="45" y="209"/>
                </a:cubicBezTo>
                <a:cubicBezTo>
                  <a:pt x="60" y="250"/>
                  <a:pt x="92" y="271"/>
                  <a:pt x="120" y="282"/>
                </a:cubicBezTo>
                <a:cubicBezTo>
                  <a:pt x="125" y="309"/>
                  <a:pt x="125" y="309"/>
                  <a:pt x="125" y="309"/>
                </a:cubicBezTo>
                <a:cubicBezTo>
                  <a:pt x="125" y="324"/>
                  <a:pt x="138" y="337"/>
                  <a:pt x="153" y="337"/>
                </a:cubicBezTo>
                <a:cubicBezTo>
                  <a:pt x="165" y="337"/>
                  <a:pt x="165" y="337"/>
                  <a:pt x="165" y="337"/>
                </a:cubicBezTo>
                <a:cubicBezTo>
                  <a:pt x="180" y="337"/>
                  <a:pt x="192" y="324"/>
                  <a:pt x="192" y="309"/>
                </a:cubicBezTo>
                <a:cubicBezTo>
                  <a:pt x="195" y="293"/>
                  <a:pt x="195" y="293"/>
                  <a:pt x="195" y="293"/>
                </a:cubicBezTo>
                <a:cubicBezTo>
                  <a:pt x="250" y="293"/>
                  <a:pt x="250" y="293"/>
                  <a:pt x="250" y="293"/>
                </a:cubicBezTo>
                <a:cubicBezTo>
                  <a:pt x="253" y="309"/>
                  <a:pt x="253" y="309"/>
                  <a:pt x="253" y="309"/>
                </a:cubicBezTo>
                <a:cubicBezTo>
                  <a:pt x="253" y="324"/>
                  <a:pt x="265" y="337"/>
                  <a:pt x="280" y="337"/>
                </a:cubicBezTo>
                <a:cubicBezTo>
                  <a:pt x="292" y="337"/>
                  <a:pt x="292" y="337"/>
                  <a:pt x="292" y="337"/>
                </a:cubicBezTo>
                <a:cubicBezTo>
                  <a:pt x="307" y="337"/>
                  <a:pt x="320" y="324"/>
                  <a:pt x="320" y="309"/>
                </a:cubicBezTo>
                <a:cubicBezTo>
                  <a:pt x="324" y="286"/>
                  <a:pt x="324" y="286"/>
                  <a:pt x="324" y="286"/>
                </a:cubicBezTo>
                <a:cubicBezTo>
                  <a:pt x="365" y="275"/>
                  <a:pt x="424" y="242"/>
                  <a:pt x="424" y="152"/>
                </a:cubicBezTo>
                <a:cubicBezTo>
                  <a:pt x="424" y="150"/>
                  <a:pt x="424" y="149"/>
                  <a:pt x="424" y="148"/>
                </a:cubicBezTo>
                <a:cubicBezTo>
                  <a:pt x="426" y="149"/>
                  <a:pt x="429" y="149"/>
                  <a:pt x="431" y="150"/>
                </a:cubicBezTo>
                <a:cubicBezTo>
                  <a:pt x="429" y="154"/>
                  <a:pt x="428" y="158"/>
                  <a:pt x="428" y="161"/>
                </a:cubicBezTo>
                <a:cubicBezTo>
                  <a:pt x="427" y="164"/>
                  <a:pt x="425" y="177"/>
                  <a:pt x="433" y="187"/>
                </a:cubicBezTo>
                <a:cubicBezTo>
                  <a:pt x="437" y="191"/>
                  <a:pt x="444" y="196"/>
                  <a:pt x="457" y="196"/>
                </a:cubicBezTo>
                <a:cubicBezTo>
                  <a:pt x="469" y="196"/>
                  <a:pt x="478" y="188"/>
                  <a:pt x="478" y="176"/>
                </a:cubicBezTo>
                <a:cubicBezTo>
                  <a:pt x="478" y="166"/>
                  <a:pt x="473" y="156"/>
                  <a:pt x="465" y="148"/>
                </a:cubicBezTo>
                <a:cubicBezTo>
                  <a:pt x="465" y="148"/>
                  <a:pt x="465" y="148"/>
                  <a:pt x="465" y="148"/>
                </a:cubicBezTo>
                <a:cubicBezTo>
                  <a:pt x="483" y="148"/>
                  <a:pt x="491" y="166"/>
                  <a:pt x="491" y="166"/>
                </a:cubicBezTo>
                <a:cubicBezTo>
                  <a:pt x="493" y="171"/>
                  <a:pt x="499" y="173"/>
                  <a:pt x="503" y="171"/>
                </a:cubicBezTo>
                <a:cubicBezTo>
                  <a:pt x="508" y="169"/>
                  <a:pt x="511" y="164"/>
                  <a:pt x="509" y="159"/>
                </a:cubicBezTo>
                <a:close/>
                <a:moveTo>
                  <a:pt x="274" y="195"/>
                </a:moveTo>
                <a:cubicBezTo>
                  <a:pt x="274" y="210"/>
                  <a:pt x="266" y="236"/>
                  <a:pt x="237" y="240"/>
                </a:cubicBezTo>
                <a:cubicBezTo>
                  <a:pt x="237" y="245"/>
                  <a:pt x="237" y="245"/>
                  <a:pt x="237" y="245"/>
                </a:cubicBezTo>
                <a:cubicBezTo>
                  <a:pt x="237" y="250"/>
                  <a:pt x="233" y="253"/>
                  <a:pt x="228" y="253"/>
                </a:cubicBezTo>
                <a:cubicBezTo>
                  <a:pt x="224" y="253"/>
                  <a:pt x="220" y="250"/>
                  <a:pt x="220" y="245"/>
                </a:cubicBezTo>
                <a:cubicBezTo>
                  <a:pt x="220" y="240"/>
                  <a:pt x="220" y="240"/>
                  <a:pt x="220" y="240"/>
                </a:cubicBezTo>
                <a:cubicBezTo>
                  <a:pt x="191" y="236"/>
                  <a:pt x="183" y="210"/>
                  <a:pt x="183" y="195"/>
                </a:cubicBezTo>
                <a:cubicBezTo>
                  <a:pt x="183" y="191"/>
                  <a:pt x="187" y="187"/>
                  <a:pt x="191" y="187"/>
                </a:cubicBezTo>
                <a:cubicBezTo>
                  <a:pt x="196" y="187"/>
                  <a:pt x="200" y="191"/>
                  <a:pt x="200" y="195"/>
                </a:cubicBezTo>
                <a:cubicBezTo>
                  <a:pt x="200" y="195"/>
                  <a:pt x="200" y="195"/>
                  <a:pt x="200" y="195"/>
                </a:cubicBezTo>
                <a:cubicBezTo>
                  <a:pt x="200" y="198"/>
                  <a:pt x="201" y="219"/>
                  <a:pt x="220" y="223"/>
                </a:cubicBezTo>
                <a:cubicBezTo>
                  <a:pt x="220" y="166"/>
                  <a:pt x="220" y="166"/>
                  <a:pt x="220" y="166"/>
                </a:cubicBezTo>
                <a:cubicBezTo>
                  <a:pt x="191" y="162"/>
                  <a:pt x="183" y="136"/>
                  <a:pt x="183" y="121"/>
                </a:cubicBezTo>
                <a:cubicBezTo>
                  <a:pt x="183" y="107"/>
                  <a:pt x="191" y="81"/>
                  <a:pt x="220" y="77"/>
                </a:cubicBezTo>
                <a:cubicBezTo>
                  <a:pt x="220" y="72"/>
                  <a:pt x="220" y="72"/>
                  <a:pt x="220" y="72"/>
                </a:cubicBezTo>
                <a:cubicBezTo>
                  <a:pt x="220" y="67"/>
                  <a:pt x="224" y="64"/>
                  <a:pt x="228" y="64"/>
                </a:cubicBezTo>
                <a:cubicBezTo>
                  <a:pt x="233" y="64"/>
                  <a:pt x="237" y="67"/>
                  <a:pt x="237" y="72"/>
                </a:cubicBezTo>
                <a:cubicBezTo>
                  <a:pt x="237" y="77"/>
                  <a:pt x="237" y="77"/>
                  <a:pt x="237" y="77"/>
                </a:cubicBezTo>
                <a:cubicBezTo>
                  <a:pt x="266" y="81"/>
                  <a:pt x="274" y="107"/>
                  <a:pt x="274" y="121"/>
                </a:cubicBezTo>
                <a:cubicBezTo>
                  <a:pt x="274" y="126"/>
                  <a:pt x="270" y="130"/>
                  <a:pt x="265" y="130"/>
                </a:cubicBezTo>
                <a:cubicBezTo>
                  <a:pt x="261" y="130"/>
                  <a:pt x="257" y="126"/>
                  <a:pt x="257" y="121"/>
                </a:cubicBezTo>
                <a:cubicBezTo>
                  <a:pt x="257" y="121"/>
                  <a:pt x="257" y="121"/>
                  <a:pt x="257" y="121"/>
                </a:cubicBezTo>
                <a:cubicBezTo>
                  <a:pt x="257" y="119"/>
                  <a:pt x="256" y="98"/>
                  <a:pt x="237" y="94"/>
                </a:cubicBezTo>
                <a:cubicBezTo>
                  <a:pt x="237" y="151"/>
                  <a:pt x="237" y="151"/>
                  <a:pt x="237" y="151"/>
                </a:cubicBezTo>
                <a:cubicBezTo>
                  <a:pt x="266" y="155"/>
                  <a:pt x="274" y="181"/>
                  <a:pt x="274" y="195"/>
                </a:cubicBezTo>
                <a:close/>
                <a:moveTo>
                  <a:pt x="280" y="36"/>
                </a:moveTo>
                <a:cubicBezTo>
                  <a:pt x="278" y="41"/>
                  <a:pt x="273" y="44"/>
                  <a:pt x="268" y="43"/>
                </a:cubicBezTo>
                <a:cubicBezTo>
                  <a:pt x="228" y="32"/>
                  <a:pt x="177" y="43"/>
                  <a:pt x="176" y="43"/>
                </a:cubicBezTo>
                <a:cubicBezTo>
                  <a:pt x="176" y="43"/>
                  <a:pt x="176" y="43"/>
                  <a:pt x="176" y="43"/>
                </a:cubicBezTo>
                <a:cubicBezTo>
                  <a:pt x="171" y="44"/>
                  <a:pt x="166" y="41"/>
                  <a:pt x="165" y="36"/>
                </a:cubicBezTo>
                <a:cubicBezTo>
                  <a:pt x="164" y="31"/>
                  <a:pt x="167" y="26"/>
                  <a:pt x="172" y="25"/>
                </a:cubicBezTo>
                <a:cubicBezTo>
                  <a:pt x="175" y="24"/>
                  <a:pt x="228" y="12"/>
                  <a:pt x="273" y="25"/>
                </a:cubicBezTo>
                <a:cubicBezTo>
                  <a:pt x="278" y="26"/>
                  <a:pt x="281" y="31"/>
                  <a:pt x="280" y="36"/>
                </a:cubicBezTo>
                <a:close/>
                <a:moveTo>
                  <a:pt x="459" y="177"/>
                </a:moveTo>
                <a:cubicBezTo>
                  <a:pt x="458" y="177"/>
                  <a:pt x="458" y="177"/>
                  <a:pt x="457" y="177"/>
                </a:cubicBezTo>
                <a:cubicBezTo>
                  <a:pt x="454" y="177"/>
                  <a:pt x="450" y="177"/>
                  <a:pt x="448" y="175"/>
                </a:cubicBezTo>
                <a:cubicBezTo>
                  <a:pt x="446" y="172"/>
                  <a:pt x="447" y="166"/>
                  <a:pt x="447" y="165"/>
                </a:cubicBezTo>
                <a:cubicBezTo>
                  <a:pt x="447" y="164"/>
                  <a:pt x="447" y="164"/>
                  <a:pt x="447" y="164"/>
                </a:cubicBezTo>
                <a:cubicBezTo>
                  <a:pt x="447" y="164"/>
                  <a:pt x="447" y="164"/>
                  <a:pt x="447" y="164"/>
                </a:cubicBezTo>
                <a:cubicBezTo>
                  <a:pt x="447" y="163"/>
                  <a:pt x="447" y="161"/>
                  <a:pt x="448" y="159"/>
                </a:cubicBezTo>
                <a:cubicBezTo>
                  <a:pt x="452" y="162"/>
                  <a:pt x="454" y="165"/>
                  <a:pt x="456" y="168"/>
                </a:cubicBezTo>
                <a:cubicBezTo>
                  <a:pt x="459" y="173"/>
                  <a:pt x="459" y="176"/>
                  <a:pt x="459" y="1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2" name="组 31"/>
          <p:cNvGrpSpPr/>
          <p:nvPr/>
        </p:nvGrpSpPr>
        <p:grpSpPr>
          <a:xfrm>
            <a:off x="6121229" y="5738830"/>
            <a:ext cx="413446" cy="562445"/>
            <a:chOff x="6873876" y="5411788"/>
            <a:chExt cx="665163" cy="904875"/>
          </a:xfrm>
          <a:solidFill>
            <a:srgbClr val="E73A1C"/>
          </a:solidFill>
        </p:grpSpPr>
        <p:sp>
          <p:nvSpPr>
            <p:cNvPr id="33" name="Freeform 64"/>
            <p:cNvSpPr>
              <a:spLocks noEditPoints="1"/>
            </p:cNvSpPr>
            <p:nvPr/>
          </p:nvSpPr>
          <p:spPr bwMode="auto">
            <a:xfrm>
              <a:off x="6873876" y="5411788"/>
              <a:ext cx="665163" cy="835025"/>
            </a:xfrm>
            <a:custGeom>
              <a:avLst/>
              <a:gdLst>
                <a:gd name="T0" fmla="*/ 209 w 317"/>
                <a:gd name="T1" fmla="*/ 99 h 398"/>
                <a:gd name="T2" fmla="*/ 119 w 317"/>
                <a:gd name="T3" fmla="*/ 105 h 398"/>
                <a:gd name="T4" fmla="*/ 86 w 317"/>
                <a:gd name="T5" fmla="*/ 99 h 398"/>
                <a:gd name="T6" fmla="*/ 0 w 317"/>
                <a:gd name="T7" fmla="*/ 316 h 398"/>
                <a:gd name="T8" fmla="*/ 230 w 317"/>
                <a:gd name="T9" fmla="*/ 398 h 398"/>
                <a:gd name="T10" fmla="*/ 317 w 317"/>
                <a:gd name="T11" fmla="*/ 214 h 398"/>
                <a:gd name="T12" fmla="*/ 230 w 317"/>
                <a:gd name="T13" fmla="*/ 99 h 398"/>
                <a:gd name="T14" fmla="*/ 171 w 317"/>
                <a:gd name="T15" fmla="*/ 334 h 398"/>
                <a:gd name="T16" fmla="*/ 153 w 317"/>
                <a:gd name="T17" fmla="*/ 334 h 398"/>
                <a:gd name="T18" fmla="*/ 113 w 317"/>
                <a:gd name="T19" fmla="*/ 282 h 398"/>
                <a:gd name="T20" fmla="*/ 131 w 317"/>
                <a:gd name="T21" fmla="*/ 282 h 398"/>
                <a:gd name="T22" fmla="*/ 153 w 317"/>
                <a:gd name="T23" fmla="*/ 311 h 398"/>
                <a:gd name="T24" fmla="*/ 113 w 317"/>
                <a:gd name="T25" fmla="*/ 203 h 398"/>
                <a:gd name="T26" fmla="*/ 153 w 317"/>
                <a:gd name="T27" fmla="*/ 150 h 398"/>
                <a:gd name="T28" fmla="*/ 171 w 317"/>
                <a:gd name="T29" fmla="*/ 150 h 398"/>
                <a:gd name="T30" fmla="*/ 210 w 317"/>
                <a:gd name="T31" fmla="*/ 203 h 398"/>
                <a:gd name="T32" fmla="*/ 192 w 317"/>
                <a:gd name="T33" fmla="*/ 203 h 398"/>
                <a:gd name="T34" fmla="*/ 171 w 317"/>
                <a:gd name="T35" fmla="*/ 173 h 398"/>
                <a:gd name="T36" fmla="*/ 210 w 317"/>
                <a:gd name="T37" fmla="*/ 282 h 398"/>
                <a:gd name="T38" fmla="*/ 211 w 317"/>
                <a:gd name="T39" fmla="*/ 375 h 398"/>
                <a:gd name="T40" fmla="*/ 211 w 317"/>
                <a:gd name="T41" fmla="*/ 364 h 398"/>
                <a:gd name="T42" fmla="*/ 285 w 317"/>
                <a:gd name="T43" fmla="*/ 317 h 398"/>
                <a:gd name="T44" fmla="*/ 296 w 317"/>
                <a:gd name="T45" fmla="*/ 317 h 398"/>
                <a:gd name="T46" fmla="*/ 171 w 317"/>
                <a:gd name="T47" fmla="*/ 252 h 398"/>
                <a:gd name="T48" fmla="*/ 192 w 317"/>
                <a:gd name="T49" fmla="*/ 282 h 398"/>
                <a:gd name="T50" fmla="*/ 131 w 317"/>
                <a:gd name="T51" fmla="*/ 203 h 398"/>
                <a:gd name="T52" fmla="*/ 153 w 317"/>
                <a:gd name="T53" fmla="*/ 173 h 398"/>
                <a:gd name="T54" fmla="*/ 119 w 317"/>
                <a:gd name="T55" fmla="*/ 79 h 398"/>
                <a:gd name="T56" fmla="*/ 203 w 317"/>
                <a:gd name="T57" fmla="*/ 80 h 398"/>
                <a:gd name="T58" fmla="*/ 211 w 317"/>
                <a:gd name="T59" fmla="*/ 0 h 398"/>
                <a:gd name="T60" fmla="*/ 79 w 317"/>
                <a:gd name="T61" fmla="*/ 24 h 398"/>
                <a:gd name="T62" fmla="*/ 119 w 317"/>
                <a:gd name="T63" fmla="*/ 79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7" h="398">
                  <a:moveTo>
                    <a:pt x="230" y="99"/>
                  </a:moveTo>
                  <a:cubicBezTo>
                    <a:pt x="209" y="99"/>
                    <a:pt x="209" y="99"/>
                    <a:pt x="209" y="99"/>
                  </a:cubicBezTo>
                  <a:cubicBezTo>
                    <a:pt x="207" y="103"/>
                    <a:pt x="203" y="105"/>
                    <a:pt x="198" y="105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4" y="105"/>
                    <a:pt x="110" y="103"/>
                    <a:pt x="107" y="99"/>
                  </a:cubicBezTo>
                  <a:cubicBezTo>
                    <a:pt x="94" y="99"/>
                    <a:pt x="86" y="99"/>
                    <a:pt x="86" y="99"/>
                  </a:cubicBezTo>
                  <a:cubicBezTo>
                    <a:pt x="86" y="99"/>
                    <a:pt x="0" y="99"/>
                    <a:pt x="0" y="180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0" y="316"/>
                    <a:pt x="0" y="398"/>
                    <a:pt x="86" y="398"/>
                  </a:cubicBezTo>
                  <a:cubicBezTo>
                    <a:pt x="173" y="398"/>
                    <a:pt x="230" y="398"/>
                    <a:pt x="230" y="398"/>
                  </a:cubicBezTo>
                  <a:cubicBezTo>
                    <a:pt x="230" y="398"/>
                    <a:pt x="317" y="398"/>
                    <a:pt x="317" y="316"/>
                  </a:cubicBezTo>
                  <a:cubicBezTo>
                    <a:pt x="317" y="254"/>
                    <a:pt x="317" y="214"/>
                    <a:pt x="317" y="214"/>
                  </a:cubicBezTo>
                  <a:cubicBezTo>
                    <a:pt x="317" y="193"/>
                    <a:pt x="317" y="180"/>
                    <a:pt x="317" y="180"/>
                  </a:cubicBezTo>
                  <a:cubicBezTo>
                    <a:pt x="317" y="180"/>
                    <a:pt x="317" y="99"/>
                    <a:pt x="230" y="99"/>
                  </a:cubicBezTo>
                  <a:close/>
                  <a:moveTo>
                    <a:pt x="171" y="329"/>
                  </a:moveTo>
                  <a:cubicBezTo>
                    <a:pt x="171" y="334"/>
                    <a:pt x="171" y="334"/>
                    <a:pt x="171" y="334"/>
                  </a:cubicBezTo>
                  <a:cubicBezTo>
                    <a:pt x="171" y="339"/>
                    <a:pt x="167" y="343"/>
                    <a:pt x="162" y="343"/>
                  </a:cubicBezTo>
                  <a:cubicBezTo>
                    <a:pt x="157" y="343"/>
                    <a:pt x="153" y="339"/>
                    <a:pt x="153" y="334"/>
                  </a:cubicBezTo>
                  <a:cubicBezTo>
                    <a:pt x="153" y="329"/>
                    <a:pt x="153" y="329"/>
                    <a:pt x="153" y="329"/>
                  </a:cubicBezTo>
                  <a:cubicBezTo>
                    <a:pt x="122" y="325"/>
                    <a:pt x="113" y="297"/>
                    <a:pt x="113" y="282"/>
                  </a:cubicBezTo>
                  <a:cubicBezTo>
                    <a:pt x="113" y="277"/>
                    <a:pt x="117" y="273"/>
                    <a:pt x="122" y="273"/>
                  </a:cubicBezTo>
                  <a:cubicBezTo>
                    <a:pt x="127" y="273"/>
                    <a:pt x="131" y="277"/>
                    <a:pt x="131" y="282"/>
                  </a:cubicBezTo>
                  <a:cubicBezTo>
                    <a:pt x="131" y="282"/>
                    <a:pt x="131" y="282"/>
                    <a:pt x="131" y="282"/>
                  </a:cubicBezTo>
                  <a:cubicBezTo>
                    <a:pt x="131" y="284"/>
                    <a:pt x="132" y="306"/>
                    <a:pt x="153" y="311"/>
                  </a:cubicBezTo>
                  <a:cubicBezTo>
                    <a:pt x="153" y="250"/>
                    <a:pt x="153" y="250"/>
                    <a:pt x="153" y="250"/>
                  </a:cubicBezTo>
                  <a:cubicBezTo>
                    <a:pt x="122" y="246"/>
                    <a:pt x="113" y="218"/>
                    <a:pt x="113" y="203"/>
                  </a:cubicBezTo>
                  <a:cubicBezTo>
                    <a:pt x="113" y="187"/>
                    <a:pt x="122" y="159"/>
                    <a:pt x="153" y="155"/>
                  </a:cubicBezTo>
                  <a:cubicBezTo>
                    <a:pt x="153" y="150"/>
                    <a:pt x="153" y="150"/>
                    <a:pt x="153" y="150"/>
                  </a:cubicBezTo>
                  <a:cubicBezTo>
                    <a:pt x="153" y="145"/>
                    <a:pt x="157" y="141"/>
                    <a:pt x="162" y="141"/>
                  </a:cubicBezTo>
                  <a:cubicBezTo>
                    <a:pt x="167" y="141"/>
                    <a:pt x="171" y="145"/>
                    <a:pt x="171" y="150"/>
                  </a:cubicBezTo>
                  <a:cubicBezTo>
                    <a:pt x="171" y="155"/>
                    <a:pt x="171" y="155"/>
                    <a:pt x="171" y="155"/>
                  </a:cubicBezTo>
                  <a:cubicBezTo>
                    <a:pt x="201" y="159"/>
                    <a:pt x="210" y="187"/>
                    <a:pt x="210" y="203"/>
                  </a:cubicBezTo>
                  <a:cubicBezTo>
                    <a:pt x="210" y="208"/>
                    <a:pt x="206" y="212"/>
                    <a:pt x="201" y="212"/>
                  </a:cubicBezTo>
                  <a:cubicBezTo>
                    <a:pt x="196" y="212"/>
                    <a:pt x="192" y="208"/>
                    <a:pt x="192" y="203"/>
                  </a:cubicBezTo>
                  <a:cubicBezTo>
                    <a:pt x="192" y="203"/>
                    <a:pt x="192" y="203"/>
                    <a:pt x="192" y="203"/>
                  </a:cubicBezTo>
                  <a:cubicBezTo>
                    <a:pt x="192" y="200"/>
                    <a:pt x="191" y="178"/>
                    <a:pt x="171" y="173"/>
                  </a:cubicBezTo>
                  <a:cubicBezTo>
                    <a:pt x="171" y="234"/>
                    <a:pt x="171" y="234"/>
                    <a:pt x="171" y="234"/>
                  </a:cubicBezTo>
                  <a:cubicBezTo>
                    <a:pt x="201" y="238"/>
                    <a:pt x="210" y="266"/>
                    <a:pt x="210" y="282"/>
                  </a:cubicBezTo>
                  <a:cubicBezTo>
                    <a:pt x="210" y="297"/>
                    <a:pt x="201" y="325"/>
                    <a:pt x="171" y="329"/>
                  </a:cubicBezTo>
                  <a:close/>
                  <a:moveTo>
                    <a:pt x="211" y="375"/>
                  </a:moveTo>
                  <a:cubicBezTo>
                    <a:pt x="208" y="375"/>
                    <a:pt x="205" y="373"/>
                    <a:pt x="205" y="370"/>
                  </a:cubicBezTo>
                  <a:cubicBezTo>
                    <a:pt x="205" y="366"/>
                    <a:pt x="208" y="364"/>
                    <a:pt x="211" y="364"/>
                  </a:cubicBezTo>
                  <a:cubicBezTo>
                    <a:pt x="283" y="364"/>
                    <a:pt x="285" y="319"/>
                    <a:pt x="285" y="317"/>
                  </a:cubicBezTo>
                  <a:cubicBezTo>
                    <a:pt x="285" y="317"/>
                    <a:pt x="285" y="317"/>
                    <a:pt x="285" y="317"/>
                  </a:cubicBezTo>
                  <a:cubicBezTo>
                    <a:pt x="285" y="313"/>
                    <a:pt x="287" y="311"/>
                    <a:pt x="290" y="311"/>
                  </a:cubicBezTo>
                  <a:cubicBezTo>
                    <a:pt x="294" y="311"/>
                    <a:pt x="296" y="313"/>
                    <a:pt x="296" y="317"/>
                  </a:cubicBezTo>
                  <a:cubicBezTo>
                    <a:pt x="296" y="317"/>
                    <a:pt x="295" y="375"/>
                    <a:pt x="211" y="375"/>
                  </a:cubicBezTo>
                  <a:close/>
                  <a:moveTo>
                    <a:pt x="171" y="252"/>
                  </a:moveTo>
                  <a:cubicBezTo>
                    <a:pt x="171" y="311"/>
                    <a:pt x="171" y="311"/>
                    <a:pt x="171" y="311"/>
                  </a:cubicBezTo>
                  <a:cubicBezTo>
                    <a:pt x="191" y="306"/>
                    <a:pt x="192" y="284"/>
                    <a:pt x="192" y="282"/>
                  </a:cubicBezTo>
                  <a:cubicBezTo>
                    <a:pt x="192" y="279"/>
                    <a:pt x="191" y="257"/>
                    <a:pt x="171" y="252"/>
                  </a:cubicBezTo>
                  <a:close/>
                  <a:moveTo>
                    <a:pt x="131" y="203"/>
                  </a:moveTo>
                  <a:cubicBezTo>
                    <a:pt x="131" y="205"/>
                    <a:pt x="132" y="227"/>
                    <a:pt x="153" y="232"/>
                  </a:cubicBezTo>
                  <a:cubicBezTo>
                    <a:pt x="153" y="173"/>
                    <a:pt x="153" y="173"/>
                    <a:pt x="153" y="173"/>
                  </a:cubicBezTo>
                  <a:cubicBezTo>
                    <a:pt x="132" y="178"/>
                    <a:pt x="131" y="200"/>
                    <a:pt x="131" y="203"/>
                  </a:cubicBezTo>
                  <a:close/>
                  <a:moveTo>
                    <a:pt x="119" y="79"/>
                  </a:moveTo>
                  <a:cubicBezTo>
                    <a:pt x="198" y="79"/>
                    <a:pt x="198" y="79"/>
                    <a:pt x="198" y="79"/>
                  </a:cubicBezTo>
                  <a:cubicBezTo>
                    <a:pt x="200" y="79"/>
                    <a:pt x="202" y="79"/>
                    <a:pt x="203" y="80"/>
                  </a:cubicBezTo>
                  <a:cubicBezTo>
                    <a:pt x="218" y="63"/>
                    <a:pt x="238" y="39"/>
                    <a:pt x="238" y="24"/>
                  </a:cubicBezTo>
                  <a:cubicBezTo>
                    <a:pt x="238" y="0"/>
                    <a:pt x="211" y="0"/>
                    <a:pt x="211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5" y="0"/>
                    <a:pt x="79" y="0"/>
                    <a:pt x="79" y="24"/>
                  </a:cubicBezTo>
                  <a:cubicBezTo>
                    <a:pt x="79" y="39"/>
                    <a:pt x="98" y="63"/>
                    <a:pt x="113" y="80"/>
                  </a:cubicBezTo>
                  <a:cubicBezTo>
                    <a:pt x="115" y="79"/>
                    <a:pt x="117" y="79"/>
                    <a:pt x="11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65"/>
            <p:cNvSpPr>
              <a:spLocks noEditPoints="1"/>
            </p:cNvSpPr>
            <p:nvPr/>
          </p:nvSpPr>
          <p:spPr bwMode="auto">
            <a:xfrm>
              <a:off x="6873876" y="5578475"/>
              <a:ext cx="665163" cy="738188"/>
            </a:xfrm>
            <a:custGeom>
              <a:avLst/>
              <a:gdLst>
                <a:gd name="T0" fmla="*/ 230 w 317"/>
                <a:gd name="T1" fmla="*/ 319 h 352"/>
                <a:gd name="T2" fmla="*/ 86 w 317"/>
                <a:gd name="T3" fmla="*/ 319 h 352"/>
                <a:gd name="T4" fmla="*/ 0 w 317"/>
                <a:gd name="T5" fmla="*/ 237 h 352"/>
                <a:gd name="T6" fmla="*/ 0 w 317"/>
                <a:gd name="T7" fmla="*/ 271 h 352"/>
                <a:gd name="T8" fmla="*/ 86 w 317"/>
                <a:gd name="T9" fmla="*/ 352 h 352"/>
                <a:gd name="T10" fmla="*/ 230 w 317"/>
                <a:gd name="T11" fmla="*/ 352 h 352"/>
                <a:gd name="T12" fmla="*/ 317 w 317"/>
                <a:gd name="T13" fmla="*/ 271 h 352"/>
                <a:gd name="T14" fmla="*/ 317 w 317"/>
                <a:gd name="T15" fmla="*/ 237 h 352"/>
                <a:gd name="T16" fmla="*/ 230 w 317"/>
                <a:gd name="T17" fmla="*/ 319 h 352"/>
                <a:gd name="T18" fmla="*/ 119 w 317"/>
                <a:gd name="T19" fmla="*/ 26 h 352"/>
                <a:gd name="T20" fmla="*/ 198 w 317"/>
                <a:gd name="T21" fmla="*/ 26 h 352"/>
                <a:gd name="T22" fmla="*/ 209 w 317"/>
                <a:gd name="T23" fmla="*/ 20 h 352"/>
                <a:gd name="T24" fmla="*/ 211 w 317"/>
                <a:gd name="T25" fmla="*/ 13 h 352"/>
                <a:gd name="T26" fmla="*/ 203 w 317"/>
                <a:gd name="T27" fmla="*/ 1 h 352"/>
                <a:gd name="T28" fmla="*/ 198 w 317"/>
                <a:gd name="T29" fmla="*/ 0 h 352"/>
                <a:gd name="T30" fmla="*/ 119 w 317"/>
                <a:gd name="T31" fmla="*/ 0 h 352"/>
                <a:gd name="T32" fmla="*/ 113 w 317"/>
                <a:gd name="T33" fmla="*/ 1 h 352"/>
                <a:gd name="T34" fmla="*/ 105 w 317"/>
                <a:gd name="T35" fmla="*/ 13 h 352"/>
                <a:gd name="T36" fmla="*/ 107 w 317"/>
                <a:gd name="T37" fmla="*/ 20 h 352"/>
                <a:gd name="T38" fmla="*/ 119 w 317"/>
                <a:gd name="T39" fmla="*/ 2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7" h="352">
                  <a:moveTo>
                    <a:pt x="230" y="319"/>
                  </a:moveTo>
                  <a:cubicBezTo>
                    <a:pt x="230" y="319"/>
                    <a:pt x="173" y="319"/>
                    <a:pt x="86" y="319"/>
                  </a:cubicBezTo>
                  <a:cubicBezTo>
                    <a:pt x="0" y="319"/>
                    <a:pt x="0" y="237"/>
                    <a:pt x="0" y="237"/>
                  </a:cubicBezTo>
                  <a:cubicBezTo>
                    <a:pt x="0" y="259"/>
                    <a:pt x="0" y="271"/>
                    <a:pt x="0" y="271"/>
                  </a:cubicBezTo>
                  <a:cubicBezTo>
                    <a:pt x="0" y="271"/>
                    <a:pt x="0" y="352"/>
                    <a:pt x="86" y="352"/>
                  </a:cubicBezTo>
                  <a:cubicBezTo>
                    <a:pt x="173" y="352"/>
                    <a:pt x="230" y="352"/>
                    <a:pt x="230" y="352"/>
                  </a:cubicBezTo>
                  <a:cubicBezTo>
                    <a:pt x="230" y="352"/>
                    <a:pt x="317" y="352"/>
                    <a:pt x="317" y="271"/>
                  </a:cubicBezTo>
                  <a:cubicBezTo>
                    <a:pt x="317" y="237"/>
                    <a:pt x="317" y="237"/>
                    <a:pt x="317" y="237"/>
                  </a:cubicBezTo>
                  <a:cubicBezTo>
                    <a:pt x="317" y="319"/>
                    <a:pt x="230" y="319"/>
                    <a:pt x="230" y="319"/>
                  </a:cubicBezTo>
                  <a:close/>
                  <a:moveTo>
                    <a:pt x="119" y="26"/>
                  </a:moveTo>
                  <a:cubicBezTo>
                    <a:pt x="198" y="26"/>
                    <a:pt x="198" y="26"/>
                    <a:pt x="198" y="26"/>
                  </a:cubicBezTo>
                  <a:cubicBezTo>
                    <a:pt x="203" y="26"/>
                    <a:pt x="207" y="24"/>
                    <a:pt x="209" y="20"/>
                  </a:cubicBezTo>
                  <a:cubicBezTo>
                    <a:pt x="210" y="18"/>
                    <a:pt x="211" y="16"/>
                    <a:pt x="211" y="13"/>
                  </a:cubicBezTo>
                  <a:cubicBezTo>
                    <a:pt x="211" y="8"/>
                    <a:pt x="208" y="3"/>
                    <a:pt x="203" y="1"/>
                  </a:cubicBezTo>
                  <a:cubicBezTo>
                    <a:pt x="202" y="0"/>
                    <a:pt x="200" y="0"/>
                    <a:pt x="198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7" y="0"/>
                    <a:pt x="115" y="0"/>
                    <a:pt x="113" y="1"/>
                  </a:cubicBezTo>
                  <a:cubicBezTo>
                    <a:pt x="109" y="3"/>
                    <a:pt x="105" y="8"/>
                    <a:pt x="105" y="13"/>
                  </a:cubicBezTo>
                  <a:cubicBezTo>
                    <a:pt x="105" y="16"/>
                    <a:pt x="106" y="18"/>
                    <a:pt x="107" y="20"/>
                  </a:cubicBezTo>
                  <a:cubicBezTo>
                    <a:pt x="110" y="24"/>
                    <a:pt x="114" y="26"/>
                    <a:pt x="119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5" name="组 34"/>
          <p:cNvGrpSpPr/>
          <p:nvPr/>
        </p:nvGrpSpPr>
        <p:grpSpPr>
          <a:xfrm>
            <a:off x="4183992" y="3842034"/>
            <a:ext cx="563637" cy="604795"/>
            <a:chOff x="5492751" y="1990725"/>
            <a:chExt cx="782637" cy="839788"/>
          </a:xfrm>
          <a:solidFill>
            <a:schemeClr val="accent2"/>
          </a:solidFill>
        </p:grpSpPr>
        <p:pic>
          <p:nvPicPr>
            <p:cNvPr id="36" name="Picture 60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2751" y="2403475"/>
              <a:ext cx="19050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6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6338" y="2493963"/>
              <a:ext cx="1905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62"/>
            <p:cNvSpPr>
              <a:spLocks noEditPoints="1"/>
            </p:cNvSpPr>
            <p:nvPr/>
          </p:nvSpPr>
          <p:spPr bwMode="auto">
            <a:xfrm>
              <a:off x="5502276" y="2133600"/>
              <a:ext cx="762000" cy="696913"/>
            </a:xfrm>
            <a:custGeom>
              <a:avLst/>
              <a:gdLst>
                <a:gd name="T0" fmla="*/ 363 w 363"/>
                <a:gd name="T1" fmla="*/ 177 h 332"/>
                <a:gd name="T2" fmla="*/ 284 w 363"/>
                <a:gd name="T3" fmla="*/ 244 h 332"/>
                <a:gd name="T4" fmla="*/ 205 w 363"/>
                <a:gd name="T5" fmla="*/ 177 h 332"/>
                <a:gd name="T6" fmla="*/ 260 w 363"/>
                <a:gd name="T7" fmla="*/ 113 h 332"/>
                <a:gd name="T8" fmla="*/ 260 w 363"/>
                <a:gd name="T9" fmla="*/ 1 h 332"/>
                <a:gd name="T10" fmla="*/ 181 w 363"/>
                <a:gd name="T11" fmla="*/ 67 h 332"/>
                <a:gd name="T12" fmla="*/ 102 w 363"/>
                <a:gd name="T13" fmla="*/ 0 h 332"/>
                <a:gd name="T14" fmla="*/ 102 w 363"/>
                <a:gd name="T15" fmla="*/ 0 h 332"/>
                <a:gd name="T16" fmla="*/ 102 w 363"/>
                <a:gd name="T17" fmla="*/ 73 h 332"/>
                <a:gd name="T18" fmla="*/ 158 w 363"/>
                <a:gd name="T19" fmla="*/ 137 h 332"/>
                <a:gd name="T20" fmla="*/ 79 w 363"/>
                <a:gd name="T21" fmla="*/ 204 h 332"/>
                <a:gd name="T22" fmla="*/ 0 w 363"/>
                <a:gd name="T23" fmla="*/ 138 h 332"/>
                <a:gd name="T24" fmla="*/ 0 w 363"/>
                <a:gd name="T25" fmla="*/ 261 h 332"/>
                <a:gd name="T26" fmla="*/ 0 w 363"/>
                <a:gd name="T27" fmla="*/ 263 h 332"/>
                <a:gd name="T28" fmla="*/ 0 w 363"/>
                <a:gd name="T29" fmla="*/ 265 h 332"/>
                <a:gd name="T30" fmla="*/ 79 w 363"/>
                <a:gd name="T31" fmla="*/ 332 h 332"/>
                <a:gd name="T32" fmla="*/ 158 w 363"/>
                <a:gd name="T33" fmla="*/ 265 h 332"/>
                <a:gd name="T34" fmla="*/ 158 w 363"/>
                <a:gd name="T35" fmla="*/ 263 h 332"/>
                <a:gd name="T36" fmla="*/ 158 w 363"/>
                <a:gd name="T37" fmla="*/ 261 h 332"/>
                <a:gd name="T38" fmla="*/ 158 w 363"/>
                <a:gd name="T39" fmla="*/ 255 h 332"/>
                <a:gd name="T40" fmla="*/ 181 w 363"/>
                <a:gd name="T41" fmla="*/ 258 h 332"/>
                <a:gd name="T42" fmla="*/ 205 w 363"/>
                <a:gd name="T43" fmla="*/ 255 h 332"/>
                <a:gd name="T44" fmla="*/ 205 w 363"/>
                <a:gd name="T45" fmla="*/ 265 h 332"/>
                <a:gd name="T46" fmla="*/ 205 w 363"/>
                <a:gd name="T47" fmla="*/ 265 h 332"/>
                <a:gd name="T48" fmla="*/ 284 w 363"/>
                <a:gd name="T49" fmla="*/ 332 h 332"/>
                <a:gd name="T50" fmla="*/ 363 w 363"/>
                <a:gd name="T51" fmla="*/ 265 h 332"/>
                <a:gd name="T52" fmla="*/ 363 w 363"/>
                <a:gd name="T53" fmla="*/ 265 h 332"/>
                <a:gd name="T54" fmla="*/ 363 w 363"/>
                <a:gd name="T55" fmla="*/ 177 h 332"/>
                <a:gd name="T56" fmla="*/ 132 w 363"/>
                <a:gd name="T57" fmla="*/ 305 h 332"/>
                <a:gd name="T58" fmla="*/ 79 w 363"/>
                <a:gd name="T59" fmla="*/ 323 h 332"/>
                <a:gd name="T60" fmla="*/ 72 w 363"/>
                <a:gd name="T61" fmla="*/ 317 h 332"/>
                <a:gd name="T62" fmla="*/ 79 w 363"/>
                <a:gd name="T63" fmla="*/ 310 h 332"/>
                <a:gd name="T64" fmla="*/ 124 w 363"/>
                <a:gd name="T65" fmla="*/ 295 h 332"/>
                <a:gd name="T66" fmla="*/ 133 w 363"/>
                <a:gd name="T67" fmla="*/ 295 h 332"/>
                <a:gd name="T68" fmla="*/ 132 w 363"/>
                <a:gd name="T69" fmla="*/ 305 h 332"/>
                <a:gd name="T70" fmla="*/ 181 w 363"/>
                <a:gd name="T71" fmla="*/ 250 h 332"/>
                <a:gd name="T72" fmla="*/ 175 w 363"/>
                <a:gd name="T73" fmla="*/ 243 h 332"/>
                <a:gd name="T74" fmla="*/ 181 w 363"/>
                <a:gd name="T75" fmla="*/ 236 h 332"/>
                <a:gd name="T76" fmla="*/ 205 w 363"/>
                <a:gd name="T77" fmla="*/ 232 h 332"/>
                <a:gd name="T78" fmla="*/ 205 w 363"/>
                <a:gd name="T79" fmla="*/ 246 h 332"/>
                <a:gd name="T80" fmla="*/ 181 w 363"/>
                <a:gd name="T81" fmla="*/ 250 h 332"/>
                <a:gd name="T82" fmla="*/ 337 w 363"/>
                <a:gd name="T83" fmla="*/ 304 h 332"/>
                <a:gd name="T84" fmla="*/ 284 w 363"/>
                <a:gd name="T85" fmla="*/ 323 h 332"/>
                <a:gd name="T86" fmla="*/ 277 w 363"/>
                <a:gd name="T87" fmla="*/ 316 h 332"/>
                <a:gd name="T88" fmla="*/ 284 w 363"/>
                <a:gd name="T89" fmla="*/ 310 h 332"/>
                <a:gd name="T90" fmla="*/ 329 w 363"/>
                <a:gd name="T91" fmla="*/ 294 h 332"/>
                <a:gd name="T92" fmla="*/ 338 w 363"/>
                <a:gd name="T93" fmla="*/ 295 h 332"/>
                <a:gd name="T94" fmla="*/ 337 w 363"/>
                <a:gd name="T95" fmla="*/ 304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3" h="332">
                  <a:moveTo>
                    <a:pt x="363" y="177"/>
                  </a:moveTo>
                  <a:cubicBezTo>
                    <a:pt x="363" y="214"/>
                    <a:pt x="328" y="244"/>
                    <a:pt x="284" y="244"/>
                  </a:cubicBezTo>
                  <a:cubicBezTo>
                    <a:pt x="240" y="244"/>
                    <a:pt x="205" y="214"/>
                    <a:pt x="205" y="177"/>
                  </a:cubicBezTo>
                  <a:cubicBezTo>
                    <a:pt x="205" y="147"/>
                    <a:pt x="228" y="121"/>
                    <a:pt x="260" y="113"/>
                  </a:cubicBezTo>
                  <a:cubicBezTo>
                    <a:pt x="260" y="1"/>
                    <a:pt x="260" y="1"/>
                    <a:pt x="260" y="1"/>
                  </a:cubicBezTo>
                  <a:cubicBezTo>
                    <a:pt x="260" y="37"/>
                    <a:pt x="225" y="67"/>
                    <a:pt x="181" y="67"/>
                  </a:cubicBezTo>
                  <a:cubicBezTo>
                    <a:pt x="137" y="67"/>
                    <a:pt x="102" y="37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35" y="81"/>
                    <a:pt x="158" y="107"/>
                    <a:pt x="158" y="137"/>
                  </a:cubicBezTo>
                  <a:cubicBezTo>
                    <a:pt x="158" y="174"/>
                    <a:pt x="123" y="204"/>
                    <a:pt x="79" y="204"/>
                  </a:cubicBezTo>
                  <a:cubicBezTo>
                    <a:pt x="35" y="204"/>
                    <a:pt x="0" y="174"/>
                    <a:pt x="0" y="138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0" y="262"/>
                    <a:pt x="0" y="262"/>
                    <a:pt x="0" y="263"/>
                  </a:cubicBezTo>
                  <a:cubicBezTo>
                    <a:pt x="0" y="264"/>
                    <a:pt x="0" y="264"/>
                    <a:pt x="0" y="265"/>
                  </a:cubicBezTo>
                  <a:cubicBezTo>
                    <a:pt x="0" y="302"/>
                    <a:pt x="35" y="332"/>
                    <a:pt x="79" y="332"/>
                  </a:cubicBezTo>
                  <a:cubicBezTo>
                    <a:pt x="123" y="332"/>
                    <a:pt x="158" y="302"/>
                    <a:pt x="158" y="265"/>
                  </a:cubicBezTo>
                  <a:cubicBezTo>
                    <a:pt x="158" y="264"/>
                    <a:pt x="158" y="264"/>
                    <a:pt x="158" y="263"/>
                  </a:cubicBezTo>
                  <a:cubicBezTo>
                    <a:pt x="158" y="262"/>
                    <a:pt x="158" y="262"/>
                    <a:pt x="158" y="261"/>
                  </a:cubicBezTo>
                  <a:cubicBezTo>
                    <a:pt x="158" y="255"/>
                    <a:pt x="158" y="255"/>
                    <a:pt x="158" y="255"/>
                  </a:cubicBezTo>
                  <a:cubicBezTo>
                    <a:pt x="166" y="257"/>
                    <a:pt x="173" y="258"/>
                    <a:pt x="181" y="258"/>
                  </a:cubicBezTo>
                  <a:cubicBezTo>
                    <a:pt x="189" y="258"/>
                    <a:pt x="197" y="257"/>
                    <a:pt x="205" y="255"/>
                  </a:cubicBezTo>
                  <a:cubicBezTo>
                    <a:pt x="205" y="265"/>
                    <a:pt x="205" y="265"/>
                    <a:pt x="205" y="265"/>
                  </a:cubicBezTo>
                  <a:cubicBezTo>
                    <a:pt x="205" y="265"/>
                    <a:pt x="205" y="265"/>
                    <a:pt x="205" y="265"/>
                  </a:cubicBezTo>
                  <a:cubicBezTo>
                    <a:pt x="205" y="302"/>
                    <a:pt x="240" y="332"/>
                    <a:pt x="284" y="332"/>
                  </a:cubicBezTo>
                  <a:cubicBezTo>
                    <a:pt x="328" y="332"/>
                    <a:pt x="363" y="302"/>
                    <a:pt x="363" y="265"/>
                  </a:cubicBezTo>
                  <a:cubicBezTo>
                    <a:pt x="363" y="265"/>
                    <a:pt x="363" y="265"/>
                    <a:pt x="363" y="265"/>
                  </a:cubicBezTo>
                  <a:lnTo>
                    <a:pt x="363" y="177"/>
                  </a:lnTo>
                  <a:close/>
                  <a:moveTo>
                    <a:pt x="132" y="305"/>
                  </a:moveTo>
                  <a:cubicBezTo>
                    <a:pt x="118" y="317"/>
                    <a:pt x="99" y="323"/>
                    <a:pt x="79" y="323"/>
                  </a:cubicBezTo>
                  <a:cubicBezTo>
                    <a:pt x="75" y="323"/>
                    <a:pt x="72" y="321"/>
                    <a:pt x="72" y="317"/>
                  </a:cubicBezTo>
                  <a:cubicBezTo>
                    <a:pt x="72" y="313"/>
                    <a:pt x="75" y="310"/>
                    <a:pt x="79" y="310"/>
                  </a:cubicBezTo>
                  <a:cubicBezTo>
                    <a:pt x="96" y="310"/>
                    <a:pt x="112" y="305"/>
                    <a:pt x="124" y="295"/>
                  </a:cubicBezTo>
                  <a:cubicBezTo>
                    <a:pt x="126" y="292"/>
                    <a:pt x="131" y="293"/>
                    <a:pt x="133" y="295"/>
                  </a:cubicBezTo>
                  <a:cubicBezTo>
                    <a:pt x="135" y="298"/>
                    <a:pt x="135" y="302"/>
                    <a:pt x="132" y="305"/>
                  </a:cubicBezTo>
                  <a:close/>
                  <a:moveTo>
                    <a:pt x="181" y="250"/>
                  </a:moveTo>
                  <a:cubicBezTo>
                    <a:pt x="178" y="250"/>
                    <a:pt x="175" y="247"/>
                    <a:pt x="175" y="243"/>
                  </a:cubicBezTo>
                  <a:cubicBezTo>
                    <a:pt x="175" y="239"/>
                    <a:pt x="178" y="236"/>
                    <a:pt x="181" y="236"/>
                  </a:cubicBezTo>
                  <a:cubicBezTo>
                    <a:pt x="189" y="236"/>
                    <a:pt x="197" y="235"/>
                    <a:pt x="205" y="232"/>
                  </a:cubicBezTo>
                  <a:cubicBezTo>
                    <a:pt x="205" y="246"/>
                    <a:pt x="205" y="246"/>
                    <a:pt x="205" y="246"/>
                  </a:cubicBezTo>
                  <a:cubicBezTo>
                    <a:pt x="197" y="248"/>
                    <a:pt x="189" y="250"/>
                    <a:pt x="181" y="250"/>
                  </a:cubicBezTo>
                  <a:close/>
                  <a:moveTo>
                    <a:pt x="337" y="304"/>
                  </a:moveTo>
                  <a:cubicBezTo>
                    <a:pt x="323" y="316"/>
                    <a:pt x="304" y="323"/>
                    <a:pt x="284" y="323"/>
                  </a:cubicBezTo>
                  <a:cubicBezTo>
                    <a:pt x="280" y="323"/>
                    <a:pt x="277" y="320"/>
                    <a:pt x="277" y="316"/>
                  </a:cubicBezTo>
                  <a:cubicBezTo>
                    <a:pt x="277" y="313"/>
                    <a:pt x="280" y="310"/>
                    <a:pt x="284" y="310"/>
                  </a:cubicBezTo>
                  <a:cubicBezTo>
                    <a:pt x="301" y="310"/>
                    <a:pt x="317" y="304"/>
                    <a:pt x="329" y="294"/>
                  </a:cubicBezTo>
                  <a:cubicBezTo>
                    <a:pt x="331" y="292"/>
                    <a:pt x="336" y="292"/>
                    <a:pt x="338" y="295"/>
                  </a:cubicBezTo>
                  <a:cubicBezTo>
                    <a:pt x="340" y="298"/>
                    <a:pt x="340" y="302"/>
                    <a:pt x="337" y="3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63"/>
            <p:cNvSpPr>
              <a:spLocks noEditPoints="1"/>
            </p:cNvSpPr>
            <p:nvPr/>
          </p:nvSpPr>
          <p:spPr bwMode="auto">
            <a:xfrm>
              <a:off x="5502276" y="1990725"/>
              <a:ext cx="762000" cy="655638"/>
            </a:xfrm>
            <a:custGeom>
              <a:avLst/>
              <a:gdLst>
                <a:gd name="T0" fmla="*/ 175 w 363"/>
                <a:gd name="T1" fmla="*/ 55 h 312"/>
                <a:gd name="T2" fmla="*/ 261 w 363"/>
                <a:gd name="T3" fmla="*/ 68 h 312"/>
                <a:gd name="T4" fmla="*/ 102 w 363"/>
                <a:gd name="T5" fmla="*/ 68 h 312"/>
                <a:gd name="T6" fmla="*/ 156 w 363"/>
                <a:gd name="T7" fmla="*/ 77 h 312"/>
                <a:gd name="T8" fmla="*/ 168 w 363"/>
                <a:gd name="T9" fmla="*/ 77 h 312"/>
                <a:gd name="T10" fmla="*/ 156 w 363"/>
                <a:gd name="T11" fmla="*/ 45 h 312"/>
                <a:gd name="T12" fmla="*/ 181 w 363"/>
                <a:gd name="T13" fmla="*/ 18 h 312"/>
                <a:gd name="T14" fmla="*/ 206 w 363"/>
                <a:gd name="T15" fmla="*/ 45 h 312"/>
                <a:gd name="T16" fmla="*/ 194 w 363"/>
                <a:gd name="T17" fmla="*/ 45 h 312"/>
                <a:gd name="T18" fmla="*/ 206 w 363"/>
                <a:gd name="T19" fmla="*/ 77 h 312"/>
                <a:gd name="T20" fmla="*/ 181 w 363"/>
                <a:gd name="T21" fmla="*/ 104 h 312"/>
                <a:gd name="T22" fmla="*/ 156 w 363"/>
                <a:gd name="T23" fmla="*/ 77 h 312"/>
                <a:gd name="T24" fmla="*/ 175 w 363"/>
                <a:gd name="T25" fmla="*/ 120 h 312"/>
                <a:gd name="T26" fmla="*/ 235 w 363"/>
                <a:gd name="T27" fmla="*/ 99 h 312"/>
                <a:gd name="T28" fmla="*/ 187 w 363"/>
                <a:gd name="T29" fmla="*/ 67 h 312"/>
                <a:gd name="T30" fmla="*/ 102 w 363"/>
                <a:gd name="T31" fmla="*/ 141 h 312"/>
                <a:gd name="T32" fmla="*/ 0 w 363"/>
                <a:gd name="T33" fmla="*/ 205 h 312"/>
                <a:gd name="T34" fmla="*/ 79 w 363"/>
                <a:gd name="T35" fmla="*/ 272 h 312"/>
                <a:gd name="T36" fmla="*/ 45 w 363"/>
                <a:gd name="T37" fmla="*/ 191 h 312"/>
                <a:gd name="T38" fmla="*/ 80 w 363"/>
                <a:gd name="T39" fmla="*/ 161 h 312"/>
                <a:gd name="T40" fmla="*/ 93 w 363"/>
                <a:gd name="T41" fmla="*/ 184 h 312"/>
                <a:gd name="T42" fmla="*/ 67 w 363"/>
                <a:gd name="T43" fmla="*/ 184 h 312"/>
                <a:gd name="T44" fmla="*/ 79 w 363"/>
                <a:gd name="T45" fmla="*/ 191 h 312"/>
                <a:gd name="T46" fmla="*/ 45 w 363"/>
                <a:gd name="T47" fmla="*/ 191 h 312"/>
                <a:gd name="T48" fmla="*/ 52 w 363"/>
                <a:gd name="T49" fmla="*/ 204 h 312"/>
                <a:gd name="T50" fmla="*/ 80 w 363"/>
                <a:gd name="T51" fmla="*/ 196 h 312"/>
                <a:gd name="T52" fmla="*/ 66 w 363"/>
                <a:gd name="T53" fmla="*/ 205 h 312"/>
                <a:gd name="T54" fmla="*/ 102 w 363"/>
                <a:gd name="T55" fmla="*/ 217 h 312"/>
                <a:gd name="T56" fmla="*/ 102 w 363"/>
                <a:gd name="T57" fmla="*/ 229 h 312"/>
                <a:gd name="T58" fmla="*/ 132 w 363"/>
                <a:gd name="T59" fmla="*/ 246 h 312"/>
                <a:gd name="T60" fmla="*/ 79 w 363"/>
                <a:gd name="T61" fmla="*/ 251 h 312"/>
                <a:gd name="T62" fmla="*/ 132 w 363"/>
                <a:gd name="T63" fmla="*/ 246 h 312"/>
                <a:gd name="T64" fmla="*/ 284 w 363"/>
                <a:gd name="T65" fmla="*/ 178 h 312"/>
                <a:gd name="T66" fmla="*/ 284 w 363"/>
                <a:gd name="T67" fmla="*/ 312 h 312"/>
                <a:gd name="T68" fmla="*/ 363 w 363"/>
                <a:gd name="T69" fmla="*/ 245 h 312"/>
                <a:gd name="T70" fmla="*/ 241 w 363"/>
                <a:gd name="T71" fmla="*/ 243 h 312"/>
                <a:gd name="T72" fmla="*/ 247 w 363"/>
                <a:gd name="T73" fmla="*/ 228 h 312"/>
                <a:gd name="T74" fmla="*/ 287 w 363"/>
                <a:gd name="T75" fmla="*/ 209 h 312"/>
                <a:gd name="T76" fmla="*/ 315 w 363"/>
                <a:gd name="T77" fmla="*/ 231 h 312"/>
                <a:gd name="T78" fmla="*/ 267 w 363"/>
                <a:gd name="T79" fmla="*/ 228 h 312"/>
                <a:gd name="T80" fmla="*/ 297 w 363"/>
                <a:gd name="T81" fmla="*/ 239 h 312"/>
                <a:gd name="T82" fmla="*/ 293 w 363"/>
                <a:gd name="T83" fmla="*/ 249 h 312"/>
                <a:gd name="T84" fmla="*/ 306 w 363"/>
                <a:gd name="T85" fmla="*/ 249 h 312"/>
                <a:gd name="T86" fmla="*/ 317 w 363"/>
                <a:gd name="T87" fmla="*/ 255 h 312"/>
                <a:gd name="T88" fmla="*/ 253 w 363"/>
                <a:gd name="T89" fmla="*/ 249 h 312"/>
                <a:gd name="T90" fmla="*/ 277 w 363"/>
                <a:gd name="T91" fmla="*/ 298 h 312"/>
                <a:gd name="T92" fmla="*/ 338 w 363"/>
                <a:gd name="T93" fmla="*/ 27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3" h="312">
                  <a:moveTo>
                    <a:pt x="175" y="35"/>
                  </a:moveTo>
                  <a:cubicBezTo>
                    <a:pt x="169" y="38"/>
                    <a:pt x="168" y="44"/>
                    <a:pt x="168" y="45"/>
                  </a:cubicBezTo>
                  <a:cubicBezTo>
                    <a:pt x="168" y="46"/>
                    <a:pt x="169" y="53"/>
                    <a:pt x="175" y="55"/>
                  </a:cubicBezTo>
                  <a:lnTo>
                    <a:pt x="175" y="35"/>
                  </a:lnTo>
                  <a:close/>
                  <a:moveTo>
                    <a:pt x="260" y="69"/>
                  </a:moveTo>
                  <a:cubicBezTo>
                    <a:pt x="260" y="68"/>
                    <a:pt x="261" y="68"/>
                    <a:pt x="261" y="68"/>
                  </a:cubicBezTo>
                  <a:cubicBezTo>
                    <a:pt x="261" y="30"/>
                    <a:pt x="225" y="0"/>
                    <a:pt x="181" y="0"/>
                  </a:cubicBezTo>
                  <a:cubicBezTo>
                    <a:pt x="137" y="0"/>
                    <a:pt x="102" y="30"/>
                    <a:pt x="102" y="68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02" y="105"/>
                    <a:pt x="137" y="135"/>
                    <a:pt x="181" y="135"/>
                  </a:cubicBezTo>
                  <a:cubicBezTo>
                    <a:pt x="225" y="135"/>
                    <a:pt x="260" y="105"/>
                    <a:pt x="260" y="69"/>
                  </a:cubicBezTo>
                  <a:close/>
                  <a:moveTo>
                    <a:pt x="156" y="77"/>
                  </a:moveTo>
                  <a:cubicBezTo>
                    <a:pt x="156" y="74"/>
                    <a:pt x="159" y="72"/>
                    <a:pt x="162" y="72"/>
                  </a:cubicBezTo>
                  <a:cubicBezTo>
                    <a:pt x="165" y="72"/>
                    <a:pt x="168" y="74"/>
                    <a:pt x="168" y="77"/>
                  </a:cubicBezTo>
                  <a:cubicBezTo>
                    <a:pt x="168" y="77"/>
                    <a:pt x="168" y="77"/>
                    <a:pt x="168" y="77"/>
                  </a:cubicBezTo>
                  <a:cubicBezTo>
                    <a:pt x="168" y="78"/>
                    <a:pt x="169" y="85"/>
                    <a:pt x="175" y="87"/>
                  </a:cubicBezTo>
                  <a:cubicBezTo>
                    <a:pt x="175" y="66"/>
                    <a:pt x="175" y="66"/>
                    <a:pt x="175" y="66"/>
                  </a:cubicBezTo>
                  <a:cubicBezTo>
                    <a:pt x="160" y="63"/>
                    <a:pt x="156" y="51"/>
                    <a:pt x="156" y="45"/>
                  </a:cubicBezTo>
                  <a:cubicBezTo>
                    <a:pt x="156" y="39"/>
                    <a:pt x="160" y="27"/>
                    <a:pt x="175" y="24"/>
                  </a:cubicBezTo>
                  <a:cubicBezTo>
                    <a:pt x="175" y="24"/>
                    <a:pt x="175" y="24"/>
                    <a:pt x="175" y="24"/>
                  </a:cubicBezTo>
                  <a:cubicBezTo>
                    <a:pt x="175" y="21"/>
                    <a:pt x="178" y="18"/>
                    <a:pt x="181" y="18"/>
                  </a:cubicBezTo>
                  <a:cubicBezTo>
                    <a:pt x="184" y="18"/>
                    <a:pt x="187" y="21"/>
                    <a:pt x="187" y="24"/>
                  </a:cubicBezTo>
                  <a:cubicBezTo>
                    <a:pt x="187" y="24"/>
                    <a:pt x="187" y="24"/>
                    <a:pt x="187" y="24"/>
                  </a:cubicBezTo>
                  <a:cubicBezTo>
                    <a:pt x="202" y="27"/>
                    <a:pt x="206" y="39"/>
                    <a:pt x="206" y="45"/>
                  </a:cubicBezTo>
                  <a:cubicBezTo>
                    <a:pt x="206" y="48"/>
                    <a:pt x="203" y="50"/>
                    <a:pt x="200" y="50"/>
                  </a:cubicBezTo>
                  <a:cubicBezTo>
                    <a:pt x="197" y="50"/>
                    <a:pt x="194" y="48"/>
                    <a:pt x="194" y="45"/>
                  </a:cubicBezTo>
                  <a:cubicBezTo>
                    <a:pt x="194" y="45"/>
                    <a:pt x="194" y="45"/>
                    <a:pt x="194" y="45"/>
                  </a:cubicBezTo>
                  <a:cubicBezTo>
                    <a:pt x="194" y="44"/>
                    <a:pt x="194" y="38"/>
                    <a:pt x="187" y="35"/>
                  </a:cubicBezTo>
                  <a:cubicBezTo>
                    <a:pt x="187" y="56"/>
                    <a:pt x="187" y="56"/>
                    <a:pt x="187" y="56"/>
                  </a:cubicBezTo>
                  <a:cubicBezTo>
                    <a:pt x="202" y="59"/>
                    <a:pt x="206" y="71"/>
                    <a:pt x="206" y="77"/>
                  </a:cubicBezTo>
                  <a:cubicBezTo>
                    <a:pt x="206" y="83"/>
                    <a:pt x="202" y="96"/>
                    <a:pt x="187" y="98"/>
                  </a:cubicBezTo>
                  <a:cubicBezTo>
                    <a:pt x="187" y="99"/>
                    <a:pt x="187" y="99"/>
                    <a:pt x="187" y="99"/>
                  </a:cubicBezTo>
                  <a:cubicBezTo>
                    <a:pt x="187" y="102"/>
                    <a:pt x="184" y="104"/>
                    <a:pt x="181" y="104"/>
                  </a:cubicBezTo>
                  <a:cubicBezTo>
                    <a:pt x="178" y="104"/>
                    <a:pt x="175" y="102"/>
                    <a:pt x="175" y="99"/>
                  </a:cubicBezTo>
                  <a:cubicBezTo>
                    <a:pt x="175" y="98"/>
                    <a:pt x="175" y="98"/>
                    <a:pt x="175" y="98"/>
                  </a:cubicBezTo>
                  <a:cubicBezTo>
                    <a:pt x="160" y="96"/>
                    <a:pt x="156" y="83"/>
                    <a:pt x="156" y="77"/>
                  </a:cubicBezTo>
                  <a:close/>
                  <a:moveTo>
                    <a:pt x="234" y="108"/>
                  </a:moveTo>
                  <a:cubicBezTo>
                    <a:pt x="220" y="120"/>
                    <a:pt x="201" y="127"/>
                    <a:pt x="181" y="127"/>
                  </a:cubicBezTo>
                  <a:cubicBezTo>
                    <a:pt x="178" y="127"/>
                    <a:pt x="175" y="124"/>
                    <a:pt x="175" y="120"/>
                  </a:cubicBezTo>
                  <a:cubicBezTo>
                    <a:pt x="175" y="116"/>
                    <a:pt x="178" y="113"/>
                    <a:pt x="181" y="113"/>
                  </a:cubicBezTo>
                  <a:cubicBezTo>
                    <a:pt x="198" y="113"/>
                    <a:pt x="214" y="108"/>
                    <a:pt x="226" y="98"/>
                  </a:cubicBezTo>
                  <a:cubicBezTo>
                    <a:pt x="229" y="96"/>
                    <a:pt x="233" y="96"/>
                    <a:pt x="235" y="99"/>
                  </a:cubicBezTo>
                  <a:cubicBezTo>
                    <a:pt x="237" y="101"/>
                    <a:pt x="237" y="106"/>
                    <a:pt x="234" y="108"/>
                  </a:cubicBezTo>
                  <a:close/>
                  <a:moveTo>
                    <a:pt x="194" y="77"/>
                  </a:moveTo>
                  <a:cubicBezTo>
                    <a:pt x="194" y="76"/>
                    <a:pt x="194" y="70"/>
                    <a:pt x="187" y="67"/>
                  </a:cubicBezTo>
                  <a:cubicBezTo>
                    <a:pt x="187" y="87"/>
                    <a:pt x="187" y="87"/>
                    <a:pt x="187" y="87"/>
                  </a:cubicBezTo>
                  <a:cubicBezTo>
                    <a:pt x="194" y="85"/>
                    <a:pt x="194" y="78"/>
                    <a:pt x="194" y="77"/>
                  </a:cubicBezTo>
                  <a:close/>
                  <a:moveTo>
                    <a:pt x="102" y="141"/>
                  </a:moveTo>
                  <a:cubicBezTo>
                    <a:pt x="95" y="139"/>
                    <a:pt x="87" y="138"/>
                    <a:pt x="79" y="138"/>
                  </a:cubicBezTo>
                  <a:cubicBezTo>
                    <a:pt x="36" y="138"/>
                    <a:pt x="2" y="166"/>
                    <a:pt x="0" y="202"/>
                  </a:cubicBezTo>
                  <a:cubicBezTo>
                    <a:pt x="0" y="203"/>
                    <a:pt x="0" y="204"/>
                    <a:pt x="0" y="205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05"/>
                    <a:pt x="0" y="205"/>
                    <a:pt x="0" y="206"/>
                  </a:cubicBezTo>
                  <a:cubicBezTo>
                    <a:pt x="0" y="242"/>
                    <a:pt x="35" y="272"/>
                    <a:pt x="79" y="272"/>
                  </a:cubicBezTo>
                  <a:cubicBezTo>
                    <a:pt x="123" y="272"/>
                    <a:pt x="158" y="242"/>
                    <a:pt x="158" y="205"/>
                  </a:cubicBezTo>
                  <a:cubicBezTo>
                    <a:pt x="158" y="175"/>
                    <a:pt x="135" y="149"/>
                    <a:pt x="102" y="141"/>
                  </a:cubicBezTo>
                  <a:close/>
                  <a:moveTo>
                    <a:pt x="45" y="191"/>
                  </a:moveTo>
                  <a:cubicBezTo>
                    <a:pt x="47" y="188"/>
                    <a:pt x="50" y="186"/>
                    <a:pt x="53" y="185"/>
                  </a:cubicBezTo>
                  <a:cubicBezTo>
                    <a:pt x="53" y="184"/>
                    <a:pt x="53" y="184"/>
                    <a:pt x="53" y="184"/>
                  </a:cubicBezTo>
                  <a:cubicBezTo>
                    <a:pt x="53" y="176"/>
                    <a:pt x="59" y="161"/>
                    <a:pt x="80" y="161"/>
                  </a:cubicBezTo>
                  <a:cubicBezTo>
                    <a:pt x="101" y="161"/>
                    <a:pt x="106" y="176"/>
                    <a:pt x="106" y="184"/>
                  </a:cubicBezTo>
                  <a:cubicBezTo>
                    <a:pt x="106" y="187"/>
                    <a:pt x="103" y="190"/>
                    <a:pt x="99" y="190"/>
                  </a:cubicBezTo>
                  <a:cubicBezTo>
                    <a:pt x="96" y="190"/>
                    <a:pt x="93" y="187"/>
                    <a:pt x="93" y="184"/>
                  </a:cubicBezTo>
                  <a:cubicBezTo>
                    <a:pt x="93" y="184"/>
                    <a:pt x="93" y="184"/>
                    <a:pt x="93" y="184"/>
                  </a:cubicBezTo>
                  <a:cubicBezTo>
                    <a:pt x="93" y="181"/>
                    <a:pt x="92" y="173"/>
                    <a:pt x="80" y="173"/>
                  </a:cubicBezTo>
                  <a:cubicBezTo>
                    <a:pt x="68" y="173"/>
                    <a:pt x="67" y="181"/>
                    <a:pt x="67" y="184"/>
                  </a:cubicBezTo>
                  <a:cubicBezTo>
                    <a:pt x="67" y="185"/>
                    <a:pt x="67" y="185"/>
                    <a:pt x="67" y="185"/>
                  </a:cubicBezTo>
                  <a:cubicBezTo>
                    <a:pt x="69" y="185"/>
                    <a:pt x="69" y="185"/>
                    <a:pt x="69" y="185"/>
                  </a:cubicBezTo>
                  <a:cubicBezTo>
                    <a:pt x="73" y="185"/>
                    <a:pt x="77" y="187"/>
                    <a:pt x="79" y="191"/>
                  </a:cubicBezTo>
                  <a:cubicBezTo>
                    <a:pt x="80" y="193"/>
                    <a:pt x="80" y="193"/>
                    <a:pt x="80" y="193"/>
                  </a:cubicBezTo>
                  <a:cubicBezTo>
                    <a:pt x="44" y="193"/>
                    <a:pt x="44" y="193"/>
                    <a:pt x="44" y="193"/>
                  </a:cubicBezTo>
                  <a:lnTo>
                    <a:pt x="45" y="191"/>
                  </a:lnTo>
                  <a:close/>
                  <a:moveTo>
                    <a:pt x="44" y="223"/>
                  </a:moveTo>
                  <a:cubicBezTo>
                    <a:pt x="44" y="222"/>
                    <a:pt x="44" y="216"/>
                    <a:pt x="50" y="208"/>
                  </a:cubicBezTo>
                  <a:cubicBezTo>
                    <a:pt x="51" y="207"/>
                    <a:pt x="52" y="205"/>
                    <a:pt x="52" y="204"/>
                  </a:cubicBezTo>
                  <a:cubicBezTo>
                    <a:pt x="49" y="203"/>
                    <a:pt x="46" y="201"/>
                    <a:pt x="45" y="199"/>
                  </a:cubicBezTo>
                  <a:cubicBezTo>
                    <a:pt x="44" y="196"/>
                    <a:pt x="44" y="196"/>
                    <a:pt x="44" y="196"/>
                  </a:cubicBezTo>
                  <a:cubicBezTo>
                    <a:pt x="80" y="196"/>
                    <a:pt x="80" y="196"/>
                    <a:pt x="80" y="196"/>
                  </a:cubicBezTo>
                  <a:cubicBezTo>
                    <a:pt x="79" y="199"/>
                    <a:pt x="79" y="199"/>
                    <a:pt x="79" y="199"/>
                  </a:cubicBezTo>
                  <a:cubicBezTo>
                    <a:pt x="77" y="202"/>
                    <a:pt x="73" y="205"/>
                    <a:pt x="69" y="205"/>
                  </a:cubicBezTo>
                  <a:cubicBezTo>
                    <a:pt x="66" y="205"/>
                    <a:pt x="66" y="205"/>
                    <a:pt x="66" y="205"/>
                  </a:cubicBezTo>
                  <a:cubicBezTo>
                    <a:pt x="65" y="207"/>
                    <a:pt x="64" y="211"/>
                    <a:pt x="61" y="215"/>
                  </a:cubicBezTo>
                  <a:cubicBezTo>
                    <a:pt x="61" y="215"/>
                    <a:pt x="60" y="216"/>
                    <a:pt x="60" y="217"/>
                  </a:cubicBezTo>
                  <a:cubicBezTo>
                    <a:pt x="102" y="217"/>
                    <a:pt x="102" y="217"/>
                    <a:pt x="102" y="217"/>
                  </a:cubicBezTo>
                  <a:cubicBezTo>
                    <a:pt x="103" y="217"/>
                    <a:pt x="105" y="217"/>
                    <a:pt x="106" y="218"/>
                  </a:cubicBezTo>
                  <a:cubicBezTo>
                    <a:pt x="108" y="219"/>
                    <a:pt x="108" y="221"/>
                    <a:pt x="108" y="223"/>
                  </a:cubicBezTo>
                  <a:cubicBezTo>
                    <a:pt x="108" y="226"/>
                    <a:pt x="105" y="229"/>
                    <a:pt x="102" y="229"/>
                  </a:cubicBezTo>
                  <a:cubicBezTo>
                    <a:pt x="51" y="229"/>
                    <a:pt x="51" y="229"/>
                    <a:pt x="51" y="229"/>
                  </a:cubicBezTo>
                  <a:cubicBezTo>
                    <a:pt x="47" y="229"/>
                    <a:pt x="45" y="226"/>
                    <a:pt x="44" y="223"/>
                  </a:cubicBezTo>
                  <a:close/>
                  <a:moveTo>
                    <a:pt x="132" y="246"/>
                  </a:moveTo>
                  <a:cubicBezTo>
                    <a:pt x="118" y="258"/>
                    <a:pt x="99" y="264"/>
                    <a:pt x="79" y="264"/>
                  </a:cubicBezTo>
                  <a:cubicBezTo>
                    <a:pt x="75" y="264"/>
                    <a:pt x="72" y="261"/>
                    <a:pt x="72" y="258"/>
                  </a:cubicBezTo>
                  <a:cubicBezTo>
                    <a:pt x="72" y="254"/>
                    <a:pt x="75" y="251"/>
                    <a:pt x="79" y="251"/>
                  </a:cubicBezTo>
                  <a:cubicBezTo>
                    <a:pt x="96" y="251"/>
                    <a:pt x="112" y="246"/>
                    <a:pt x="124" y="235"/>
                  </a:cubicBezTo>
                  <a:cubicBezTo>
                    <a:pt x="126" y="233"/>
                    <a:pt x="131" y="233"/>
                    <a:pt x="133" y="236"/>
                  </a:cubicBezTo>
                  <a:cubicBezTo>
                    <a:pt x="135" y="239"/>
                    <a:pt x="135" y="243"/>
                    <a:pt x="132" y="246"/>
                  </a:cubicBezTo>
                  <a:close/>
                  <a:moveTo>
                    <a:pt x="363" y="245"/>
                  </a:moveTo>
                  <a:cubicBezTo>
                    <a:pt x="363" y="244"/>
                    <a:pt x="363" y="243"/>
                    <a:pt x="363" y="242"/>
                  </a:cubicBezTo>
                  <a:cubicBezTo>
                    <a:pt x="361" y="206"/>
                    <a:pt x="327" y="178"/>
                    <a:pt x="284" y="178"/>
                  </a:cubicBezTo>
                  <a:cubicBezTo>
                    <a:pt x="276" y="178"/>
                    <a:pt x="268" y="179"/>
                    <a:pt x="260" y="181"/>
                  </a:cubicBezTo>
                  <a:cubicBezTo>
                    <a:pt x="228" y="189"/>
                    <a:pt x="205" y="215"/>
                    <a:pt x="205" y="245"/>
                  </a:cubicBezTo>
                  <a:cubicBezTo>
                    <a:pt x="205" y="282"/>
                    <a:pt x="240" y="312"/>
                    <a:pt x="284" y="312"/>
                  </a:cubicBezTo>
                  <a:cubicBezTo>
                    <a:pt x="328" y="312"/>
                    <a:pt x="363" y="282"/>
                    <a:pt x="363" y="245"/>
                  </a:cubicBezTo>
                  <a:cubicBezTo>
                    <a:pt x="363" y="245"/>
                    <a:pt x="363" y="245"/>
                    <a:pt x="363" y="245"/>
                  </a:cubicBezTo>
                  <a:cubicBezTo>
                    <a:pt x="363" y="245"/>
                    <a:pt x="363" y="245"/>
                    <a:pt x="363" y="245"/>
                  </a:cubicBezTo>
                  <a:close/>
                  <a:moveTo>
                    <a:pt x="253" y="249"/>
                  </a:moveTo>
                  <a:cubicBezTo>
                    <a:pt x="247" y="249"/>
                    <a:pt x="247" y="249"/>
                    <a:pt x="247" y="249"/>
                  </a:cubicBezTo>
                  <a:cubicBezTo>
                    <a:pt x="244" y="249"/>
                    <a:pt x="241" y="246"/>
                    <a:pt x="241" y="243"/>
                  </a:cubicBezTo>
                  <a:cubicBezTo>
                    <a:pt x="241" y="241"/>
                    <a:pt x="243" y="239"/>
                    <a:pt x="245" y="238"/>
                  </a:cubicBezTo>
                  <a:cubicBezTo>
                    <a:pt x="243" y="238"/>
                    <a:pt x="241" y="236"/>
                    <a:pt x="241" y="233"/>
                  </a:cubicBezTo>
                  <a:cubicBezTo>
                    <a:pt x="241" y="230"/>
                    <a:pt x="244" y="228"/>
                    <a:pt x="247" y="228"/>
                  </a:cubicBezTo>
                  <a:cubicBezTo>
                    <a:pt x="253" y="228"/>
                    <a:pt x="253" y="228"/>
                    <a:pt x="253" y="228"/>
                  </a:cubicBezTo>
                  <a:cubicBezTo>
                    <a:pt x="256" y="220"/>
                    <a:pt x="263" y="215"/>
                    <a:pt x="267" y="213"/>
                  </a:cubicBezTo>
                  <a:cubicBezTo>
                    <a:pt x="275" y="209"/>
                    <a:pt x="284" y="209"/>
                    <a:pt x="287" y="209"/>
                  </a:cubicBezTo>
                  <a:cubicBezTo>
                    <a:pt x="292" y="209"/>
                    <a:pt x="308" y="209"/>
                    <a:pt x="317" y="224"/>
                  </a:cubicBezTo>
                  <a:cubicBezTo>
                    <a:pt x="318" y="225"/>
                    <a:pt x="318" y="226"/>
                    <a:pt x="318" y="228"/>
                  </a:cubicBezTo>
                  <a:cubicBezTo>
                    <a:pt x="317" y="229"/>
                    <a:pt x="316" y="231"/>
                    <a:pt x="315" y="231"/>
                  </a:cubicBezTo>
                  <a:cubicBezTo>
                    <a:pt x="312" y="233"/>
                    <a:pt x="308" y="232"/>
                    <a:pt x="306" y="229"/>
                  </a:cubicBezTo>
                  <a:cubicBezTo>
                    <a:pt x="301" y="220"/>
                    <a:pt x="291" y="220"/>
                    <a:pt x="287" y="220"/>
                  </a:cubicBezTo>
                  <a:cubicBezTo>
                    <a:pt x="277" y="220"/>
                    <a:pt x="270" y="223"/>
                    <a:pt x="267" y="228"/>
                  </a:cubicBezTo>
                  <a:cubicBezTo>
                    <a:pt x="297" y="228"/>
                    <a:pt x="297" y="228"/>
                    <a:pt x="297" y="228"/>
                  </a:cubicBezTo>
                  <a:cubicBezTo>
                    <a:pt x="301" y="228"/>
                    <a:pt x="303" y="230"/>
                    <a:pt x="303" y="233"/>
                  </a:cubicBezTo>
                  <a:cubicBezTo>
                    <a:pt x="303" y="237"/>
                    <a:pt x="301" y="239"/>
                    <a:pt x="297" y="239"/>
                  </a:cubicBezTo>
                  <a:cubicBezTo>
                    <a:pt x="297" y="239"/>
                    <a:pt x="297" y="239"/>
                    <a:pt x="297" y="239"/>
                  </a:cubicBezTo>
                  <a:cubicBezTo>
                    <a:pt x="298" y="240"/>
                    <a:pt x="299" y="242"/>
                    <a:pt x="299" y="243"/>
                  </a:cubicBezTo>
                  <a:cubicBezTo>
                    <a:pt x="299" y="246"/>
                    <a:pt x="297" y="249"/>
                    <a:pt x="293" y="249"/>
                  </a:cubicBezTo>
                  <a:cubicBezTo>
                    <a:pt x="266" y="249"/>
                    <a:pt x="266" y="249"/>
                    <a:pt x="266" y="249"/>
                  </a:cubicBezTo>
                  <a:cubicBezTo>
                    <a:pt x="269" y="255"/>
                    <a:pt x="276" y="258"/>
                    <a:pt x="287" y="258"/>
                  </a:cubicBezTo>
                  <a:cubicBezTo>
                    <a:pt x="291" y="258"/>
                    <a:pt x="300" y="258"/>
                    <a:pt x="306" y="249"/>
                  </a:cubicBezTo>
                  <a:cubicBezTo>
                    <a:pt x="308" y="247"/>
                    <a:pt x="312" y="246"/>
                    <a:pt x="315" y="247"/>
                  </a:cubicBezTo>
                  <a:cubicBezTo>
                    <a:pt x="316" y="248"/>
                    <a:pt x="317" y="249"/>
                    <a:pt x="318" y="251"/>
                  </a:cubicBezTo>
                  <a:cubicBezTo>
                    <a:pt x="318" y="252"/>
                    <a:pt x="318" y="254"/>
                    <a:pt x="317" y="255"/>
                  </a:cubicBezTo>
                  <a:cubicBezTo>
                    <a:pt x="307" y="269"/>
                    <a:pt x="292" y="269"/>
                    <a:pt x="287" y="269"/>
                  </a:cubicBezTo>
                  <a:cubicBezTo>
                    <a:pt x="284" y="269"/>
                    <a:pt x="275" y="269"/>
                    <a:pt x="267" y="265"/>
                  </a:cubicBezTo>
                  <a:cubicBezTo>
                    <a:pt x="262" y="263"/>
                    <a:pt x="256" y="258"/>
                    <a:pt x="253" y="249"/>
                  </a:cubicBezTo>
                  <a:close/>
                  <a:moveTo>
                    <a:pt x="337" y="286"/>
                  </a:moveTo>
                  <a:cubicBezTo>
                    <a:pt x="323" y="298"/>
                    <a:pt x="304" y="304"/>
                    <a:pt x="284" y="304"/>
                  </a:cubicBezTo>
                  <a:cubicBezTo>
                    <a:pt x="280" y="304"/>
                    <a:pt x="277" y="301"/>
                    <a:pt x="277" y="298"/>
                  </a:cubicBezTo>
                  <a:cubicBezTo>
                    <a:pt x="277" y="294"/>
                    <a:pt x="280" y="291"/>
                    <a:pt x="284" y="291"/>
                  </a:cubicBezTo>
                  <a:cubicBezTo>
                    <a:pt x="301" y="291"/>
                    <a:pt x="317" y="285"/>
                    <a:pt x="329" y="275"/>
                  </a:cubicBezTo>
                  <a:cubicBezTo>
                    <a:pt x="331" y="273"/>
                    <a:pt x="336" y="273"/>
                    <a:pt x="338" y="276"/>
                  </a:cubicBezTo>
                  <a:cubicBezTo>
                    <a:pt x="340" y="279"/>
                    <a:pt x="340" y="283"/>
                    <a:pt x="337" y="2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0" name="文本框 8"/>
          <p:cNvSpPr txBox="1"/>
          <p:nvPr/>
        </p:nvSpPr>
        <p:spPr>
          <a:xfrm>
            <a:off x="3202536" y="3077575"/>
            <a:ext cx="2158098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顶部“开始”面板中可以对字体、字号、颜色、行距等进行修改</a:t>
            </a:r>
            <a:r>
              <a:rPr lang="zh-CN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4" name="组 43"/>
          <p:cNvGrpSpPr/>
          <p:nvPr/>
        </p:nvGrpSpPr>
        <p:grpSpPr>
          <a:xfrm>
            <a:off x="903126" y="1334815"/>
            <a:ext cx="986015" cy="1030014"/>
            <a:chOff x="8664959" y="3078820"/>
            <a:chExt cx="782638" cy="817562"/>
          </a:xfrm>
        </p:grpSpPr>
        <p:sp>
          <p:nvSpPr>
            <p:cNvPr id="45" name="Freeform 82"/>
            <p:cNvSpPr>
              <a:spLocks noEditPoints="1"/>
            </p:cNvSpPr>
            <p:nvPr/>
          </p:nvSpPr>
          <p:spPr bwMode="auto">
            <a:xfrm>
              <a:off x="8664959" y="3382032"/>
              <a:ext cx="746125" cy="514350"/>
            </a:xfrm>
            <a:custGeom>
              <a:avLst/>
              <a:gdLst>
                <a:gd name="T0" fmla="*/ 11 w 356"/>
                <a:gd name="T1" fmla="*/ 111 h 245"/>
                <a:gd name="T2" fmla="*/ 0 w 356"/>
                <a:gd name="T3" fmla="*/ 122 h 245"/>
                <a:gd name="T4" fmla="*/ 0 w 356"/>
                <a:gd name="T5" fmla="*/ 234 h 245"/>
                <a:gd name="T6" fmla="*/ 11 w 356"/>
                <a:gd name="T7" fmla="*/ 245 h 245"/>
                <a:gd name="T8" fmla="*/ 22 w 356"/>
                <a:gd name="T9" fmla="*/ 234 h 245"/>
                <a:gd name="T10" fmla="*/ 22 w 356"/>
                <a:gd name="T11" fmla="*/ 222 h 245"/>
                <a:gd name="T12" fmla="*/ 18 w 356"/>
                <a:gd name="T13" fmla="*/ 196 h 245"/>
                <a:gd name="T14" fmla="*/ 22 w 356"/>
                <a:gd name="T15" fmla="*/ 188 h 245"/>
                <a:gd name="T16" fmla="*/ 22 w 356"/>
                <a:gd name="T17" fmla="*/ 122 h 245"/>
                <a:gd name="T18" fmla="*/ 11 w 356"/>
                <a:gd name="T19" fmla="*/ 111 h 245"/>
                <a:gd name="T20" fmla="*/ 84 w 356"/>
                <a:gd name="T21" fmla="*/ 168 h 245"/>
                <a:gd name="T22" fmla="*/ 84 w 356"/>
                <a:gd name="T23" fmla="*/ 234 h 245"/>
                <a:gd name="T24" fmla="*/ 95 w 356"/>
                <a:gd name="T25" fmla="*/ 245 h 245"/>
                <a:gd name="T26" fmla="*/ 105 w 356"/>
                <a:gd name="T27" fmla="*/ 234 h 245"/>
                <a:gd name="T28" fmla="*/ 105 w 356"/>
                <a:gd name="T29" fmla="*/ 128 h 245"/>
                <a:gd name="T30" fmla="*/ 104 w 356"/>
                <a:gd name="T31" fmla="*/ 127 h 245"/>
                <a:gd name="T32" fmla="*/ 84 w 356"/>
                <a:gd name="T33" fmla="*/ 168 h 245"/>
                <a:gd name="T34" fmla="*/ 167 w 356"/>
                <a:gd name="T35" fmla="*/ 234 h 245"/>
                <a:gd name="T36" fmla="*/ 178 w 356"/>
                <a:gd name="T37" fmla="*/ 245 h 245"/>
                <a:gd name="T38" fmla="*/ 189 w 356"/>
                <a:gd name="T39" fmla="*/ 234 h 245"/>
                <a:gd name="T40" fmla="*/ 189 w 356"/>
                <a:gd name="T41" fmla="*/ 99 h 245"/>
                <a:gd name="T42" fmla="*/ 167 w 356"/>
                <a:gd name="T43" fmla="*/ 128 h 245"/>
                <a:gd name="T44" fmla="*/ 167 w 356"/>
                <a:gd name="T45" fmla="*/ 234 h 245"/>
                <a:gd name="T46" fmla="*/ 262 w 356"/>
                <a:gd name="T47" fmla="*/ 28 h 245"/>
                <a:gd name="T48" fmla="*/ 251 w 356"/>
                <a:gd name="T49" fmla="*/ 39 h 245"/>
                <a:gd name="T50" fmla="*/ 251 w 356"/>
                <a:gd name="T51" fmla="*/ 234 h 245"/>
                <a:gd name="T52" fmla="*/ 262 w 356"/>
                <a:gd name="T53" fmla="*/ 245 h 245"/>
                <a:gd name="T54" fmla="*/ 273 w 356"/>
                <a:gd name="T55" fmla="*/ 234 h 245"/>
                <a:gd name="T56" fmla="*/ 273 w 356"/>
                <a:gd name="T57" fmla="*/ 39 h 245"/>
                <a:gd name="T58" fmla="*/ 262 w 356"/>
                <a:gd name="T59" fmla="*/ 28 h 245"/>
                <a:gd name="T60" fmla="*/ 345 w 356"/>
                <a:gd name="T61" fmla="*/ 0 h 245"/>
                <a:gd name="T62" fmla="*/ 334 w 356"/>
                <a:gd name="T63" fmla="*/ 11 h 245"/>
                <a:gd name="T64" fmla="*/ 334 w 356"/>
                <a:gd name="T65" fmla="*/ 234 h 245"/>
                <a:gd name="T66" fmla="*/ 345 w 356"/>
                <a:gd name="T67" fmla="*/ 245 h 245"/>
                <a:gd name="T68" fmla="*/ 356 w 356"/>
                <a:gd name="T69" fmla="*/ 234 h 245"/>
                <a:gd name="T70" fmla="*/ 356 w 356"/>
                <a:gd name="T71" fmla="*/ 11 h 245"/>
                <a:gd name="T72" fmla="*/ 345 w 356"/>
                <a:gd name="T7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6" h="245">
                  <a:moveTo>
                    <a:pt x="11" y="111"/>
                  </a:moveTo>
                  <a:cubicBezTo>
                    <a:pt x="5" y="111"/>
                    <a:pt x="0" y="116"/>
                    <a:pt x="0" y="122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40"/>
                    <a:pt x="5" y="245"/>
                    <a:pt x="11" y="245"/>
                  </a:cubicBezTo>
                  <a:cubicBezTo>
                    <a:pt x="17" y="245"/>
                    <a:pt x="22" y="240"/>
                    <a:pt x="22" y="234"/>
                  </a:cubicBezTo>
                  <a:cubicBezTo>
                    <a:pt x="22" y="222"/>
                    <a:pt x="22" y="222"/>
                    <a:pt x="22" y="222"/>
                  </a:cubicBezTo>
                  <a:cubicBezTo>
                    <a:pt x="16" y="215"/>
                    <a:pt x="14" y="204"/>
                    <a:pt x="18" y="196"/>
                  </a:cubicBezTo>
                  <a:cubicBezTo>
                    <a:pt x="22" y="188"/>
                    <a:pt x="22" y="188"/>
                    <a:pt x="22" y="188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2" y="116"/>
                    <a:pt x="17" y="111"/>
                    <a:pt x="11" y="111"/>
                  </a:cubicBezTo>
                  <a:close/>
                  <a:moveTo>
                    <a:pt x="84" y="168"/>
                  </a:moveTo>
                  <a:cubicBezTo>
                    <a:pt x="84" y="234"/>
                    <a:pt x="84" y="234"/>
                    <a:pt x="84" y="234"/>
                  </a:cubicBezTo>
                  <a:cubicBezTo>
                    <a:pt x="84" y="240"/>
                    <a:pt x="89" y="245"/>
                    <a:pt x="95" y="245"/>
                  </a:cubicBezTo>
                  <a:cubicBezTo>
                    <a:pt x="101" y="245"/>
                    <a:pt x="105" y="240"/>
                    <a:pt x="105" y="234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4" y="127"/>
                    <a:pt x="104" y="127"/>
                    <a:pt x="104" y="127"/>
                  </a:cubicBezTo>
                  <a:lnTo>
                    <a:pt x="84" y="168"/>
                  </a:lnTo>
                  <a:close/>
                  <a:moveTo>
                    <a:pt x="167" y="234"/>
                  </a:moveTo>
                  <a:cubicBezTo>
                    <a:pt x="167" y="240"/>
                    <a:pt x="172" y="245"/>
                    <a:pt x="178" y="245"/>
                  </a:cubicBezTo>
                  <a:cubicBezTo>
                    <a:pt x="184" y="245"/>
                    <a:pt x="189" y="240"/>
                    <a:pt x="189" y="234"/>
                  </a:cubicBezTo>
                  <a:cubicBezTo>
                    <a:pt x="189" y="99"/>
                    <a:pt x="189" y="99"/>
                    <a:pt x="189" y="99"/>
                  </a:cubicBezTo>
                  <a:cubicBezTo>
                    <a:pt x="167" y="128"/>
                    <a:pt x="167" y="128"/>
                    <a:pt x="167" y="128"/>
                  </a:cubicBezTo>
                  <a:lnTo>
                    <a:pt x="167" y="234"/>
                  </a:lnTo>
                  <a:close/>
                  <a:moveTo>
                    <a:pt x="262" y="28"/>
                  </a:moveTo>
                  <a:cubicBezTo>
                    <a:pt x="256" y="28"/>
                    <a:pt x="251" y="33"/>
                    <a:pt x="251" y="39"/>
                  </a:cubicBezTo>
                  <a:cubicBezTo>
                    <a:pt x="251" y="234"/>
                    <a:pt x="251" y="234"/>
                    <a:pt x="251" y="234"/>
                  </a:cubicBezTo>
                  <a:cubicBezTo>
                    <a:pt x="251" y="240"/>
                    <a:pt x="256" y="245"/>
                    <a:pt x="262" y="245"/>
                  </a:cubicBezTo>
                  <a:cubicBezTo>
                    <a:pt x="268" y="245"/>
                    <a:pt x="273" y="240"/>
                    <a:pt x="273" y="234"/>
                  </a:cubicBezTo>
                  <a:cubicBezTo>
                    <a:pt x="273" y="39"/>
                    <a:pt x="273" y="39"/>
                    <a:pt x="273" y="39"/>
                  </a:cubicBezTo>
                  <a:cubicBezTo>
                    <a:pt x="273" y="33"/>
                    <a:pt x="268" y="28"/>
                    <a:pt x="262" y="28"/>
                  </a:cubicBezTo>
                  <a:close/>
                  <a:moveTo>
                    <a:pt x="345" y="0"/>
                  </a:moveTo>
                  <a:cubicBezTo>
                    <a:pt x="339" y="0"/>
                    <a:pt x="334" y="5"/>
                    <a:pt x="334" y="11"/>
                  </a:cubicBezTo>
                  <a:cubicBezTo>
                    <a:pt x="334" y="234"/>
                    <a:pt x="334" y="234"/>
                    <a:pt x="334" y="234"/>
                  </a:cubicBezTo>
                  <a:cubicBezTo>
                    <a:pt x="334" y="240"/>
                    <a:pt x="339" y="245"/>
                    <a:pt x="345" y="245"/>
                  </a:cubicBezTo>
                  <a:cubicBezTo>
                    <a:pt x="351" y="245"/>
                    <a:pt x="356" y="240"/>
                    <a:pt x="356" y="234"/>
                  </a:cubicBezTo>
                  <a:cubicBezTo>
                    <a:pt x="356" y="11"/>
                    <a:pt x="356" y="11"/>
                    <a:pt x="356" y="11"/>
                  </a:cubicBezTo>
                  <a:cubicBezTo>
                    <a:pt x="356" y="5"/>
                    <a:pt x="351" y="0"/>
                    <a:pt x="345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83"/>
            <p:cNvSpPr>
              <a:spLocks noEditPoints="1"/>
            </p:cNvSpPr>
            <p:nvPr/>
          </p:nvSpPr>
          <p:spPr bwMode="auto">
            <a:xfrm>
              <a:off x="8693534" y="3078820"/>
              <a:ext cx="754063" cy="788988"/>
            </a:xfrm>
            <a:custGeom>
              <a:avLst/>
              <a:gdLst>
                <a:gd name="T0" fmla="*/ 39 w 359"/>
                <a:gd name="T1" fmla="*/ 102 h 376"/>
                <a:gd name="T2" fmla="*/ 77 w 359"/>
                <a:gd name="T3" fmla="*/ 63 h 376"/>
                <a:gd name="T4" fmla="*/ 39 w 359"/>
                <a:gd name="T5" fmla="*/ 25 h 376"/>
                <a:gd name="T6" fmla="*/ 0 w 359"/>
                <a:gd name="T7" fmla="*/ 63 h 376"/>
                <a:gd name="T8" fmla="*/ 39 w 359"/>
                <a:gd name="T9" fmla="*/ 102 h 376"/>
                <a:gd name="T10" fmla="*/ 39 w 359"/>
                <a:gd name="T11" fmla="*/ 47 h 376"/>
                <a:gd name="T12" fmla="*/ 55 w 359"/>
                <a:gd name="T13" fmla="*/ 63 h 376"/>
                <a:gd name="T14" fmla="*/ 39 w 359"/>
                <a:gd name="T15" fmla="*/ 80 h 376"/>
                <a:gd name="T16" fmla="*/ 22 w 359"/>
                <a:gd name="T17" fmla="*/ 63 h 376"/>
                <a:gd name="T18" fmla="*/ 39 w 359"/>
                <a:gd name="T19" fmla="*/ 47 h 376"/>
                <a:gd name="T20" fmla="*/ 84 w 359"/>
                <a:gd name="T21" fmla="*/ 135 h 376"/>
                <a:gd name="T22" fmla="*/ 123 w 359"/>
                <a:gd name="T23" fmla="*/ 173 h 376"/>
                <a:gd name="T24" fmla="*/ 161 w 359"/>
                <a:gd name="T25" fmla="*/ 135 h 376"/>
                <a:gd name="T26" fmla="*/ 123 w 359"/>
                <a:gd name="T27" fmla="*/ 97 h 376"/>
                <a:gd name="T28" fmla="*/ 84 w 359"/>
                <a:gd name="T29" fmla="*/ 135 h 376"/>
                <a:gd name="T30" fmla="*/ 139 w 359"/>
                <a:gd name="T31" fmla="*/ 135 h 376"/>
                <a:gd name="T32" fmla="*/ 123 w 359"/>
                <a:gd name="T33" fmla="*/ 152 h 376"/>
                <a:gd name="T34" fmla="*/ 106 w 359"/>
                <a:gd name="T35" fmla="*/ 135 h 376"/>
                <a:gd name="T36" fmla="*/ 123 w 359"/>
                <a:gd name="T37" fmla="*/ 118 h 376"/>
                <a:gd name="T38" fmla="*/ 139 w 359"/>
                <a:gd name="T39" fmla="*/ 135 h 376"/>
                <a:gd name="T40" fmla="*/ 17 w 359"/>
                <a:gd name="T41" fmla="*/ 163 h 376"/>
                <a:gd name="T42" fmla="*/ 33 w 359"/>
                <a:gd name="T43" fmla="*/ 163 h 376"/>
                <a:gd name="T44" fmla="*/ 144 w 359"/>
                <a:gd name="T45" fmla="*/ 51 h 376"/>
                <a:gd name="T46" fmla="*/ 144 w 359"/>
                <a:gd name="T47" fmla="*/ 36 h 376"/>
                <a:gd name="T48" fmla="*/ 129 w 359"/>
                <a:gd name="T49" fmla="*/ 36 h 376"/>
                <a:gd name="T50" fmla="*/ 17 w 359"/>
                <a:gd name="T51" fmla="*/ 147 h 376"/>
                <a:gd name="T52" fmla="*/ 17 w 359"/>
                <a:gd name="T53" fmla="*/ 163 h 376"/>
                <a:gd name="T54" fmla="*/ 357 w 359"/>
                <a:gd name="T55" fmla="*/ 80 h 376"/>
                <a:gd name="T56" fmla="*/ 329 w 359"/>
                <a:gd name="T57" fmla="*/ 10 h 376"/>
                <a:gd name="T58" fmla="*/ 319 w 359"/>
                <a:gd name="T59" fmla="*/ 1 h 376"/>
                <a:gd name="T60" fmla="*/ 305 w 359"/>
                <a:gd name="T61" fmla="*/ 5 h 376"/>
                <a:gd name="T62" fmla="*/ 248 w 359"/>
                <a:gd name="T63" fmla="*/ 57 h 376"/>
                <a:gd name="T64" fmla="*/ 244 w 359"/>
                <a:gd name="T65" fmla="*/ 72 h 376"/>
                <a:gd name="T66" fmla="*/ 255 w 359"/>
                <a:gd name="T67" fmla="*/ 82 h 376"/>
                <a:gd name="T68" fmla="*/ 276 w 359"/>
                <a:gd name="T69" fmla="*/ 87 h 376"/>
                <a:gd name="T70" fmla="*/ 269 w 359"/>
                <a:gd name="T71" fmla="*/ 121 h 376"/>
                <a:gd name="T72" fmla="*/ 251 w 359"/>
                <a:gd name="T73" fmla="*/ 105 h 376"/>
                <a:gd name="T74" fmla="*/ 233 w 359"/>
                <a:gd name="T75" fmla="*/ 100 h 376"/>
                <a:gd name="T76" fmla="*/ 217 w 359"/>
                <a:gd name="T77" fmla="*/ 109 h 376"/>
                <a:gd name="T78" fmla="*/ 122 w 359"/>
                <a:gd name="T79" fmla="*/ 236 h 376"/>
                <a:gd name="T80" fmla="*/ 92 w 359"/>
                <a:gd name="T81" fmla="*/ 218 h 376"/>
                <a:gd name="T82" fmla="*/ 74 w 359"/>
                <a:gd name="T83" fmla="*/ 216 h 376"/>
                <a:gd name="T84" fmla="*/ 60 w 359"/>
                <a:gd name="T85" fmla="*/ 228 h 376"/>
                <a:gd name="T86" fmla="*/ 4 w 359"/>
                <a:gd name="T87" fmla="*/ 340 h 376"/>
                <a:gd name="T88" fmla="*/ 8 w 359"/>
                <a:gd name="T89" fmla="*/ 366 h 376"/>
                <a:gd name="T90" fmla="*/ 15 w 359"/>
                <a:gd name="T91" fmla="*/ 371 h 376"/>
                <a:gd name="T92" fmla="*/ 46 w 359"/>
                <a:gd name="T93" fmla="*/ 360 h 376"/>
                <a:gd name="T94" fmla="*/ 70 w 359"/>
                <a:gd name="T95" fmla="*/ 312 h 376"/>
                <a:gd name="T96" fmla="*/ 90 w 359"/>
                <a:gd name="T97" fmla="*/ 271 h 376"/>
                <a:gd name="T98" fmla="*/ 91 w 359"/>
                <a:gd name="T99" fmla="*/ 272 h 376"/>
                <a:gd name="T100" fmla="*/ 117 w 359"/>
                <a:gd name="T101" fmla="*/ 286 h 376"/>
                <a:gd name="T102" fmla="*/ 147 w 359"/>
                <a:gd name="T103" fmla="*/ 280 h 376"/>
                <a:gd name="T104" fmla="*/ 153 w 359"/>
                <a:gd name="T105" fmla="*/ 272 h 376"/>
                <a:gd name="T106" fmla="*/ 175 w 359"/>
                <a:gd name="T107" fmla="*/ 243 h 376"/>
                <a:gd name="T108" fmla="*/ 240 w 359"/>
                <a:gd name="T109" fmla="*/ 157 h 376"/>
                <a:gd name="T110" fmla="*/ 269 w 359"/>
                <a:gd name="T111" fmla="*/ 181 h 376"/>
                <a:gd name="T112" fmla="*/ 291 w 359"/>
                <a:gd name="T113" fmla="*/ 185 h 376"/>
                <a:gd name="T114" fmla="*/ 306 w 359"/>
                <a:gd name="T115" fmla="*/ 168 h 376"/>
                <a:gd name="T116" fmla="*/ 322 w 359"/>
                <a:gd name="T117" fmla="*/ 96 h 376"/>
                <a:gd name="T118" fmla="*/ 341 w 359"/>
                <a:gd name="T119" fmla="*/ 99 h 376"/>
                <a:gd name="T120" fmla="*/ 355 w 359"/>
                <a:gd name="T121" fmla="*/ 95 h 376"/>
                <a:gd name="T122" fmla="*/ 357 w 359"/>
                <a:gd name="T123" fmla="*/ 8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9" h="376">
                  <a:moveTo>
                    <a:pt x="39" y="102"/>
                  </a:moveTo>
                  <a:cubicBezTo>
                    <a:pt x="60" y="102"/>
                    <a:pt x="77" y="84"/>
                    <a:pt x="77" y="63"/>
                  </a:cubicBezTo>
                  <a:cubicBezTo>
                    <a:pt x="77" y="42"/>
                    <a:pt x="60" y="25"/>
                    <a:pt x="39" y="25"/>
                  </a:cubicBezTo>
                  <a:cubicBezTo>
                    <a:pt x="17" y="25"/>
                    <a:pt x="0" y="42"/>
                    <a:pt x="0" y="63"/>
                  </a:cubicBezTo>
                  <a:cubicBezTo>
                    <a:pt x="0" y="84"/>
                    <a:pt x="17" y="102"/>
                    <a:pt x="39" y="102"/>
                  </a:cubicBezTo>
                  <a:close/>
                  <a:moveTo>
                    <a:pt x="39" y="47"/>
                  </a:moveTo>
                  <a:cubicBezTo>
                    <a:pt x="48" y="47"/>
                    <a:pt x="55" y="54"/>
                    <a:pt x="55" y="63"/>
                  </a:cubicBezTo>
                  <a:cubicBezTo>
                    <a:pt x="55" y="73"/>
                    <a:pt x="48" y="80"/>
                    <a:pt x="39" y="80"/>
                  </a:cubicBezTo>
                  <a:cubicBezTo>
                    <a:pt x="29" y="80"/>
                    <a:pt x="22" y="73"/>
                    <a:pt x="22" y="63"/>
                  </a:cubicBezTo>
                  <a:cubicBezTo>
                    <a:pt x="22" y="54"/>
                    <a:pt x="29" y="47"/>
                    <a:pt x="39" y="47"/>
                  </a:cubicBezTo>
                  <a:close/>
                  <a:moveTo>
                    <a:pt x="84" y="135"/>
                  </a:moveTo>
                  <a:cubicBezTo>
                    <a:pt x="84" y="156"/>
                    <a:pt x="102" y="173"/>
                    <a:pt x="123" y="173"/>
                  </a:cubicBezTo>
                  <a:cubicBezTo>
                    <a:pt x="144" y="173"/>
                    <a:pt x="161" y="156"/>
                    <a:pt x="161" y="135"/>
                  </a:cubicBezTo>
                  <a:cubicBezTo>
                    <a:pt x="161" y="114"/>
                    <a:pt x="144" y="97"/>
                    <a:pt x="123" y="97"/>
                  </a:cubicBezTo>
                  <a:cubicBezTo>
                    <a:pt x="102" y="97"/>
                    <a:pt x="84" y="114"/>
                    <a:pt x="84" y="135"/>
                  </a:cubicBezTo>
                  <a:close/>
                  <a:moveTo>
                    <a:pt x="139" y="135"/>
                  </a:moveTo>
                  <a:cubicBezTo>
                    <a:pt x="139" y="144"/>
                    <a:pt x="132" y="152"/>
                    <a:pt x="123" y="152"/>
                  </a:cubicBezTo>
                  <a:cubicBezTo>
                    <a:pt x="113" y="152"/>
                    <a:pt x="106" y="144"/>
                    <a:pt x="106" y="135"/>
                  </a:cubicBezTo>
                  <a:cubicBezTo>
                    <a:pt x="106" y="126"/>
                    <a:pt x="113" y="118"/>
                    <a:pt x="123" y="118"/>
                  </a:cubicBezTo>
                  <a:cubicBezTo>
                    <a:pt x="132" y="118"/>
                    <a:pt x="139" y="126"/>
                    <a:pt x="139" y="135"/>
                  </a:cubicBezTo>
                  <a:close/>
                  <a:moveTo>
                    <a:pt x="17" y="163"/>
                  </a:moveTo>
                  <a:cubicBezTo>
                    <a:pt x="21" y="167"/>
                    <a:pt x="28" y="167"/>
                    <a:pt x="33" y="163"/>
                  </a:cubicBezTo>
                  <a:cubicBezTo>
                    <a:pt x="144" y="51"/>
                    <a:pt x="144" y="51"/>
                    <a:pt x="144" y="51"/>
                  </a:cubicBezTo>
                  <a:cubicBezTo>
                    <a:pt x="148" y="47"/>
                    <a:pt x="148" y="40"/>
                    <a:pt x="144" y="36"/>
                  </a:cubicBezTo>
                  <a:cubicBezTo>
                    <a:pt x="140" y="32"/>
                    <a:pt x="133" y="32"/>
                    <a:pt x="129" y="36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13" y="151"/>
                    <a:pt x="13" y="158"/>
                    <a:pt x="17" y="163"/>
                  </a:cubicBezTo>
                  <a:close/>
                  <a:moveTo>
                    <a:pt x="357" y="80"/>
                  </a:moveTo>
                  <a:cubicBezTo>
                    <a:pt x="329" y="10"/>
                    <a:pt x="329" y="10"/>
                    <a:pt x="329" y="10"/>
                  </a:cubicBezTo>
                  <a:cubicBezTo>
                    <a:pt x="327" y="6"/>
                    <a:pt x="323" y="2"/>
                    <a:pt x="319" y="1"/>
                  </a:cubicBezTo>
                  <a:cubicBezTo>
                    <a:pt x="314" y="0"/>
                    <a:pt x="309" y="1"/>
                    <a:pt x="305" y="5"/>
                  </a:cubicBezTo>
                  <a:cubicBezTo>
                    <a:pt x="248" y="57"/>
                    <a:pt x="248" y="57"/>
                    <a:pt x="248" y="57"/>
                  </a:cubicBezTo>
                  <a:cubicBezTo>
                    <a:pt x="244" y="61"/>
                    <a:pt x="243" y="67"/>
                    <a:pt x="244" y="72"/>
                  </a:cubicBezTo>
                  <a:cubicBezTo>
                    <a:pt x="245" y="77"/>
                    <a:pt x="250" y="81"/>
                    <a:pt x="255" y="82"/>
                  </a:cubicBezTo>
                  <a:cubicBezTo>
                    <a:pt x="276" y="87"/>
                    <a:pt x="276" y="87"/>
                    <a:pt x="276" y="87"/>
                  </a:cubicBezTo>
                  <a:cubicBezTo>
                    <a:pt x="269" y="121"/>
                    <a:pt x="269" y="121"/>
                    <a:pt x="269" y="121"/>
                  </a:cubicBezTo>
                  <a:cubicBezTo>
                    <a:pt x="251" y="105"/>
                    <a:pt x="251" y="105"/>
                    <a:pt x="251" y="105"/>
                  </a:cubicBezTo>
                  <a:cubicBezTo>
                    <a:pt x="246" y="101"/>
                    <a:pt x="239" y="99"/>
                    <a:pt x="233" y="100"/>
                  </a:cubicBezTo>
                  <a:cubicBezTo>
                    <a:pt x="227" y="101"/>
                    <a:pt x="221" y="104"/>
                    <a:pt x="217" y="109"/>
                  </a:cubicBezTo>
                  <a:cubicBezTo>
                    <a:pt x="122" y="236"/>
                    <a:pt x="122" y="236"/>
                    <a:pt x="122" y="236"/>
                  </a:cubicBezTo>
                  <a:cubicBezTo>
                    <a:pt x="92" y="218"/>
                    <a:pt x="92" y="218"/>
                    <a:pt x="92" y="218"/>
                  </a:cubicBezTo>
                  <a:cubicBezTo>
                    <a:pt x="87" y="215"/>
                    <a:pt x="80" y="214"/>
                    <a:pt x="74" y="216"/>
                  </a:cubicBezTo>
                  <a:cubicBezTo>
                    <a:pt x="68" y="218"/>
                    <a:pt x="63" y="222"/>
                    <a:pt x="60" y="228"/>
                  </a:cubicBezTo>
                  <a:cubicBezTo>
                    <a:pt x="4" y="340"/>
                    <a:pt x="4" y="340"/>
                    <a:pt x="4" y="340"/>
                  </a:cubicBezTo>
                  <a:cubicBezTo>
                    <a:pt x="0" y="348"/>
                    <a:pt x="2" y="359"/>
                    <a:pt x="8" y="366"/>
                  </a:cubicBezTo>
                  <a:cubicBezTo>
                    <a:pt x="10" y="368"/>
                    <a:pt x="12" y="369"/>
                    <a:pt x="15" y="371"/>
                  </a:cubicBezTo>
                  <a:cubicBezTo>
                    <a:pt x="26" y="376"/>
                    <a:pt x="40" y="372"/>
                    <a:pt x="46" y="360"/>
                  </a:cubicBezTo>
                  <a:cubicBezTo>
                    <a:pt x="70" y="312"/>
                    <a:pt x="70" y="312"/>
                    <a:pt x="70" y="312"/>
                  </a:cubicBezTo>
                  <a:cubicBezTo>
                    <a:pt x="90" y="271"/>
                    <a:pt x="90" y="271"/>
                    <a:pt x="90" y="271"/>
                  </a:cubicBezTo>
                  <a:cubicBezTo>
                    <a:pt x="91" y="272"/>
                    <a:pt x="91" y="272"/>
                    <a:pt x="91" y="272"/>
                  </a:cubicBezTo>
                  <a:cubicBezTo>
                    <a:pt x="117" y="286"/>
                    <a:pt x="117" y="286"/>
                    <a:pt x="117" y="286"/>
                  </a:cubicBezTo>
                  <a:cubicBezTo>
                    <a:pt x="127" y="292"/>
                    <a:pt x="140" y="290"/>
                    <a:pt x="147" y="280"/>
                  </a:cubicBezTo>
                  <a:cubicBezTo>
                    <a:pt x="153" y="272"/>
                    <a:pt x="153" y="272"/>
                    <a:pt x="153" y="272"/>
                  </a:cubicBezTo>
                  <a:cubicBezTo>
                    <a:pt x="175" y="243"/>
                    <a:pt x="175" y="243"/>
                    <a:pt x="175" y="243"/>
                  </a:cubicBezTo>
                  <a:cubicBezTo>
                    <a:pt x="240" y="157"/>
                    <a:pt x="240" y="157"/>
                    <a:pt x="240" y="157"/>
                  </a:cubicBezTo>
                  <a:cubicBezTo>
                    <a:pt x="269" y="181"/>
                    <a:pt x="269" y="181"/>
                    <a:pt x="269" y="181"/>
                  </a:cubicBezTo>
                  <a:cubicBezTo>
                    <a:pt x="275" y="186"/>
                    <a:pt x="283" y="187"/>
                    <a:pt x="291" y="185"/>
                  </a:cubicBezTo>
                  <a:cubicBezTo>
                    <a:pt x="299" y="182"/>
                    <a:pt x="304" y="176"/>
                    <a:pt x="306" y="168"/>
                  </a:cubicBezTo>
                  <a:cubicBezTo>
                    <a:pt x="322" y="96"/>
                    <a:pt x="322" y="96"/>
                    <a:pt x="322" y="96"/>
                  </a:cubicBezTo>
                  <a:cubicBezTo>
                    <a:pt x="341" y="99"/>
                    <a:pt x="341" y="99"/>
                    <a:pt x="341" y="99"/>
                  </a:cubicBezTo>
                  <a:cubicBezTo>
                    <a:pt x="346" y="101"/>
                    <a:pt x="351" y="99"/>
                    <a:pt x="355" y="95"/>
                  </a:cubicBezTo>
                  <a:cubicBezTo>
                    <a:pt x="358" y="90"/>
                    <a:pt x="359" y="85"/>
                    <a:pt x="357" y="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PART</a:t>
            </a:r>
            <a:r>
              <a:rPr kumimoji="1"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kumimoji="1"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FOUR</a:t>
            </a:r>
            <a:r>
              <a:rPr kumimoji="1"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新年计划</a:t>
            </a:r>
            <a:endParaRPr kumimoji="1" lang="zh-CN" altLang="en-US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grpSp>
        <p:nvGrpSpPr>
          <p:cNvPr id="11" name="组 10"/>
          <p:cNvGrpSpPr/>
          <p:nvPr/>
        </p:nvGrpSpPr>
        <p:grpSpPr>
          <a:xfrm>
            <a:off x="747209" y="2438401"/>
            <a:ext cx="2490951" cy="3426373"/>
            <a:chOff x="3472969" y="1524000"/>
            <a:chExt cx="2490951" cy="3426373"/>
          </a:xfrm>
        </p:grpSpPr>
        <p:sp>
          <p:nvSpPr>
            <p:cNvPr id="3" name="圆角矩形 2"/>
            <p:cNvSpPr/>
            <p:nvPr/>
          </p:nvSpPr>
          <p:spPr>
            <a:xfrm>
              <a:off x="3472969" y="1524000"/>
              <a:ext cx="2490951" cy="3426373"/>
            </a:xfrm>
            <a:prstGeom prst="roundRect">
              <a:avLst>
                <a:gd name="adj" fmla="val 258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472969" y="2161454"/>
              <a:ext cx="2490951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3702781" y="1594302"/>
              <a:ext cx="203132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点击此处添加标题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3522539" y="4399115"/>
              <a:ext cx="2391810" cy="492382"/>
            </a:xfrm>
            <a:prstGeom prst="roundRect">
              <a:avLst>
                <a:gd name="adj" fmla="val 258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b="1" dirty="0">
                  <a:solidFill>
                    <a:schemeClr val="accent1"/>
                  </a:solidFill>
                </a:rPr>
                <a:t>TITLE</a:t>
              </a:r>
              <a:r>
                <a:rPr kumimoji="1" lang="zh-CN" altLang="en-US" b="1" dirty="0">
                  <a:solidFill>
                    <a:schemeClr val="accent1"/>
                  </a:solidFill>
                </a:rPr>
                <a:t> </a:t>
              </a:r>
              <a:r>
                <a:rPr kumimoji="1" lang="en-US" altLang="zh-CN" b="1" dirty="0">
                  <a:solidFill>
                    <a:schemeClr val="accent1"/>
                  </a:solidFill>
                </a:rPr>
                <a:t>HERE</a:t>
              </a:r>
              <a:endParaRPr kumimoji="1" lang="zh-CN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0" name="文本框 8"/>
            <p:cNvSpPr txBox="1"/>
            <p:nvPr/>
          </p:nvSpPr>
          <p:spPr>
            <a:xfrm>
              <a:off x="3614157" y="2525227"/>
              <a:ext cx="2208574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标题数字等都可以通过点击和重新输入进行更改，顶部“开始”面板中可以对字体、字号、颜色、行距等进行修改。建议正文字号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10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倍行距。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2" name="组 11"/>
          <p:cNvGrpSpPr/>
          <p:nvPr/>
        </p:nvGrpSpPr>
        <p:grpSpPr>
          <a:xfrm>
            <a:off x="1616107" y="1440913"/>
            <a:ext cx="762460" cy="679434"/>
            <a:chOff x="4148138" y="2051050"/>
            <a:chExt cx="874713" cy="779463"/>
          </a:xfrm>
          <a:solidFill>
            <a:schemeClr val="accent1"/>
          </a:solidFill>
        </p:grpSpPr>
        <p:sp>
          <p:nvSpPr>
            <p:cNvPr id="13" name="Freeform 72"/>
            <p:cNvSpPr>
              <a:spLocks noEditPoints="1"/>
            </p:cNvSpPr>
            <p:nvPr/>
          </p:nvSpPr>
          <p:spPr bwMode="auto">
            <a:xfrm>
              <a:off x="4367213" y="2193925"/>
              <a:ext cx="655638" cy="563563"/>
            </a:xfrm>
            <a:custGeom>
              <a:avLst/>
              <a:gdLst>
                <a:gd name="T0" fmla="*/ 295 w 313"/>
                <a:gd name="T1" fmla="*/ 88 h 268"/>
                <a:gd name="T2" fmla="*/ 282 w 313"/>
                <a:gd name="T3" fmla="*/ 88 h 268"/>
                <a:gd name="T4" fmla="*/ 298 w 313"/>
                <a:gd name="T5" fmla="*/ 149 h 268"/>
                <a:gd name="T6" fmla="*/ 273 w 313"/>
                <a:gd name="T7" fmla="*/ 192 h 268"/>
                <a:gd name="T8" fmla="*/ 24 w 313"/>
                <a:gd name="T9" fmla="*/ 257 h 268"/>
                <a:gd name="T10" fmla="*/ 21 w 313"/>
                <a:gd name="T11" fmla="*/ 258 h 268"/>
                <a:gd name="T12" fmla="*/ 37 w 313"/>
                <a:gd name="T13" fmla="*/ 268 h 268"/>
                <a:gd name="T14" fmla="*/ 295 w 313"/>
                <a:gd name="T15" fmla="*/ 268 h 268"/>
                <a:gd name="T16" fmla="*/ 313 w 313"/>
                <a:gd name="T17" fmla="*/ 251 h 268"/>
                <a:gd name="T18" fmla="*/ 313 w 313"/>
                <a:gd name="T19" fmla="*/ 106 h 268"/>
                <a:gd name="T20" fmla="*/ 295 w 313"/>
                <a:gd name="T21" fmla="*/ 88 h 268"/>
                <a:gd name="T22" fmla="*/ 292 w 313"/>
                <a:gd name="T23" fmla="*/ 252 h 268"/>
                <a:gd name="T24" fmla="*/ 158 w 313"/>
                <a:gd name="T25" fmla="*/ 253 h 268"/>
                <a:gd name="T26" fmla="*/ 153 w 313"/>
                <a:gd name="T27" fmla="*/ 248 h 268"/>
                <a:gd name="T28" fmla="*/ 158 w 313"/>
                <a:gd name="T29" fmla="*/ 243 h 268"/>
                <a:gd name="T30" fmla="*/ 292 w 313"/>
                <a:gd name="T31" fmla="*/ 242 h 268"/>
                <a:gd name="T32" fmla="*/ 297 w 313"/>
                <a:gd name="T33" fmla="*/ 247 h 268"/>
                <a:gd name="T34" fmla="*/ 292 w 313"/>
                <a:gd name="T35" fmla="*/ 252 h 268"/>
                <a:gd name="T36" fmla="*/ 282 w 313"/>
                <a:gd name="T37" fmla="*/ 158 h 268"/>
                <a:gd name="T38" fmla="*/ 281 w 313"/>
                <a:gd name="T39" fmla="*/ 154 h 268"/>
                <a:gd name="T40" fmla="*/ 245 w 313"/>
                <a:gd name="T41" fmla="*/ 13 h 268"/>
                <a:gd name="T42" fmla="*/ 228 w 313"/>
                <a:gd name="T43" fmla="*/ 0 h 268"/>
                <a:gd name="T44" fmla="*/ 223 w 313"/>
                <a:gd name="T45" fmla="*/ 1 h 268"/>
                <a:gd name="T46" fmla="*/ 210 w 313"/>
                <a:gd name="T47" fmla="*/ 4 h 268"/>
                <a:gd name="T48" fmla="*/ 241 w 313"/>
                <a:gd name="T49" fmla="*/ 59 h 268"/>
                <a:gd name="T50" fmla="*/ 227 w 313"/>
                <a:gd name="T51" fmla="*/ 107 h 268"/>
                <a:gd name="T52" fmla="*/ 2 w 313"/>
                <a:gd name="T53" fmla="*/ 233 h 268"/>
                <a:gd name="T54" fmla="*/ 0 w 313"/>
                <a:gd name="T55" fmla="*/ 233 h 268"/>
                <a:gd name="T56" fmla="*/ 15 w 313"/>
                <a:gd name="T57" fmla="*/ 241 h 268"/>
                <a:gd name="T58" fmla="*/ 19 w 313"/>
                <a:gd name="T59" fmla="*/ 241 h 268"/>
                <a:gd name="T60" fmla="*/ 269 w 313"/>
                <a:gd name="T61" fmla="*/ 175 h 268"/>
                <a:gd name="T62" fmla="*/ 282 w 313"/>
                <a:gd name="T63" fmla="*/ 158 h 268"/>
                <a:gd name="T64" fmla="*/ 259 w 313"/>
                <a:gd name="T65" fmla="*/ 159 h 268"/>
                <a:gd name="T66" fmla="*/ 131 w 313"/>
                <a:gd name="T67" fmla="*/ 198 h 268"/>
                <a:gd name="T68" fmla="*/ 125 w 313"/>
                <a:gd name="T69" fmla="*/ 195 h 268"/>
                <a:gd name="T70" fmla="*/ 128 w 313"/>
                <a:gd name="T71" fmla="*/ 189 h 268"/>
                <a:gd name="T72" fmla="*/ 256 w 313"/>
                <a:gd name="T73" fmla="*/ 149 h 268"/>
                <a:gd name="T74" fmla="*/ 263 w 313"/>
                <a:gd name="T75" fmla="*/ 153 h 268"/>
                <a:gd name="T76" fmla="*/ 259 w 313"/>
                <a:gd name="T77" fmla="*/ 159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3" h="268">
                  <a:moveTo>
                    <a:pt x="295" y="88"/>
                  </a:moveTo>
                  <a:cubicBezTo>
                    <a:pt x="282" y="88"/>
                    <a:pt x="282" y="88"/>
                    <a:pt x="282" y="88"/>
                  </a:cubicBezTo>
                  <a:cubicBezTo>
                    <a:pt x="298" y="149"/>
                    <a:pt x="298" y="149"/>
                    <a:pt x="298" y="149"/>
                  </a:cubicBezTo>
                  <a:cubicBezTo>
                    <a:pt x="303" y="168"/>
                    <a:pt x="292" y="187"/>
                    <a:pt x="273" y="192"/>
                  </a:cubicBezTo>
                  <a:cubicBezTo>
                    <a:pt x="24" y="257"/>
                    <a:pt x="24" y="257"/>
                    <a:pt x="24" y="257"/>
                  </a:cubicBezTo>
                  <a:cubicBezTo>
                    <a:pt x="23" y="258"/>
                    <a:pt x="22" y="258"/>
                    <a:pt x="21" y="258"/>
                  </a:cubicBezTo>
                  <a:cubicBezTo>
                    <a:pt x="24" y="264"/>
                    <a:pt x="30" y="268"/>
                    <a:pt x="37" y="268"/>
                  </a:cubicBezTo>
                  <a:cubicBezTo>
                    <a:pt x="295" y="268"/>
                    <a:pt x="295" y="268"/>
                    <a:pt x="295" y="268"/>
                  </a:cubicBezTo>
                  <a:cubicBezTo>
                    <a:pt x="305" y="268"/>
                    <a:pt x="313" y="261"/>
                    <a:pt x="313" y="251"/>
                  </a:cubicBezTo>
                  <a:cubicBezTo>
                    <a:pt x="313" y="106"/>
                    <a:pt x="313" y="106"/>
                    <a:pt x="313" y="106"/>
                  </a:cubicBezTo>
                  <a:cubicBezTo>
                    <a:pt x="313" y="96"/>
                    <a:pt x="305" y="88"/>
                    <a:pt x="295" y="88"/>
                  </a:cubicBezTo>
                  <a:close/>
                  <a:moveTo>
                    <a:pt x="292" y="252"/>
                  </a:moveTo>
                  <a:cubicBezTo>
                    <a:pt x="158" y="253"/>
                    <a:pt x="158" y="253"/>
                    <a:pt x="158" y="253"/>
                  </a:cubicBezTo>
                  <a:cubicBezTo>
                    <a:pt x="155" y="253"/>
                    <a:pt x="153" y="251"/>
                    <a:pt x="153" y="248"/>
                  </a:cubicBezTo>
                  <a:cubicBezTo>
                    <a:pt x="153" y="245"/>
                    <a:pt x="155" y="243"/>
                    <a:pt x="158" y="243"/>
                  </a:cubicBezTo>
                  <a:cubicBezTo>
                    <a:pt x="292" y="242"/>
                    <a:pt x="292" y="242"/>
                    <a:pt x="292" y="242"/>
                  </a:cubicBezTo>
                  <a:cubicBezTo>
                    <a:pt x="295" y="242"/>
                    <a:pt x="297" y="245"/>
                    <a:pt x="297" y="247"/>
                  </a:cubicBezTo>
                  <a:cubicBezTo>
                    <a:pt x="297" y="250"/>
                    <a:pt x="295" y="252"/>
                    <a:pt x="292" y="252"/>
                  </a:cubicBezTo>
                  <a:close/>
                  <a:moveTo>
                    <a:pt x="282" y="158"/>
                  </a:moveTo>
                  <a:cubicBezTo>
                    <a:pt x="282" y="157"/>
                    <a:pt x="282" y="155"/>
                    <a:pt x="281" y="154"/>
                  </a:cubicBezTo>
                  <a:cubicBezTo>
                    <a:pt x="245" y="13"/>
                    <a:pt x="245" y="13"/>
                    <a:pt x="245" y="13"/>
                  </a:cubicBezTo>
                  <a:cubicBezTo>
                    <a:pt x="243" y="5"/>
                    <a:pt x="235" y="0"/>
                    <a:pt x="228" y="0"/>
                  </a:cubicBezTo>
                  <a:cubicBezTo>
                    <a:pt x="226" y="0"/>
                    <a:pt x="225" y="0"/>
                    <a:pt x="223" y="1"/>
                  </a:cubicBezTo>
                  <a:cubicBezTo>
                    <a:pt x="210" y="4"/>
                    <a:pt x="210" y="4"/>
                    <a:pt x="210" y="4"/>
                  </a:cubicBezTo>
                  <a:cubicBezTo>
                    <a:pt x="241" y="59"/>
                    <a:pt x="241" y="59"/>
                    <a:pt x="241" y="59"/>
                  </a:cubicBezTo>
                  <a:cubicBezTo>
                    <a:pt x="250" y="76"/>
                    <a:pt x="244" y="97"/>
                    <a:pt x="227" y="107"/>
                  </a:cubicBezTo>
                  <a:cubicBezTo>
                    <a:pt x="2" y="233"/>
                    <a:pt x="2" y="233"/>
                    <a:pt x="2" y="233"/>
                  </a:cubicBezTo>
                  <a:cubicBezTo>
                    <a:pt x="1" y="233"/>
                    <a:pt x="1" y="233"/>
                    <a:pt x="0" y="233"/>
                  </a:cubicBezTo>
                  <a:cubicBezTo>
                    <a:pt x="3" y="238"/>
                    <a:pt x="9" y="241"/>
                    <a:pt x="15" y="241"/>
                  </a:cubicBezTo>
                  <a:cubicBezTo>
                    <a:pt x="16" y="241"/>
                    <a:pt x="18" y="241"/>
                    <a:pt x="19" y="241"/>
                  </a:cubicBezTo>
                  <a:cubicBezTo>
                    <a:pt x="269" y="175"/>
                    <a:pt x="269" y="175"/>
                    <a:pt x="269" y="175"/>
                  </a:cubicBezTo>
                  <a:cubicBezTo>
                    <a:pt x="277" y="173"/>
                    <a:pt x="282" y="166"/>
                    <a:pt x="282" y="158"/>
                  </a:cubicBezTo>
                  <a:close/>
                  <a:moveTo>
                    <a:pt x="259" y="159"/>
                  </a:moveTo>
                  <a:cubicBezTo>
                    <a:pt x="131" y="198"/>
                    <a:pt x="131" y="198"/>
                    <a:pt x="131" y="198"/>
                  </a:cubicBezTo>
                  <a:cubicBezTo>
                    <a:pt x="129" y="199"/>
                    <a:pt x="126" y="198"/>
                    <a:pt x="125" y="195"/>
                  </a:cubicBezTo>
                  <a:cubicBezTo>
                    <a:pt x="124" y="192"/>
                    <a:pt x="126" y="190"/>
                    <a:pt x="128" y="189"/>
                  </a:cubicBezTo>
                  <a:cubicBezTo>
                    <a:pt x="256" y="149"/>
                    <a:pt x="256" y="149"/>
                    <a:pt x="256" y="149"/>
                  </a:cubicBezTo>
                  <a:cubicBezTo>
                    <a:pt x="259" y="149"/>
                    <a:pt x="262" y="150"/>
                    <a:pt x="263" y="153"/>
                  </a:cubicBezTo>
                  <a:cubicBezTo>
                    <a:pt x="263" y="155"/>
                    <a:pt x="262" y="158"/>
                    <a:pt x="259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73"/>
            <p:cNvSpPr>
              <a:spLocks noEditPoints="1"/>
            </p:cNvSpPr>
            <p:nvPr/>
          </p:nvSpPr>
          <p:spPr bwMode="auto">
            <a:xfrm>
              <a:off x="4148138" y="2051050"/>
              <a:ext cx="874713" cy="779463"/>
            </a:xfrm>
            <a:custGeom>
              <a:avLst/>
              <a:gdLst>
                <a:gd name="T0" fmla="*/ 141 w 417"/>
                <a:gd name="T1" fmla="*/ 336 h 371"/>
                <a:gd name="T2" fmla="*/ 124 w 417"/>
                <a:gd name="T3" fmla="*/ 326 h 371"/>
                <a:gd name="T4" fmla="*/ 141 w 417"/>
                <a:gd name="T5" fmla="*/ 371 h 371"/>
                <a:gd name="T6" fmla="*/ 417 w 417"/>
                <a:gd name="T7" fmla="*/ 354 h 371"/>
                <a:gd name="T8" fmla="*/ 399 w 417"/>
                <a:gd name="T9" fmla="*/ 336 h 371"/>
                <a:gd name="T10" fmla="*/ 329 w 417"/>
                <a:gd name="T11" fmla="*/ 136 h 371"/>
                <a:gd name="T12" fmla="*/ 243 w 417"/>
                <a:gd name="T13" fmla="*/ 0 h 371"/>
                <a:gd name="T14" fmla="*/ 9 w 417"/>
                <a:gd name="T15" fmla="*/ 128 h 371"/>
                <a:gd name="T16" fmla="*/ 3 w 417"/>
                <a:gd name="T17" fmla="*/ 152 h 371"/>
                <a:gd name="T18" fmla="*/ 89 w 417"/>
                <a:gd name="T19" fmla="*/ 287 h 371"/>
                <a:gd name="T20" fmla="*/ 323 w 417"/>
                <a:gd name="T21" fmla="*/ 159 h 371"/>
                <a:gd name="T22" fmla="*/ 111 w 417"/>
                <a:gd name="T23" fmla="*/ 220 h 371"/>
                <a:gd name="T24" fmla="*/ 57 w 417"/>
                <a:gd name="T25" fmla="*/ 122 h 371"/>
                <a:gd name="T26" fmla="*/ 111 w 417"/>
                <a:gd name="T27" fmla="*/ 220 h 371"/>
                <a:gd name="T28" fmla="*/ 190 w 417"/>
                <a:gd name="T29" fmla="*/ 210 h 371"/>
                <a:gd name="T30" fmla="*/ 185 w 417"/>
                <a:gd name="T31" fmla="*/ 201 h 371"/>
                <a:gd name="T32" fmla="*/ 309 w 417"/>
                <a:gd name="T33" fmla="*/ 139 h 371"/>
                <a:gd name="T34" fmla="*/ 86 w 417"/>
                <a:gd name="T35" fmla="*/ 165 h 371"/>
                <a:gd name="T36" fmla="*/ 79 w 417"/>
                <a:gd name="T37" fmla="*/ 147 h 371"/>
                <a:gd name="T38" fmla="*/ 92 w 417"/>
                <a:gd name="T39" fmla="*/ 155 h 371"/>
                <a:gd name="T40" fmla="*/ 82 w 417"/>
                <a:gd name="T41" fmla="*/ 138 h 371"/>
                <a:gd name="T42" fmla="*/ 64 w 417"/>
                <a:gd name="T43" fmla="*/ 136 h 371"/>
                <a:gd name="T44" fmla="*/ 57 w 417"/>
                <a:gd name="T45" fmla="*/ 152 h 371"/>
                <a:gd name="T46" fmla="*/ 71 w 417"/>
                <a:gd name="T47" fmla="*/ 178 h 371"/>
                <a:gd name="T48" fmla="*/ 92 w 417"/>
                <a:gd name="T49" fmla="*/ 195 h 371"/>
                <a:gd name="T50" fmla="*/ 76 w 417"/>
                <a:gd name="T51" fmla="*/ 188 h 371"/>
                <a:gd name="T52" fmla="*/ 97 w 417"/>
                <a:gd name="T53" fmla="*/ 204 h 371"/>
                <a:gd name="T54" fmla="*/ 104 w 417"/>
                <a:gd name="T55" fmla="*/ 207 h 371"/>
                <a:gd name="T56" fmla="*/ 105 w 417"/>
                <a:gd name="T57" fmla="*/ 199 h 371"/>
                <a:gd name="T58" fmla="*/ 86 w 417"/>
                <a:gd name="T59" fmla="*/ 165 h 371"/>
                <a:gd name="T60" fmla="*/ 68 w 417"/>
                <a:gd name="T61" fmla="*/ 163 h 371"/>
                <a:gd name="T62" fmla="*/ 77 w 417"/>
                <a:gd name="T63" fmla="*/ 168 h 371"/>
                <a:gd name="T64" fmla="*/ 100 w 417"/>
                <a:gd name="T65" fmla="*/ 190 h 371"/>
                <a:gd name="T66" fmla="*/ 100 w 417"/>
                <a:gd name="T67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7" h="371">
                  <a:moveTo>
                    <a:pt x="399" y="336"/>
                  </a:moveTo>
                  <a:cubicBezTo>
                    <a:pt x="141" y="336"/>
                    <a:pt x="141" y="336"/>
                    <a:pt x="141" y="336"/>
                  </a:cubicBezTo>
                  <a:cubicBezTo>
                    <a:pt x="134" y="336"/>
                    <a:pt x="128" y="332"/>
                    <a:pt x="125" y="326"/>
                  </a:cubicBezTo>
                  <a:cubicBezTo>
                    <a:pt x="125" y="326"/>
                    <a:pt x="124" y="326"/>
                    <a:pt x="124" y="326"/>
                  </a:cubicBezTo>
                  <a:cubicBezTo>
                    <a:pt x="124" y="354"/>
                    <a:pt x="124" y="354"/>
                    <a:pt x="124" y="354"/>
                  </a:cubicBezTo>
                  <a:cubicBezTo>
                    <a:pt x="124" y="363"/>
                    <a:pt x="132" y="371"/>
                    <a:pt x="141" y="371"/>
                  </a:cubicBezTo>
                  <a:cubicBezTo>
                    <a:pt x="399" y="371"/>
                    <a:pt x="399" y="371"/>
                    <a:pt x="399" y="371"/>
                  </a:cubicBezTo>
                  <a:cubicBezTo>
                    <a:pt x="409" y="371"/>
                    <a:pt x="417" y="363"/>
                    <a:pt x="417" y="354"/>
                  </a:cubicBezTo>
                  <a:cubicBezTo>
                    <a:pt x="417" y="319"/>
                    <a:pt x="417" y="319"/>
                    <a:pt x="417" y="319"/>
                  </a:cubicBezTo>
                  <a:cubicBezTo>
                    <a:pt x="417" y="329"/>
                    <a:pt x="409" y="336"/>
                    <a:pt x="399" y="336"/>
                  </a:cubicBezTo>
                  <a:close/>
                  <a:moveTo>
                    <a:pt x="332" y="144"/>
                  </a:moveTo>
                  <a:cubicBezTo>
                    <a:pt x="332" y="141"/>
                    <a:pt x="331" y="138"/>
                    <a:pt x="329" y="136"/>
                  </a:cubicBezTo>
                  <a:cubicBezTo>
                    <a:pt x="259" y="9"/>
                    <a:pt x="259" y="9"/>
                    <a:pt x="259" y="9"/>
                  </a:cubicBezTo>
                  <a:cubicBezTo>
                    <a:pt x="255" y="3"/>
                    <a:pt x="249" y="0"/>
                    <a:pt x="243" y="0"/>
                  </a:cubicBezTo>
                  <a:cubicBezTo>
                    <a:pt x="240" y="0"/>
                    <a:pt x="237" y="0"/>
                    <a:pt x="235" y="2"/>
                  </a:cubicBezTo>
                  <a:cubicBezTo>
                    <a:pt x="9" y="128"/>
                    <a:pt x="9" y="128"/>
                    <a:pt x="9" y="128"/>
                  </a:cubicBezTo>
                  <a:cubicBezTo>
                    <a:pt x="4" y="131"/>
                    <a:pt x="0" y="137"/>
                    <a:pt x="0" y="143"/>
                  </a:cubicBezTo>
                  <a:cubicBezTo>
                    <a:pt x="0" y="146"/>
                    <a:pt x="1" y="149"/>
                    <a:pt x="3" y="152"/>
                  </a:cubicBezTo>
                  <a:cubicBezTo>
                    <a:pt x="74" y="278"/>
                    <a:pt x="74" y="278"/>
                    <a:pt x="74" y="278"/>
                  </a:cubicBezTo>
                  <a:cubicBezTo>
                    <a:pt x="77" y="284"/>
                    <a:pt x="83" y="287"/>
                    <a:pt x="89" y="287"/>
                  </a:cubicBezTo>
                  <a:cubicBezTo>
                    <a:pt x="92" y="287"/>
                    <a:pt x="95" y="287"/>
                    <a:pt x="97" y="285"/>
                  </a:cubicBezTo>
                  <a:cubicBezTo>
                    <a:pt x="323" y="159"/>
                    <a:pt x="323" y="159"/>
                    <a:pt x="323" y="159"/>
                  </a:cubicBezTo>
                  <a:cubicBezTo>
                    <a:pt x="328" y="156"/>
                    <a:pt x="332" y="150"/>
                    <a:pt x="332" y="144"/>
                  </a:cubicBezTo>
                  <a:close/>
                  <a:moveTo>
                    <a:pt x="111" y="220"/>
                  </a:moveTo>
                  <a:cubicBezTo>
                    <a:pt x="88" y="232"/>
                    <a:pt x="58" y="220"/>
                    <a:pt x="43" y="193"/>
                  </a:cubicBezTo>
                  <a:cubicBezTo>
                    <a:pt x="29" y="166"/>
                    <a:pt x="35" y="134"/>
                    <a:pt x="57" y="122"/>
                  </a:cubicBezTo>
                  <a:cubicBezTo>
                    <a:pt x="80" y="110"/>
                    <a:pt x="110" y="122"/>
                    <a:pt x="125" y="149"/>
                  </a:cubicBezTo>
                  <a:cubicBezTo>
                    <a:pt x="139" y="176"/>
                    <a:pt x="133" y="208"/>
                    <a:pt x="111" y="220"/>
                  </a:cubicBezTo>
                  <a:close/>
                  <a:moveTo>
                    <a:pt x="307" y="146"/>
                  </a:moveTo>
                  <a:cubicBezTo>
                    <a:pt x="190" y="210"/>
                    <a:pt x="190" y="210"/>
                    <a:pt x="190" y="210"/>
                  </a:cubicBezTo>
                  <a:cubicBezTo>
                    <a:pt x="187" y="211"/>
                    <a:pt x="184" y="210"/>
                    <a:pt x="183" y="208"/>
                  </a:cubicBezTo>
                  <a:cubicBezTo>
                    <a:pt x="181" y="206"/>
                    <a:pt x="182" y="202"/>
                    <a:pt x="185" y="201"/>
                  </a:cubicBezTo>
                  <a:cubicBezTo>
                    <a:pt x="303" y="137"/>
                    <a:pt x="303" y="137"/>
                    <a:pt x="303" y="137"/>
                  </a:cubicBezTo>
                  <a:cubicBezTo>
                    <a:pt x="305" y="136"/>
                    <a:pt x="308" y="137"/>
                    <a:pt x="309" y="139"/>
                  </a:cubicBezTo>
                  <a:cubicBezTo>
                    <a:pt x="311" y="142"/>
                    <a:pt x="310" y="145"/>
                    <a:pt x="307" y="146"/>
                  </a:cubicBezTo>
                  <a:close/>
                  <a:moveTo>
                    <a:pt x="86" y="165"/>
                  </a:moveTo>
                  <a:cubicBezTo>
                    <a:pt x="76" y="147"/>
                    <a:pt x="76" y="147"/>
                    <a:pt x="76" y="147"/>
                  </a:cubicBezTo>
                  <a:cubicBezTo>
                    <a:pt x="77" y="147"/>
                    <a:pt x="78" y="147"/>
                    <a:pt x="79" y="147"/>
                  </a:cubicBezTo>
                  <a:cubicBezTo>
                    <a:pt x="83" y="149"/>
                    <a:pt x="85" y="153"/>
                    <a:pt x="85" y="153"/>
                  </a:cubicBezTo>
                  <a:cubicBezTo>
                    <a:pt x="87" y="155"/>
                    <a:pt x="90" y="156"/>
                    <a:pt x="92" y="155"/>
                  </a:cubicBezTo>
                  <a:cubicBezTo>
                    <a:pt x="95" y="153"/>
                    <a:pt x="96" y="150"/>
                    <a:pt x="94" y="148"/>
                  </a:cubicBezTo>
                  <a:cubicBezTo>
                    <a:pt x="94" y="147"/>
                    <a:pt x="90" y="140"/>
                    <a:pt x="82" y="138"/>
                  </a:cubicBezTo>
                  <a:cubicBezTo>
                    <a:pt x="78" y="137"/>
                    <a:pt x="75" y="137"/>
                    <a:pt x="71" y="138"/>
                  </a:cubicBezTo>
                  <a:cubicBezTo>
                    <a:pt x="70" y="136"/>
                    <a:pt x="67" y="135"/>
                    <a:pt x="64" y="136"/>
                  </a:cubicBezTo>
                  <a:cubicBezTo>
                    <a:pt x="62" y="138"/>
                    <a:pt x="61" y="141"/>
                    <a:pt x="62" y="143"/>
                  </a:cubicBezTo>
                  <a:cubicBezTo>
                    <a:pt x="60" y="145"/>
                    <a:pt x="58" y="148"/>
                    <a:pt x="57" y="152"/>
                  </a:cubicBezTo>
                  <a:cubicBezTo>
                    <a:pt x="55" y="160"/>
                    <a:pt x="58" y="167"/>
                    <a:pt x="59" y="168"/>
                  </a:cubicBezTo>
                  <a:cubicBezTo>
                    <a:pt x="59" y="169"/>
                    <a:pt x="63" y="176"/>
                    <a:pt x="71" y="178"/>
                  </a:cubicBezTo>
                  <a:cubicBezTo>
                    <a:pt x="75" y="179"/>
                    <a:pt x="78" y="179"/>
                    <a:pt x="82" y="178"/>
                  </a:cubicBezTo>
                  <a:cubicBezTo>
                    <a:pt x="92" y="195"/>
                    <a:pt x="92" y="195"/>
                    <a:pt x="92" y="195"/>
                  </a:cubicBezTo>
                  <a:cubicBezTo>
                    <a:pt x="86" y="195"/>
                    <a:pt x="83" y="191"/>
                    <a:pt x="82" y="190"/>
                  </a:cubicBezTo>
                  <a:cubicBezTo>
                    <a:pt x="81" y="187"/>
                    <a:pt x="78" y="186"/>
                    <a:pt x="76" y="188"/>
                  </a:cubicBezTo>
                  <a:cubicBezTo>
                    <a:pt x="73" y="189"/>
                    <a:pt x="72" y="192"/>
                    <a:pt x="74" y="194"/>
                  </a:cubicBezTo>
                  <a:cubicBezTo>
                    <a:pt x="77" y="201"/>
                    <a:pt x="86" y="208"/>
                    <a:pt x="97" y="204"/>
                  </a:cubicBezTo>
                  <a:cubicBezTo>
                    <a:pt x="97" y="205"/>
                    <a:pt x="97" y="205"/>
                    <a:pt x="97" y="205"/>
                  </a:cubicBezTo>
                  <a:cubicBezTo>
                    <a:pt x="99" y="208"/>
                    <a:pt x="102" y="209"/>
                    <a:pt x="104" y="207"/>
                  </a:cubicBezTo>
                  <a:cubicBezTo>
                    <a:pt x="107" y="206"/>
                    <a:pt x="108" y="203"/>
                    <a:pt x="106" y="201"/>
                  </a:cubicBezTo>
                  <a:cubicBezTo>
                    <a:pt x="105" y="199"/>
                    <a:pt x="105" y="199"/>
                    <a:pt x="105" y="199"/>
                  </a:cubicBezTo>
                  <a:cubicBezTo>
                    <a:pt x="114" y="192"/>
                    <a:pt x="113" y="181"/>
                    <a:pt x="109" y="175"/>
                  </a:cubicBezTo>
                  <a:cubicBezTo>
                    <a:pt x="106" y="168"/>
                    <a:pt x="97" y="161"/>
                    <a:pt x="86" y="165"/>
                  </a:cubicBezTo>
                  <a:close/>
                  <a:moveTo>
                    <a:pt x="74" y="168"/>
                  </a:moveTo>
                  <a:cubicBezTo>
                    <a:pt x="70" y="167"/>
                    <a:pt x="68" y="163"/>
                    <a:pt x="68" y="163"/>
                  </a:cubicBezTo>
                  <a:cubicBezTo>
                    <a:pt x="67" y="161"/>
                    <a:pt x="65" y="156"/>
                    <a:pt x="68" y="152"/>
                  </a:cubicBezTo>
                  <a:cubicBezTo>
                    <a:pt x="77" y="168"/>
                    <a:pt x="77" y="168"/>
                    <a:pt x="77" y="168"/>
                  </a:cubicBezTo>
                  <a:cubicBezTo>
                    <a:pt x="76" y="168"/>
                    <a:pt x="75" y="168"/>
                    <a:pt x="74" y="168"/>
                  </a:cubicBezTo>
                  <a:close/>
                  <a:moveTo>
                    <a:pt x="100" y="190"/>
                  </a:moveTo>
                  <a:cubicBezTo>
                    <a:pt x="91" y="174"/>
                    <a:pt x="91" y="174"/>
                    <a:pt x="91" y="174"/>
                  </a:cubicBezTo>
                  <a:cubicBezTo>
                    <a:pt x="96" y="174"/>
                    <a:pt x="99" y="178"/>
                    <a:pt x="100" y="180"/>
                  </a:cubicBezTo>
                  <a:cubicBezTo>
                    <a:pt x="101" y="181"/>
                    <a:pt x="103" y="186"/>
                    <a:pt x="100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" name="Freeform 74"/>
          <p:cNvSpPr>
            <a:spLocks noEditPoints="1"/>
          </p:cNvSpPr>
          <p:nvPr/>
        </p:nvSpPr>
        <p:spPr bwMode="auto">
          <a:xfrm>
            <a:off x="7028614" y="1480078"/>
            <a:ext cx="911092" cy="601104"/>
          </a:xfrm>
          <a:custGeom>
            <a:avLst/>
            <a:gdLst>
              <a:gd name="T0" fmla="*/ 220 w 511"/>
              <a:gd name="T1" fmla="*/ 149 h 337"/>
              <a:gd name="T2" fmla="*/ 200 w 511"/>
              <a:gd name="T3" fmla="*/ 121 h 337"/>
              <a:gd name="T4" fmla="*/ 257 w 511"/>
              <a:gd name="T5" fmla="*/ 195 h 337"/>
              <a:gd name="T6" fmla="*/ 237 w 511"/>
              <a:gd name="T7" fmla="*/ 223 h 337"/>
              <a:gd name="T8" fmla="*/ 465 w 511"/>
              <a:gd name="T9" fmla="*/ 129 h 337"/>
              <a:gd name="T10" fmla="*/ 422 w 511"/>
              <a:gd name="T11" fmla="*/ 129 h 337"/>
              <a:gd name="T12" fmla="*/ 38 w 511"/>
              <a:gd name="T13" fmla="*/ 116 h 337"/>
              <a:gd name="T14" fmla="*/ 0 w 511"/>
              <a:gd name="T15" fmla="*/ 135 h 337"/>
              <a:gd name="T16" fmla="*/ 18 w 511"/>
              <a:gd name="T17" fmla="*/ 209 h 337"/>
              <a:gd name="T18" fmla="*/ 120 w 511"/>
              <a:gd name="T19" fmla="*/ 282 h 337"/>
              <a:gd name="T20" fmla="*/ 153 w 511"/>
              <a:gd name="T21" fmla="*/ 337 h 337"/>
              <a:gd name="T22" fmla="*/ 192 w 511"/>
              <a:gd name="T23" fmla="*/ 309 h 337"/>
              <a:gd name="T24" fmla="*/ 250 w 511"/>
              <a:gd name="T25" fmla="*/ 293 h 337"/>
              <a:gd name="T26" fmla="*/ 280 w 511"/>
              <a:gd name="T27" fmla="*/ 337 h 337"/>
              <a:gd name="T28" fmla="*/ 320 w 511"/>
              <a:gd name="T29" fmla="*/ 309 h 337"/>
              <a:gd name="T30" fmla="*/ 424 w 511"/>
              <a:gd name="T31" fmla="*/ 152 h 337"/>
              <a:gd name="T32" fmla="*/ 431 w 511"/>
              <a:gd name="T33" fmla="*/ 150 h 337"/>
              <a:gd name="T34" fmla="*/ 433 w 511"/>
              <a:gd name="T35" fmla="*/ 187 h 337"/>
              <a:gd name="T36" fmla="*/ 478 w 511"/>
              <a:gd name="T37" fmla="*/ 176 h 337"/>
              <a:gd name="T38" fmla="*/ 465 w 511"/>
              <a:gd name="T39" fmla="*/ 148 h 337"/>
              <a:gd name="T40" fmla="*/ 503 w 511"/>
              <a:gd name="T41" fmla="*/ 171 h 337"/>
              <a:gd name="T42" fmla="*/ 274 w 511"/>
              <a:gd name="T43" fmla="*/ 195 h 337"/>
              <a:gd name="T44" fmla="*/ 237 w 511"/>
              <a:gd name="T45" fmla="*/ 245 h 337"/>
              <a:gd name="T46" fmla="*/ 220 w 511"/>
              <a:gd name="T47" fmla="*/ 245 h 337"/>
              <a:gd name="T48" fmla="*/ 183 w 511"/>
              <a:gd name="T49" fmla="*/ 195 h 337"/>
              <a:gd name="T50" fmla="*/ 200 w 511"/>
              <a:gd name="T51" fmla="*/ 195 h 337"/>
              <a:gd name="T52" fmla="*/ 220 w 511"/>
              <a:gd name="T53" fmla="*/ 223 h 337"/>
              <a:gd name="T54" fmla="*/ 183 w 511"/>
              <a:gd name="T55" fmla="*/ 121 h 337"/>
              <a:gd name="T56" fmla="*/ 220 w 511"/>
              <a:gd name="T57" fmla="*/ 72 h 337"/>
              <a:gd name="T58" fmla="*/ 237 w 511"/>
              <a:gd name="T59" fmla="*/ 72 h 337"/>
              <a:gd name="T60" fmla="*/ 274 w 511"/>
              <a:gd name="T61" fmla="*/ 121 h 337"/>
              <a:gd name="T62" fmla="*/ 257 w 511"/>
              <a:gd name="T63" fmla="*/ 121 h 337"/>
              <a:gd name="T64" fmla="*/ 237 w 511"/>
              <a:gd name="T65" fmla="*/ 94 h 337"/>
              <a:gd name="T66" fmla="*/ 274 w 511"/>
              <a:gd name="T67" fmla="*/ 195 h 337"/>
              <a:gd name="T68" fmla="*/ 268 w 511"/>
              <a:gd name="T69" fmla="*/ 43 h 337"/>
              <a:gd name="T70" fmla="*/ 176 w 511"/>
              <a:gd name="T71" fmla="*/ 43 h 337"/>
              <a:gd name="T72" fmla="*/ 172 w 511"/>
              <a:gd name="T73" fmla="*/ 25 h 337"/>
              <a:gd name="T74" fmla="*/ 280 w 511"/>
              <a:gd name="T75" fmla="*/ 36 h 337"/>
              <a:gd name="T76" fmla="*/ 457 w 511"/>
              <a:gd name="T77" fmla="*/ 177 h 337"/>
              <a:gd name="T78" fmla="*/ 447 w 511"/>
              <a:gd name="T79" fmla="*/ 165 h 337"/>
              <a:gd name="T80" fmla="*/ 447 w 511"/>
              <a:gd name="T81" fmla="*/ 164 h 337"/>
              <a:gd name="T82" fmla="*/ 456 w 511"/>
              <a:gd name="T83" fmla="*/ 16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11" h="337">
                <a:moveTo>
                  <a:pt x="200" y="121"/>
                </a:moveTo>
                <a:cubicBezTo>
                  <a:pt x="200" y="124"/>
                  <a:pt x="200" y="145"/>
                  <a:pt x="220" y="149"/>
                </a:cubicBezTo>
                <a:cubicBezTo>
                  <a:pt x="220" y="94"/>
                  <a:pt x="220" y="94"/>
                  <a:pt x="220" y="94"/>
                </a:cubicBezTo>
                <a:cubicBezTo>
                  <a:pt x="201" y="98"/>
                  <a:pt x="200" y="119"/>
                  <a:pt x="200" y="121"/>
                </a:cubicBezTo>
                <a:close/>
                <a:moveTo>
                  <a:pt x="237" y="223"/>
                </a:moveTo>
                <a:cubicBezTo>
                  <a:pt x="256" y="219"/>
                  <a:pt x="257" y="198"/>
                  <a:pt x="257" y="195"/>
                </a:cubicBezTo>
                <a:cubicBezTo>
                  <a:pt x="257" y="193"/>
                  <a:pt x="256" y="172"/>
                  <a:pt x="237" y="168"/>
                </a:cubicBezTo>
                <a:lnTo>
                  <a:pt x="237" y="223"/>
                </a:lnTo>
                <a:close/>
                <a:moveTo>
                  <a:pt x="509" y="159"/>
                </a:moveTo>
                <a:cubicBezTo>
                  <a:pt x="508" y="158"/>
                  <a:pt x="496" y="129"/>
                  <a:pt x="465" y="129"/>
                </a:cubicBezTo>
                <a:cubicBezTo>
                  <a:pt x="457" y="129"/>
                  <a:pt x="450" y="131"/>
                  <a:pt x="445" y="134"/>
                </a:cubicBezTo>
                <a:cubicBezTo>
                  <a:pt x="438" y="132"/>
                  <a:pt x="431" y="130"/>
                  <a:pt x="422" y="129"/>
                </a:cubicBezTo>
                <a:cubicBezTo>
                  <a:pt x="408" y="9"/>
                  <a:pt x="283" y="0"/>
                  <a:pt x="231" y="0"/>
                </a:cubicBezTo>
                <a:cubicBezTo>
                  <a:pt x="181" y="0"/>
                  <a:pt x="60" y="9"/>
                  <a:pt x="38" y="116"/>
                </a:cubicBezTo>
                <a:cubicBezTo>
                  <a:pt x="18" y="116"/>
                  <a:pt x="18" y="116"/>
                  <a:pt x="18" y="116"/>
                </a:cubicBezTo>
                <a:cubicBezTo>
                  <a:pt x="8" y="116"/>
                  <a:pt x="0" y="124"/>
                  <a:pt x="0" y="135"/>
                </a:cubicBezTo>
                <a:cubicBezTo>
                  <a:pt x="0" y="191"/>
                  <a:pt x="0" y="191"/>
                  <a:pt x="0" y="191"/>
                </a:cubicBezTo>
                <a:cubicBezTo>
                  <a:pt x="0" y="201"/>
                  <a:pt x="8" y="209"/>
                  <a:pt x="18" y="209"/>
                </a:cubicBezTo>
                <a:cubicBezTo>
                  <a:pt x="45" y="209"/>
                  <a:pt x="45" y="209"/>
                  <a:pt x="45" y="209"/>
                </a:cubicBezTo>
                <a:cubicBezTo>
                  <a:pt x="60" y="250"/>
                  <a:pt x="92" y="271"/>
                  <a:pt x="120" y="282"/>
                </a:cubicBezTo>
                <a:cubicBezTo>
                  <a:pt x="125" y="309"/>
                  <a:pt x="125" y="309"/>
                  <a:pt x="125" y="309"/>
                </a:cubicBezTo>
                <a:cubicBezTo>
                  <a:pt x="125" y="324"/>
                  <a:pt x="138" y="337"/>
                  <a:pt x="153" y="337"/>
                </a:cubicBezTo>
                <a:cubicBezTo>
                  <a:pt x="165" y="337"/>
                  <a:pt x="165" y="337"/>
                  <a:pt x="165" y="337"/>
                </a:cubicBezTo>
                <a:cubicBezTo>
                  <a:pt x="180" y="337"/>
                  <a:pt x="192" y="324"/>
                  <a:pt x="192" y="309"/>
                </a:cubicBezTo>
                <a:cubicBezTo>
                  <a:pt x="195" y="293"/>
                  <a:pt x="195" y="293"/>
                  <a:pt x="195" y="293"/>
                </a:cubicBezTo>
                <a:cubicBezTo>
                  <a:pt x="250" y="293"/>
                  <a:pt x="250" y="293"/>
                  <a:pt x="250" y="293"/>
                </a:cubicBezTo>
                <a:cubicBezTo>
                  <a:pt x="253" y="309"/>
                  <a:pt x="253" y="309"/>
                  <a:pt x="253" y="309"/>
                </a:cubicBezTo>
                <a:cubicBezTo>
                  <a:pt x="253" y="324"/>
                  <a:pt x="265" y="337"/>
                  <a:pt x="280" y="337"/>
                </a:cubicBezTo>
                <a:cubicBezTo>
                  <a:pt x="292" y="337"/>
                  <a:pt x="292" y="337"/>
                  <a:pt x="292" y="337"/>
                </a:cubicBezTo>
                <a:cubicBezTo>
                  <a:pt x="307" y="337"/>
                  <a:pt x="320" y="324"/>
                  <a:pt x="320" y="309"/>
                </a:cubicBezTo>
                <a:cubicBezTo>
                  <a:pt x="324" y="286"/>
                  <a:pt x="324" y="286"/>
                  <a:pt x="324" y="286"/>
                </a:cubicBezTo>
                <a:cubicBezTo>
                  <a:pt x="365" y="275"/>
                  <a:pt x="424" y="242"/>
                  <a:pt x="424" y="152"/>
                </a:cubicBezTo>
                <a:cubicBezTo>
                  <a:pt x="424" y="150"/>
                  <a:pt x="424" y="149"/>
                  <a:pt x="424" y="148"/>
                </a:cubicBezTo>
                <a:cubicBezTo>
                  <a:pt x="426" y="149"/>
                  <a:pt x="429" y="149"/>
                  <a:pt x="431" y="150"/>
                </a:cubicBezTo>
                <a:cubicBezTo>
                  <a:pt x="429" y="154"/>
                  <a:pt x="428" y="158"/>
                  <a:pt x="428" y="161"/>
                </a:cubicBezTo>
                <a:cubicBezTo>
                  <a:pt x="427" y="164"/>
                  <a:pt x="425" y="177"/>
                  <a:pt x="433" y="187"/>
                </a:cubicBezTo>
                <a:cubicBezTo>
                  <a:pt x="437" y="191"/>
                  <a:pt x="444" y="196"/>
                  <a:pt x="457" y="196"/>
                </a:cubicBezTo>
                <a:cubicBezTo>
                  <a:pt x="469" y="196"/>
                  <a:pt x="478" y="188"/>
                  <a:pt x="478" y="176"/>
                </a:cubicBezTo>
                <a:cubicBezTo>
                  <a:pt x="478" y="166"/>
                  <a:pt x="473" y="156"/>
                  <a:pt x="465" y="148"/>
                </a:cubicBezTo>
                <a:cubicBezTo>
                  <a:pt x="465" y="148"/>
                  <a:pt x="465" y="148"/>
                  <a:pt x="465" y="148"/>
                </a:cubicBezTo>
                <a:cubicBezTo>
                  <a:pt x="483" y="148"/>
                  <a:pt x="491" y="166"/>
                  <a:pt x="491" y="166"/>
                </a:cubicBezTo>
                <a:cubicBezTo>
                  <a:pt x="493" y="171"/>
                  <a:pt x="499" y="173"/>
                  <a:pt x="503" y="171"/>
                </a:cubicBezTo>
                <a:cubicBezTo>
                  <a:pt x="508" y="169"/>
                  <a:pt x="511" y="164"/>
                  <a:pt x="509" y="159"/>
                </a:cubicBezTo>
                <a:close/>
                <a:moveTo>
                  <a:pt x="274" y="195"/>
                </a:moveTo>
                <a:cubicBezTo>
                  <a:pt x="274" y="210"/>
                  <a:pt x="266" y="236"/>
                  <a:pt x="237" y="240"/>
                </a:cubicBezTo>
                <a:cubicBezTo>
                  <a:pt x="237" y="245"/>
                  <a:pt x="237" y="245"/>
                  <a:pt x="237" y="245"/>
                </a:cubicBezTo>
                <a:cubicBezTo>
                  <a:pt x="237" y="250"/>
                  <a:pt x="233" y="253"/>
                  <a:pt x="228" y="253"/>
                </a:cubicBezTo>
                <a:cubicBezTo>
                  <a:pt x="224" y="253"/>
                  <a:pt x="220" y="250"/>
                  <a:pt x="220" y="245"/>
                </a:cubicBezTo>
                <a:cubicBezTo>
                  <a:pt x="220" y="240"/>
                  <a:pt x="220" y="240"/>
                  <a:pt x="220" y="240"/>
                </a:cubicBezTo>
                <a:cubicBezTo>
                  <a:pt x="191" y="236"/>
                  <a:pt x="183" y="210"/>
                  <a:pt x="183" y="195"/>
                </a:cubicBezTo>
                <a:cubicBezTo>
                  <a:pt x="183" y="191"/>
                  <a:pt x="187" y="187"/>
                  <a:pt x="191" y="187"/>
                </a:cubicBezTo>
                <a:cubicBezTo>
                  <a:pt x="196" y="187"/>
                  <a:pt x="200" y="191"/>
                  <a:pt x="200" y="195"/>
                </a:cubicBezTo>
                <a:cubicBezTo>
                  <a:pt x="200" y="195"/>
                  <a:pt x="200" y="195"/>
                  <a:pt x="200" y="195"/>
                </a:cubicBezTo>
                <a:cubicBezTo>
                  <a:pt x="200" y="198"/>
                  <a:pt x="201" y="219"/>
                  <a:pt x="220" y="223"/>
                </a:cubicBezTo>
                <a:cubicBezTo>
                  <a:pt x="220" y="166"/>
                  <a:pt x="220" y="166"/>
                  <a:pt x="220" y="166"/>
                </a:cubicBezTo>
                <a:cubicBezTo>
                  <a:pt x="191" y="162"/>
                  <a:pt x="183" y="136"/>
                  <a:pt x="183" y="121"/>
                </a:cubicBezTo>
                <a:cubicBezTo>
                  <a:pt x="183" y="107"/>
                  <a:pt x="191" y="81"/>
                  <a:pt x="220" y="77"/>
                </a:cubicBezTo>
                <a:cubicBezTo>
                  <a:pt x="220" y="72"/>
                  <a:pt x="220" y="72"/>
                  <a:pt x="220" y="72"/>
                </a:cubicBezTo>
                <a:cubicBezTo>
                  <a:pt x="220" y="67"/>
                  <a:pt x="224" y="64"/>
                  <a:pt x="228" y="64"/>
                </a:cubicBezTo>
                <a:cubicBezTo>
                  <a:pt x="233" y="64"/>
                  <a:pt x="237" y="67"/>
                  <a:pt x="237" y="72"/>
                </a:cubicBezTo>
                <a:cubicBezTo>
                  <a:pt x="237" y="77"/>
                  <a:pt x="237" y="77"/>
                  <a:pt x="237" y="77"/>
                </a:cubicBezTo>
                <a:cubicBezTo>
                  <a:pt x="266" y="81"/>
                  <a:pt x="274" y="107"/>
                  <a:pt x="274" y="121"/>
                </a:cubicBezTo>
                <a:cubicBezTo>
                  <a:pt x="274" y="126"/>
                  <a:pt x="270" y="130"/>
                  <a:pt x="265" y="130"/>
                </a:cubicBezTo>
                <a:cubicBezTo>
                  <a:pt x="261" y="130"/>
                  <a:pt x="257" y="126"/>
                  <a:pt x="257" y="121"/>
                </a:cubicBezTo>
                <a:cubicBezTo>
                  <a:pt x="257" y="121"/>
                  <a:pt x="257" y="121"/>
                  <a:pt x="257" y="121"/>
                </a:cubicBezTo>
                <a:cubicBezTo>
                  <a:pt x="257" y="119"/>
                  <a:pt x="256" y="98"/>
                  <a:pt x="237" y="94"/>
                </a:cubicBezTo>
                <a:cubicBezTo>
                  <a:pt x="237" y="151"/>
                  <a:pt x="237" y="151"/>
                  <a:pt x="237" y="151"/>
                </a:cubicBezTo>
                <a:cubicBezTo>
                  <a:pt x="266" y="155"/>
                  <a:pt x="274" y="181"/>
                  <a:pt x="274" y="195"/>
                </a:cubicBezTo>
                <a:close/>
                <a:moveTo>
                  <a:pt x="280" y="36"/>
                </a:moveTo>
                <a:cubicBezTo>
                  <a:pt x="278" y="41"/>
                  <a:pt x="273" y="44"/>
                  <a:pt x="268" y="43"/>
                </a:cubicBezTo>
                <a:cubicBezTo>
                  <a:pt x="228" y="32"/>
                  <a:pt x="177" y="43"/>
                  <a:pt x="176" y="43"/>
                </a:cubicBezTo>
                <a:cubicBezTo>
                  <a:pt x="176" y="43"/>
                  <a:pt x="176" y="43"/>
                  <a:pt x="176" y="43"/>
                </a:cubicBezTo>
                <a:cubicBezTo>
                  <a:pt x="171" y="44"/>
                  <a:pt x="166" y="41"/>
                  <a:pt x="165" y="36"/>
                </a:cubicBezTo>
                <a:cubicBezTo>
                  <a:pt x="164" y="31"/>
                  <a:pt x="167" y="26"/>
                  <a:pt x="172" y="25"/>
                </a:cubicBezTo>
                <a:cubicBezTo>
                  <a:pt x="175" y="24"/>
                  <a:pt x="228" y="12"/>
                  <a:pt x="273" y="25"/>
                </a:cubicBezTo>
                <a:cubicBezTo>
                  <a:pt x="278" y="26"/>
                  <a:pt x="281" y="31"/>
                  <a:pt x="280" y="36"/>
                </a:cubicBezTo>
                <a:close/>
                <a:moveTo>
                  <a:pt x="459" y="177"/>
                </a:moveTo>
                <a:cubicBezTo>
                  <a:pt x="458" y="177"/>
                  <a:pt x="458" y="177"/>
                  <a:pt x="457" y="177"/>
                </a:cubicBezTo>
                <a:cubicBezTo>
                  <a:pt x="454" y="177"/>
                  <a:pt x="450" y="177"/>
                  <a:pt x="448" y="175"/>
                </a:cubicBezTo>
                <a:cubicBezTo>
                  <a:pt x="446" y="172"/>
                  <a:pt x="447" y="166"/>
                  <a:pt x="447" y="165"/>
                </a:cubicBezTo>
                <a:cubicBezTo>
                  <a:pt x="447" y="164"/>
                  <a:pt x="447" y="164"/>
                  <a:pt x="447" y="164"/>
                </a:cubicBezTo>
                <a:cubicBezTo>
                  <a:pt x="447" y="164"/>
                  <a:pt x="447" y="164"/>
                  <a:pt x="447" y="164"/>
                </a:cubicBezTo>
                <a:cubicBezTo>
                  <a:pt x="447" y="163"/>
                  <a:pt x="447" y="161"/>
                  <a:pt x="448" y="159"/>
                </a:cubicBezTo>
                <a:cubicBezTo>
                  <a:pt x="452" y="162"/>
                  <a:pt x="454" y="165"/>
                  <a:pt x="456" y="168"/>
                </a:cubicBezTo>
                <a:cubicBezTo>
                  <a:pt x="459" y="173"/>
                  <a:pt x="459" y="176"/>
                  <a:pt x="459" y="1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6" name="组 15"/>
          <p:cNvGrpSpPr/>
          <p:nvPr/>
        </p:nvGrpSpPr>
        <p:grpSpPr>
          <a:xfrm>
            <a:off x="9957353" y="1409864"/>
            <a:ext cx="545090" cy="741532"/>
            <a:chOff x="6873876" y="5411788"/>
            <a:chExt cx="665163" cy="904875"/>
          </a:xfrm>
          <a:solidFill>
            <a:schemeClr val="accent5"/>
          </a:solidFill>
        </p:grpSpPr>
        <p:sp>
          <p:nvSpPr>
            <p:cNvPr id="17" name="Freeform 64"/>
            <p:cNvSpPr>
              <a:spLocks noEditPoints="1"/>
            </p:cNvSpPr>
            <p:nvPr/>
          </p:nvSpPr>
          <p:spPr bwMode="auto">
            <a:xfrm>
              <a:off x="6873876" y="5411788"/>
              <a:ext cx="665163" cy="835025"/>
            </a:xfrm>
            <a:custGeom>
              <a:avLst/>
              <a:gdLst>
                <a:gd name="T0" fmla="*/ 209 w 317"/>
                <a:gd name="T1" fmla="*/ 99 h 398"/>
                <a:gd name="T2" fmla="*/ 119 w 317"/>
                <a:gd name="T3" fmla="*/ 105 h 398"/>
                <a:gd name="T4" fmla="*/ 86 w 317"/>
                <a:gd name="T5" fmla="*/ 99 h 398"/>
                <a:gd name="T6" fmla="*/ 0 w 317"/>
                <a:gd name="T7" fmla="*/ 316 h 398"/>
                <a:gd name="T8" fmla="*/ 230 w 317"/>
                <a:gd name="T9" fmla="*/ 398 h 398"/>
                <a:gd name="T10" fmla="*/ 317 w 317"/>
                <a:gd name="T11" fmla="*/ 214 h 398"/>
                <a:gd name="T12" fmla="*/ 230 w 317"/>
                <a:gd name="T13" fmla="*/ 99 h 398"/>
                <a:gd name="T14" fmla="*/ 171 w 317"/>
                <a:gd name="T15" fmla="*/ 334 h 398"/>
                <a:gd name="T16" fmla="*/ 153 w 317"/>
                <a:gd name="T17" fmla="*/ 334 h 398"/>
                <a:gd name="T18" fmla="*/ 113 w 317"/>
                <a:gd name="T19" fmla="*/ 282 h 398"/>
                <a:gd name="T20" fmla="*/ 131 w 317"/>
                <a:gd name="T21" fmla="*/ 282 h 398"/>
                <a:gd name="T22" fmla="*/ 153 w 317"/>
                <a:gd name="T23" fmla="*/ 311 h 398"/>
                <a:gd name="T24" fmla="*/ 113 w 317"/>
                <a:gd name="T25" fmla="*/ 203 h 398"/>
                <a:gd name="T26" fmla="*/ 153 w 317"/>
                <a:gd name="T27" fmla="*/ 150 h 398"/>
                <a:gd name="T28" fmla="*/ 171 w 317"/>
                <a:gd name="T29" fmla="*/ 150 h 398"/>
                <a:gd name="T30" fmla="*/ 210 w 317"/>
                <a:gd name="T31" fmla="*/ 203 h 398"/>
                <a:gd name="T32" fmla="*/ 192 w 317"/>
                <a:gd name="T33" fmla="*/ 203 h 398"/>
                <a:gd name="T34" fmla="*/ 171 w 317"/>
                <a:gd name="T35" fmla="*/ 173 h 398"/>
                <a:gd name="T36" fmla="*/ 210 w 317"/>
                <a:gd name="T37" fmla="*/ 282 h 398"/>
                <a:gd name="T38" fmla="*/ 211 w 317"/>
                <a:gd name="T39" fmla="*/ 375 h 398"/>
                <a:gd name="T40" fmla="*/ 211 w 317"/>
                <a:gd name="T41" fmla="*/ 364 h 398"/>
                <a:gd name="T42" fmla="*/ 285 w 317"/>
                <a:gd name="T43" fmla="*/ 317 h 398"/>
                <a:gd name="T44" fmla="*/ 296 w 317"/>
                <a:gd name="T45" fmla="*/ 317 h 398"/>
                <a:gd name="T46" fmla="*/ 171 w 317"/>
                <a:gd name="T47" fmla="*/ 252 h 398"/>
                <a:gd name="T48" fmla="*/ 192 w 317"/>
                <a:gd name="T49" fmla="*/ 282 h 398"/>
                <a:gd name="T50" fmla="*/ 131 w 317"/>
                <a:gd name="T51" fmla="*/ 203 h 398"/>
                <a:gd name="T52" fmla="*/ 153 w 317"/>
                <a:gd name="T53" fmla="*/ 173 h 398"/>
                <a:gd name="T54" fmla="*/ 119 w 317"/>
                <a:gd name="T55" fmla="*/ 79 h 398"/>
                <a:gd name="T56" fmla="*/ 203 w 317"/>
                <a:gd name="T57" fmla="*/ 80 h 398"/>
                <a:gd name="T58" fmla="*/ 211 w 317"/>
                <a:gd name="T59" fmla="*/ 0 h 398"/>
                <a:gd name="T60" fmla="*/ 79 w 317"/>
                <a:gd name="T61" fmla="*/ 24 h 398"/>
                <a:gd name="T62" fmla="*/ 119 w 317"/>
                <a:gd name="T63" fmla="*/ 79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7" h="398">
                  <a:moveTo>
                    <a:pt x="230" y="99"/>
                  </a:moveTo>
                  <a:cubicBezTo>
                    <a:pt x="209" y="99"/>
                    <a:pt x="209" y="99"/>
                    <a:pt x="209" y="99"/>
                  </a:cubicBezTo>
                  <a:cubicBezTo>
                    <a:pt x="207" y="103"/>
                    <a:pt x="203" y="105"/>
                    <a:pt x="198" y="105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4" y="105"/>
                    <a:pt x="110" y="103"/>
                    <a:pt x="107" y="99"/>
                  </a:cubicBezTo>
                  <a:cubicBezTo>
                    <a:pt x="94" y="99"/>
                    <a:pt x="86" y="99"/>
                    <a:pt x="86" y="99"/>
                  </a:cubicBezTo>
                  <a:cubicBezTo>
                    <a:pt x="86" y="99"/>
                    <a:pt x="0" y="99"/>
                    <a:pt x="0" y="180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0" y="316"/>
                    <a:pt x="0" y="398"/>
                    <a:pt x="86" y="398"/>
                  </a:cubicBezTo>
                  <a:cubicBezTo>
                    <a:pt x="173" y="398"/>
                    <a:pt x="230" y="398"/>
                    <a:pt x="230" y="398"/>
                  </a:cubicBezTo>
                  <a:cubicBezTo>
                    <a:pt x="230" y="398"/>
                    <a:pt x="317" y="398"/>
                    <a:pt x="317" y="316"/>
                  </a:cubicBezTo>
                  <a:cubicBezTo>
                    <a:pt x="317" y="254"/>
                    <a:pt x="317" y="214"/>
                    <a:pt x="317" y="214"/>
                  </a:cubicBezTo>
                  <a:cubicBezTo>
                    <a:pt x="317" y="193"/>
                    <a:pt x="317" y="180"/>
                    <a:pt x="317" y="180"/>
                  </a:cubicBezTo>
                  <a:cubicBezTo>
                    <a:pt x="317" y="180"/>
                    <a:pt x="317" y="99"/>
                    <a:pt x="230" y="99"/>
                  </a:cubicBezTo>
                  <a:close/>
                  <a:moveTo>
                    <a:pt x="171" y="329"/>
                  </a:moveTo>
                  <a:cubicBezTo>
                    <a:pt x="171" y="334"/>
                    <a:pt x="171" y="334"/>
                    <a:pt x="171" y="334"/>
                  </a:cubicBezTo>
                  <a:cubicBezTo>
                    <a:pt x="171" y="339"/>
                    <a:pt x="167" y="343"/>
                    <a:pt x="162" y="343"/>
                  </a:cubicBezTo>
                  <a:cubicBezTo>
                    <a:pt x="157" y="343"/>
                    <a:pt x="153" y="339"/>
                    <a:pt x="153" y="334"/>
                  </a:cubicBezTo>
                  <a:cubicBezTo>
                    <a:pt x="153" y="329"/>
                    <a:pt x="153" y="329"/>
                    <a:pt x="153" y="329"/>
                  </a:cubicBezTo>
                  <a:cubicBezTo>
                    <a:pt x="122" y="325"/>
                    <a:pt x="113" y="297"/>
                    <a:pt x="113" y="282"/>
                  </a:cubicBezTo>
                  <a:cubicBezTo>
                    <a:pt x="113" y="277"/>
                    <a:pt x="117" y="273"/>
                    <a:pt x="122" y="273"/>
                  </a:cubicBezTo>
                  <a:cubicBezTo>
                    <a:pt x="127" y="273"/>
                    <a:pt x="131" y="277"/>
                    <a:pt x="131" y="282"/>
                  </a:cubicBezTo>
                  <a:cubicBezTo>
                    <a:pt x="131" y="282"/>
                    <a:pt x="131" y="282"/>
                    <a:pt x="131" y="282"/>
                  </a:cubicBezTo>
                  <a:cubicBezTo>
                    <a:pt x="131" y="284"/>
                    <a:pt x="132" y="306"/>
                    <a:pt x="153" y="311"/>
                  </a:cubicBezTo>
                  <a:cubicBezTo>
                    <a:pt x="153" y="250"/>
                    <a:pt x="153" y="250"/>
                    <a:pt x="153" y="250"/>
                  </a:cubicBezTo>
                  <a:cubicBezTo>
                    <a:pt x="122" y="246"/>
                    <a:pt x="113" y="218"/>
                    <a:pt x="113" y="203"/>
                  </a:cubicBezTo>
                  <a:cubicBezTo>
                    <a:pt x="113" y="187"/>
                    <a:pt x="122" y="159"/>
                    <a:pt x="153" y="155"/>
                  </a:cubicBezTo>
                  <a:cubicBezTo>
                    <a:pt x="153" y="150"/>
                    <a:pt x="153" y="150"/>
                    <a:pt x="153" y="150"/>
                  </a:cubicBezTo>
                  <a:cubicBezTo>
                    <a:pt x="153" y="145"/>
                    <a:pt x="157" y="141"/>
                    <a:pt x="162" y="141"/>
                  </a:cubicBezTo>
                  <a:cubicBezTo>
                    <a:pt x="167" y="141"/>
                    <a:pt x="171" y="145"/>
                    <a:pt x="171" y="150"/>
                  </a:cubicBezTo>
                  <a:cubicBezTo>
                    <a:pt x="171" y="155"/>
                    <a:pt x="171" y="155"/>
                    <a:pt x="171" y="155"/>
                  </a:cubicBezTo>
                  <a:cubicBezTo>
                    <a:pt x="201" y="159"/>
                    <a:pt x="210" y="187"/>
                    <a:pt x="210" y="203"/>
                  </a:cubicBezTo>
                  <a:cubicBezTo>
                    <a:pt x="210" y="208"/>
                    <a:pt x="206" y="212"/>
                    <a:pt x="201" y="212"/>
                  </a:cubicBezTo>
                  <a:cubicBezTo>
                    <a:pt x="196" y="212"/>
                    <a:pt x="192" y="208"/>
                    <a:pt x="192" y="203"/>
                  </a:cubicBezTo>
                  <a:cubicBezTo>
                    <a:pt x="192" y="203"/>
                    <a:pt x="192" y="203"/>
                    <a:pt x="192" y="203"/>
                  </a:cubicBezTo>
                  <a:cubicBezTo>
                    <a:pt x="192" y="200"/>
                    <a:pt x="191" y="178"/>
                    <a:pt x="171" y="173"/>
                  </a:cubicBezTo>
                  <a:cubicBezTo>
                    <a:pt x="171" y="234"/>
                    <a:pt x="171" y="234"/>
                    <a:pt x="171" y="234"/>
                  </a:cubicBezTo>
                  <a:cubicBezTo>
                    <a:pt x="201" y="238"/>
                    <a:pt x="210" y="266"/>
                    <a:pt x="210" y="282"/>
                  </a:cubicBezTo>
                  <a:cubicBezTo>
                    <a:pt x="210" y="297"/>
                    <a:pt x="201" y="325"/>
                    <a:pt x="171" y="329"/>
                  </a:cubicBezTo>
                  <a:close/>
                  <a:moveTo>
                    <a:pt x="211" y="375"/>
                  </a:moveTo>
                  <a:cubicBezTo>
                    <a:pt x="208" y="375"/>
                    <a:pt x="205" y="373"/>
                    <a:pt x="205" y="370"/>
                  </a:cubicBezTo>
                  <a:cubicBezTo>
                    <a:pt x="205" y="366"/>
                    <a:pt x="208" y="364"/>
                    <a:pt x="211" y="364"/>
                  </a:cubicBezTo>
                  <a:cubicBezTo>
                    <a:pt x="283" y="364"/>
                    <a:pt x="285" y="319"/>
                    <a:pt x="285" y="317"/>
                  </a:cubicBezTo>
                  <a:cubicBezTo>
                    <a:pt x="285" y="317"/>
                    <a:pt x="285" y="317"/>
                    <a:pt x="285" y="317"/>
                  </a:cubicBezTo>
                  <a:cubicBezTo>
                    <a:pt x="285" y="313"/>
                    <a:pt x="287" y="311"/>
                    <a:pt x="290" y="311"/>
                  </a:cubicBezTo>
                  <a:cubicBezTo>
                    <a:pt x="294" y="311"/>
                    <a:pt x="296" y="313"/>
                    <a:pt x="296" y="317"/>
                  </a:cubicBezTo>
                  <a:cubicBezTo>
                    <a:pt x="296" y="317"/>
                    <a:pt x="295" y="375"/>
                    <a:pt x="211" y="375"/>
                  </a:cubicBezTo>
                  <a:close/>
                  <a:moveTo>
                    <a:pt x="171" y="252"/>
                  </a:moveTo>
                  <a:cubicBezTo>
                    <a:pt x="171" y="311"/>
                    <a:pt x="171" y="311"/>
                    <a:pt x="171" y="311"/>
                  </a:cubicBezTo>
                  <a:cubicBezTo>
                    <a:pt x="191" y="306"/>
                    <a:pt x="192" y="284"/>
                    <a:pt x="192" y="282"/>
                  </a:cubicBezTo>
                  <a:cubicBezTo>
                    <a:pt x="192" y="279"/>
                    <a:pt x="191" y="257"/>
                    <a:pt x="171" y="252"/>
                  </a:cubicBezTo>
                  <a:close/>
                  <a:moveTo>
                    <a:pt x="131" y="203"/>
                  </a:moveTo>
                  <a:cubicBezTo>
                    <a:pt x="131" y="205"/>
                    <a:pt x="132" y="227"/>
                    <a:pt x="153" y="232"/>
                  </a:cubicBezTo>
                  <a:cubicBezTo>
                    <a:pt x="153" y="173"/>
                    <a:pt x="153" y="173"/>
                    <a:pt x="153" y="173"/>
                  </a:cubicBezTo>
                  <a:cubicBezTo>
                    <a:pt x="132" y="178"/>
                    <a:pt x="131" y="200"/>
                    <a:pt x="131" y="203"/>
                  </a:cubicBezTo>
                  <a:close/>
                  <a:moveTo>
                    <a:pt x="119" y="79"/>
                  </a:moveTo>
                  <a:cubicBezTo>
                    <a:pt x="198" y="79"/>
                    <a:pt x="198" y="79"/>
                    <a:pt x="198" y="79"/>
                  </a:cubicBezTo>
                  <a:cubicBezTo>
                    <a:pt x="200" y="79"/>
                    <a:pt x="202" y="79"/>
                    <a:pt x="203" y="80"/>
                  </a:cubicBezTo>
                  <a:cubicBezTo>
                    <a:pt x="218" y="63"/>
                    <a:pt x="238" y="39"/>
                    <a:pt x="238" y="24"/>
                  </a:cubicBezTo>
                  <a:cubicBezTo>
                    <a:pt x="238" y="0"/>
                    <a:pt x="211" y="0"/>
                    <a:pt x="211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5" y="0"/>
                    <a:pt x="79" y="0"/>
                    <a:pt x="79" y="24"/>
                  </a:cubicBezTo>
                  <a:cubicBezTo>
                    <a:pt x="79" y="39"/>
                    <a:pt x="98" y="63"/>
                    <a:pt x="113" y="80"/>
                  </a:cubicBezTo>
                  <a:cubicBezTo>
                    <a:pt x="115" y="79"/>
                    <a:pt x="117" y="79"/>
                    <a:pt x="11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5"/>
            <p:cNvSpPr>
              <a:spLocks noEditPoints="1"/>
            </p:cNvSpPr>
            <p:nvPr/>
          </p:nvSpPr>
          <p:spPr bwMode="auto">
            <a:xfrm>
              <a:off x="6873876" y="5578475"/>
              <a:ext cx="665163" cy="738188"/>
            </a:xfrm>
            <a:custGeom>
              <a:avLst/>
              <a:gdLst>
                <a:gd name="T0" fmla="*/ 230 w 317"/>
                <a:gd name="T1" fmla="*/ 319 h 352"/>
                <a:gd name="T2" fmla="*/ 86 w 317"/>
                <a:gd name="T3" fmla="*/ 319 h 352"/>
                <a:gd name="T4" fmla="*/ 0 w 317"/>
                <a:gd name="T5" fmla="*/ 237 h 352"/>
                <a:gd name="T6" fmla="*/ 0 w 317"/>
                <a:gd name="T7" fmla="*/ 271 h 352"/>
                <a:gd name="T8" fmla="*/ 86 w 317"/>
                <a:gd name="T9" fmla="*/ 352 h 352"/>
                <a:gd name="T10" fmla="*/ 230 w 317"/>
                <a:gd name="T11" fmla="*/ 352 h 352"/>
                <a:gd name="T12" fmla="*/ 317 w 317"/>
                <a:gd name="T13" fmla="*/ 271 h 352"/>
                <a:gd name="T14" fmla="*/ 317 w 317"/>
                <a:gd name="T15" fmla="*/ 237 h 352"/>
                <a:gd name="T16" fmla="*/ 230 w 317"/>
                <a:gd name="T17" fmla="*/ 319 h 352"/>
                <a:gd name="T18" fmla="*/ 119 w 317"/>
                <a:gd name="T19" fmla="*/ 26 h 352"/>
                <a:gd name="T20" fmla="*/ 198 w 317"/>
                <a:gd name="T21" fmla="*/ 26 h 352"/>
                <a:gd name="T22" fmla="*/ 209 w 317"/>
                <a:gd name="T23" fmla="*/ 20 h 352"/>
                <a:gd name="T24" fmla="*/ 211 w 317"/>
                <a:gd name="T25" fmla="*/ 13 h 352"/>
                <a:gd name="T26" fmla="*/ 203 w 317"/>
                <a:gd name="T27" fmla="*/ 1 h 352"/>
                <a:gd name="T28" fmla="*/ 198 w 317"/>
                <a:gd name="T29" fmla="*/ 0 h 352"/>
                <a:gd name="T30" fmla="*/ 119 w 317"/>
                <a:gd name="T31" fmla="*/ 0 h 352"/>
                <a:gd name="T32" fmla="*/ 113 w 317"/>
                <a:gd name="T33" fmla="*/ 1 h 352"/>
                <a:gd name="T34" fmla="*/ 105 w 317"/>
                <a:gd name="T35" fmla="*/ 13 h 352"/>
                <a:gd name="T36" fmla="*/ 107 w 317"/>
                <a:gd name="T37" fmla="*/ 20 h 352"/>
                <a:gd name="T38" fmla="*/ 119 w 317"/>
                <a:gd name="T39" fmla="*/ 2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7" h="352">
                  <a:moveTo>
                    <a:pt x="230" y="319"/>
                  </a:moveTo>
                  <a:cubicBezTo>
                    <a:pt x="230" y="319"/>
                    <a:pt x="173" y="319"/>
                    <a:pt x="86" y="319"/>
                  </a:cubicBezTo>
                  <a:cubicBezTo>
                    <a:pt x="0" y="319"/>
                    <a:pt x="0" y="237"/>
                    <a:pt x="0" y="237"/>
                  </a:cubicBezTo>
                  <a:cubicBezTo>
                    <a:pt x="0" y="259"/>
                    <a:pt x="0" y="271"/>
                    <a:pt x="0" y="271"/>
                  </a:cubicBezTo>
                  <a:cubicBezTo>
                    <a:pt x="0" y="271"/>
                    <a:pt x="0" y="352"/>
                    <a:pt x="86" y="352"/>
                  </a:cubicBezTo>
                  <a:cubicBezTo>
                    <a:pt x="173" y="352"/>
                    <a:pt x="230" y="352"/>
                    <a:pt x="230" y="352"/>
                  </a:cubicBezTo>
                  <a:cubicBezTo>
                    <a:pt x="230" y="352"/>
                    <a:pt x="317" y="352"/>
                    <a:pt x="317" y="271"/>
                  </a:cubicBezTo>
                  <a:cubicBezTo>
                    <a:pt x="317" y="237"/>
                    <a:pt x="317" y="237"/>
                    <a:pt x="317" y="237"/>
                  </a:cubicBezTo>
                  <a:cubicBezTo>
                    <a:pt x="317" y="319"/>
                    <a:pt x="230" y="319"/>
                    <a:pt x="230" y="319"/>
                  </a:cubicBezTo>
                  <a:close/>
                  <a:moveTo>
                    <a:pt x="119" y="26"/>
                  </a:moveTo>
                  <a:cubicBezTo>
                    <a:pt x="198" y="26"/>
                    <a:pt x="198" y="26"/>
                    <a:pt x="198" y="26"/>
                  </a:cubicBezTo>
                  <a:cubicBezTo>
                    <a:pt x="203" y="26"/>
                    <a:pt x="207" y="24"/>
                    <a:pt x="209" y="20"/>
                  </a:cubicBezTo>
                  <a:cubicBezTo>
                    <a:pt x="210" y="18"/>
                    <a:pt x="211" y="16"/>
                    <a:pt x="211" y="13"/>
                  </a:cubicBezTo>
                  <a:cubicBezTo>
                    <a:pt x="211" y="8"/>
                    <a:pt x="208" y="3"/>
                    <a:pt x="203" y="1"/>
                  </a:cubicBezTo>
                  <a:cubicBezTo>
                    <a:pt x="202" y="0"/>
                    <a:pt x="200" y="0"/>
                    <a:pt x="198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7" y="0"/>
                    <a:pt x="115" y="0"/>
                    <a:pt x="113" y="1"/>
                  </a:cubicBezTo>
                  <a:cubicBezTo>
                    <a:pt x="109" y="3"/>
                    <a:pt x="105" y="8"/>
                    <a:pt x="105" y="13"/>
                  </a:cubicBezTo>
                  <a:cubicBezTo>
                    <a:pt x="105" y="16"/>
                    <a:pt x="106" y="18"/>
                    <a:pt x="107" y="20"/>
                  </a:cubicBezTo>
                  <a:cubicBezTo>
                    <a:pt x="110" y="24"/>
                    <a:pt x="114" y="26"/>
                    <a:pt x="119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" name="组 18"/>
          <p:cNvGrpSpPr/>
          <p:nvPr/>
        </p:nvGrpSpPr>
        <p:grpSpPr>
          <a:xfrm>
            <a:off x="4366870" y="1381947"/>
            <a:ext cx="743104" cy="797366"/>
            <a:chOff x="5492751" y="1990725"/>
            <a:chExt cx="782637" cy="839788"/>
          </a:xfrm>
          <a:solidFill>
            <a:schemeClr val="accent2"/>
          </a:solidFill>
        </p:grpSpPr>
        <p:pic>
          <p:nvPicPr>
            <p:cNvPr id="20" name="Picture 60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2751" y="2403475"/>
              <a:ext cx="19050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6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6338" y="2493963"/>
              <a:ext cx="1905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Freeform 62"/>
            <p:cNvSpPr>
              <a:spLocks noEditPoints="1"/>
            </p:cNvSpPr>
            <p:nvPr/>
          </p:nvSpPr>
          <p:spPr bwMode="auto">
            <a:xfrm>
              <a:off x="5502276" y="2133600"/>
              <a:ext cx="762000" cy="696913"/>
            </a:xfrm>
            <a:custGeom>
              <a:avLst/>
              <a:gdLst>
                <a:gd name="T0" fmla="*/ 363 w 363"/>
                <a:gd name="T1" fmla="*/ 177 h 332"/>
                <a:gd name="T2" fmla="*/ 284 w 363"/>
                <a:gd name="T3" fmla="*/ 244 h 332"/>
                <a:gd name="T4" fmla="*/ 205 w 363"/>
                <a:gd name="T5" fmla="*/ 177 h 332"/>
                <a:gd name="T6" fmla="*/ 260 w 363"/>
                <a:gd name="T7" fmla="*/ 113 h 332"/>
                <a:gd name="T8" fmla="*/ 260 w 363"/>
                <a:gd name="T9" fmla="*/ 1 h 332"/>
                <a:gd name="T10" fmla="*/ 181 w 363"/>
                <a:gd name="T11" fmla="*/ 67 h 332"/>
                <a:gd name="T12" fmla="*/ 102 w 363"/>
                <a:gd name="T13" fmla="*/ 0 h 332"/>
                <a:gd name="T14" fmla="*/ 102 w 363"/>
                <a:gd name="T15" fmla="*/ 0 h 332"/>
                <a:gd name="T16" fmla="*/ 102 w 363"/>
                <a:gd name="T17" fmla="*/ 73 h 332"/>
                <a:gd name="T18" fmla="*/ 158 w 363"/>
                <a:gd name="T19" fmla="*/ 137 h 332"/>
                <a:gd name="T20" fmla="*/ 79 w 363"/>
                <a:gd name="T21" fmla="*/ 204 h 332"/>
                <a:gd name="T22" fmla="*/ 0 w 363"/>
                <a:gd name="T23" fmla="*/ 138 h 332"/>
                <a:gd name="T24" fmla="*/ 0 w 363"/>
                <a:gd name="T25" fmla="*/ 261 h 332"/>
                <a:gd name="T26" fmla="*/ 0 w 363"/>
                <a:gd name="T27" fmla="*/ 263 h 332"/>
                <a:gd name="T28" fmla="*/ 0 w 363"/>
                <a:gd name="T29" fmla="*/ 265 h 332"/>
                <a:gd name="T30" fmla="*/ 79 w 363"/>
                <a:gd name="T31" fmla="*/ 332 h 332"/>
                <a:gd name="T32" fmla="*/ 158 w 363"/>
                <a:gd name="T33" fmla="*/ 265 h 332"/>
                <a:gd name="T34" fmla="*/ 158 w 363"/>
                <a:gd name="T35" fmla="*/ 263 h 332"/>
                <a:gd name="T36" fmla="*/ 158 w 363"/>
                <a:gd name="T37" fmla="*/ 261 h 332"/>
                <a:gd name="T38" fmla="*/ 158 w 363"/>
                <a:gd name="T39" fmla="*/ 255 h 332"/>
                <a:gd name="T40" fmla="*/ 181 w 363"/>
                <a:gd name="T41" fmla="*/ 258 h 332"/>
                <a:gd name="T42" fmla="*/ 205 w 363"/>
                <a:gd name="T43" fmla="*/ 255 h 332"/>
                <a:gd name="T44" fmla="*/ 205 w 363"/>
                <a:gd name="T45" fmla="*/ 265 h 332"/>
                <a:gd name="T46" fmla="*/ 205 w 363"/>
                <a:gd name="T47" fmla="*/ 265 h 332"/>
                <a:gd name="T48" fmla="*/ 284 w 363"/>
                <a:gd name="T49" fmla="*/ 332 h 332"/>
                <a:gd name="T50" fmla="*/ 363 w 363"/>
                <a:gd name="T51" fmla="*/ 265 h 332"/>
                <a:gd name="T52" fmla="*/ 363 w 363"/>
                <a:gd name="T53" fmla="*/ 265 h 332"/>
                <a:gd name="T54" fmla="*/ 363 w 363"/>
                <a:gd name="T55" fmla="*/ 177 h 332"/>
                <a:gd name="T56" fmla="*/ 132 w 363"/>
                <a:gd name="T57" fmla="*/ 305 h 332"/>
                <a:gd name="T58" fmla="*/ 79 w 363"/>
                <a:gd name="T59" fmla="*/ 323 h 332"/>
                <a:gd name="T60" fmla="*/ 72 w 363"/>
                <a:gd name="T61" fmla="*/ 317 h 332"/>
                <a:gd name="T62" fmla="*/ 79 w 363"/>
                <a:gd name="T63" fmla="*/ 310 h 332"/>
                <a:gd name="T64" fmla="*/ 124 w 363"/>
                <a:gd name="T65" fmla="*/ 295 h 332"/>
                <a:gd name="T66" fmla="*/ 133 w 363"/>
                <a:gd name="T67" fmla="*/ 295 h 332"/>
                <a:gd name="T68" fmla="*/ 132 w 363"/>
                <a:gd name="T69" fmla="*/ 305 h 332"/>
                <a:gd name="T70" fmla="*/ 181 w 363"/>
                <a:gd name="T71" fmla="*/ 250 h 332"/>
                <a:gd name="T72" fmla="*/ 175 w 363"/>
                <a:gd name="T73" fmla="*/ 243 h 332"/>
                <a:gd name="T74" fmla="*/ 181 w 363"/>
                <a:gd name="T75" fmla="*/ 236 h 332"/>
                <a:gd name="T76" fmla="*/ 205 w 363"/>
                <a:gd name="T77" fmla="*/ 232 h 332"/>
                <a:gd name="T78" fmla="*/ 205 w 363"/>
                <a:gd name="T79" fmla="*/ 246 h 332"/>
                <a:gd name="T80" fmla="*/ 181 w 363"/>
                <a:gd name="T81" fmla="*/ 250 h 332"/>
                <a:gd name="T82" fmla="*/ 337 w 363"/>
                <a:gd name="T83" fmla="*/ 304 h 332"/>
                <a:gd name="T84" fmla="*/ 284 w 363"/>
                <a:gd name="T85" fmla="*/ 323 h 332"/>
                <a:gd name="T86" fmla="*/ 277 w 363"/>
                <a:gd name="T87" fmla="*/ 316 h 332"/>
                <a:gd name="T88" fmla="*/ 284 w 363"/>
                <a:gd name="T89" fmla="*/ 310 h 332"/>
                <a:gd name="T90" fmla="*/ 329 w 363"/>
                <a:gd name="T91" fmla="*/ 294 h 332"/>
                <a:gd name="T92" fmla="*/ 338 w 363"/>
                <a:gd name="T93" fmla="*/ 295 h 332"/>
                <a:gd name="T94" fmla="*/ 337 w 363"/>
                <a:gd name="T95" fmla="*/ 304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3" h="332">
                  <a:moveTo>
                    <a:pt x="363" y="177"/>
                  </a:moveTo>
                  <a:cubicBezTo>
                    <a:pt x="363" y="214"/>
                    <a:pt x="328" y="244"/>
                    <a:pt x="284" y="244"/>
                  </a:cubicBezTo>
                  <a:cubicBezTo>
                    <a:pt x="240" y="244"/>
                    <a:pt x="205" y="214"/>
                    <a:pt x="205" y="177"/>
                  </a:cubicBezTo>
                  <a:cubicBezTo>
                    <a:pt x="205" y="147"/>
                    <a:pt x="228" y="121"/>
                    <a:pt x="260" y="113"/>
                  </a:cubicBezTo>
                  <a:cubicBezTo>
                    <a:pt x="260" y="1"/>
                    <a:pt x="260" y="1"/>
                    <a:pt x="260" y="1"/>
                  </a:cubicBezTo>
                  <a:cubicBezTo>
                    <a:pt x="260" y="37"/>
                    <a:pt x="225" y="67"/>
                    <a:pt x="181" y="67"/>
                  </a:cubicBezTo>
                  <a:cubicBezTo>
                    <a:pt x="137" y="67"/>
                    <a:pt x="102" y="37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35" y="81"/>
                    <a:pt x="158" y="107"/>
                    <a:pt x="158" y="137"/>
                  </a:cubicBezTo>
                  <a:cubicBezTo>
                    <a:pt x="158" y="174"/>
                    <a:pt x="123" y="204"/>
                    <a:pt x="79" y="204"/>
                  </a:cubicBezTo>
                  <a:cubicBezTo>
                    <a:pt x="35" y="204"/>
                    <a:pt x="0" y="174"/>
                    <a:pt x="0" y="138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0" y="262"/>
                    <a:pt x="0" y="262"/>
                    <a:pt x="0" y="263"/>
                  </a:cubicBezTo>
                  <a:cubicBezTo>
                    <a:pt x="0" y="264"/>
                    <a:pt x="0" y="264"/>
                    <a:pt x="0" y="265"/>
                  </a:cubicBezTo>
                  <a:cubicBezTo>
                    <a:pt x="0" y="302"/>
                    <a:pt x="35" y="332"/>
                    <a:pt x="79" y="332"/>
                  </a:cubicBezTo>
                  <a:cubicBezTo>
                    <a:pt x="123" y="332"/>
                    <a:pt x="158" y="302"/>
                    <a:pt x="158" y="265"/>
                  </a:cubicBezTo>
                  <a:cubicBezTo>
                    <a:pt x="158" y="264"/>
                    <a:pt x="158" y="264"/>
                    <a:pt x="158" y="263"/>
                  </a:cubicBezTo>
                  <a:cubicBezTo>
                    <a:pt x="158" y="262"/>
                    <a:pt x="158" y="262"/>
                    <a:pt x="158" y="261"/>
                  </a:cubicBezTo>
                  <a:cubicBezTo>
                    <a:pt x="158" y="255"/>
                    <a:pt x="158" y="255"/>
                    <a:pt x="158" y="255"/>
                  </a:cubicBezTo>
                  <a:cubicBezTo>
                    <a:pt x="166" y="257"/>
                    <a:pt x="173" y="258"/>
                    <a:pt x="181" y="258"/>
                  </a:cubicBezTo>
                  <a:cubicBezTo>
                    <a:pt x="189" y="258"/>
                    <a:pt x="197" y="257"/>
                    <a:pt x="205" y="255"/>
                  </a:cubicBezTo>
                  <a:cubicBezTo>
                    <a:pt x="205" y="265"/>
                    <a:pt x="205" y="265"/>
                    <a:pt x="205" y="265"/>
                  </a:cubicBezTo>
                  <a:cubicBezTo>
                    <a:pt x="205" y="265"/>
                    <a:pt x="205" y="265"/>
                    <a:pt x="205" y="265"/>
                  </a:cubicBezTo>
                  <a:cubicBezTo>
                    <a:pt x="205" y="302"/>
                    <a:pt x="240" y="332"/>
                    <a:pt x="284" y="332"/>
                  </a:cubicBezTo>
                  <a:cubicBezTo>
                    <a:pt x="328" y="332"/>
                    <a:pt x="363" y="302"/>
                    <a:pt x="363" y="265"/>
                  </a:cubicBezTo>
                  <a:cubicBezTo>
                    <a:pt x="363" y="265"/>
                    <a:pt x="363" y="265"/>
                    <a:pt x="363" y="265"/>
                  </a:cubicBezTo>
                  <a:lnTo>
                    <a:pt x="363" y="177"/>
                  </a:lnTo>
                  <a:close/>
                  <a:moveTo>
                    <a:pt x="132" y="305"/>
                  </a:moveTo>
                  <a:cubicBezTo>
                    <a:pt x="118" y="317"/>
                    <a:pt x="99" y="323"/>
                    <a:pt x="79" y="323"/>
                  </a:cubicBezTo>
                  <a:cubicBezTo>
                    <a:pt x="75" y="323"/>
                    <a:pt x="72" y="321"/>
                    <a:pt x="72" y="317"/>
                  </a:cubicBezTo>
                  <a:cubicBezTo>
                    <a:pt x="72" y="313"/>
                    <a:pt x="75" y="310"/>
                    <a:pt x="79" y="310"/>
                  </a:cubicBezTo>
                  <a:cubicBezTo>
                    <a:pt x="96" y="310"/>
                    <a:pt x="112" y="305"/>
                    <a:pt x="124" y="295"/>
                  </a:cubicBezTo>
                  <a:cubicBezTo>
                    <a:pt x="126" y="292"/>
                    <a:pt x="131" y="293"/>
                    <a:pt x="133" y="295"/>
                  </a:cubicBezTo>
                  <a:cubicBezTo>
                    <a:pt x="135" y="298"/>
                    <a:pt x="135" y="302"/>
                    <a:pt x="132" y="305"/>
                  </a:cubicBezTo>
                  <a:close/>
                  <a:moveTo>
                    <a:pt x="181" y="250"/>
                  </a:moveTo>
                  <a:cubicBezTo>
                    <a:pt x="178" y="250"/>
                    <a:pt x="175" y="247"/>
                    <a:pt x="175" y="243"/>
                  </a:cubicBezTo>
                  <a:cubicBezTo>
                    <a:pt x="175" y="239"/>
                    <a:pt x="178" y="236"/>
                    <a:pt x="181" y="236"/>
                  </a:cubicBezTo>
                  <a:cubicBezTo>
                    <a:pt x="189" y="236"/>
                    <a:pt x="197" y="235"/>
                    <a:pt x="205" y="232"/>
                  </a:cubicBezTo>
                  <a:cubicBezTo>
                    <a:pt x="205" y="246"/>
                    <a:pt x="205" y="246"/>
                    <a:pt x="205" y="246"/>
                  </a:cubicBezTo>
                  <a:cubicBezTo>
                    <a:pt x="197" y="248"/>
                    <a:pt x="189" y="250"/>
                    <a:pt x="181" y="250"/>
                  </a:cubicBezTo>
                  <a:close/>
                  <a:moveTo>
                    <a:pt x="337" y="304"/>
                  </a:moveTo>
                  <a:cubicBezTo>
                    <a:pt x="323" y="316"/>
                    <a:pt x="304" y="323"/>
                    <a:pt x="284" y="323"/>
                  </a:cubicBezTo>
                  <a:cubicBezTo>
                    <a:pt x="280" y="323"/>
                    <a:pt x="277" y="320"/>
                    <a:pt x="277" y="316"/>
                  </a:cubicBezTo>
                  <a:cubicBezTo>
                    <a:pt x="277" y="313"/>
                    <a:pt x="280" y="310"/>
                    <a:pt x="284" y="310"/>
                  </a:cubicBezTo>
                  <a:cubicBezTo>
                    <a:pt x="301" y="310"/>
                    <a:pt x="317" y="304"/>
                    <a:pt x="329" y="294"/>
                  </a:cubicBezTo>
                  <a:cubicBezTo>
                    <a:pt x="331" y="292"/>
                    <a:pt x="336" y="292"/>
                    <a:pt x="338" y="295"/>
                  </a:cubicBezTo>
                  <a:cubicBezTo>
                    <a:pt x="340" y="298"/>
                    <a:pt x="340" y="302"/>
                    <a:pt x="337" y="3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3"/>
            <p:cNvSpPr>
              <a:spLocks noEditPoints="1"/>
            </p:cNvSpPr>
            <p:nvPr/>
          </p:nvSpPr>
          <p:spPr bwMode="auto">
            <a:xfrm>
              <a:off x="5502276" y="1990725"/>
              <a:ext cx="762000" cy="655638"/>
            </a:xfrm>
            <a:custGeom>
              <a:avLst/>
              <a:gdLst>
                <a:gd name="T0" fmla="*/ 175 w 363"/>
                <a:gd name="T1" fmla="*/ 55 h 312"/>
                <a:gd name="T2" fmla="*/ 261 w 363"/>
                <a:gd name="T3" fmla="*/ 68 h 312"/>
                <a:gd name="T4" fmla="*/ 102 w 363"/>
                <a:gd name="T5" fmla="*/ 68 h 312"/>
                <a:gd name="T6" fmla="*/ 156 w 363"/>
                <a:gd name="T7" fmla="*/ 77 h 312"/>
                <a:gd name="T8" fmla="*/ 168 w 363"/>
                <a:gd name="T9" fmla="*/ 77 h 312"/>
                <a:gd name="T10" fmla="*/ 156 w 363"/>
                <a:gd name="T11" fmla="*/ 45 h 312"/>
                <a:gd name="T12" fmla="*/ 181 w 363"/>
                <a:gd name="T13" fmla="*/ 18 h 312"/>
                <a:gd name="T14" fmla="*/ 206 w 363"/>
                <a:gd name="T15" fmla="*/ 45 h 312"/>
                <a:gd name="T16" fmla="*/ 194 w 363"/>
                <a:gd name="T17" fmla="*/ 45 h 312"/>
                <a:gd name="T18" fmla="*/ 206 w 363"/>
                <a:gd name="T19" fmla="*/ 77 h 312"/>
                <a:gd name="T20" fmla="*/ 181 w 363"/>
                <a:gd name="T21" fmla="*/ 104 h 312"/>
                <a:gd name="T22" fmla="*/ 156 w 363"/>
                <a:gd name="T23" fmla="*/ 77 h 312"/>
                <a:gd name="T24" fmla="*/ 175 w 363"/>
                <a:gd name="T25" fmla="*/ 120 h 312"/>
                <a:gd name="T26" fmla="*/ 235 w 363"/>
                <a:gd name="T27" fmla="*/ 99 h 312"/>
                <a:gd name="T28" fmla="*/ 187 w 363"/>
                <a:gd name="T29" fmla="*/ 67 h 312"/>
                <a:gd name="T30" fmla="*/ 102 w 363"/>
                <a:gd name="T31" fmla="*/ 141 h 312"/>
                <a:gd name="T32" fmla="*/ 0 w 363"/>
                <a:gd name="T33" fmla="*/ 205 h 312"/>
                <a:gd name="T34" fmla="*/ 79 w 363"/>
                <a:gd name="T35" fmla="*/ 272 h 312"/>
                <a:gd name="T36" fmla="*/ 45 w 363"/>
                <a:gd name="T37" fmla="*/ 191 h 312"/>
                <a:gd name="T38" fmla="*/ 80 w 363"/>
                <a:gd name="T39" fmla="*/ 161 h 312"/>
                <a:gd name="T40" fmla="*/ 93 w 363"/>
                <a:gd name="T41" fmla="*/ 184 h 312"/>
                <a:gd name="T42" fmla="*/ 67 w 363"/>
                <a:gd name="T43" fmla="*/ 184 h 312"/>
                <a:gd name="T44" fmla="*/ 79 w 363"/>
                <a:gd name="T45" fmla="*/ 191 h 312"/>
                <a:gd name="T46" fmla="*/ 45 w 363"/>
                <a:gd name="T47" fmla="*/ 191 h 312"/>
                <a:gd name="T48" fmla="*/ 52 w 363"/>
                <a:gd name="T49" fmla="*/ 204 h 312"/>
                <a:gd name="T50" fmla="*/ 80 w 363"/>
                <a:gd name="T51" fmla="*/ 196 h 312"/>
                <a:gd name="T52" fmla="*/ 66 w 363"/>
                <a:gd name="T53" fmla="*/ 205 h 312"/>
                <a:gd name="T54" fmla="*/ 102 w 363"/>
                <a:gd name="T55" fmla="*/ 217 h 312"/>
                <a:gd name="T56" fmla="*/ 102 w 363"/>
                <a:gd name="T57" fmla="*/ 229 h 312"/>
                <a:gd name="T58" fmla="*/ 132 w 363"/>
                <a:gd name="T59" fmla="*/ 246 h 312"/>
                <a:gd name="T60" fmla="*/ 79 w 363"/>
                <a:gd name="T61" fmla="*/ 251 h 312"/>
                <a:gd name="T62" fmla="*/ 132 w 363"/>
                <a:gd name="T63" fmla="*/ 246 h 312"/>
                <a:gd name="T64" fmla="*/ 284 w 363"/>
                <a:gd name="T65" fmla="*/ 178 h 312"/>
                <a:gd name="T66" fmla="*/ 284 w 363"/>
                <a:gd name="T67" fmla="*/ 312 h 312"/>
                <a:gd name="T68" fmla="*/ 363 w 363"/>
                <a:gd name="T69" fmla="*/ 245 h 312"/>
                <a:gd name="T70" fmla="*/ 241 w 363"/>
                <a:gd name="T71" fmla="*/ 243 h 312"/>
                <a:gd name="T72" fmla="*/ 247 w 363"/>
                <a:gd name="T73" fmla="*/ 228 h 312"/>
                <a:gd name="T74" fmla="*/ 287 w 363"/>
                <a:gd name="T75" fmla="*/ 209 h 312"/>
                <a:gd name="T76" fmla="*/ 315 w 363"/>
                <a:gd name="T77" fmla="*/ 231 h 312"/>
                <a:gd name="T78" fmla="*/ 267 w 363"/>
                <a:gd name="T79" fmla="*/ 228 h 312"/>
                <a:gd name="T80" fmla="*/ 297 w 363"/>
                <a:gd name="T81" fmla="*/ 239 h 312"/>
                <a:gd name="T82" fmla="*/ 293 w 363"/>
                <a:gd name="T83" fmla="*/ 249 h 312"/>
                <a:gd name="T84" fmla="*/ 306 w 363"/>
                <a:gd name="T85" fmla="*/ 249 h 312"/>
                <a:gd name="T86" fmla="*/ 317 w 363"/>
                <a:gd name="T87" fmla="*/ 255 h 312"/>
                <a:gd name="T88" fmla="*/ 253 w 363"/>
                <a:gd name="T89" fmla="*/ 249 h 312"/>
                <a:gd name="T90" fmla="*/ 277 w 363"/>
                <a:gd name="T91" fmla="*/ 298 h 312"/>
                <a:gd name="T92" fmla="*/ 338 w 363"/>
                <a:gd name="T93" fmla="*/ 27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3" h="312">
                  <a:moveTo>
                    <a:pt x="175" y="35"/>
                  </a:moveTo>
                  <a:cubicBezTo>
                    <a:pt x="169" y="38"/>
                    <a:pt x="168" y="44"/>
                    <a:pt x="168" y="45"/>
                  </a:cubicBezTo>
                  <a:cubicBezTo>
                    <a:pt x="168" y="46"/>
                    <a:pt x="169" y="53"/>
                    <a:pt x="175" y="55"/>
                  </a:cubicBezTo>
                  <a:lnTo>
                    <a:pt x="175" y="35"/>
                  </a:lnTo>
                  <a:close/>
                  <a:moveTo>
                    <a:pt x="260" y="69"/>
                  </a:moveTo>
                  <a:cubicBezTo>
                    <a:pt x="260" y="68"/>
                    <a:pt x="261" y="68"/>
                    <a:pt x="261" y="68"/>
                  </a:cubicBezTo>
                  <a:cubicBezTo>
                    <a:pt x="261" y="30"/>
                    <a:pt x="225" y="0"/>
                    <a:pt x="181" y="0"/>
                  </a:cubicBezTo>
                  <a:cubicBezTo>
                    <a:pt x="137" y="0"/>
                    <a:pt x="102" y="30"/>
                    <a:pt x="102" y="68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02" y="105"/>
                    <a:pt x="137" y="135"/>
                    <a:pt x="181" y="135"/>
                  </a:cubicBezTo>
                  <a:cubicBezTo>
                    <a:pt x="225" y="135"/>
                    <a:pt x="260" y="105"/>
                    <a:pt x="260" y="69"/>
                  </a:cubicBezTo>
                  <a:close/>
                  <a:moveTo>
                    <a:pt x="156" y="77"/>
                  </a:moveTo>
                  <a:cubicBezTo>
                    <a:pt x="156" y="74"/>
                    <a:pt x="159" y="72"/>
                    <a:pt x="162" y="72"/>
                  </a:cubicBezTo>
                  <a:cubicBezTo>
                    <a:pt x="165" y="72"/>
                    <a:pt x="168" y="74"/>
                    <a:pt x="168" y="77"/>
                  </a:cubicBezTo>
                  <a:cubicBezTo>
                    <a:pt x="168" y="77"/>
                    <a:pt x="168" y="77"/>
                    <a:pt x="168" y="77"/>
                  </a:cubicBezTo>
                  <a:cubicBezTo>
                    <a:pt x="168" y="78"/>
                    <a:pt x="169" y="85"/>
                    <a:pt x="175" y="87"/>
                  </a:cubicBezTo>
                  <a:cubicBezTo>
                    <a:pt x="175" y="66"/>
                    <a:pt x="175" y="66"/>
                    <a:pt x="175" y="66"/>
                  </a:cubicBezTo>
                  <a:cubicBezTo>
                    <a:pt x="160" y="63"/>
                    <a:pt x="156" y="51"/>
                    <a:pt x="156" y="45"/>
                  </a:cubicBezTo>
                  <a:cubicBezTo>
                    <a:pt x="156" y="39"/>
                    <a:pt x="160" y="27"/>
                    <a:pt x="175" y="24"/>
                  </a:cubicBezTo>
                  <a:cubicBezTo>
                    <a:pt x="175" y="24"/>
                    <a:pt x="175" y="24"/>
                    <a:pt x="175" y="24"/>
                  </a:cubicBezTo>
                  <a:cubicBezTo>
                    <a:pt x="175" y="21"/>
                    <a:pt x="178" y="18"/>
                    <a:pt x="181" y="18"/>
                  </a:cubicBezTo>
                  <a:cubicBezTo>
                    <a:pt x="184" y="18"/>
                    <a:pt x="187" y="21"/>
                    <a:pt x="187" y="24"/>
                  </a:cubicBezTo>
                  <a:cubicBezTo>
                    <a:pt x="187" y="24"/>
                    <a:pt x="187" y="24"/>
                    <a:pt x="187" y="24"/>
                  </a:cubicBezTo>
                  <a:cubicBezTo>
                    <a:pt x="202" y="27"/>
                    <a:pt x="206" y="39"/>
                    <a:pt x="206" y="45"/>
                  </a:cubicBezTo>
                  <a:cubicBezTo>
                    <a:pt x="206" y="48"/>
                    <a:pt x="203" y="50"/>
                    <a:pt x="200" y="50"/>
                  </a:cubicBezTo>
                  <a:cubicBezTo>
                    <a:pt x="197" y="50"/>
                    <a:pt x="194" y="48"/>
                    <a:pt x="194" y="45"/>
                  </a:cubicBezTo>
                  <a:cubicBezTo>
                    <a:pt x="194" y="45"/>
                    <a:pt x="194" y="45"/>
                    <a:pt x="194" y="45"/>
                  </a:cubicBezTo>
                  <a:cubicBezTo>
                    <a:pt x="194" y="44"/>
                    <a:pt x="194" y="38"/>
                    <a:pt x="187" y="35"/>
                  </a:cubicBezTo>
                  <a:cubicBezTo>
                    <a:pt x="187" y="56"/>
                    <a:pt x="187" y="56"/>
                    <a:pt x="187" y="56"/>
                  </a:cubicBezTo>
                  <a:cubicBezTo>
                    <a:pt x="202" y="59"/>
                    <a:pt x="206" y="71"/>
                    <a:pt x="206" y="77"/>
                  </a:cubicBezTo>
                  <a:cubicBezTo>
                    <a:pt x="206" y="83"/>
                    <a:pt x="202" y="96"/>
                    <a:pt x="187" y="98"/>
                  </a:cubicBezTo>
                  <a:cubicBezTo>
                    <a:pt x="187" y="99"/>
                    <a:pt x="187" y="99"/>
                    <a:pt x="187" y="99"/>
                  </a:cubicBezTo>
                  <a:cubicBezTo>
                    <a:pt x="187" y="102"/>
                    <a:pt x="184" y="104"/>
                    <a:pt x="181" y="104"/>
                  </a:cubicBezTo>
                  <a:cubicBezTo>
                    <a:pt x="178" y="104"/>
                    <a:pt x="175" y="102"/>
                    <a:pt x="175" y="99"/>
                  </a:cubicBezTo>
                  <a:cubicBezTo>
                    <a:pt x="175" y="98"/>
                    <a:pt x="175" y="98"/>
                    <a:pt x="175" y="98"/>
                  </a:cubicBezTo>
                  <a:cubicBezTo>
                    <a:pt x="160" y="96"/>
                    <a:pt x="156" y="83"/>
                    <a:pt x="156" y="77"/>
                  </a:cubicBezTo>
                  <a:close/>
                  <a:moveTo>
                    <a:pt x="234" y="108"/>
                  </a:moveTo>
                  <a:cubicBezTo>
                    <a:pt x="220" y="120"/>
                    <a:pt x="201" y="127"/>
                    <a:pt x="181" y="127"/>
                  </a:cubicBezTo>
                  <a:cubicBezTo>
                    <a:pt x="178" y="127"/>
                    <a:pt x="175" y="124"/>
                    <a:pt x="175" y="120"/>
                  </a:cubicBezTo>
                  <a:cubicBezTo>
                    <a:pt x="175" y="116"/>
                    <a:pt x="178" y="113"/>
                    <a:pt x="181" y="113"/>
                  </a:cubicBezTo>
                  <a:cubicBezTo>
                    <a:pt x="198" y="113"/>
                    <a:pt x="214" y="108"/>
                    <a:pt x="226" y="98"/>
                  </a:cubicBezTo>
                  <a:cubicBezTo>
                    <a:pt x="229" y="96"/>
                    <a:pt x="233" y="96"/>
                    <a:pt x="235" y="99"/>
                  </a:cubicBezTo>
                  <a:cubicBezTo>
                    <a:pt x="237" y="101"/>
                    <a:pt x="237" y="106"/>
                    <a:pt x="234" y="108"/>
                  </a:cubicBezTo>
                  <a:close/>
                  <a:moveTo>
                    <a:pt x="194" y="77"/>
                  </a:moveTo>
                  <a:cubicBezTo>
                    <a:pt x="194" y="76"/>
                    <a:pt x="194" y="70"/>
                    <a:pt x="187" y="67"/>
                  </a:cubicBezTo>
                  <a:cubicBezTo>
                    <a:pt x="187" y="87"/>
                    <a:pt x="187" y="87"/>
                    <a:pt x="187" y="87"/>
                  </a:cubicBezTo>
                  <a:cubicBezTo>
                    <a:pt x="194" y="85"/>
                    <a:pt x="194" y="78"/>
                    <a:pt x="194" y="77"/>
                  </a:cubicBezTo>
                  <a:close/>
                  <a:moveTo>
                    <a:pt x="102" y="141"/>
                  </a:moveTo>
                  <a:cubicBezTo>
                    <a:pt x="95" y="139"/>
                    <a:pt x="87" y="138"/>
                    <a:pt x="79" y="138"/>
                  </a:cubicBezTo>
                  <a:cubicBezTo>
                    <a:pt x="36" y="138"/>
                    <a:pt x="2" y="166"/>
                    <a:pt x="0" y="202"/>
                  </a:cubicBezTo>
                  <a:cubicBezTo>
                    <a:pt x="0" y="203"/>
                    <a:pt x="0" y="204"/>
                    <a:pt x="0" y="205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05"/>
                    <a:pt x="0" y="205"/>
                    <a:pt x="0" y="206"/>
                  </a:cubicBezTo>
                  <a:cubicBezTo>
                    <a:pt x="0" y="242"/>
                    <a:pt x="35" y="272"/>
                    <a:pt x="79" y="272"/>
                  </a:cubicBezTo>
                  <a:cubicBezTo>
                    <a:pt x="123" y="272"/>
                    <a:pt x="158" y="242"/>
                    <a:pt x="158" y="205"/>
                  </a:cubicBezTo>
                  <a:cubicBezTo>
                    <a:pt x="158" y="175"/>
                    <a:pt x="135" y="149"/>
                    <a:pt x="102" y="141"/>
                  </a:cubicBezTo>
                  <a:close/>
                  <a:moveTo>
                    <a:pt x="45" y="191"/>
                  </a:moveTo>
                  <a:cubicBezTo>
                    <a:pt x="47" y="188"/>
                    <a:pt x="50" y="186"/>
                    <a:pt x="53" y="185"/>
                  </a:cubicBezTo>
                  <a:cubicBezTo>
                    <a:pt x="53" y="184"/>
                    <a:pt x="53" y="184"/>
                    <a:pt x="53" y="184"/>
                  </a:cubicBezTo>
                  <a:cubicBezTo>
                    <a:pt x="53" y="176"/>
                    <a:pt x="59" y="161"/>
                    <a:pt x="80" y="161"/>
                  </a:cubicBezTo>
                  <a:cubicBezTo>
                    <a:pt x="101" y="161"/>
                    <a:pt x="106" y="176"/>
                    <a:pt x="106" y="184"/>
                  </a:cubicBezTo>
                  <a:cubicBezTo>
                    <a:pt x="106" y="187"/>
                    <a:pt x="103" y="190"/>
                    <a:pt x="99" y="190"/>
                  </a:cubicBezTo>
                  <a:cubicBezTo>
                    <a:pt x="96" y="190"/>
                    <a:pt x="93" y="187"/>
                    <a:pt x="93" y="184"/>
                  </a:cubicBezTo>
                  <a:cubicBezTo>
                    <a:pt x="93" y="184"/>
                    <a:pt x="93" y="184"/>
                    <a:pt x="93" y="184"/>
                  </a:cubicBezTo>
                  <a:cubicBezTo>
                    <a:pt x="93" y="181"/>
                    <a:pt x="92" y="173"/>
                    <a:pt x="80" y="173"/>
                  </a:cubicBezTo>
                  <a:cubicBezTo>
                    <a:pt x="68" y="173"/>
                    <a:pt x="67" y="181"/>
                    <a:pt x="67" y="184"/>
                  </a:cubicBezTo>
                  <a:cubicBezTo>
                    <a:pt x="67" y="185"/>
                    <a:pt x="67" y="185"/>
                    <a:pt x="67" y="185"/>
                  </a:cubicBezTo>
                  <a:cubicBezTo>
                    <a:pt x="69" y="185"/>
                    <a:pt x="69" y="185"/>
                    <a:pt x="69" y="185"/>
                  </a:cubicBezTo>
                  <a:cubicBezTo>
                    <a:pt x="73" y="185"/>
                    <a:pt x="77" y="187"/>
                    <a:pt x="79" y="191"/>
                  </a:cubicBezTo>
                  <a:cubicBezTo>
                    <a:pt x="80" y="193"/>
                    <a:pt x="80" y="193"/>
                    <a:pt x="80" y="193"/>
                  </a:cubicBezTo>
                  <a:cubicBezTo>
                    <a:pt x="44" y="193"/>
                    <a:pt x="44" y="193"/>
                    <a:pt x="44" y="193"/>
                  </a:cubicBezTo>
                  <a:lnTo>
                    <a:pt x="45" y="191"/>
                  </a:lnTo>
                  <a:close/>
                  <a:moveTo>
                    <a:pt x="44" y="223"/>
                  </a:moveTo>
                  <a:cubicBezTo>
                    <a:pt x="44" y="222"/>
                    <a:pt x="44" y="216"/>
                    <a:pt x="50" y="208"/>
                  </a:cubicBezTo>
                  <a:cubicBezTo>
                    <a:pt x="51" y="207"/>
                    <a:pt x="52" y="205"/>
                    <a:pt x="52" y="204"/>
                  </a:cubicBezTo>
                  <a:cubicBezTo>
                    <a:pt x="49" y="203"/>
                    <a:pt x="46" y="201"/>
                    <a:pt x="45" y="199"/>
                  </a:cubicBezTo>
                  <a:cubicBezTo>
                    <a:pt x="44" y="196"/>
                    <a:pt x="44" y="196"/>
                    <a:pt x="44" y="196"/>
                  </a:cubicBezTo>
                  <a:cubicBezTo>
                    <a:pt x="80" y="196"/>
                    <a:pt x="80" y="196"/>
                    <a:pt x="80" y="196"/>
                  </a:cubicBezTo>
                  <a:cubicBezTo>
                    <a:pt x="79" y="199"/>
                    <a:pt x="79" y="199"/>
                    <a:pt x="79" y="199"/>
                  </a:cubicBezTo>
                  <a:cubicBezTo>
                    <a:pt x="77" y="202"/>
                    <a:pt x="73" y="205"/>
                    <a:pt x="69" y="205"/>
                  </a:cubicBezTo>
                  <a:cubicBezTo>
                    <a:pt x="66" y="205"/>
                    <a:pt x="66" y="205"/>
                    <a:pt x="66" y="205"/>
                  </a:cubicBezTo>
                  <a:cubicBezTo>
                    <a:pt x="65" y="207"/>
                    <a:pt x="64" y="211"/>
                    <a:pt x="61" y="215"/>
                  </a:cubicBezTo>
                  <a:cubicBezTo>
                    <a:pt x="61" y="215"/>
                    <a:pt x="60" y="216"/>
                    <a:pt x="60" y="217"/>
                  </a:cubicBezTo>
                  <a:cubicBezTo>
                    <a:pt x="102" y="217"/>
                    <a:pt x="102" y="217"/>
                    <a:pt x="102" y="217"/>
                  </a:cubicBezTo>
                  <a:cubicBezTo>
                    <a:pt x="103" y="217"/>
                    <a:pt x="105" y="217"/>
                    <a:pt x="106" y="218"/>
                  </a:cubicBezTo>
                  <a:cubicBezTo>
                    <a:pt x="108" y="219"/>
                    <a:pt x="108" y="221"/>
                    <a:pt x="108" y="223"/>
                  </a:cubicBezTo>
                  <a:cubicBezTo>
                    <a:pt x="108" y="226"/>
                    <a:pt x="105" y="229"/>
                    <a:pt x="102" y="229"/>
                  </a:cubicBezTo>
                  <a:cubicBezTo>
                    <a:pt x="51" y="229"/>
                    <a:pt x="51" y="229"/>
                    <a:pt x="51" y="229"/>
                  </a:cubicBezTo>
                  <a:cubicBezTo>
                    <a:pt x="47" y="229"/>
                    <a:pt x="45" y="226"/>
                    <a:pt x="44" y="223"/>
                  </a:cubicBezTo>
                  <a:close/>
                  <a:moveTo>
                    <a:pt x="132" y="246"/>
                  </a:moveTo>
                  <a:cubicBezTo>
                    <a:pt x="118" y="258"/>
                    <a:pt x="99" y="264"/>
                    <a:pt x="79" y="264"/>
                  </a:cubicBezTo>
                  <a:cubicBezTo>
                    <a:pt x="75" y="264"/>
                    <a:pt x="72" y="261"/>
                    <a:pt x="72" y="258"/>
                  </a:cubicBezTo>
                  <a:cubicBezTo>
                    <a:pt x="72" y="254"/>
                    <a:pt x="75" y="251"/>
                    <a:pt x="79" y="251"/>
                  </a:cubicBezTo>
                  <a:cubicBezTo>
                    <a:pt x="96" y="251"/>
                    <a:pt x="112" y="246"/>
                    <a:pt x="124" y="235"/>
                  </a:cubicBezTo>
                  <a:cubicBezTo>
                    <a:pt x="126" y="233"/>
                    <a:pt x="131" y="233"/>
                    <a:pt x="133" y="236"/>
                  </a:cubicBezTo>
                  <a:cubicBezTo>
                    <a:pt x="135" y="239"/>
                    <a:pt x="135" y="243"/>
                    <a:pt x="132" y="246"/>
                  </a:cubicBezTo>
                  <a:close/>
                  <a:moveTo>
                    <a:pt x="363" y="245"/>
                  </a:moveTo>
                  <a:cubicBezTo>
                    <a:pt x="363" y="244"/>
                    <a:pt x="363" y="243"/>
                    <a:pt x="363" y="242"/>
                  </a:cubicBezTo>
                  <a:cubicBezTo>
                    <a:pt x="361" y="206"/>
                    <a:pt x="327" y="178"/>
                    <a:pt x="284" y="178"/>
                  </a:cubicBezTo>
                  <a:cubicBezTo>
                    <a:pt x="276" y="178"/>
                    <a:pt x="268" y="179"/>
                    <a:pt x="260" y="181"/>
                  </a:cubicBezTo>
                  <a:cubicBezTo>
                    <a:pt x="228" y="189"/>
                    <a:pt x="205" y="215"/>
                    <a:pt x="205" y="245"/>
                  </a:cubicBezTo>
                  <a:cubicBezTo>
                    <a:pt x="205" y="282"/>
                    <a:pt x="240" y="312"/>
                    <a:pt x="284" y="312"/>
                  </a:cubicBezTo>
                  <a:cubicBezTo>
                    <a:pt x="328" y="312"/>
                    <a:pt x="363" y="282"/>
                    <a:pt x="363" y="245"/>
                  </a:cubicBezTo>
                  <a:cubicBezTo>
                    <a:pt x="363" y="245"/>
                    <a:pt x="363" y="245"/>
                    <a:pt x="363" y="245"/>
                  </a:cubicBezTo>
                  <a:cubicBezTo>
                    <a:pt x="363" y="245"/>
                    <a:pt x="363" y="245"/>
                    <a:pt x="363" y="245"/>
                  </a:cubicBezTo>
                  <a:close/>
                  <a:moveTo>
                    <a:pt x="253" y="249"/>
                  </a:moveTo>
                  <a:cubicBezTo>
                    <a:pt x="247" y="249"/>
                    <a:pt x="247" y="249"/>
                    <a:pt x="247" y="249"/>
                  </a:cubicBezTo>
                  <a:cubicBezTo>
                    <a:pt x="244" y="249"/>
                    <a:pt x="241" y="246"/>
                    <a:pt x="241" y="243"/>
                  </a:cubicBezTo>
                  <a:cubicBezTo>
                    <a:pt x="241" y="241"/>
                    <a:pt x="243" y="239"/>
                    <a:pt x="245" y="238"/>
                  </a:cubicBezTo>
                  <a:cubicBezTo>
                    <a:pt x="243" y="238"/>
                    <a:pt x="241" y="236"/>
                    <a:pt x="241" y="233"/>
                  </a:cubicBezTo>
                  <a:cubicBezTo>
                    <a:pt x="241" y="230"/>
                    <a:pt x="244" y="228"/>
                    <a:pt x="247" y="228"/>
                  </a:cubicBezTo>
                  <a:cubicBezTo>
                    <a:pt x="253" y="228"/>
                    <a:pt x="253" y="228"/>
                    <a:pt x="253" y="228"/>
                  </a:cubicBezTo>
                  <a:cubicBezTo>
                    <a:pt x="256" y="220"/>
                    <a:pt x="263" y="215"/>
                    <a:pt x="267" y="213"/>
                  </a:cubicBezTo>
                  <a:cubicBezTo>
                    <a:pt x="275" y="209"/>
                    <a:pt x="284" y="209"/>
                    <a:pt x="287" y="209"/>
                  </a:cubicBezTo>
                  <a:cubicBezTo>
                    <a:pt x="292" y="209"/>
                    <a:pt x="308" y="209"/>
                    <a:pt x="317" y="224"/>
                  </a:cubicBezTo>
                  <a:cubicBezTo>
                    <a:pt x="318" y="225"/>
                    <a:pt x="318" y="226"/>
                    <a:pt x="318" y="228"/>
                  </a:cubicBezTo>
                  <a:cubicBezTo>
                    <a:pt x="317" y="229"/>
                    <a:pt x="316" y="231"/>
                    <a:pt x="315" y="231"/>
                  </a:cubicBezTo>
                  <a:cubicBezTo>
                    <a:pt x="312" y="233"/>
                    <a:pt x="308" y="232"/>
                    <a:pt x="306" y="229"/>
                  </a:cubicBezTo>
                  <a:cubicBezTo>
                    <a:pt x="301" y="220"/>
                    <a:pt x="291" y="220"/>
                    <a:pt x="287" y="220"/>
                  </a:cubicBezTo>
                  <a:cubicBezTo>
                    <a:pt x="277" y="220"/>
                    <a:pt x="270" y="223"/>
                    <a:pt x="267" y="228"/>
                  </a:cubicBezTo>
                  <a:cubicBezTo>
                    <a:pt x="297" y="228"/>
                    <a:pt x="297" y="228"/>
                    <a:pt x="297" y="228"/>
                  </a:cubicBezTo>
                  <a:cubicBezTo>
                    <a:pt x="301" y="228"/>
                    <a:pt x="303" y="230"/>
                    <a:pt x="303" y="233"/>
                  </a:cubicBezTo>
                  <a:cubicBezTo>
                    <a:pt x="303" y="237"/>
                    <a:pt x="301" y="239"/>
                    <a:pt x="297" y="239"/>
                  </a:cubicBezTo>
                  <a:cubicBezTo>
                    <a:pt x="297" y="239"/>
                    <a:pt x="297" y="239"/>
                    <a:pt x="297" y="239"/>
                  </a:cubicBezTo>
                  <a:cubicBezTo>
                    <a:pt x="298" y="240"/>
                    <a:pt x="299" y="242"/>
                    <a:pt x="299" y="243"/>
                  </a:cubicBezTo>
                  <a:cubicBezTo>
                    <a:pt x="299" y="246"/>
                    <a:pt x="297" y="249"/>
                    <a:pt x="293" y="249"/>
                  </a:cubicBezTo>
                  <a:cubicBezTo>
                    <a:pt x="266" y="249"/>
                    <a:pt x="266" y="249"/>
                    <a:pt x="266" y="249"/>
                  </a:cubicBezTo>
                  <a:cubicBezTo>
                    <a:pt x="269" y="255"/>
                    <a:pt x="276" y="258"/>
                    <a:pt x="287" y="258"/>
                  </a:cubicBezTo>
                  <a:cubicBezTo>
                    <a:pt x="291" y="258"/>
                    <a:pt x="300" y="258"/>
                    <a:pt x="306" y="249"/>
                  </a:cubicBezTo>
                  <a:cubicBezTo>
                    <a:pt x="308" y="247"/>
                    <a:pt x="312" y="246"/>
                    <a:pt x="315" y="247"/>
                  </a:cubicBezTo>
                  <a:cubicBezTo>
                    <a:pt x="316" y="248"/>
                    <a:pt x="317" y="249"/>
                    <a:pt x="318" y="251"/>
                  </a:cubicBezTo>
                  <a:cubicBezTo>
                    <a:pt x="318" y="252"/>
                    <a:pt x="318" y="254"/>
                    <a:pt x="317" y="255"/>
                  </a:cubicBezTo>
                  <a:cubicBezTo>
                    <a:pt x="307" y="269"/>
                    <a:pt x="292" y="269"/>
                    <a:pt x="287" y="269"/>
                  </a:cubicBezTo>
                  <a:cubicBezTo>
                    <a:pt x="284" y="269"/>
                    <a:pt x="275" y="269"/>
                    <a:pt x="267" y="265"/>
                  </a:cubicBezTo>
                  <a:cubicBezTo>
                    <a:pt x="262" y="263"/>
                    <a:pt x="256" y="258"/>
                    <a:pt x="253" y="249"/>
                  </a:cubicBezTo>
                  <a:close/>
                  <a:moveTo>
                    <a:pt x="337" y="286"/>
                  </a:moveTo>
                  <a:cubicBezTo>
                    <a:pt x="323" y="298"/>
                    <a:pt x="304" y="304"/>
                    <a:pt x="284" y="304"/>
                  </a:cubicBezTo>
                  <a:cubicBezTo>
                    <a:pt x="280" y="304"/>
                    <a:pt x="277" y="301"/>
                    <a:pt x="277" y="298"/>
                  </a:cubicBezTo>
                  <a:cubicBezTo>
                    <a:pt x="277" y="294"/>
                    <a:pt x="280" y="291"/>
                    <a:pt x="284" y="291"/>
                  </a:cubicBezTo>
                  <a:cubicBezTo>
                    <a:pt x="301" y="291"/>
                    <a:pt x="317" y="285"/>
                    <a:pt x="329" y="275"/>
                  </a:cubicBezTo>
                  <a:cubicBezTo>
                    <a:pt x="331" y="273"/>
                    <a:pt x="336" y="273"/>
                    <a:pt x="338" y="276"/>
                  </a:cubicBezTo>
                  <a:cubicBezTo>
                    <a:pt x="340" y="279"/>
                    <a:pt x="340" y="283"/>
                    <a:pt x="337" y="2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 23"/>
          <p:cNvGrpSpPr/>
          <p:nvPr/>
        </p:nvGrpSpPr>
        <p:grpSpPr>
          <a:xfrm>
            <a:off x="3492947" y="2438400"/>
            <a:ext cx="2490951" cy="3426373"/>
            <a:chOff x="3472969" y="1524000"/>
            <a:chExt cx="2490951" cy="3426373"/>
          </a:xfrm>
        </p:grpSpPr>
        <p:sp>
          <p:nvSpPr>
            <p:cNvPr id="25" name="圆角矩形 24"/>
            <p:cNvSpPr/>
            <p:nvPr/>
          </p:nvSpPr>
          <p:spPr>
            <a:xfrm>
              <a:off x="3472969" y="1524000"/>
              <a:ext cx="2490951" cy="3426373"/>
            </a:xfrm>
            <a:prstGeom prst="roundRect">
              <a:avLst>
                <a:gd name="adj" fmla="val 258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3472969" y="2161454"/>
              <a:ext cx="2490951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3702781" y="1594302"/>
              <a:ext cx="203132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点击此处添加标题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3522539" y="4399115"/>
              <a:ext cx="2391810" cy="492382"/>
            </a:xfrm>
            <a:prstGeom prst="roundRect">
              <a:avLst>
                <a:gd name="adj" fmla="val 258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b="1" dirty="0">
                  <a:solidFill>
                    <a:schemeClr val="accent2"/>
                  </a:solidFill>
                </a:rPr>
                <a:t>TITLE</a:t>
              </a:r>
              <a:r>
                <a:rPr kumimoji="1" lang="zh-CN" altLang="en-US" b="1" dirty="0">
                  <a:solidFill>
                    <a:schemeClr val="accent2"/>
                  </a:solidFill>
                </a:rPr>
                <a:t> </a:t>
              </a:r>
              <a:r>
                <a:rPr kumimoji="1" lang="en-US" altLang="zh-CN" b="1" dirty="0">
                  <a:solidFill>
                    <a:schemeClr val="accent2"/>
                  </a:solidFill>
                </a:rPr>
                <a:t>HERE</a:t>
              </a:r>
              <a:endParaRPr kumimoji="1" lang="zh-CN" alt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29" name="文本框 8"/>
            <p:cNvSpPr txBox="1"/>
            <p:nvPr/>
          </p:nvSpPr>
          <p:spPr>
            <a:xfrm>
              <a:off x="3614157" y="2525227"/>
              <a:ext cx="2208574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标题数字等都可以通过点击和重新输入进行更改，顶部“开始”面板中可以对字体、字号、颜色、行距等进行修改。建议正文字号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10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倍行距。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30" name="组 29"/>
          <p:cNvGrpSpPr/>
          <p:nvPr/>
        </p:nvGrpSpPr>
        <p:grpSpPr>
          <a:xfrm>
            <a:off x="6238685" y="2435555"/>
            <a:ext cx="2490951" cy="3426373"/>
            <a:chOff x="3472969" y="1524000"/>
            <a:chExt cx="2490951" cy="3426373"/>
          </a:xfrm>
        </p:grpSpPr>
        <p:sp>
          <p:nvSpPr>
            <p:cNvPr id="31" name="圆角矩形 30"/>
            <p:cNvSpPr/>
            <p:nvPr/>
          </p:nvSpPr>
          <p:spPr>
            <a:xfrm>
              <a:off x="3472969" y="1524000"/>
              <a:ext cx="2490951" cy="3426373"/>
            </a:xfrm>
            <a:prstGeom prst="roundRect">
              <a:avLst>
                <a:gd name="adj" fmla="val 258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3472969" y="2161454"/>
              <a:ext cx="2490951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3702781" y="1594302"/>
              <a:ext cx="203132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点击此处添加标题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3522539" y="4399115"/>
              <a:ext cx="2391810" cy="492382"/>
            </a:xfrm>
            <a:prstGeom prst="roundRect">
              <a:avLst>
                <a:gd name="adj" fmla="val 258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b="1" dirty="0">
                  <a:solidFill>
                    <a:schemeClr val="accent3"/>
                  </a:solidFill>
                </a:rPr>
                <a:t>TITLE</a:t>
              </a:r>
              <a:r>
                <a:rPr kumimoji="1" lang="zh-CN" altLang="en-US" b="1" dirty="0">
                  <a:solidFill>
                    <a:schemeClr val="accent3"/>
                  </a:solidFill>
                </a:rPr>
                <a:t> </a:t>
              </a:r>
              <a:r>
                <a:rPr kumimoji="1" lang="en-US" altLang="zh-CN" b="1" dirty="0">
                  <a:solidFill>
                    <a:schemeClr val="accent3"/>
                  </a:solidFill>
                </a:rPr>
                <a:t>HERE</a:t>
              </a:r>
              <a:endParaRPr kumimoji="1" lang="zh-CN" altLang="en-US" b="1" dirty="0">
                <a:solidFill>
                  <a:schemeClr val="accent3"/>
                </a:solidFill>
              </a:endParaRPr>
            </a:p>
          </p:txBody>
        </p:sp>
        <p:sp>
          <p:nvSpPr>
            <p:cNvPr id="35" name="文本框 8"/>
            <p:cNvSpPr txBox="1"/>
            <p:nvPr/>
          </p:nvSpPr>
          <p:spPr>
            <a:xfrm>
              <a:off x="3614157" y="2525227"/>
              <a:ext cx="2208574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标题数字等都可以通过点击和重新输入进行更改，顶部“开始”面板中可以对字体、字号、颜色、行距等进行修改。建议正文字号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10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倍行距。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36" name="组 35"/>
          <p:cNvGrpSpPr/>
          <p:nvPr/>
        </p:nvGrpSpPr>
        <p:grpSpPr>
          <a:xfrm>
            <a:off x="8984423" y="2435554"/>
            <a:ext cx="2490951" cy="3426373"/>
            <a:chOff x="3472969" y="1524000"/>
            <a:chExt cx="2490951" cy="3426373"/>
          </a:xfrm>
        </p:grpSpPr>
        <p:sp>
          <p:nvSpPr>
            <p:cNvPr id="37" name="圆角矩形 36"/>
            <p:cNvSpPr/>
            <p:nvPr/>
          </p:nvSpPr>
          <p:spPr>
            <a:xfrm>
              <a:off x="3472969" y="1524000"/>
              <a:ext cx="2490951" cy="3426373"/>
            </a:xfrm>
            <a:prstGeom prst="roundRect">
              <a:avLst>
                <a:gd name="adj" fmla="val 258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3472969" y="2161454"/>
              <a:ext cx="2490951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3702781" y="1594302"/>
              <a:ext cx="203132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点击此处添加标题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3522539" y="4399115"/>
              <a:ext cx="2391810" cy="492382"/>
            </a:xfrm>
            <a:prstGeom prst="roundRect">
              <a:avLst>
                <a:gd name="adj" fmla="val 258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b="1" dirty="0">
                  <a:solidFill>
                    <a:schemeClr val="accent5"/>
                  </a:solidFill>
                </a:rPr>
                <a:t>TITLE</a:t>
              </a:r>
              <a:r>
                <a:rPr kumimoji="1" lang="zh-CN" altLang="en-US" b="1" dirty="0">
                  <a:solidFill>
                    <a:schemeClr val="accent5"/>
                  </a:solidFill>
                </a:rPr>
                <a:t> </a:t>
              </a:r>
              <a:r>
                <a:rPr kumimoji="1" lang="en-US" altLang="zh-CN" b="1" dirty="0">
                  <a:solidFill>
                    <a:schemeClr val="accent5"/>
                  </a:solidFill>
                </a:rPr>
                <a:t>HERE</a:t>
              </a:r>
              <a:endParaRPr kumimoji="1" lang="zh-CN" altLang="en-US" b="1" dirty="0">
                <a:solidFill>
                  <a:schemeClr val="accent5"/>
                </a:solidFill>
              </a:endParaRPr>
            </a:p>
          </p:txBody>
        </p:sp>
        <p:sp>
          <p:nvSpPr>
            <p:cNvPr id="41" name="文本框 8"/>
            <p:cNvSpPr txBox="1"/>
            <p:nvPr/>
          </p:nvSpPr>
          <p:spPr>
            <a:xfrm>
              <a:off x="3614157" y="2525227"/>
              <a:ext cx="2208574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标题数字等都可以通过点击和重新输入进行更改，顶部“开始”面板中可以对字体、字号、颜色、行距等进行修改。建议正文字号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10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倍行距。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" y="-26670"/>
            <a:ext cx="12214225" cy="68814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61023" y="1830665"/>
            <a:ext cx="648446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kumimoji="1" lang="en-US" altLang="zh-CN" sz="8800" b="1" dirty="0">
                <a:solidFill>
                  <a:srgbClr val="D08B00"/>
                </a:solidFill>
                <a:effectLst>
                  <a:innerShdw blurRad="63500" dist="63500" dir="16200000">
                    <a:prstClr val="black">
                      <a:alpha val="20000"/>
                    </a:prstClr>
                  </a:innerShdw>
                </a:effectLst>
                <a:latin typeface="+mj-lt"/>
                <a:ea typeface="微软雅黑" panose="020B0503020204020204" charset="-122"/>
                <a:cs typeface="微软雅黑" panose="020B0503020204020204" charset="-122"/>
              </a:rPr>
              <a:t>THANK</a:t>
            </a:r>
            <a:r>
              <a:rPr kumimoji="1" lang="zh-CN" altLang="en-US" sz="8800" b="1" dirty="0">
                <a:solidFill>
                  <a:srgbClr val="D08B00"/>
                </a:solidFill>
                <a:effectLst>
                  <a:innerShdw blurRad="63500" dist="63500" dir="16200000">
                    <a:prstClr val="black">
                      <a:alpha val="20000"/>
                    </a:prstClr>
                  </a:innerShdw>
                </a:effectLst>
                <a:latin typeface="+mj-lt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8800" b="1" dirty="0">
                <a:solidFill>
                  <a:srgbClr val="D08B00"/>
                </a:solidFill>
                <a:effectLst>
                  <a:innerShdw blurRad="63500" dist="63500" dir="16200000">
                    <a:prstClr val="black">
                      <a:alpha val="20000"/>
                    </a:prstClr>
                  </a:innerShdw>
                </a:effectLst>
                <a:latin typeface="+mj-lt"/>
                <a:ea typeface="微软雅黑" panose="020B0503020204020204" charset="-122"/>
                <a:cs typeface="微软雅黑" panose="020B0503020204020204" charset="-122"/>
              </a:rPr>
              <a:t>YOU</a:t>
            </a:r>
            <a:endParaRPr kumimoji="1" lang="en-US" altLang="zh-CN" sz="8800" b="1" dirty="0">
              <a:solidFill>
                <a:srgbClr val="D08B00"/>
              </a:solidFill>
              <a:effectLst>
                <a:innerShdw blurRad="63500" dist="63500" dir="16200000">
                  <a:prstClr val="black">
                    <a:alpha val="20000"/>
                  </a:prstClr>
                </a:innerShdw>
              </a:effectLst>
              <a:latin typeface="+mj-lt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25929" y="3162518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kumimoji="1" lang="zh-CN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感谢聆听</a:t>
            </a:r>
            <a:endParaRPr kumimoji="1" lang="zh-CN" alt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93169" y="4019520"/>
            <a:ext cx="4620176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kumimoji="1" lang="en-US" altLang="zh-CN" sz="3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HAVE</a:t>
            </a:r>
            <a:r>
              <a:rPr kumimoji="1" lang="zh-CN" altLang="en-US" sz="3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3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kumimoji="1" lang="zh-CN" altLang="en-US" sz="3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3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NICE</a:t>
            </a:r>
            <a:r>
              <a:rPr kumimoji="1" lang="zh-CN" altLang="en-US" sz="3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3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DAY!</a:t>
            </a:r>
            <a:endParaRPr kumimoji="1" lang="en-US" altLang="zh-CN" sz="39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824426" y="742833"/>
            <a:ext cx="63145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9600" b="1" dirty="0">
                <a:solidFill>
                  <a:srgbClr val="D08B00"/>
                </a:solidFill>
                <a:effectLst>
                  <a:innerShdw blurRad="63500" dist="63500" dir="16200000">
                    <a:prstClr val="black">
                      <a:alpha val="20000"/>
                    </a:prstClr>
                  </a:innerShdw>
                </a:effectLst>
                <a:latin typeface="+mj-lt"/>
                <a:ea typeface="微软雅黑" panose="020B0503020204020204" charset="-122"/>
                <a:cs typeface="微软雅黑" panose="020B0503020204020204" charset="-122"/>
              </a:rPr>
              <a:t>CONTENTS</a:t>
            </a:r>
            <a:endParaRPr kumimoji="1" lang="en-US" altLang="zh-CN" sz="9600" b="1" dirty="0">
              <a:solidFill>
                <a:srgbClr val="D08B00"/>
              </a:solidFill>
              <a:effectLst>
                <a:innerShdw blurRad="63500" dist="63500" dir="16200000">
                  <a:prstClr val="black">
                    <a:alpha val="20000"/>
                  </a:prstClr>
                </a:innerShdw>
              </a:effectLst>
              <a:latin typeface="+mj-lt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3" name="组 22"/>
          <p:cNvGrpSpPr/>
          <p:nvPr/>
        </p:nvGrpSpPr>
        <p:grpSpPr>
          <a:xfrm>
            <a:off x="3948252" y="2582310"/>
            <a:ext cx="4294523" cy="707886"/>
            <a:chOff x="4062552" y="2474360"/>
            <a:chExt cx="4294523" cy="707886"/>
          </a:xfrm>
        </p:grpSpPr>
        <p:sp>
          <p:nvSpPr>
            <p:cNvPr id="4" name="矩形 3"/>
            <p:cNvSpPr/>
            <p:nvPr/>
          </p:nvSpPr>
          <p:spPr>
            <a:xfrm>
              <a:off x="4062552" y="2665393"/>
              <a:ext cx="325821" cy="3258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127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D08B00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509714" y="2474360"/>
              <a:ext cx="12618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4000" b="1" dirty="0">
                  <a:solidFill>
                    <a:srgbClr val="D08B00"/>
                  </a:solidFill>
                  <a:effectLst>
                    <a:innerShdw blurRad="63500" dist="63500" dir="16200000">
                      <a:prstClr val="black">
                        <a:alpha val="20000"/>
                      </a:prstClr>
                    </a:innerShdw>
                  </a:effectLst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ONE</a:t>
              </a:r>
              <a:endParaRPr kumimoji="1" lang="en-US" altLang="zh-CN" sz="4000" b="1" dirty="0">
                <a:solidFill>
                  <a:srgbClr val="D08B00"/>
                </a:solidFill>
                <a:effectLst>
                  <a:innerShdw blurRad="63500" dist="63500" dir="16200000">
                    <a:prstClr val="black">
                      <a:alpha val="20000"/>
                    </a:prstClr>
                  </a:innerShdw>
                </a:effectLst>
                <a:latin typeface="+mj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120565" y="2474360"/>
              <a:ext cx="2236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4000" b="1" dirty="0">
                  <a:solidFill>
                    <a:srgbClr val="D08B00"/>
                  </a:solidFill>
                  <a:effectLst>
                    <a:innerShdw blurRad="63500" dist="63500" dir="16200000">
                      <a:prstClr val="black">
                        <a:alpha val="20000"/>
                      </a:prstClr>
                    </a:inn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工作回顾</a:t>
              </a:r>
              <a:endParaRPr kumimoji="1" lang="zh-CN" altLang="en-US" sz="4000" b="1" dirty="0">
                <a:solidFill>
                  <a:srgbClr val="D08B00"/>
                </a:solidFill>
                <a:effectLst>
                  <a:innerShdw blurRad="63500" dist="63500" dir="16200000">
                    <a:prstClr val="black">
                      <a:alpha val="2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2" name="组 21"/>
          <p:cNvGrpSpPr/>
          <p:nvPr/>
        </p:nvGrpSpPr>
        <p:grpSpPr>
          <a:xfrm>
            <a:off x="3948251" y="3461026"/>
            <a:ext cx="4294523" cy="707886"/>
            <a:chOff x="4062551" y="3182246"/>
            <a:chExt cx="4294523" cy="707886"/>
          </a:xfrm>
        </p:grpSpPr>
        <p:sp>
          <p:nvSpPr>
            <p:cNvPr id="9" name="矩形 8"/>
            <p:cNvSpPr/>
            <p:nvPr/>
          </p:nvSpPr>
          <p:spPr>
            <a:xfrm>
              <a:off x="4062551" y="3373279"/>
              <a:ext cx="325821" cy="3258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127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D08B00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509713" y="3182246"/>
              <a:ext cx="129234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4000" b="1" dirty="0">
                  <a:solidFill>
                    <a:srgbClr val="D08B00"/>
                  </a:solidFill>
                  <a:effectLst>
                    <a:innerShdw blurRad="63500" dist="63500" dir="16200000">
                      <a:prstClr val="black">
                        <a:alpha val="20000"/>
                      </a:prstClr>
                    </a:innerShdw>
                  </a:effectLst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TWO</a:t>
              </a:r>
              <a:endParaRPr kumimoji="1" lang="en-US" altLang="zh-CN" sz="4000" b="1" dirty="0">
                <a:solidFill>
                  <a:srgbClr val="D08B00"/>
                </a:solidFill>
                <a:effectLst>
                  <a:innerShdw blurRad="63500" dist="63500" dir="16200000">
                    <a:prstClr val="black">
                      <a:alpha val="20000"/>
                    </a:prstClr>
                  </a:innerShdw>
                </a:effectLst>
                <a:latin typeface="+mj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120564" y="3182246"/>
              <a:ext cx="2236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4000" b="1" dirty="0">
                  <a:solidFill>
                    <a:srgbClr val="D08B00"/>
                  </a:solidFill>
                  <a:effectLst>
                    <a:innerShdw blurRad="63500" dist="63500" dir="16200000">
                      <a:prstClr val="black">
                        <a:alpha val="20000"/>
                      </a:prstClr>
                    </a:inn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心得体会</a:t>
              </a:r>
              <a:endParaRPr kumimoji="1" lang="zh-CN" altLang="en-US" sz="4000" b="1" dirty="0">
                <a:solidFill>
                  <a:srgbClr val="D08B00"/>
                </a:solidFill>
                <a:effectLst>
                  <a:innerShdw blurRad="63500" dist="63500" dir="16200000">
                    <a:prstClr val="black">
                      <a:alpha val="2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1" name="组 20"/>
          <p:cNvGrpSpPr/>
          <p:nvPr/>
        </p:nvGrpSpPr>
        <p:grpSpPr>
          <a:xfrm>
            <a:off x="3948252" y="4339742"/>
            <a:ext cx="4294523" cy="707886"/>
            <a:chOff x="4062552" y="4402622"/>
            <a:chExt cx="4294523" cy="707886"/>
          </a:xfrm>
        </p:grpSpPr>
        <p:sp>
          <p:nvSpPr>
            <p:cNvPr id="13" name="矩形 12"/>
            <p:cNvSpPr/>
            <p:nvPr/>
          </p:nvSpPr>
          <p:spPr>
            <a:xfrm>
              <a:off x="4062552" y="4593655"/>
              <a:ext cx="325821" cy="3258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127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D08B00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509714" y="4402622"/>
              <a:ext cx="157927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4000" b="1" dirty="0">
                  <a:solidFill>
                    <a:srgbClr val="D08B00"/>
                  </a:solidFill>
                  <a:effectLst>
                    <a:innerShdw blurRad="63500" dist="63500" dir="16200000">
                      <a:prstClr val="black">
                        <a:alpha val="20000"/>
                      </a:prstClr>
                    </a:innerShdw>
                  </a:effectLst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THREE</a:t>
              </a:r>
              <a:endParaRPr kumimoji="1" lang="en-US" altLang="zh-CN" sz="4000" b="1" dirty="0">
                <a:solidFill>
                  <a:srgbClr val="D08B00"/>
                </a:solidFill>
                <a:effectLst>
                  <a:innerShdw blurRad="63500" dist="63500" dir="16200000">
                    <a:prstClr val="black">
                      <a:alpha val="20000"/>
                    </a:prstClr>
                  </a:innerShdw>
                </a:effectLst>
                <a:latin typeface="+mj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120565" y="4402622"/>
              <a:ext cx="2236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4000" b="1" dirty="0">
                  <a:solidFill>
                    <a:srgbClr val="D08B00"/>
                  </a:solidFill>
                  <a:effectLst>
                    <a:innerShdw blurRad="63500" dist="63500" dir="16200000">
                      <a:prstClr val="black">
                        <a:alpha val="20000"/>
                      </a:prstClr>
                    </a:inn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经验教训</a:t>
              </a:r>
              <a:endParaRPr kumimoji="1" lang="zh-CN" altLang="en-US" sz="4000" b="1" dirty="0">
                <a:solidFill>
                  <a:srgbClr val="D08B00"/>
                </a:solidFill>
                <a:effectLst>
                  <a:innerShdw blurRad="63500" dist="63500" dir="16200000">
                    <a:prstClr val="black">
                      <a:alpha val="2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0" name="组 19"/>
          <p:cNvGrpSpPr/>
          <p:nvPr/>
        </p:nvGrpSpPr>
        <p:grpSpPr>
          <a:xfrm>
            <a:off x="3948251" y="5208933"/>
            <a:ext cx="4294523" cy="707886"/>
            <a:chOff x="4062551" y="5110508"/>
            <a:chExt cx="4294523" cy="707886"/>
          </a:xfrm>
        </p:grpSpPr>
        <p:sp>
          <p:nvSpPr>
            <p:cNvPr id="17" name="矩形 16"/>
            <p:cNvSpPr/>
            <p:nvPr/>
          </p:nvSpPr>
          <p:spPr>
            <a:xfrm>
              <a:off x="4062551" y="5301541"/>
              <a:ext cx="325821" cy="3258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127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D08B00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509713" y="5110508"/>
              <a:ext cx="1489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4000" b="1" dirty="0">
                  <a:solidFill>
                    <a:srgbClr val="D08B00"/>
                  </a:solidFill>
                  <a:effectLst>
                    <a:innerShdw blurRad="63500" dist="63500" dir="16200000">
                      <a:prstClr val="black">
                        <a:alpha val="20000"/>
                      </a:prstClr>
                    </a:innerShdw>
                  </a:effectLst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FOUR</a:t>
              </a:r>
              <a:endParaRPr kumimoji="1" lang="en-US" altLang="zh-CN" sz="4000" b="1" dirty="0">
                <a:solidFill>
                  <a:srgbClr val="D08B00"/>
                </a:solidFill>
                <a:effectLst>
                  <a:innerShdw blurRad="63500" dist="63500" dir="16200000">
                    <a:prstClr val="black">
                      <a:alpha val="20000"/>
                    </a:prstClr>
                  </a:innerShdw>
                </a:effectLst>
                <a:latin typeface="+mj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120564" y="5110508"/>
              <a:ext cx="2236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4000" b="1" dirty="0">
                  <a:solidFill>
                    <a:srgbClr val="D08B00"/>
                  </a:solidFill>
                  <a:effectLst>
                    <a:innerShdw blurRad="63500" dist="63500" dir="16200000">
                      <a:prstClr val="black">
                        <a:alpha val="20000"/>
                      </a:prstClr>
                    </a:inn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新年计划</a:t>
              </a:r>
              <a:endParaRPr kumimoji="1" lang="zh-CN" altLang="en-US" sz="4000" b="1" dirty="0">
                <a:solidFill>
                  <a:srgbClr val="D08B00"/>
                </a:solidFill>
                <a:effectLst>
                  <a:innerShdw blurRad="63500" dist="63500" dir="16200000">
                    <a:prstClr val="black">
                      <a:alpha val="2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263" y="1037804"/>
            <a:ext cx="980580" cy="980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090" y="-35304"/>
            <a:ext cx="12179342" cy="689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2203" y="2587208"/>
            <a:ext cx="12188229" cy="12372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468" y="1400699"/>
            <a:ext cx="2504431" cy="7618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1012" y="4134306"/>
            <a:ext cx="379949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277110" y="2062480"/>
            <a:ext cx="7070090" cy="2595880"/>
            <a:chOff x="3663" y="3356"/>
            <a:chExt cx="11134" cy="4088"/>
          </a:xfrm>
        </p:grpSpPr>
        <p:grpSp>
          <p:nvGrpSpPr>
            <p:cNvPr id="7" name="组合 6"/>
            <p:cNvGrpSpPr/>
            <p:nvPr/>
          </p:nvGrpSpPr>
          <p:grpSpPr>
            <a:xfrm>
              <a:off x="8309" y="4013"/>
              <a:ext cx="6488" cy="2774"/>
              <a:chOff x="6293" y="2761"/>
              <a:chExt cx="4444" cy="1900"/>
            </a:xfrm>
          </p:grpSpPr>
          <p:sp>
            <p:nvSpPr>
              <p:cNvPr id="3" name="文本框 2"/>
              <p:cNvSpPr txBox="1"/>
              <p:nvPr/>
            </p:nvSpPr>
            <p:spPr>
              <a:xfrm>
                <a:off x="6685" y="4032"/>
                <a:ext cx="3330" cy="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kumimoji="1" lang="en-US" altLang="zh-CN" sz="3200">
                    <a:solidFill>
                      <a:srgbClr val="D08B00"/>
                    </a:solidFill>
                    <a:effectLst>
                      <a:innerShdw blurRad="63500" dist="63500" dir="16200000">
                        <a:prstClr val="black">
                          <a:alpha val="20000"/>
                        </a:prstClr>
                      </a:innerShdw>
                    </a:effectLst>
                    <a:latin typeface="+mj-lt"/>
                    <a:ea typeface="微软雅黑" panose="020B0503020204020204" charset="-122"/>
                    <a:cs typeface="微软雅黑" panose="020B0503020204020204" charset="-122"/>
                  </a:rPr>
                  <a:t>PART ONE</a:t>
                </a:r>
                <a:endParaRPr kumimoji="1" lang="en-US" altLang="zh-CN" sz="3200" dirty="0">
                  <a:solidFill>
                    <a:srgbClr val="D08B00"/>
                  </a:solidFill>
                  <a:effectLst>
                    <a:innerShdw blurRad="63500" dist="63500" dir="16200000">
                      <a:prstClr val="black">
                        <a:alpha val="20000"/>
                      </a:prstClr>
                    </a:innerShdw>
                  </a:effectLst>
                  <a:latin typeface="+mj-lt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60" name="矩形 39"/>
              <p:cNvSpPr>
                <a:spLocks noChangeArrowheads="1"/>
              </p:cNvSpPr>
              <p:nvPr/>
            </p:nvSpPr>
            <p:spPr bwMode="auto">
              <a:xfrm>
                <a:off x="6293" y="2761"/>
                <a:ext cx="4444" cy="1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750"/>
                  </a:spcBef>
                </a:pPr>
                <a:r>
                  <a:rPr lang="en-US" altLang="zh-CN" sz="4400" b="1" dirty="0" smtClean="0">
                    <a:solidFill>
                      <a:srgbClr val="D08B00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【 </a:t>
                </a:r>
                <a:r>
                  <a:rPr lang="zh-CN" altLang="en-US" sz="4400" b="1" dirty="0" smtClean="0">
                    <a:solidFill>
                      <a:srgbClr val="D08B00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工作回顾 </a:t>
                </a:r>
                <a:r>
                  <a:rPr lang="en-US" altLang="zh-CN" sz="4400" b="1" dirty="0" smtClean="0">
                    <a:solidFill>
                      <a:srgbClr val="D08B00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】</a:t>
                </a:r>
                <a:endParaRPr lang="en-US" altLang="zh-CN" sz="4400" b="1" dirty="0" smtClean="0">
                  <a:solidFill>
                    <a:srgbClr val="D08B00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3663" y="3356"/>
              <a:ext cx="4081" cy="4089"/>
              <a:chOff x="2050520" y="1494216"/>
              <a:chExt cx="1747310" cy="1750843"/>
            </a:xfrm>
          </p:grpSpPr>
          <p:grpSp>
            <p:nvGrpSpPr>
              <p:cNvPr id="54" name="Group 40"/>
              <p:cNvGrpSpPr/>
              <p:nvPr/>
            </p:nvGrpSpPr>
            <p:grpSpPr>
              <a:xfrm>
                <a:off x="2050520" y="1494216"/>
                <a:ext cx="1747310" cy="1750843"/>
                <a:chOff x="3692576" y="1742634"/>
                <a:chExt cx="2790379" cy="2796023"/>
              </a:xfrm>
            </p:grpSpPr>
            <p:grpSp>
              <p:nvGrpSpPr>
                <p:cNvPr id="56" name="组合 79"/>
                <p:cNvGrpSpPr/>
                <p:nvPr/>
              </p:nvGrpSpPr>
              <p:grpSpPr bwMode="auto">
                <a:xfrm>
                  <a:off x="3692576" y="1742634"/>
                  <a:ext cx="2790379" cy="2796023"/>
                  <a:chOff x="6379729" y="2488774"/>
                  <a:chExt cx="2513016" cy="2513016"/>
                </a:xfrm>
              </p:grpSpPr>
              <p:sp>
                <p:nvSpPr>
                  <p:cNvPr id="58" name="任意多边形 82"/>
                  <p:cNvSpPr/>
                  <p:nvPr/>
                </p:nvSpPr>
                <p:spPr>
                  <a:xfrm rot="3738964">
                    <a:off x="6379729" y="2488774"/>
                    <a:ext cx="2513016" cy="251301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7000">
                        <a:srgbClr val="FFFFFF"/>
                      </a:gs>
                      <a:gs pos="88000">
                        <a:srgbClr val="FFFFFF">
                          <a:lumMod val="72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outerShdw blurRad="127000" dist="63500" dir="7380000" sx="102000" sy="102000" algn="tr" rotWithShape="0">
                      <a:prstClr val="black">
                        <a:alpha val="39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kern="0">
                      <a:solidFill>
                        <a:srgbClr val="FFFFFF"/>
                      </a:solidFill>
                      <a:latin typeface="Arial" panose="020B0604020202020204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59" name="任意多边形 83"/>
                  <p:cNvSpPr/>
                  <p:nvPr/>
                </p:nvSpPr>
                <p:spPr>
                  <a:xfrm rot="16377237">
                    <a:off x="6409519" y="2506881"/>
                    <a:ext cx="2476803" cy="2476800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kern="0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57" name="椭圆 80"/>
                <p:cNvSpPr/>
                <p:nvPr/>
              </p:nvSpPr>
              <p:spPr bwMode="auto">
                <a:xfrm>
                  <a:off x="4101618" y="2137561"/>
                  <a:ext cx="2016471" cy="2020558"/>
                </a:xfrm>
                <a:prstGeom prst="ellipse">
                  <a:avLst/>
                </a:prstGeom>
                <a:solidFill>
                  <a:srgbClr val="D08B00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25400" dir="18660000">
                    <a:prstClr val="black">
                      <a:alpha val="35000"/>
                    </a:prstClr>
                  </a:innerShdw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23" name="KSO_Shape"/>
              <p:cNvSpPr/>
              <p:nvPr/>
            </p:nvSpPr>
            <p:spPr bwMode="auto">
              <a:xfrm>
                <a:off x="2506004" y="2087000"/>
                <a:ext cx="836342" cy="574285"/>
              </a:xfrm>
              <a:custGeom>
                <a:avLst/>
                <a:gdLst>
                  <a:gd name="T0" fmla="*/ 2147483646 w 112"/>
                  <a:gd name="T1" fmla="*/ 2147483646 h 77"/>
                  <a:gd name="T2" fmla="*/ 2147483646 w 112"/>
                  <a:gd name="T3" fmla="*/ 2147483646 h 77"/>
                  <a:gd name="T4" fmla="*/ 2147483646 w 112"/>
                  <a:gd name="T5" fmla="*/ 2147483646 h 77"/>
                  <a:gd name="T6" fmla="*/ 2147483646 w 112"/>
                  <a:gd name="T7" fmla="*/ 2147483646 h 77"/>
                  <a:gd name="T8" fmla="*/ 2147483646 w 112"/>
                  <a:gd name="T9" fmla="*/ 2147483646 h 77"/>
                  <a:gd name="T10" fmla="*/ 0 w 112"/>
                  <a:gd name="T11" fmla="*/ 2147483646 h 77"/>
                  <a:gd name="T12" fmla="*/ 2147483646 w 112"/>
                  <a:gd name="T13" fmla="*/ 2147483646 h 77"/>
                  <a:gd name="T14" fmla="*/ 2147483646 w 112"/>
                  <a:gd name="T15" fmla="*/ 2147483646 h 77"/>
                  <a:gd name="T16" fmla="*/ 2147483646 w 112"/>
                  <a:gd name="T17" fmla="*/ 2147483646 h 77"/>
                  <a:gd name="T18" fmla="*/ 2147483646 w 112"/>
                  <a:gd name="T19" fmla="*/ 2147483646 h 77"/>
                  <a:gd name="T20" fmla="*/ 2147483646 w 112"/>
                  <a:gd name="T21" fmla="*/ 2147483646 h 77"/>
                  <a:gd name="T22" fmla="*/ 2147483646 w 112"/>
                  <a:gd name="T23" fmla="*/ 2147483646 h 77"/>
                  <a:gd name="T24" fmla="*/ 2147483646 w 112"/>
                  <a:gd name="T25" fmla="*/ 2147483646 h 77"/>
                  <a:gd name="T26" fmla="*/ 2147483646 w 112"/>
                  <a:gd name="T27" fmla="*/ 2147483646 h 77"/>
                  <a:gd name="T28" fmla="*/ 2147483646 w 112"/>
                  <a:gd name="T29" fmla="*/ 2147483646 h 77"/>
                  <a:gd name="T30" fmla="*/ 2147483646 w 112"/>
                  <a:gd name="T31" fmla="*/ 2147483646 h 77"/>
                  <a:gd name="T32" fmla="*/ 2147483646 w 112"/>
                  <a:gd name="T33" fmla="*/ 2147483646 h 77"/>
                  <a:gd name="T34" fmla="*/ 2147483646 w 112"/>
                  <a:gd name="T35" fmla="*/ 2147483646 h 77"/>
                  <a:gd name="T36" fmla="*/ 2147483646 w 112"/>
                  <a:gd name="T37" fmla="*/ 2147483646 h 77"/>
                  <a:gd name="T38" fmla="*/ 2147483646 w 112"/>
                  <a:gd name="T39" fmla="*/ 2147483646 h 77"/>
                  <a:gd name="T40" fmla="*/ 2147483646 w 112"/>
                  <a:gd name="T41" fmla="*/ 2147483646 h 77"/>
                  <a:gd name="T42" fmla="*/ 2147483646 w 112"/>
                  <a:gd name="T43" fmla="*/ 2147483646 h 77"/>
                  <a:gd name="T44" fmla="*/ 2147483646 w 112"/>
                  <a:gd name="T45" fmla="*/ 2147483646 h 77"/>
                  <a:gd name="T46" fmla="*/ 2147483646 w 112"/>
                  <a:gd name="T47" fmla="*/ 2147483646 h 77"/>
                  <a:gd name="T48" fmla="*/ 2147483646 w 112"/>
                  <a:gd name="T49" fmla="*/ 2147483646 h 77"/>
                  <a:gd name="T50" fmla="*/ 2147483646 w 112"/>
                  <a:gd name="T51" fmla="*/ 2147483646 h 77"/>
                  <a:gd name="T52" fmla="*/ 2147483646 w 112"/>
                  <a:gd name="T53" fmla="*/ 2147483646 h 77"/>
                  <a:gd name="T54" fmla="*/ 2147483646 w 112"/>
                  <a:gd name="T55" fmla="*/ 2147483646 h 77"/>
                  <a:gd name="T56" fmla="*/ 2147483646 w 112"/>
                  <a:gd name="T57" fmla="*/ 2147483646 h 77"/>
                  <a:gd name="T58" fmla="*/ 2147483646 w 112"/>
                  <a:gd name="T59" fmla="*/ 2147483646 h 77"/>
                  <a:gd name="T60" fmla="*/ 2147483646 w 112"/>
                  <a:gd name="T61" fmla="*/ 2147483646 h 77"/>
                  <a:gd name="T62" fmla="*/ 2147483646 w 112"/>
                  <a:gd name="T63" fmla="*/ 2147483646 h 77"/>
                  <a:gd name="T64" fmla="*/ 2147483646 w 112"/>
                  <a:gd name="T65" fmla="*/ 2147483646 h 77"/>
                  <a:gd name="T66" fmla="*/ 2147483646 w 112"/>
                  <a:gd name="T67" fmla="*/ 2147483646 h 77"/>
                  <a:gd name="T68" fmla="*/ 2147483646 w 112"/>
                  <a:gd name="T69" fmla="*/ 2147483646 h 77"/>
                  <a:gd name="T70" fmla="*/ 2147483646 w 112"/>
                  <a:gd name="T71" fmla="*/ 2147483646 h 77"/>
                  <a:gd name="T72" fmla="*/ 2147483646 w 112"/>
                  <a:gd name="T73" fmla="*/ 2147483646 h 77"/>
                  <a:gd name="T74" fmla="*/ 2147483646 w 112"/>
                  <a:gd name="T75" fmla="*/ 2147483646 h 77"/>
                  <a:gd name="T76" fmla="*/ 2147483646 w 112"/>
                  <a:gd name="T77" fmla="*/ 2147483646 h 77"/>
                  <a:gd name="T78" fmla="*/ 2147483646 w 112"/>
                  <a:gd name="T79" fmla="*/ 2147483646 h 77"/>
                  <a:gd name="T80" fmla="*/ 2147483646 w 112"/>
                  <a:gd name="T81" fmla="*/ 2147483646 h 77"/>
                  <a:gd name="T82" fmla="*/ 2147483646 w 112"/>
                  <a:gd name="T83" fmla="*/ 2147483646 h 77"/>
                  <a:gd name="T84" fmla="*/ 2147483646 w 112"/>
                  <a:gd name="T85" fmla="*/ 2147483646 h 77"/>
                  <a:gd name="T86" fmla="*/ 2147483646 w 112"/>
                  <a:gd name="T87" fmla="*/ 2147483646 h 7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2" h="77">
                    <a:moveTo>
                      <a:pt x="56" y="0"/>
                    </a:moveTo>
                    <a:cubicBezTo>
                      <a:pt x="62" y="0"/>
                      <a:pt x="66" y="4"/>
                      <a:pt x="66" y="10"/>
                    </a:cubicBezTo>
                    <a:cubicBezTo>
                      <a:pt x="66" y="15"/>
                      <a:pt x="62" y="20"/>
                      <a:pt x="56" y="20"/>
                    </a:cubicBezTo>
                    <a:cubicBezTo>
                      <a:pt x="51" y="20"/>
                      <a:pt x="46" y="15"/>
                      <a:pt x="46" y="10"/>
                    </a:cubicBezTo>
                    <a:cubicBezTo>
                      <a:pt x="46" y="4"/>
                      <a:pt x="51" y="0"/>
                      <a:pt x="56" y="0"/>
                    </a:cubicBezTo>
                    <a:close/>
                    <a:moveTo>
                      <a:pt x="15" y="49"/>
                    </a:moveTo>
                    <a:cubicBezTo>
                      <a:pt x="15" y="66"/>
                      <a:pt x="15" y="66"/>
                      <a:pt x="15" y="66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1"/>
                      <a:pt x="1" y="29"/>
                      <a:pt x="4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30"/>
                      <a:pt x="13" y="30"/>
                      <a:pt x="13" y="31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5" y="49"/>
                      <a:pt x="15" y="49"/>
                      <a:pt x="15" y="49"/>
                    </a:cubicBezTo>
                    <a:close/>
                    <a:moveTo>
                      <a:pt x="10" y="15"/>
                    </a:moveTo>
                    <a:cubicBezTo>
                      <a:pt x="13" y="15"/>
                      <a:pt x="16" y="18"/>
                      <a:pt x="16" y="22"/>
                    </a:cubicBezTo>
                    <a:cubicBezTo>
                      <a:pt x="16" y="23"/>
                      <a:pt x="16" y="24"/>
                      <a:pt x="15" y="25"/>
                    </a:cubicBezTo>
                    <a:cubicBezTo>
                      <a:pt x="15" y="26"/>
                      <a:pt x="15" y="26"/>
                      <a:pt x="14" y="26"/>
                    </a:cubicBezTo>
                    <a:cubicBezTo>
                      <a:pt x="13" y="27"/>
                      <a:pt x="12" y="28"/>
                      <a:pt x="10" y="28"/>
                    </a:cubicBezTo>
                    <a:cubicBezTo>
                      <a:pt x="6" y="28"/>
                      <a:pt x="3" y="25"/>
                      <a:pt x="3" y="22"/>
                    </a:cubicBezTo>
                    <a:cubicBezTo>
                      <a:pt x="3" y="18"/>
                      <a:pt x="6" y="15"/>
                      <a:pt x="10" y="15"/>
                    </a:cubicBezTo>
                    <a:close/>
                    <a:moveTo>
                      <a:pt x="96" y="49"/>
                    </a:moveTo>
                    <a:cubicBezTo>
                      <a:pt x="96" y="66"/>
                      <a:pt x="96" y="66"/>
                      <a:pt x="96" y="66"/>
                    </a:cubicBezTo>
                    <a:cubicBezTo>
                      <a:pt x="101" y="66"/>
                      <a:pt x="101" y="66"/>
                      <a:pt x="101" y="66"/>
                    </a:cubicBezTo>
                    <a:cubicBezTo>
                      <a:pt x="101" y="52"/>
                      <a:pt x="101" y="52"/>
                      <a:pt x="101" y="52"/>
                    </a:cubicBezTo>
                    <a:cubicBezTo>
                      <a:pt x="102" y="52"/>
                      <a:pt x="102" y="52"/>
                      <a:pt x="102" y="52"/>
                    </a:cubicBezTo>
                    <a:cubicBezTo>
                      <a:pt x="102" y="66"/>
                      <a:pt x="102" y="66"/>
                      <a:pt x="102" y="66"/>
                    </a:cubicBezTo>
                    <a:cubicBezTo>
                      <a:pt x="107" y="66"/>
                      <a:pt x="107" y="66"/>
                      <a:pt x="107" y="66"/>
                    </a:cubicBezTo>
                    <a:cubicBezTo>
                      <a:pt x="107" y="49"/>
                      <a:pt x="107" y="49"/>
                      <a:pt x="107" y="49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12" y="46"/>
                      <a:pt x="112" y="46"/>
                      <a:pt x="112" y="46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2" y="31"/>
                      <a:pt x="110" y="29"/>
                      <a:pt x="107" y="29"/>
                    </a:cubicBezTo>
                    <a:cubicBezTo>
                      <a:pt x="98" y="29"/>
                      <a:pt x="98" y="29"/>
                      <a:pt x="98" y="29"/>
                    </a:cubicBezTo>
                    <a:cubicBezTo>
                      <a:pt x="98" y="30"/>
                      <a:pt x="98" y="30"/>
                      <a:pt x="98" y="31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96" y="49"/>
                      <a:pt x="96" y="49"/>
                      <a:pt x="96" y="49"/>
                    </a:cubicBezTo>
                    <a:close/>
                    <a:moveTo>
                      <a:pt x="101" y="15"/>
                    </a:moveTo>
                    <a:cubicBezTo>
                      <a:pt x="98" y="15"/>
                      <a:pt x="95" y="18"/>
                      <a:pt x="95" y="22"/>
                    </a:cubicBezTo>
                    <a:cubicBezTo>
                      <a:pt x="95" y="23"/>
                      <a:pt x="95" y="24"/>
                      <a:pt x="96" y="25"/>
                    </a:cubicBezTo>
                    <a:cubicBezTo>
                      <a:pt x="96" y="26"/>
                      <a:pt x="97" y="26"/>
                      <a:pt x="97" y="26"/>
                    </a:cubicBezTo>
                    <a:cubicBezTo>
                      <a:pt x="98" y="27"/>
                      <a:pt x="100" y="28"/>
                      <a:pt x="101" y="28"/>
                    </a:cubicBezTo>
                    <a:cubicBezTo>
                      <a:pt x="105" y="28"/>
                      <a:pt x="108" y="25"/>
                      <a:pt x="108" y="22"/>
                    </a:cubicBezTo>
                    <a:cubicBezTo>
                      <a:pt x="108" y="18"/>
                      <a:pt x="105" y="15"/>
                      <a:pt x="101" y="15"/>
                    </a:cubicBezTo>
                    <a:close/>
                    <a:moveTo>
                      <a:pt x="75" y="51"/>
                    </a:moveTo>
                    <a:cubicBezTo>
                      <a:pt x="75" y="72"/>
                      <a:pt x="75" y="72"/>
                      <a:pt x="75" y="72"/>
                    </a:cubicBezTo>
                    <a:cubicBezTo>
                      <a:pt x="80" y="72"/>
                      <a:pt x="80" y="72"/>
                      <a:pt x="80" y="72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2" y="54"/>
                      <a:pt x="82" y="54"/>
                      <a:pt x="82" y="54"/>
                    </a:cubicBezTo>
                    <a:cubicBezTo>
                      <a:pt x="82" y="72"/>
                      <a:pt x="82" y="72"/>
                      <a:pt x="82" y="72"/>
                    </a:cubicBezTo>
                    <a:cubicBezTo>
                      <a:pt x="87" y="72"/>
                      <a:pt x="87" y="72"/>
                      <a:pt x="87" y="72"/>
                    </a:cubicBezTo>
                    <a:cubicBezTo>
                      <a:pt x="87" y="51"/>
                      <a:pt x="87" y="51"/>
                      <a:pt x="87" y="51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7" y="36"/>
                      <a:pt x="87" y="36"/>
                      <a:pt x="87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94" y="47"/>
                      <a:pt x="94" y="47"/>
                      <a:pt x="94" y="47"/>
                    </a:cubicBezTo>
                    <a:cubicBezTo>
                      <a:pt x="94" y="31"/>
                      <a:pt x="94" y="31"/>
                      <a:pt x="94" y="31"/>
                    </a:cubicBezTo>
                    <a:cubicBezTo>
                      <a:pt x="94" y="28"/>
                      <a:pt x="91" y="26"/>
                      <a:pt x="88" y="26"/>
                    </a:cubicBezTo>
                    <a:cubicBezTo>
                      <a:pt x="77" y="26"/>
                      <a:pt x="77" y="26"/>
                      <a:pt x="77" y="26"/>
                    </a:cubicBezTo>
                    <a:cubicBezTo>
                      <a:pt x="77" y="27"/>
                      <a:pt x="77" y="28"/>
                      <a:pt x="77" y="28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5" y="51"/>
                      <a:pt x="75" y="51"/>
                      <a:pt x="75" y="51"/>
                    </a:cubicBezTo>
                    <a:close/>
                    <a:moveTo>
                      <a:pt x="65" y="47"/>
                    </a:move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4" y="50"/>
                      <a:pt x="64" y="50"/>
                      <a:pt x="64" y="50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57" y="77"/>
                      <a:pt x="57" y="77"/>
                      <a:pt x="57" y="77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55" y="77"/>
                      <a:pt x="55" y="77"/>
                      <a:pt x="55" y="77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48" y="50"/>
                      <a:pt x="48" y="50"/>
                      <a:pt x="48" y="50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7" y="47"/>
                      <a:pt x="47" y="47"/>
                      <a:pt x="47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4"/>
                      <a:pt x="44" y="21"/>
                      <a:pt x="47" y="21"/>
                    </a:cubicBezTo>
                    <a:cubicBezTo>
                      <a:pt x="66" y="21"/>
                      <a:pt x="46" y="21"/>
                      <a:pt x="65" y="21"/>
                    </a:cubicBezTo>
                    <a:cubicBezTo>
                      <a:pt x="69" y="21"/>
                      <a:pt x="71" y="24"/>
                      <a:pt x="71" y="27"/>
                    </a:cubicBezTo>
                    <a:cubicBezTo>
                      <a:pt x="71" y="47"/>
                      <a:pt x="71" y="47"/>
                      <a:pt x="71" y="47"/>
                    </a:cubicBezTo>
                    <a:cubicBezTo>
                      <a:pt x="70" y="47"/>
                      <a:pt x="68" y="47"/>
                      <a:pt x="65" y="47"/>
                    </a:cubicBezTo>
                    <a:close/>
                    <a:moveTo>
                      <a:pt x="37" y="51"/>
                    </a:moveTo>
                    <a:cubicBezTo>
                      <a:pt x="37" y="72"/>
                      <a:pt x="37" y="72"/>
                      <a:pt x="37" y="72"/>
                    </a:cubicBezTo>
                    <a:cubicBezTo>
                      <a:pt x="31" y="72"/>
                      <a:pt x="31" y="72"/>
                      <a:pt x="31" y="72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28"/>
                      <a:pt x="20" y="26"/>
                      <a:pt x="23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7"/>
                      <a:pt x="35" y="28"/>
                      <a:pt x="35" y="28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7" y="51"/>
                      <a:pt x="37" y="51"/>
                      <a:pt x="37" y="51"/>
                    </a:cubicBezTo>
                    <a:close/>
                    <a:moveTo>
                      <a:pt x="31" y="9"/>
                    </a:moveTo>
                    <a:cubicBezTo>
                      <a:pt x="35" y="9"/>
                      <a:pt x="39" y="12"/>
                      <a:pt x="39" y="17"/>
                    </a:cubicBezTo>
                    <a:cubicBezTo>
                      <a:pt x="39" y="19"/>
                      <a:pt x="38" y="20"/>
                      <a:pt x="37" y="22"/>
                    </a:cubicBezTo>
                    <a:cubicBezTo>
                      <a:pt x="37" y="22"/>
                      <a:pt x="37" y="22"/>
                      <a:pt x="37" y="23"/>
                    </a:cubicBezTo>
                    <a:cubicBezTo>
                      <a:pt x="35" y="24"/>
                      <a:pt x="33" y="25"/>
                      <a:pt x="31" y="25"/>
                    </a:cubicBezTo>
                    <a:cubicBezTo>
                      <a:pt x="26" y="25"/>
                      <a:pt x="22" y="21"/>
                      <a:pt x="22" y="17"/>
                    </a:cubicBezTo>
                    <a:cubicBezTo>
                      <a:pt x="22" y="12"/>
                      <a:pt x="26" y="9"/>
                      <a:pt x="31" y="9"/>
                    </a:cubicBezTo>
                    <a:close/>
                    <a:moveTo>
                      <a:pt x="81" y="9"/>
                    </a:moveTo>
                    <a:cubicBezTo>
                      <a:pt x="76" y="9"/>
                      <a:pt x="73" y="12"/>
                      <a:pt x="73" y="17"/>
                    </a:cubicBezTo>
                    <a:cubicBezTo>
                      <a:pt x="73" y="19"/>
                      <a:pt x="73" y="20"/>
                      <a:pt x="74" y="22"/>
                    </a:cubicBezTo>
                    <a:cubicBezTo>
                      <a:pt x="75" y="22"/>
                      <a:pt x="75" y="22"/>
                      <a:pt x="75" y="23"/>
                    </a:cubicBezTo>
                    <a:cubicBezTo>
                      <a:pt x="77" y="24"/>
                      <a:pt x="79" y="25"/>
                      <a:pt x="81" y="25"/>
                    </a:cubicBezTo>
                    <a:cubicBezTo>
                      <a:pt x="85" y="25"/>
                      <a:pt x="89" y="21"/>
                      <a:pt x="89" y="17"/>
                    </a:cubicBezTo>
                    <a:cubicBezTo>
                      <a:pt x="89" y="12"/>
                      <a:pt x="85" y="9"/>
                      <a:pt x="81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 dirty="0">
                  <a:solidFill>
                    <a:srgbClr val="FFFFFF"/>
                  </a:solidFill>
                  <a:ea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PART</a:t>
            </a:r>
            <a:r>
              <a:rPr kumimoji="1"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ONE</a:t>
            </a:r>
            <a:r>
              <a:rPr kumimoji="1"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工作回顾</a:t>
            </a:r>
            <a:endParaRPr kumimoji="1"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5" name="Freeform 724"/>
          <p:cNvSpPr>
            <a:spLocks noEditPoints="1"/>
          </p:cNvSpPr>
          <p:nvPr/>
        </p:nvSpPr>
        <p:spPr bwMode="auto">
          <a:xfrm>
            <a:off x="3755092" y="1926529"/>
            <a:ext cx="339084" cy="478844"/>
          </a:xfrm>
          <a:custGeom>
            <a:avLst/>
            <a:gdLst>
              <a:gd name="T0" fmla="*/ 109 w 109"/>
              <a:gd name="T1" fmla="*/ 82 h 154"/>
              <a:gd name="T2" fmla="*/ 71 w 109"/>
              <a:gd name="T3" fmla="*/ 29 h 154"/>
              <a:gd name="T4" fmla="*/ 89 w 109"/>
              <a:gd name="T5" fmla="*/ 11 h 154"/>
              <a:gd name="T6" fmla="*/ 90 w 109"/>
              <a:gd name="T7" fmla="*/ 4 h 154"/>
              <a:gd name="T8" fmla="*/ 84 w 109"/>
              <a:gd name="T9" fmla="*/ 0 h 154"/>
              <a:gd name="T10" fmla="*/ 24 w 109"/>
              <a:gd name="T11" fmla="*/ 0 h 154"/>
              <a:gd name="T12" fmla="*/ 18 w 109"/>
              <a:gd name="T13" fmla="*/ 4 h 154"/>
              <a:gd name="T14" fmla="*/ 20 w 109"/>
              <a:gd name="T15" fmla="*/ 11 h 154"/>
              <a:gd name="T16" fmla="*/ 38 w 109"/>
              <a:gd name="T17" fmla="*/ 29 h 154"/>
              <a:gd name="T18" fmla="*/ 0 w 109"/>
              <a:gd name="T19" fmla="*/ 82 h 154"/>
              <a:gd name="T20" fmla="*/ 0 w 109"/>
              <a:gd name="T21" fmla="*/ 83 h 154"/>
              <a:gd name="T22" fmla="*/ 0 w 109"/>
              <a:gd name="T23" fmla="*/ 85 h 154"/>
              <a:gd name="T24" fmla="*/ 0 w 109"/>
              <a:gd name="T25" fmla="*/ 132 h 154"/>
              <a:gd name="T26" fmla="*/ 22 w 109"/>
              <a:gd name="T27" fmla="*/ 154 h 154"/>
              <a:gd name="T28" fmla="*/ 87 w 109"/>
              <a:gd name="T29" fmla="*/ 154 h 154"/>
              <a:gd name="T30" fmla="*/ 109 w 109"/>
              <a:gd name="T31" fmla="*/ 132 h 154"/>
              <a:gd name="T32" fmla="*/ 109 w 109"/>
              <a:gd name="T33" fmla="*/ 85 h 154"/>
              <a:gd name="T34" fmla="*/ 109 w 109"/>
              <a:gd name="T35" fmla="*/ 83 h 154"/>
              <a:gd name="T36" fmla="*/ 109 w 109"/>
              <a:gd name="T37" fmla="*/ 82 h 154"/>
              <a:gd name="T38" fmla="*/ 59 w 109"/>
              <a:gd name="T39" fmla="*/ 123 h 154"/>
              <a:gd name="T40" fmla="*/ 59 w 109"/>
              <a:gd name="T41" fmla="*/ 134 h 154"/>
              <a:gd name="T42" fmla="*/ 49 w 109"/>
              <a:gd name="T43" fmla="*/ 134 h 154"/>
              <a:gd name="T44" fmla="*/ 49 w 109"/>
              <a:gd name="T45" fmla="*/ 124 h 154"/>
              <a:gd name="T46" fmla="*/ 32 w 109"/>
              <a:gd name="T47" fmla="*/ 120 h 154"/>
              <a:gd name="T48" fmla="*/ 35 w 109"/>
              <a:gd name="T49" fmla="*/ 108 h 154"/>
              <a:gd name="T50" fmla="*/ 52 w 109"/>
              <a:gd name="T51" fmla="*/ 113 h 154"/>
              <a:gd name="T52" fmla="*/ 61 w 109"/>
              <a:gd name="T53" fmla="*/ 106 h 154"/>
              <a:gd name="T54" fmla="*/ 51 w 109"/>
              <a:gd name="T55" fmla="*/ 98 h 154"/>
              <a:gd name="T56" fmla="*/ 33 w 109"/>
              <a:gd name="T57" fmla="*/ 80 h 154"/>
              <a:gd name="T58" fmla="*/ 50 w 109"/>
              <a:gd name="T59" fmla="*/ 62 h 154"/>
              <a:gd name="T60" fmla="*/ 50 w 109"/>
              <a:gd name="T61" fmla="*/ 53 h 154"/>
              <a:gd name="T62" fmla="*/ 59 w 109"/>
              <a:gd name="T63" fmla="*/ 53 h 154"/>
              <a:gd name="T64" fmla="*/ 59 w 109"/>
              <a:gd name="T65" fmla="*/ 61 h 154"/>
              <a:gd name="T66" fmla="*/ 74 w 109"/>
              <a:gd name="T67" fmla="*/ 65 h 154"/>
              <a:gd name="T68" fmla="*/ 71 w 109"/>
              <a:gd name="T69" fmla="*/ 76 h 154"/>
              <a:gd name="T70" fmla="*/ 57 w 109"/>
              <a:gd name="T71" fmla="*/ 72 h 154"/>
              <a:gd name="T72" fmla="*/ 48 w 109"/>
              <a:gd name="T73" fmla="*/ 78 h 154"/>
              <a:gd name="T74" fmla="*/ 60 w 109"/>
              <a:gd name="T75" fmla="*/ 86 h 154"/>
              <a:gd name="T76" fmla="*/ 77 w 109"/>
              <a:gd name="T77" fmla="*/ 105 h 154"/>
              <a:gd name="T78" fmla="*/ 59 w 109"/>
              <a:gd name="T79" fmla="*/ 12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9" h="154">
                <a:moveTo>
                  <a:pt x="109" y="82"/>
                </a:moveTo>
                <a:cubicBezTo>
                  <a:pt x="109" y="57"/>
                  <a:pt x="93" y="36"/>
                  <a:pt x="71" y="29"/>
                </a:cubicBezTo>
                <a:cubicBezTo>
                  <a:pt x="89" y="11"/>
                  <a:pt x="89" y="11"/>
                  <a:pt x="89" y="11"/>
                </a:cubicBezTo>
                <a:cubicBezTo>
                  <a:pt x="91" y="9"/>
                  <a:pt x="92" y="6"/>
                  <a:pt x="90" y="4"/>
                </a:cubicBezTo>
                <a:cubicBezTo>
                  <a:pt x="89" y="1"/>
                  <a:pt x="87" y="0"/>
                  <a:pt x="8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2" y="0"/>
                  <a:pt x="19" y="1"/>
                  <a:pt x="18" y="4"/>
                </a:cubicBezTo>
                <a:cubicBezTo>
                  <a:pt x="17" y="6"/>
                  <a:pt x="18" y="9"/>
                  <a:pt x="20" y="11"/>
                </a:cubicBezTo>
                <a:cubicBezTo>
                  <a:pt x="38" y="29"/>
                  <a:pt x="38" y="29"/>
                  <a:pt x="38" y="29"/>
                </a:cubicBezTo>
                <a:cubicBezTo>
                  <a:pt x="16" y="36"/>
                  <a:pt x="0" y="57"/>
                  <a:pt x="0" y="82"/>
                </a:cubicBezTo>
                <a:cubicBezTo>
                  <a:pt x="0" y="82"/>
                  <a:pt x="0" y="83"/>
                  <a:pt x="0" y="83"/>
                </a:cubicBezTo>
                <a:cubicBezTo>
                  <a:pt x="0" y="84"/>
                  <a:pt x="0" y="84"/>
                  <a:pt x="0" y="85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44"/>
                  <a:pt x="9" y="154"/>
                  <a:pt x="22" y="154"/>
                </a:cubicBezTo>
                <a:cubicBezTo>
                  <a:pt x="87" y="154"/>
                  <a:pt x="87" y="154"/>
                  <a:pt x="87" y="154"/>
                </a:cubicBezTo>
                <a:cubicBezTo>
                  <a:pt x="99" y="154"/>
                  <a:pt x="109" y="144"/>
                  <a:pt x="109" y="132"/>
                </a:cubicBezTo>
                <a:cubicBezTo>
                  <a:pt x="109" y="85"/>
                  <a:pt x="109" y="85"/>
                  <a:pt x="109" y="85"/>
                </a:cubicBezTo>
                <a:cubicBezTo>
                  <a:pt x="109" y="84"/>
                  <a:pt x="109" y="84"/>
                  <a:pt x="109" y="83"/>
                </a:cubicBezTo>
                <a:cubicBezTo>
                  <a:pt x="109" y="83"/>
                  <a:pt x="109" y="82"/>
                  <a:pt x="109" y="82"/>
                </a:cubicBezTo>
                <a:close/>
                <a:moveTo>
                  <a:pt x="59" y="123"/>
                </a:moveTo>
                <a:cubicBezTo>
                  <a:pt x="59" y="134"/>
                  <a:pt x="59" y="134"/>
                  <a:pt x="59" y="134"/>
                </a:cubicBezTo>
                <a:cubicBezTo>
                  <a:pt x="49" y="134"/>
                  <a:pt x="49" y="134"/>
                  <a:pt x="49" y="134"/>
                </a:cubicBezTo>
                <a:cubicBezTo>
                  <a:pt x="49" y="124"/>
                  <a:pt x="49" y="124"/>
                  <a:pt x="49" y="124"/>
                </a:cubicBezTo>
                <a:cubicBezTo>
                  <a:pt x="42" y="124"/>
                  <a:pt x="36" y="122"/>
                  <a:pt x="32" y="120"/>
                </a:cubicBezTo>
                <a:cubicBezTo>
                  <a:pt x="35" y="108"/>
                  <a:pt x="35" y="108"/>
                  <a:pt x="35" y="108"/>
                </a:cubicBezTo>
                <a:cubicBezTo>
                  <a:pt x="39" y="111"/>
                  <a:pt x="45" y="113"/>
                  <a:pt x="52" y="113"/>
                </a:cubicBezTo>
                <a:cubicBezTo>
                  <a:pt x="57" y="113"/>
                  <a:pt x="61" y="110"/>
                  <a:pt x="61" y="106"/>
                </a:cubicBezTo>
                <a:cubicBezTo>
                  <a:pt x="61" y="103"/>
                  <a:pt x="58" y="100"/>
                  <a:pt x="51" y="98"/>
                </a:cubicBezTo>
                <a:cubicBezTo>
                  <a:pt x="40" y="94"/>
                  <a:pt x="33" y="89"/>
                  <a:pt x="33" y="80"/>
                </a:cubicBezTo>
                <a:cubicBezTo>
                  <a:pt x="33" y="71"/>
                  <a:pt x="39" y="64"/>
                  <a:pt x="50" y="62"/>
                </a:cubicBezTo>
                <a:cubicBezTo>
                  <a:pt x="50" y="53"/>
                  <a:pt x="50" y="53"/>
                  <a:pt x="50" y="53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61"/>
                  <a:pt x="59" y="61"/>
                  <a:pt x="59" y="61"/>
                </a:cubicBezTo>
                <a:cubicBezTo>
                  <a:pt x="66" y="61"/>
                  <a:pt x="70" y="63"/>
                  <a:pt x="74" y="65"/>
                </a:cubicBezTo>
                <a:cubicBezTo>
                  <a:pt x="71" y="76"/>
                  <a:pt x="71" y="76"/>
                  <a:pt x="71" y="76"/>
                </a:cubicBezTo>
                <a:cubicBezTo>
                  <a:pt x="68" y="75"/>
                  <a:pt x="64" y="72"/>
                  <a:pt x="57" y="72"/>
                </a:cubicBezTo>
                <a:cubicBezTo>
                  <a:pt x="50" y="72"/>
                  <a:pt x="48" y="75"/>
                  <a:pt x="48" y="78"/>
                </a:cubicBezTo>
                <a:cubicBezTo>
                  <a:pt x="48" y="81"/>
                  <a:pt x="51" y="83"/>
                  <a:pt x="60" y="86"/>
                </a:cubicBezTo>
                <a:cubicBezTo>
                  <a:pt x="72" y="91"/>
                  <a:pt x="77" y="96"/>
                  <a:pt x="77" y="105"/>
                </a:cubicBezTo>
                <a:cubicBezTo>
                  <a:pt x="77" y="114"/>
                  <a:pt x="70" y="121"/>
                  <a:pt x="59" y="123"/>
                </a:cubicBezTo>
                <a:close/>
              </a:path>
            </a:pathLst>
          </a:custGeom>
          <a:solidFill>
            <a:srgbClr val="D08B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矩形 125"/>
          <p:cNvSpPr/>
          <p:nvPr/>
        </p:nvSpPr>
        <p:spPr>
          <a:xfrm>
            <a:off x="845380" y="1906054"/>
            <a:ext cx="190801" cy="190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7" name="矩形 126"/>
          <p:cNvSpPr/>
          <p:nvPr/>
        </p:nvSpPr>
        <p:spPr>
          <a:xfrm>
            <a:off x="1107035" y="1906054"/>
            <a:ext cx="190801" cy="190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8" name="矩形 127"/>
          <p:cNvSpPr/>
          <p:nvPr/>
        </p:nvSpPr>
        <p:spPr>
          <a:xfrm>
            <a:off x="1368690" y="1906054"/>
            <a:ext cx="190801" cy="190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1630344" y="1906054"/>
            <a:ext cx="190801" cy="190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0" name="矩形 129"/>
          <p:cNvSpPr/>
          <p:nvPr/>
        </p:nvSpPr>
        <p:spPr>
          <a:xfrm>
            <a:off x="1891999" y="1906054"/>
            <a:ext cx="190801" cy="190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1" name="矩形 130"/>
          <p:cNvSpPr/>
          <p:nvPr/>
        </p:nvSpPr>
        <p:spPr>
          <a:xfrm>
            <a:off x="2153654" y="1906054"/>
            <a:ext cx="190801" cy="190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2" name="矩形 131"/>
          <p:cNvSpPr/>
          <p:nvPr/>
        </p:nvSpPr>
        <p:spPr>
          <a:xfrm>
            <a:off x="2415309" y="1906054"/>
            <a:ext cx="190801" cy="190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3" name="矩形 132"/>
          <p:cNvSpPr/>
          <p:nvPr/>
        </p:nvSpPr>
        <p:spPr>
          <a:xfrm>
            <a:off x="2676964" y="1906054"/>
            <a:ext cx="190801" cy="190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4" name="矩形 133"/>
          <p:cNvSpPr/>
          <p:nvPr/>
        </p:nvSpPr>
        <p:spPr>
          <a:xfrm>
            <a:off x="2938618" y="1906054"/>
            <a:ext cx="190801" cy="190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5" name="矩形 134"/>
          <p:cNvSpPr/>
          <p:nvPr/>
        </p:nvSpPr>
        <p:spPr>
          <a:xfrm>
            <a:off x="3200271" y="1906054"/>
            <a:ext cx="190801" cy="190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8" name="矩形 137"/>
          <p:cNvSpPr/>
          <p:nvPr/>
        </p:nvSpPr>
        <p:spPr>
          <a:xfrm>
            <a:off x="845380" y="2156710"/>
            <a:ext cx="190801" cy="190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9" name="矩形 138"/>
          <p:cNvSpPr/>
          <p:nvPr/>
        </p:nvSpPr>
        <p:spPr>
          <a:xfrm>
            <a:off x="1107035" y="2156710"/>
            <a:ext cx="190801" cy="190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0" name="矩形 139"/>
          <p:cNvSpPr/>
          <p:nvPr/>
        </p:nvSpPr>
        <p:spPr>
          <a:xfrm>
            <a:off x="1368690" y="2156710"/>
            <a:ext cx="190801" cy="190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1" name="矩形 140"/>
          <p:cNvSpPr/>
          <p:nvPr/>
        </p:nvSpPr>
        <p:spPr>
          <a:xfrm>
            <a:off x="1630344" y="2156710"/>
            <a:ext cx="190801" cy="190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2" name="矩形 141"/>
          <p:cNvSpPr/>
          <p:nvPr/>
        </p:nvSpPr>
        <p:spPr>
          <a:xfrm>
            <a:off x="1891999" y="2156710"/>
            <a:ext cx="190801" cy="190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3" name="矩形 142"/>
          <p:cNvSpPr/>
          <p:nvPr/>
        </p:nvSpPr>
        <p:spPr>
          <a:xfrm>
            <a:off x="2153654" y="2156710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4" name="矩形 143"/>
          <p:cNvSpPr/>
          <p:nvPr/>
        </p:nvSpPr>
        <p:spPr>
          <a:xfrm>
            <a:off x="2415309" y="2156710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5" name="矩形 144"/>
          <p:cNvSpPr/>
          <p:nvPr/>
        </p:nvSpPr>
        <p:spPr>
          <a:xfrm>
            <a:off x="2676964" y="2156710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6" name="矩形 145"/>
          <p:cNvSpPr/>
          <p:nvPr/>
        </p:nvSpPr>
        <p:spPr>
          <a:xfrm>
            <a:off x="2938618" y="2156710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7" name="矩形 146"/>
          <p:cNvSpPr/>
          <p:nvPr/>
        </p:nvSpPr>
        <p:spPr>
          <a:xfrm>
            <a:off x="3200271" y="2156710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9" name="矩形 148"/>
          <p:cNvSpPr/>
          <p:nvPr/>
        </p:nvSpPr>
        <p:spPr>
          <a:xfrm>
            <a:off x="845380" y="2407366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0" name="矩形 149"/>
          <p:cNvSpPr/>
          <p:nvPr/>
        </p:nvSpPr>
        <p:spPr>
          <a:xfrm>
            <a:off x="1107035" y="2407366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1" name="矩形 150"/>
          <p:cNvSpPr/>
          <p:nvPr/>
        </p:nvSpPr>
        <p:spPr>
          <a:xfrm>
            <a:off x="1368690" y="2407366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2" name="矩形 151"/>
          <p:cNvSpPr/>
          <p:nvPr/>
        </p:nvSpPr>
        <p:spPr>
          <a:xfrm>
            <a:off x="1630344" y="2407366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3" name="矩形 152"/>
          <p:cNvSpPr/>
          <p:nvPr/>
        </p:nvSpPr>
        <p:spPr>
          <a:xfrm>
            <a:off x="1891999" y="2407366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4" name="矩形 153"/>
          <p:cNvSpPr/>
          <p:nvPr/>
        </p:nvSpPr>
        <p:spPr>
          <a:xfrm>
            <a:off x="2153654" y="2407366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5" name="矩形 154"/>
          <p:cNvSpPr/>
          <p:nvPr/>
        </p:nvSpPr>
        <p:spPr>
          <a:xfrm>
            <a:off x="2415309" y="2407366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6" name="矩形 155"/>
          <p:cNvSpPr/>
          <p:nvPr/>
        </p:nvSpPr>
        <p:spPr>
          <a:xfrm>
            <a:off x="2676964" y="2407366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7" name="矩形 156"/>
          <p:cNvSpPr/>
          <p:nvPr/>
        </p:nvSpPr>
        <p:spPr>
          <a:xfrm>
            <a:off x="2938618" y="2407366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8" name="矩形 157"/>
          <p:cNvSpPr/>
          <p:nvPr/>
        </p:nvSpPr>
        <p:spPr>
          <a:xfrm>
            <a:off x="3200271" y="2407366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0" name="矩形 159"/>
          <p:cNvSpPr/>
          <p:nvPr/>
        </p:nvSpPr>
        <p:spPr>
          <a:xfrm>
            <a:off x="845380" y="2658022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1" name="矩形 160"/>
          <p:cNvSpPr/>
          <p:nvPr/>
        </p:nvSpPr>
        <p:spPr>
          <a:xfrm>
            <a:off x="1107035" y="2658022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2" name="矩形 161"/>
          <p:cNvSpPr/>
          <p:nvPr/>
        </p:nvSpPr>
        <p:spPr>
          <a:xfrm>
            <a:off x="1368690" y="2658022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3" name="矩形 162"/>
          <p:cNvSpPr/>
          <p:nvPr/>
        </p:nvSpPr>
        <p:spPr>
          <a:xfrm>
            <a:off x="1630344" y="2658022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4" name="矩形 163"/>
          <p:cNvSpPr/>
          <p:nvPr/>
        </p:nvSpPr>
        <p:spPr>
          <a:xfrm>
            <a:off x="1891999" y="2658022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5" name="矩形 164"/>
          <p:cNvSpPr/>
          <p:nvPr/>
        </p:nvSpPr>
        <p:spPr>
          <a:xfrm>
            <a:off x="2153654" y="2658022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6" name="矩形 165"/>
          <p:cNvSpPr/>
          <p:nvPr/>
        </p:nvSpPr>
        <p:spPr>
          <a:xfrm>
            <a:off x="2415309" y="2658022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7" name="矩形 166"/>
          <p:cNvSpPr/>
          <p:nvPr/>
        </p:nvSpPr>
        <p:spPr>
          <a:xfrm>
            <a:off x="2676964" y="2658022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8" name="矩形 167"/>
          <p:cNvSpPr/>
          <p:nvPr/>
        </p:nvSpPr>
        <p:spPr>
          <a:xfrm>
            <a:off x="2938618" y="2658022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9" name="矩形 168"/>
          <p:cNvSpPr/>
          <p:nvPr/>
        </p:nvSpPr>
        <p:spPr>
          <a:xfrm>
            <a:off x="3200271" y="2658022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1" name="矩形 170"/>
          <p:cNvSpPr/>
          <p:nvPr/>
        </p:nvSpPr>
        <p:spPr>
          <a:xfrm>
            <a:off x="845380" y="2908678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2" name="矩形 171"/>
          <p:cNvSpPr/>
          <p:nvPr/>
        </p:nvSpPr>
        <p:spPr>
          <a:xfrm>
            <a:off x="1107035" y="2908678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3" name="矩形 172"/>
          <p:cNvSpPr/>
          <p:nvPr/>
        </p:nvSpPr>
        <p:spPr>
          <a:xfrm>
            <a:off x="1368690" y="2908678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4" name="矩形 173"/>
          <p:cNvSpPr/>
          <p:nvPr/>
        </p:nvSpPr>
        <p:spPr>
          <a:xfrm>
            <a:off x="1630344" y="2908678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5" name="矩形 174"/>
          <p:cNvSpPr/>
          <p:nvPr/>
        </p:nvSpPr>
        <p:spPr>
          <a:xfrm>
            <a:off x="1891999" y="2908678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6" name="矩形 175"/>
          <p:cNvSpPr/>
          <p:nvPr/>
        </p:nvSpPr>
        <p:spPr>
          <a:xfrm>
            <a:off x="2153654" y="2908678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7" name="矩形 176"/>
          <p:cNvSpPr/>
          <p:nvPr/>
        </p:nvSpPr>
        <p:spPr>
          <a:xfrm>
            <a:off x="2415309" y="2908678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8" name="矩形 177"/>
          <p:cNvSpPr/>
          <p:nvPr/>
        </p:nvSpPr>
        <p:spPr>
          <a:xfrm>
            <a:off x="2676964" y="2908678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9" name="矩形 178"/>
          <p:cNvSpPr/>
          <p:nvPr/>
        </p:nvSpPr>
        <p:spPr>
          <a:xfrm>
            <a:off x="2938618" y="2908678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0" name="矩形 179"/>
          <p:cNvSpPr/>
          <p:nvPr/>
        </p:nvSpPr>
        <p:spPr>
          <a:xfrm>
            <a:off x="3200271" y="2908678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2" name="矩形 181"/>
          <p:cNvSpPr/>
          <p:nvPr/>
        </p:nvSpPr>
        <p:spPr>
          <a:xfrm>
            <a:off x="845380" y="3159334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3" name="矩形 182"/>
          <p:cNvSpPr/>
          <p:nvPr/>
        </p:nvSpPr>
        <p:spPr>
          <a:xfrm>
            <a:off x="1107035" y="3159334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4" name="矩形 183"/>
          <p:cNvSpPr/>
          <p:nvPr/>
        </p:nvSpPr>
        <p:spPr>
          <a:xfrm>
            <a:off x="1368690" y="3159334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5" name="矩形 184"/>
          <p:cNvSpPr/>
          <p:nvPr/>
        </p:nvSpPr>
        <p:spPr>
          <a:xfrm>
            <a:off x="1630344" y="3159334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6" name="矩形 185"/>
          <p:cNvSpPr/>
          <p:nvPr/>
        </p:nvSpPr>
        <p:spPr>
          <a:xfrm>
            <a:off x="1891999" y="3159334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7" name="矩形 186"/>
          <p:cNvSpPr/>
          <p:nvPr/>
        </p:nvSpPr>
        <p:spPr>
          <a:xfrm>
            <a:off x="2153654" y="3159334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8" name="矩形 187"/>
          <p:cNvSpPr/>
          <p:nvPr/>
        </p:nvSpPr>
        <p:spPr>
          <a:xfrm>
            <a:off x="2415309" y="3159334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9" name="矩形 188"/>
          <p:cNvSpPr/>
          <p:nvPr/>
        </p:nvSpPr>
        <p:spPr>
          <a:xfrm>
            <a:off x="2676964" y="3159334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0" name="矩形 189"/>
          <p:cNvSpPr/>
          <p:nvPr/>
        </p:nvSpPr>
        <p:spPr>
          <a:xfrm>
            <a:off x="2938618" y="3159334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1" name="矩形 190"/>
          <p:cNvSpPr/>
          <p:nvPr/>
        </p:nvSpPr>
        <p:spPr>
          <a:xfrm>
            <a:off x="3200271" y="3159334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3" name="矩形 192"/>
          <p:cNvSpPr/>
          <p:nvPr/>
        </p:nvSpPr>
        <p:spPr>
          <a:xfrm>
            <a:off x="845380" y="3409990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4" name="矩形 193"/>
          <p:cNvSpPr/>
          <p:nvPr/>
        </p:nvSpPr>
        <p:spPr>
          <a:xfrm>
            <a:off x="1107035" y="3409990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5" name="矩形 194"/>
          <p:cNvSpPr/>
          <p:nvPr/>
        </p:nvSpPr>
        <p:spPr>
          <a:xfrm>
            <a:off x="1368690" y="3409990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6" name="矩形 195"/>
          <p:cNvSpPr/>
          <p:nvPr/>
        </p:nvSpPr>
        <p:spPr>
          <a:xfrm>
            <a:off x="1630344" y="3409990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7" name="矩形 196"/>
          <p:cNvSpPr/>
          <p:nvPr/>
        </p:nvSpPr>
        <p:spPr>
          <a:xfrm>
            <a:off x="1891999" y="3409990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8" name="矩形 197"/>
          <p:cNvSpPr/>
          <p:nvPr/>
        </p:nvSpPr>
        <p:spPr>
          <a:xfrm>
            <a:off x="2153654" y="3409990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9" name="矩形 198"/>
          <p:cNvSpPr/>
          <p:nvPr/>
        </p:nvSpPr>
        <p:spPr>
          <a:xfrm>
            <a:off x="2415309" y="3409990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0" name="矩形 199"/>
          <p:cNvSpPr/>
          <p:nvPr/>
        </p:nvSpPr>
        <p:spPr>
          <a:xfrm>
            <a:off x="2676964" y="3409990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1" name="矩形 200"/>
          <p:cNvSpPr/>
          <p:nvPr/>
        </p:nvSpPr>
        <p:spPr>
          <a:xfrm>
            <a:off x="2938618" y="3409990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2" name="矩形 201"/>
          <p:cNvSpPr/>
          <p:nvPr/>
        </p:nvSpPr>
        <p:spPr>
          <a:xfrm>
            <a:off x="3200271" y="3409990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4" name="矩形 203"/>
          <p:cNvSpPr/>
          <p:nvPr/>
        </p:nvSpPr>
        <p:spPr>
          <a:xfrm>
            <a:off x="845380" y="3660647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5" name="矩形 204"/>
          <p:cNvSpPr/>
          <p:nvPr/>
        </p:nvSpPr>
        <p:spPr>
          <a:xfrm>
            <a:off x="1107035" y="3660647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6" name="矩形 205"/>
          <p:cNvSpPr/>
          <p:nvPr/>
        </p:nvSpPr>
        <p:spPr>
          <a:xfrm>
            <a:off x="1368690" y="3660647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7" name="矩形 206"/>
          <p:cNvSpPr/>
          <p:nvPr/>
        </p:nvSpPr>
        <p:spPr>
          <a:xfrm>
            <a:off x="1630344" y="3660647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8" name="矩形 207"/>
          <p:cNvSpPr/>
          <p:nvPr/>
        </p:nvSpPr>
        <p:spPr>
          <a:xfrm>
            <a:off x="1891999" y="3660647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9" name="矩形 208"/>
          <p:cNvSpPr/>
          <p:nvPr/>
        </p:nvSpPr>
        <p:spPr>
          <a:xfrm>
            <a:off x="2153654" y="3660647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0" name="矩形 209"/>
          <p:cNvSpPr/>
          <p:nvPr/>
        </p:nvSpPr>
        <p:spPr>
          <a:xfrm>
            <a:off x="2415309" y="3660647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1" name="矩形 210"/>
          <p:cNvSpPr/>
          <p:nvPr/>
        </p:nvSpPr>
        <p:spPr>
          <a:xfrm>
            <a:off x="2676964" y="3660647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2" name="矩形 211"/>
          <p:cNvSpPr/>
          <p:nvPr/>
        </p:nvSpPr>
        <p:spPr>
          <a:xfrm>
            <a:off x="2938618" y="3660647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3" name="矩形 212"/>
          <p:cNvSpPr/>
          <p:nvPr/>
        </p:nvSpPr>
        <p:spPr>
          <a:xfrm>
            <a:off x="3200271" y="3660647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5" name="矩形 214"/>
          <p:cNvSpPr/>
          <p:nvPr/>
        </p:nvSpPr>
        <p:spPr>
          <a:xfrm>
            <a:off x="845380" y="3911303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6" name="矩形 215"/>
          <p:cNvSpPr/>
          <p:nvPr/>
        </p:nvSpPr>
        <p:spPr>
          <a:xfrm>
            <a:off x="1107035" y="3911303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7" name="矩形 216"/>
          <p:cNvSpPr/>
          <p:nvPr/>
        </p:nvSpPr>
        <p:spPr>
          <a:xfrm>
            <a:off x="1368690" y="3911303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8" name="矩形 217"/>
          <p:cNvSpPr/>
          <p:nvPr/>
        </p:nvSpPr>
        <p:spPr>
          <a:xfrm>
            <a:off x="1630344" y="3911303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9" name="矩形 218"/>
          <p:cNvSpPr/>
          <p:nvPr/>
        </p:nvSpPr>
        <p:spPr>
          <a:xfrm>
            <a:off x="1891999" y="3911303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0" name="矩形 219"/>
          <p:cNvSpPr/>
          <p:nvPr/>
        </p:nvSpPr>
        <p:spPr>
          <a:xfrm>
            <a:off x="2153654" y="3911303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1" name="矩形 220"/>
          <p:cNvSpPr/>
          <p:nvPr/>
        </p:nvSpPr>
        <p:spPr>
          <a:xfrm>
            <a:off x="2415309" y="3911303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2" name="矩形 221"/>
          <p:cNvSpPr/>
          <p:nvPr/>
        </p:nvSpPr>
        <p:spPr>
          <a:xfrm>
            <a:off x="2676964" y="3911303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3" name="矩形 222"/>
          <p:cNvSpPr/>
          <p:nvPr/>
        </p:nvSpPr>
        <p:spPr>
          <a:xfrm>
            <a:off x="2938618" y="3911303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4" name="矩形 223"/>
          <p:cNvSpPr/>
          <p:nvPr/>
        </p:nvSpPr>
        <p:spPr>
          <a:xfrm>
            <a:off x="3200271" y="3911303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6" name="矩形 225"/>
          <p:cNvSpPr/>
          <p:nvPr/>
        </p:nvSpPr>
        <p:spPr>
          <a:xfrm>
            <a:off x="845380" y="4161958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7" name="矩形 226"/>
          <p:cNvSpPr/>
          <p:nvPr/>
        </p:nvSpPr>
        <p:spPr>
          <a:xfrm>
            <a:off x="1107035" y="4161958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8" name="矩形 227"/>
          <p:cNvSpPr/>
          <p:nvPr/>
        </p:nvSpPr>
        <p:spPr>
          <a:xfrm>
            <a:off x="1368690" y="4161958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9" name="矩形 228"/>
          <p:cNvSpPr/>
          <p:nvPr/>
        </p:nvSpPr>
        <p:spPr>
          <a:xfrm>
            <a:off x="1630344" y="4161958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0" name="矩形 229"/>
          <p:cNvSpPr/>
          <p:nvPr/>
        </p:nvSpPr>
        <p:spPr>
          <a:xfrm>
            <a:off x="1891999" y="4161958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1" name="矩形 230"/>
          <p:cNvSpPr/>
          <p:nvPr/>
        </p:nvSpPr>
        <p:spPr>
          <a:xfrm>
            <a:off x="2153654" y="4161958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2" name="矩形 231"/>
          <p:cNvSpPr/>
          <p:nvPr/>
        </p:nvSpPr>
        <p:spPr>
          <a:xfrm>
            <a:off x="2415309" y="4161958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3" name="矩形 232"/>
          <p:cNvSpPr/>
          <p:nvPr/>
        </p:nvSpPr>
        <p:spPr>
          <a:xfrm>
            <a:off x="2676964" y="4161958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4" name="矩形 233"/>
          <p:cNvSpPr/>
          <p:nvPr/>
        </p:nvSpPr>
        <p:spPr>
          <a:xfrm>
            <a:off x="2938618" y="4161958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5" name="矩形 234"/>
          <p:cNvSpPr/>
          <p:nvPr/>
        </p:nvSpPr>
        <p:spPr>
          <a:xfrm>
            <a:off x="3200271" y="4161958"/>
            <a:ext cx="190801" cy="19080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8" name="文本框 237"/>
          <p:cNvSpPr txBox="1"/>
          <p:nvPr/>
        </p:nvSpPr>
        <p:spPr>
          <a:xfrm>
            <a:off x="4170767" y="1815355"/>
            <a:ext cx="979755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kumimoji="1" lang="en-US" altLang="zh-CN" sz="4000" b="1" dirty="0">
                <a:solidFill>
                  <a:srgbClr val="D08B00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85</a:t>
            </a:r>
            <a:r>
              <a:rPr kumimoji="1" lang="en-US" altLang="zh-CN" sz="2000" b="1" dirty="0">
                <a:solidFill>
                  <a:srgbClr val="D08B00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%</a:t>
            </a:r>
            <a:endParaRPr kumimoji="1" lang="en-US" altLang="zh-CN" sz="2000" b="1" dirty="0">
              <a:solidFill>
                <a:srgbClr val="D08B00"/>
              </a:solidFill>
              <a:latin typeface="+mj-lt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0" name="文本框 8"/>
          <p:cNvSpPr txBox="1"/>
          <p:nvPr/>
        </p:nvSpPr>
        <p:spPr>
          <a:xfrm>
            <a:off x="3659557" y="3159334"/>
            <a:ext cx="22634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8" name="Freeform 724"/>
          <p:cNvSpPr>
            <a:spLocks noEditPoints="1"/>
          </p:cNvSpPr>
          <p:nvPr/>
        </p:nvSpPr>
        <p:spPr bwMode="auto">
          <a:xfrm>
            <a:off x="9230762" y="1926529"/>
            <a:ext cx="339084" cy="478844"/>
          </a:xfrm>
          <a:custGeom>
            <a:avLst/>
            <a:gdLst>
              <a:gd name="T0" fmla="*/ 109 w 109"/>
              <a:gd name="T1" fmla="*/ 82 h 154"/>
              <a:gd name="T2" fmla="*/ 71 w 109"/>
              <a:gd name="T3" fmla="*/ 29 h 154"/>
              <a:gd name="T4" fmla="*/ 89 w 109"/>
              <a:gd name="T5" fmla="*/ 11 h 154"/>
              <a:gd name="T6" fmla="*/ 90 w 109"/>
              <a:gd name="T7" fmla="*/ 4 h 154"/>
              <a:gd name="T8" fmla="*/ 84 w 109"/>
              <a:gd name="T9" fmla="*/ 0 h 154"/>
              <a:gd name="T10" fmla="*/ 24 w 109"/>
              <a:gd name="T11" fmla="*/ 0 h 154"/>
              <a:gd name="T12" fmla="*/ 18 w 109"/>
              <a:gd name="T13" fmla="*/ 4 h 154"/>
              <a:gd name="T14" fmla="*/ 20 w 109"/>
              <a:gd name="T15" fmla="*/ 11 h 154"/>
              <a:gd name="T16" fmla="*/ 38 w 109"/>
              <a:gd name="T17" fmla="*/ 29 h 154"/>
              <a:gd name="T18" fmla="*/ 0 w 109"/>
              <a:gd name="T19" fmla="*/ 82 h 154"/>
              <a:gd name="T20" fmla="*/ 0 w 109"/>
              <a:gd name="T21" fmla="*/ 83 h 154"/>
              <a:gd name="T22" fmla="*/ 0 w 109"/>
              <a:gd name="T23" fmla="*/ 85 h 154"/>
              <a:gd name="T24" fmla="*/ 0 w 109"/>
              <a:gd name="T25" fmla="*/ 132 h 154"/>
              <a:gd name="T26" fmla="*/ 22 w 109"/>
              <a:gd name="T27" fmla="*/ 154 h 154"/>
              <a:gd name="T28" fmla="*/ 87 w 109"/>
              <a:gd name="T29" fmla="*/ 154 h 154"/>
              <a:gd name="T30" fmla="*/ 109 w 109"/>
              <a:gd name="T31" fmla="*/ 132 h 154"/>
              <a:gd name="T32" fmla="*/ 109 w 109"/>
              <a:gd name="T33" fmla="*/ 85 h 154"/>
              <a:gd name="T34" fmla="*/ 109 w 109"/>
              <a:gd name="T35" fmla="*/ 83 h 154"/>
              <a:gd name="T36" fmla="*/ 109 w 109"/>
              <a:gd name="T37" fmla="*/ 82 h 154"/>
              <a:gd name="T38" fmla="*/ 59 w 109"/>
              <a:gd name="T39" fmla="*/ 123 h 154"/>
              <a:gd name="T40" fmla="*/ 59 w 109"/>
              <a:gd name="T41" fmla="*/ 134 h 154"/>
              <a:gd name="T42" fmla="*/ 49 w 109"/>
              <a:gd name="T43" fmla="*/ 134 h 154"/>
              <a:gd name="T44" fmla="*/ 49 w 109"/>
              <a:gd name="T45" fmla="*/ 124 h 154"/>
              <a:gd name="T46" fmla="*/ 32 w 109"/>
              <a:gd name="T47" fmla="*/ 120 h 154"/>
              <a:gd name="T48" fmla="*/ 35 w 109"/>
              <a:gd name="T49" fmla="*/ 108 h 154"/>
              <a:gd name="T50" fmla="*/ 52 w 109"/>
              <a:gd name="T51" fmla="*/ 113 h 154"/>
              <a:gd name="T52" fmla="*/ 61 w 109"/>
              <a:gd name="T53" fmla="*/ 106 h 154"/>
              <a:gd name="T54" fmla="*/ 51 w 109"/>
              <a:gd name="T55" fmla="*/ 98 h 154"/>
              <a:gd name="T56" fmla="*/ 33 w 109"/>
              <a:gd name="T57" fmla="*/ 80 h 154"/>
              <a:gd name="T58" fmla="*/ 50 w 109"/>
              <a:gd name="T59" fmla="*/ 62 h 154"/>
              <a:gd name="T60" fmla="*/ 50 w 109"/>
              <a:gd name="T61" fmla="*/ 53 h 154"/>
              <a:gd name="T62" fmla="*/ 59 w 109"/>
              <a:gd name="T63" fmla="*/ 53 h 154"/>
              <a:gd name="T64" fmla="*/ 59 w 109"/>
              <a:gd name="T65" fmla="*/ 61 h 154"/>
              <a:gd name="T66" fmla="*/ 74 w 109"/>
              <a:gd name="T67" fmla="*/ 65 h 154"/>
              <a:gd name="T68" fmla="*/ 71 w 109"/>
              <a:gd name="T69" fmla="*/ 76 h 154"/>
              <a:gd name="T70" fmla="*/ 57 w 109"/>
              <a:gd name="T71" fmla="*/ 72 h 154"/>
              <a:gd name="T72" fmla="*/ 48 w 109"/>
              <a:gd name="T73" fmla="*/ 78 h 154"/>
              <a:gd name="T74" fmla="*/ 60 w 109"/>
              <a:gd name="T75" fmla="*/ 86 h 154"/>
              <a:gd name="T76" fmla="*/ 77 w 109"/>
              <a:gd name="T77" fmla="*/ 105 h 154"/>
              <a:gd name="T78" fmla="*/ 59 w 109"/>
              <a:gd name="T79" fmla="*/ 12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9" h="154">
                <a:moveTo>
                  <a:pt x="109" y="82"/>
                </a:moveTo>
                <a:cubicBezTo>
                  <a:pt x="109" y="57"/>
                  <a:pt x="93" y="36"/>
                  <a:pt x="71" y="29"/>
                </a:cubicBezTo>
                <a:cubicBezTo>
                  <a:pt x="89" y="11"/>
                  <a:pt x="89" y="11"/>
                  <a:pt x="89" y="11"/>
                </a:cubicBezTo>
                <a:cubicBezTo>
                  <a:pt x="91" y="9"/>
                  <a:pt x="92" y="6"/>
                  <a:pt x="90" y="4"/>
                </a:cubicBezTo>
                <a:cubicBezTo>
                  <a:pt x="89" y="1"/>
                  <a:pt x="87" y="0"/>
                  <a:pt x="8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2" y="0"/>
                  <a:pt x="19" y="1"/>
                  <a:pt x="18" y="4"/>
                </a:cubicBezTo>
                <a:cubicBezTo>
                  <a:pt x="17" y="6"/>
                  <a:pt x="18" y="9"/>
                  <a:pt x="20" y="11"/>
                </a:cubicBezTo>
                <a:cubicBezTo>
                  <a:pt x="38" y="29"/>
                  <a:pt x="38" y="29"/>
                  <a:pt x="38" y="29"/>
                </a:cubicBezTo>
                <a:cubicBezTo>
                  <a:pt x="16" y="36"/>
                  <a:pt x="0" y="57"/>
                  <a:pt x="0" y="82"/>
                </a:cubicBezTo>
                <a:cubicBezTo>
                  <a:pt x="0" y="82"/>
                  <a:pt x="0" y="83"/>
                  <a:pt x="0" y="83"/>
                </a:cubicBezTo>
                <a:cubicBezTo>
                  <a:pt x="0" y="84"/>
                  <a:pt x="0" y="84"/>
                  <a:pt x="0" y="85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44"/>
                  <a:pt x="9" y="154"/>
                  <a:pt x="22" y="154"/>
                </a:cubicBezTo>
                <a:cubicBezTo>
                  <a:pt x="87" y="154"/>
                  <a:pt x="87" y="154"/>
                  <a:pt x="87" y="154"/>
                </a:cubicBezTo>
                <a:cubicBezTo>
                  <a:pt x="99" y="154"/>
                  <a:pt x="109" y="144"/>
                  <a:pt x="109" y="132"/>
                </a:cubicBezTo>
                <a:cubicBezTo>
                  <a:pt x="109" y="85"/>
                  <a:pt x="109" y="85"/>
                  <a:pt x="109" y="85"/>
                </a:cubicBezTo>
                <a:cubicBezTo>
                  <a:pt x="109" y="84"/>
                  <a:pt x="109" y="84"/>
                  <a:pt x="109" y="83"/>
                </a:cubicBezTo>
                <a:cubicBezTo>
                  <a:pt x="109" y="83"/>
                  <a:pt x="109" y="82"/>
                  <a:pt x="109" y="82"/>
                </a:cubicBezTo>
                <a:close/>
                <a:moveTo>
                  <a:pt x="59" y="123"/>
                </a:moveTo>
                <a:cubicBezTo>
                  <a:pt x="59" y="134"/>
                  <a:pt x="59" y="134"/>
                  <a:pt x="59" y="134"/>
                </a:cubicBezTo>
                <a:cubicBezTo>
                  <a:pt x="49" y="134"/>
                  <a:pt x="49" y="134"/>
                  <a:pt x="49" y="134"/>
                </a:cubicBezTo>
                <a:cubicBezTo>
                  <a:pt x="49" y="124"/>
                  <a:pt x="49" y="124"/>
                  <a:pt x="49" y="124"/>
                </a:cubicBezTo>
                <a:cubicBezTo>
                  <a:pt x="42" y="124"/>
                  <a:pt x="36" y="122"/>
                  <a:pt x="32" y="120"/>
                </a:cubicBezTo>
                <a:cubicBezTo>
                  <a:pt x="35" y="108"/>
                  <a:pt x="35" y="108"/>
                  <a:pt x="35" y="108"/>
                </a:cubicBezTo>
                <a:cubicBezTo>
                  <a:pt x="39" y="111"/>
                  <a:pt x="45" y="113"/>
                  <a:pt x="52" y="113"/>
                </a:cubicBezTo>
                <a:cubicBezTo>
                  <a:pt x="57" y="113"/>
                  <a:pt x="61" y="110"/>
                  <a:pt x="61" y="106"/>
                </a:cubicBezTo>
                <a:cubicBezTo>
                  <a:pt x="61" y="103"/>
                  <a:pt x="58" y="100"/>
                  <a:pt x="51" y="98"/>
                </a:cubicBezTo>
                <a:cubicBezTo>
                  <a:pt x="40" y="94"/>
                  <a:pt x="33" y="89"/>
                  <a:pt x="33" y="80"/>
                </a:cubicBezTo>
                <a:cubicBezTo>
                  <a:pt x="33" y="71"/>
                  <a:pt x="39" y="64"/>
                  <a:pt x="50" y="62"/>
                </a:cubicBezTo>
                <a:cubicBezTo>
                  <a:pt x="50" y="53"/>
                  <a:pt x="50" y="53"/>
                  <a:pt x="50" y="53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61"/>
                  <a:pt x="59" y="61"/>
                  <a:pt x="59" y="61"/>
                </a:cubicBezTo>
                <a:cubicBezTo>
                  <a:pt x="66" y="61"/>
                  <a:pt x="70" y="63"/>
                  <a:pt x="74" y="65"/>
                </a:cubicBezTo>
                <a:cubicBezTo>
                  <a:pt x="71" y="76"/>
                  <a:pt x="71" y="76"/>
                  <a:pt x="71" y="76"/>
                </a:cubicBezTo>
                <a:cubicBezTo>
                  <a:pt x="68" y="75"/>
                  <a:pt x="64" y="72"/>
                  <a:pt x="57" y="72"/>
                </a:cubicBezTo>
                <a:cubicBezTo>
                  <a:pt x="50" y="72"/>
                  <a:pt x="48" y="75"/>
                  <a:pt x="48" y="78"/>
                </a:cubicBezTo>
                <a:cubicBezTo>
                  <a:pt x="48" y="81"/>
                  <a:pt x="51" y="83"/>
                  <a:pt x="60" y="86"/>
                </a:cubicBezTo>
                <a:cubicBezTo>
                  <a:pt x="72" y="91"/>
                  <a:pt x="77" y="96"/>
                  <a:pt x="77" y="105"/>
                </a:cubicBezTo>
                <a:cubicBezTo>
                  <a:pt x="77" y="114"/>
                  <a:pt x="70" y="121"/>
                  <a:pt x="59" y="12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2" name="矩形 351"/>
          <p:cNvSpPr/>
          <p:nvPr/>
        </p:nvSpPr>
        <p:spPr>
          <a:xfrm>
            <a:off x="6321050" y="1906054"/>
            <a:ext cx="190801" cy="190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3" name="矩形 352"/>
          <p:cNvSpPr/>
          <p:nvPr/>
        </p:nvSpPr>
        <p:spPr>
          <a:xfrm>
            <a:off x="6582705" y="1906054"/>
            <a:ext cx="190801" cy="190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4" name="矩形 353"/>
          <p:cNvSpPr/>
          <p:nvPr/>
        </p:nvSpPr>
        <p:spPr>
          <a:xfrm>
            <a:off x="6844360" y="1906054"/>
            <a:ext cx="190801" cy="190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5" name="矩形 354"/>
          <p:cNvSpPr/>
          <p:nvPr/>
        </p:nvSpPr>
        <p:spPr>
          <a:xfrm>
            <a:off x="7106014" y="1906054"/>
            <a:ext cx="190801" cy="190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6" name="矩形 355"/>
          <p:cNvSpPr/>
          <p:nvPr/>
        </p:nvSpPr>
        <p:spPr>
          <a:xfrm>
            <a:off x="7367669" y="1906054"/>
            <a:ext cx="190801" cy="190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7" name="矩形 356"/>
          <p:cNvSpPr/>
          <p:nvPr/>
        </p:nvSpPr>
        <p:spPr>
          <a:xfrm>
            <a:off x="7629324" y="1906054"/>
            <a:ext cx="190801" cy="190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8" name="矩形 357"/>
          <p:cNvSpPr/>
          <p:nvPr/>
        </p:nvSpPr>
        <p:spPr>
          <a:xfrm>
            <a:off x="7890979" y="1906054"/>
            <a:ext cx="190801" cy="190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9" name="矩形 358"/>
          <p:cNvSpPr/>
          <p:nvPr/>
        </p:nvSpPr>
        <p:spPr>
          <a:xfrm>
            <a:off x="8152634" y="1906054"/>
            <a:ext cx="190801" cy="190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0" name="矩形 359"/>
          <p:cNvSpPr/>
          <p:nvPr/>
        </p:nvSpPr>
        <p:spPr>
          <a:xfrm>
            <a:off x="8414288" y="1906054"/>
            <a:ext cx="190801" cy="190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1" name="矩形 360"/>
          <p:cNvSpPr/>
          <p:nvPr/>
        </p:nvSpPr>
        <p:spPr>
          <a:xfrm>
            <a:off x="8675941" y="1906054"/>
            <a:ext cx="190801" cy="190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2" name="矩形 361"/>
          <p:cNvSpPr/>
          <p:nvPr/>
        </p:nvSpPr>
        <p:spPr>
          <a:xfrm>
            <a:off x="6321050" y="2156710"/>
            <a:ext cx="190801" cy="190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3" name="矩形 362"/>
          <p:cNvSpPr/>
          <p:nvPr/>
        </p:nvSpPr>
        <p:spPr>
          <a:xfrm>
            <a:off x="6582705" y="2156710"/>
            <a:ext cx="190801" cy="190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4" name="矩形 363"/>
          <p:cNvSpPr/>
          <p:nvPr/>
        </p:nvSpPr>
        <p:spPr>
          <a:xfrm>
            <a:off x="6844360" y="2156710"/>
            <a:ext cx="190801" cy="190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5" name="矩形 364"/>
          <p:cNvSpPr/>
          <p:nvPr/>
        </p:nvSpPr>
        <p:spPr>
          <a:xfrm>
            <a:off x="7106014" y="2156710"/>
            <a:ext cx="190801" cy="190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6" name="矩形 365"/>
          <p:cNvSpPr/>
          <p:nvPr/>
        </p:nvSpPr>
        <p:spPr>
          <a:xfrm>
            <a:off x="7367669" y="2156710"/>
            <a:ext cx="190801" cy="190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7" name="矩形 366"/>
          <p:cNvSpPr/>
          <p:nvPr/>
        </p:nvSpPr>
        <p:spPr>
          <a:xfrm>
            <a:off x="7629324" y="2156710"/>
            <a:ext cx="190801" cy="190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8" name="矩形 367"/>
          <p:cNvSpPr/>
          <p:nvPr/>
        </p:nvSpPr>
        <p:spPr>
          <a:xfrm>
            <a:off x="7890979" y="2156710"/>
            <a:ext cx="190801" cy="190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9" name="矩形 368"/>
          <p:cNvSpPr/>
          <p:nvPr/>
        </p:nvSpPr>
        <p:spPr>
          <a:xfrm>
            <a:off x="8152634" y="2156710"/>
            <a:ext cx="190801" cy="190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0" name="矩形 369"/>
          <p:cNvSpPr/>
          <p:nvPr/>
        </p:nvSpPr>
        <p:spPr>
          <a:xfrm>
            <a:off x="8414288" y="2156710"/>
            <a:ext cx="190801" cy="190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1" name="矩形 370"/>
          <p:cNvSpPr/>
          <p:nvPr/>
        </p:nvSpPr>
        <p:spPr>
          <a:xfrm>
            <a:off x="8675941" y="2156710"/>
            <a:ext cx="190801" cy="190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2" name="矩形 371"/>
          <p:cNvSpPr/>
          <p:nvPr/>
        </p:nvSpPr>
        <p:spPr>
          <a:xfrm>
            <a:off x="6321050" y="2407366"/>
            <a:ext cx="190801" cy="190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3" name="矩形 372"/>
          <p:cNvSpPr/>
          <p:nvPr/>
        </p:nvSpPr>
        <p:spPr>
          <a:xfrm>
            <a:off x="6582705" y="2407366"/>
            <a:ext cx="190801" cy="190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4" name="矩形 373"/>
          <p:cNvSpPr/>
          <p:nvPr/>
        </p:nvSpPr>
        <p:spPr>
          <a:xfrm>
            <a:off x="6844360" y="2407366"/>
            <a:ext cx="190801" cy="190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5" name="矩形 374"/>
          <p:cNvSpPr/>
          <p:nvPr/>
        </p:nvSpPr>
        <p:spPr>
          <a:xfrm>
            <a:off x="7106014" y="2407366"/>
            <a:ext cx="190801" cy="190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6" name="矩形 375"/>
          <p:cNvSpPr/>
          <p:nvPr/>
        </p:nvSpPr>
        <p:spPr>
          <a:xfrm>
            <a:off x="7367669" y="2407366"/>
            <a:ext cx="190801" cy="190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7" name="矩形 376"/>
          <p:cNvSpPr/>
          <p:nvPr/>
        </p:nvSpPr>
        <p:spPr>
          <a:xfrm>
            <a:off x="7629324" y="2407366"/>
            <a:ext cx="190801" cy="190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8" name="矩形 377"/>
          <p:cNvSpPr/>
          <p:nvPr/>
        </p:nvSpPr>
        <p:spPr>
          <a:xfrm>
            <a:off x="7890979" y="2407366"/>
            <a:ext cx="190801" cy="190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9" name="矩形 378"/>
          <p:cNvSpPr/>
          <p:nvPr/>
        </p:nvSpPr>
        <p:spPr>
          <a:xfrm>
            <a:off x="8152634" y="2407366"/>
            <a:ext cx="190801" cy="190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0" name="矩形 379"/>
          <p:cNvSpPr/>
          <p:nvPr/>
        </p:nvSpPr>
        <p:spPr>
          <a:xfrm>
            <a:off x="8414288" y="2407366"/>
            <a:ext cx="190801" cy="190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1" name="矩形 380"/>
          <p:cNvSpPr/>
          <p:nvPr/>
        </p:nvSpPr>
        <p:spPr>
          <a:xfrm>
            <a:off x="8675941" y="2407366"/>
            <a:ext cx="190801" cy="190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2" name="矩形 381"/>
          <p:cNvSpPr/>
          <p:nvPr/>
        </p:nvSpPr>
        <p:spPr>
          <a:xfrm>
            <a:off x="6321050" y="2658022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3" name="矩形 382"/>
          <p:cNvSpPr/>
          <p:nvPr/>
        </p:nvSpPr>
        <p:spPr>
          <a:xfrm>
            <a:off x="6582705" y="2658022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4" name="矩形 383"/>
          <p:cNvSpPr/>
          <p:nvPr/>
        </p:nvSpPr>
        <p:spPr>
          <a:xfrm>
            <a:off x="6844360" y="2658022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5" name="矩形 384"/>
          <p:cNvSpPr/>
          <p:nvPr/>
        </p:nvSpPr>
        <p:spPr>
          <a:xfrm>
            <a:off x="7106014" y="2658022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6" name="矩形 385"/>
          <p:cNvSpPr/>
          <p:nvPr/>
        </p:nvSpPr>
        <p:spPr>
          <a:xfrm>
            <a:off x="7367669" y="2658022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7" name="矩形 386"/>
          <p:cNvSpPr/>
          <p:nvPr/>
        </p:nvSpPr>
        <p:spPr>
          <a:xfrm>
            <a:off x="7629324" y="2658022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8" name="矩形 387"/>
          <p:cNvSpPr/>
          <p:nvPr/>
        </p:nvSpPr>
        <p:spPr>
          <a:xfrm>
            <a:off x="7890979" y="2658022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9" name="矩形 388"/>
          <p:cNvSpPr/>
          <p:nvPr/>
        </p:nvSpPr>
        <p:spPr>
          <a:xfrm>
            <a:off x="8152634" y="2658022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0" name="矩形 389"/>
          <p:cNvSpPr/>
          <p:nvPr/>
        </p:nvSpPr>
        <p:spPr>
          <a:xfrm>
            <a:off x="8414288" y="2658022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1" name="矩形 390"/>
          <p:cNvSpPr/>
          <p:nvPr/>
        </p:nvSpPr>
        <p:spPr>
          <a:xfrm>
            <a:off x="8675941" y="2658022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2" name="矩形 391"/>
          <p:cNvSpPr/>
          <p:nvPr/>
        </p:nvSpPr>
        <p:spPr>
          <a:xfrm>
            <a:off x="6321050" y="2908678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3" name="矩形 392"/>
          <p:cNvSpPr/>
          <p:nvPr/>
        </p:nvSpPr>
        <p:spPr>
          <a:xfrm>
            <a:off x="6582705" y="2908678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4" name="矩形 393"/>
          <p:cNvSpPr/>
          <p:nvPr/>
        </p:nvSpPr>
        <p:spPr>
          <a:xfrm>
            <a:off x="6844360" y="2908678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5" name="矩形 394"/>
          <p:cNvSpPr/>
          <p:nvPr/>
        </p:nvSpPr>
        <p:spPr>
          <a:xfrm>
            <a:off x="7106014" y="2908678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6" name="矩形 395"/>
          <p:cNvSpPr/>
          <p:nvPr/>
        </p:nvSpPr>
        <p:spPr>
          <a:xfrm>
            <a:off x="7367669" y="2908678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7" name="矩形 396"/>
          <p:cNvSpPr/>
          <p:nvPr/>
        </p:nvSpPr>
        <p:spPr>
          <a:xfrm>
            <a:off x="7629324" y="2908678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8" name="矩形 397"/>
          <p:cNvSpPr/>
          <p:nvPr/>
        </p:nvSpPr>
        <p:spPr>
          <a:xfrm>
            <a:off x="7890979" y="2908678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9" name="矩形 398"/>
          <p:cNvSpPr/>
          <p:nvPr/>
        </p:nvSpPr>
        <p:spPr>
          <a:xfrm>
            <a:off x="8152634" y="2908678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0" name="矩形 399"/>
          <p:cNvSpPr/>
          <p:nvPr/>
        </p:nvSpPr>
        <p:spPr>
          <a:xfrm>
            <a:off x="8414288" y="2908678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1" name="矩形 400"/>
          <p:cNvSpPr/>
          <p:nvPr/>
        </p:nvSpPr>
        <p:spPr>
          <a:xfrm>
            <a:off x="8675941" y="2908678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2" name="矩形 401"/>
          <p:cNvSpPr/>
          <p:nvPr/>
        </p:nvSpPr>
        <p:spPr>
          <a:xfrm>
            <a:off x="6321050" y="3159334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3" name="矩形 402"/>
          <p:cNvSpPr/>
          <p:nvPr/>
        </p:nvSpPr>
        <p:spPr>
          <a:xfrm>
            <a:off x="6582705" y="3159334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4" name="矩形 403"/>
          <p:cNvSpPr/>
          <p:nvPr/>
        </p:nvSpPr>
        <p:spPr>
          <a:xfrm>
            <a:off x="6844360" y="3159334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5" name="矩形 404"/>
          <p:cNvSpPr/>
          <p:nvPr/>
        </p:nvSpPr>
        <p:spPr>
          <a:xfrm>
            <a:off x="7106014" y="3159334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6" name="矩形 405"/>
          <p:cNvSpPr/>
          <p:nvPr/>
        </p:nvSpPr>
        <p:spPr>
          <a:xfrm>
            <a:off x="7367669" y="3159334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7" name="矩形 406"/>
          <p:cNvSpPr/>
          <p:nvPr/>
        </p:nvSpPr>
        <p:spPr>
          <a:xfrm>
            <a:off x="7629324" y="3159334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8" name="矩形 407"/>
          <p:cNvSpPr/>
          <p:nvPr/>
        </p:nvSpPr>
        <p:spPr>
          <a:xfrm>
            <a:off x="7890979" y="3159334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9" name="矩形 408"/>
          <p:cNvSpPr/>
          <p:nvPr/>
        </p:nvSpPr>
        <p:spPr>
          <a:xfrm>
            <a:off x="8152634" y="3159334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0" name="矩形 409"/>
          <p:cNvSpPr/>
          <p:nvPr/>
        </p:nvSpPr>
        <p:spPr>
          <a:xfrm>
            <a:off x="8414288" y="3159334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1" name="矩形 410"/>
          <p:cNvSpPr/>
          <p:nvPr/>
        </p:nvSpPr>
        <p:spPr>
          <a:xfrm>
            <a:off x="8675941" y="3159334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2" name="矩形 411"/>
          <p:cNvSpPr/>
          <p:nvPr/>
        </p:nvSpPr>
        <p:spPr>
          <a:xfrm>
            <a:off x="6321050" y="3409990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3" name="矩形 412"/>
          <p:cNvSpPr/>
          <p:nvPr/>
        </p:nvSpPr>
        <p:spPr>
          <a:xfrm>
            <a:off x="6582705" y="3409990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4" name="矩形 413"/>
          <p:cNvSpPr/>
          <p:nvPr/>
        </p:nvSpPr>
        <p:spPr>
          <a:xfrm>
            <a:off x="6844360" y="3409990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5" name="矩形 414"/>
          <p:cNvSpPr/>
          <p:nvPr/>
        </p:nvSpPr>
        <p:spPr>
          <a:xfrm>
            <a:off x="7106014" y="3409990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6" name="矩形 415"/>
          <p:cNvSpPr/>
          <p:nvPr/>
        </p:nvSpPr>
        <p:spPr>
          <a:xfrm>
            <a:off x="7367669" y="3409990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7" name="矩形 416"/>
          <p:cNvSpPr/>
          <p:nvPr/>
        </p:nvSpPr>
        <p:spPr>
          <a:xfrm>
            <a:off x="7629324" y="3409990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8" name="矩形 417"/>
          <p:cNvSpPr/>
          <p:nvPr/>
        </p:nvSpPr>
        <p:spPr>
          <a:xfrm>
            <a:off x="7890979" y="3409990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9" name="矩形 418"/>
          <p:cNvSpPr/>
          <p:nvPr/>
        </p:nvSpPr>
        <p:spPr>
          <a:xfrm>
            <a:off x="8152634" y="3409990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0" name="矩形 419"/>
          <p:cNvSpPr/>
          <p:nvPr/>
        </p:nvSpPr>
        <p:spPr>
          <a:xfrm>
            <a:off x="8414288" y="3409990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1" name="矩形 420"/>
          <p:cNvSpPr/>
          <p:nvPr/>
        </p:nvSpPr>
        <p:spPr>
          <a:xfrm>
            <a:off x="8675941" y="3409990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2" name="矩形 421"/>
          <p:cNvSpPr/>
          <p:nvPr/>
        </p:nvSpPr>
        <p:spPr>
          <a:xfrm>
            <a:off x="6321050" y="3660647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3" name="矩形 422"/>
          <p:cNvSpPr/>
          <p:nvPr/>
        </p:nvSpPr>
        <p:spPr>
          <a:xfrm>
            <a:off x="6582705" y="3660647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4" name="矩形 423"/>
          <p:cNvSpPr/>
          <p:nvPr/>
        </p:nvSpPr>
        <p:spPr>
          <a:xfrm>
            <a:off x="6844360" y="3660647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5" name="矩形 424"/>
          <p:cNvSpPr/>
          <p:nvPr/>
        </p:nvSpPr>
        <p:spPr>
          <a:xfrm>
            <a:off x="7106014" y="3660647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6" name="矩形 425"/>
          <p:cNvSpPr/>
          <p:nvPr/>
        </p:nvSpPr>
        <p:spPr>
          <a:xfrm>
            <a:off x="7367669" y="3660647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7" name="矩形 426"/>
          <p:cNvSpPr/>
          <p:nvPr/>
        </p:nvSpPr>
        <p:spPr>
          <a:xfrm>
            <a:off x="7629324" y="3660647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8" name="矩形 427"/>
          <p:cNvSpPr/>
          <p:nvPr/>
        </p:nvSpPr>
        <p:spPr>
          <a:xfrm>
            <a:off x="7890979" y="3660647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9" name="矩形 428"/>
          <p:cNvSpPr/>
          <p:nvPr/>
        </p:nvSpPr>
        <p:spPr>
          <a:xfrm>
            <a:off x="8152634" y="3660647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0" name="矩形 429"/>
          <p:cNvSpPr/>
          <p:nvPr/>
        </p:nvSpPr>
        <p:spPr>
          <a:xfrm>
            <a:off x="8414288" y="3660647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1" name="矩形 430"/>
          <p:cNvSpPr/>
          <p:nvPr/>
        </p:nvSpPr>
        <p:spPr>
          <a:xfrm>
            <a:off x="8675941" y="3660647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2" name="矩形 431"/>
          <p:cNvSpPr/>
          <p:nvPr/>
        </p:nvSpPr>
        <p:spPr>
          <a:xfrm>
            <a:off x="6321050" y="3911303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3" name="矩形 432"/>
          <p:cNvSpPr/>
          <p:nvPr/>
        </p:nvSpPr>
        <p:spPr>
          <a:xfrm>
            <a:off x="6582705" y="3911303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4" name="矩形 433"/>
          <p:cNvSpPr/>
          <p:nvPr/>
        </p:nvSpPr>
        <p:spPr>
          <a:xfrm>
            <a:off x="6844360" y="3911303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5" name="矩形 434"/>
          <p:cNvSpPr/>
          <p:nvPr/>
        </p:nvSpPr>
        <p:spPr>
          <a:xfrm>
            <a:off x="7106014" y="3911303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6" name="矩形 435"/>
          <p:cNvSpPr/>
          <p:nvPr/>
        </p:nvSpPr>
        <p:spPr>
          <a:xfrm>
            <a:off x="7367669" y="3911303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7" name="矩形 436"/>
          <p:cNvSpPr/>
          <p:nvPr/>
        </p:nvSpPr>
        <p:spPr>
          <a:xfrm>
            <a:off x="7629324" y="3911303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8" name="矩形 437"/>
          <p:cNvSpPr/>
          <p:nvPr/>
        </p:nvSpPr>
        <p:spPr>
          <a:xfrm>
            <a:off x="7890979" y="3911303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9" name="矩形 438"/>
          <p:cNvSpPr/>
          <p:nvPr/>
        </p:nvSpPr>
        <p:spPr>
          <a:xfrm>
            <a:off x="8152634" y="3911303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0" name="矩形 439"/>
          <p:cNvSpPr/>
          <p:nvPr/>
        </p:nvSpPr>
        <p:spPr>
          <a:xfrm>
            <a:off x="8414288" y="3911303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1" name="矩形 440"/>
          <p:cNvSpPr/>
          <p:nvPr/>
        </p:nvSpPr>
        <p:spPr>
          <a:xfrm>
            <a:off x="8675941" y="3911303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2" name="矩形 441"/>
          <p:cNvSpPr/>
          <p:nvPr/>
        </p:nvSpPr>
        <p:spPr>
          <a:xfrm>
            <a:off x="6321050" y="4161958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3" name="矩形 442"/>
          <p:cNvSpPr/>
          <p:nvPr/>
        </p:nvSpPr>
        <p:spPr>
          <a:xfrm>
            <a:off x="6582705" y="4161958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4" name="矩形 443"/>
          <p:cNvSpPr/>
          <p:nvPr/>
        </p:nvSpPr>
        <p:spPr>
          <a:xfrm>
            <a:off x="6844360" y="4161958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5" name="矩形 444"/>
          <p:cNvSpPr/>
          <p:nvPr/>
        </p:nvSpPr>
        <p:spPr>
          <a:xfrm>
            <a:off x="7106014" y="4161958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6" name="矩形 445"/>
          <p:cNvSpPr/>
          <p:nvPr/>
        </p:nvSpPr>
        <p:spPr>
          <a:xfrm>
            <a:off x="7367669" y="4161958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7" name="矩形 446"/>
          <p:cNvSpPr/>
          <p:nvPr/>
        </p:nvSpPr>
        <p:spPr>
          <a:xfrm>
            <a:off x="7629324" y="4161958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8" name="矩形 447"/>
          <p:cNvSpPr/>
          <p:nvPr/>
        </p:nvSpPr>
        <p:spPr>
          <a:xfrm>
            <a:off x="7890979" y="4161958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9" name="矩形 448"/>
          <p:cNvSpPr/>
          <p:nvPr/>
        </p:nvSpPr>
        <p:spPr>
          <a:xfrm>
            <a:off x="8152634" y="4161958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0" name="矩形 449"/>
          <p:cNvSpPr/>
          <p:nvPr/>
        </p:nvSpPr>
        <p:spPr>
          <a:xfrm>
            <a:off x="8414288" y="4161958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1" name="矩形 450"/>
          <p:cNvSpPr/>
          <p:nvPr/>
        </p:nvSpPr>
        <p:spPr>
          <a:xfrm>
            <a:off x="8675941" y="4161958"/>
            <a:ext cx="190801" cy="19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0" name="文本框 349"/>
          <p:cNvSpPr txBox="1"/>
          <p:nvPr/>
        </p:nvSpPr>
        <p:spPr>
          <a:xfrm>
            <a:off x="9646437" y="1815355"/>
            <a:ext cx="979755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kumimoji="1" lang="en-US" altLang="zh-CN" sz="4000" b="1" dirty="0">
                <a:solidFill>
                  <a:schemeClr val="accent5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70</a:t>
            </a:r>
            <a:r>
              <a:rPr kumimoji="1" lang="en-US" altLang="zh-CN" sz="2000" b="1" dirty="0">
                <a:solidFill>
                  <a:schemeClr val="accent5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%</a:t>
            </a:r>
            <a:endParaRPr kumimoji="1" lang="zh-CN" altLang="en-US" sz="2000" b="1" dirty="0">
              <a:solidFill>
                <a:schemeClr val="accent5"/>
              </a:solidFill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1" name="文本框 8"/>
          <p:cNvSpPr txBox="1"/>
          <p:nvPr/>
        </p:nvSpPr>
        <p:spPr>
          <a:xfrm>
            <a:off x="9135227" y="3159334"/>
            <a:ext cx="22634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3" name="矩形 452"/>
          <p:cNvSpPr/>
          <p:nvPr/>
        </p:nvSpPr>
        <p:spPr>
          <a:xfrm>
            <a:off x="3659557" y="2644797"/>
            <a:ext cx="223651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>
              <a:lnSpc>
                <a:spcPct val="130000"/>
              </a:lnSpc>
              <a:defRPr/>
            </a:pPr>
            <a:r>
              <a:rPr lang="zh-CN" altLang="en-US" sz="2000" b="1" kern="0" dirty="0">
                <a:solidFill>
                  <a:srgbClr val="D08B00"/>
                </a:solidFill>
                <a:ea typeface="微软雅黑" panose="020B0503020204020204" charset="-122"/>
              </a:rPr>
              <a:t>点击此处添加标题</a:t>
            </a:r>
            <a:endParaRPr lang="zh-CN" altLang="en-US" sz="2000" b="1" kern="0" dirty="0">
              <a:solidFill>
                <a:srgbClr val="D08B00"/>
              </a:solidFill>
              <a:ea typeface="微软雅黑" panose="020B0503020204020204" charset="-122"/>
            </a:endParaRPr>
          </a:p>
        </p:txBody>
      </p:sp>
      <p:sp>
        <p:nvSpPr>
          <p:cNvPr id="454" name="矩形 453"/>
          <p:cNvSpPr/>
          <p:nvPr/>
        </p:nvSpPr>
        <p:spPr>
          <a:xfrm>
            <a:off x="9135227" y="2653338"/>
            <a:ext cx="223651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>
              <a:lnSpc>
                <a:spcPct val="130000"/>
              </a:lnSpc>
              <a:defRPr/>
            </a:pPr>
            <a:r>
              <a:rPr lang="zh-CN" altLang="en-US" sz="2000" b="1" kern="0" dirty="0">
                <a:solidFill>
                  <a:schemeClr val="accent5"/>
                </a:solidFill>
                <a:ea typeface="微软雅黑" panose="020B0503020204020204" charset="-122"/>
              </a:rPr>
              <a:t>点击此处添加标题</a:t>
            </a:r>
            <a:endParaRPr lang="en-US" altLang="zh-CN" sz="2000" b="1" kern="0" dirty="0">
              <a:solidFill>
                <a:schemeClr val="accent5"/>
              </a:solidFill>
              <a:ea typeface="微软雅黑" panose="020B0503020204020204" charset="-122"/>
            </a:endParaRPr>
          </a:p>
        </p:txBody>
      </p:sp>
      <p:sp>
        <p:nvSpPr>
          <p:cNvPr id="214" name="文本框 8"/>
          <p:cNvSpPr txBox="1"/>
          <p:nvPr/>
        </p:nvSpPr>
        <p:spPr>
          <a:xfrm>
            <a:off x="1336422" y="5315402"/>
            <a:ext cx="9519157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" name="矩形 224"/>
          <p:cNvSpPr/>
          <p:nvPr/>
        </p:nvSpPr>
        <p:spPr>
          <a:xfrm>
            <a:off x="1563318" y="5095824"/>
            <a:ext cx="9065364" cy="12034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PART</a:t>
            </a:r>
            <a:r>
              <a:rPr kumimoji="1"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ONE</a:t>
            </a:r>
            <a:r>
              <a:rPr kumimoji="1"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工作回顾</a:t>
            </a:r>
            <a:endParaRPr kumimoji="1"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3" name="图表 2"/>
          <p:cNvGraphicFramePr/>
          <p:nvPr/>
        </p:nvGraphicFramePr>
        <p:xfrm>
          <a:off x="659004" y="1460310"/>
          <a:ext cx="5659337" cy="4120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31" name="组 30"/>
          <p:cNvGrpSpPr/>
          <p:nvPr/>
        </p:nvGrpSpPr>
        <p:grpSpPr>
          <a:xfrm>
            <a:off x="6796561" y="2226306"/>
            <a:ext cx="2259724" cy="1104918"/>
            <a:chOff x="6796561" y="2226306"/>
            <a:chExt cx="2259724" cy="1104918"/>
          </a:xfrm>
        </p:grpSpPr>
        <p:sp>
          <p:nvSpPr>
            <p:cNvPr id="10" name="文本框 8"/>
            <p:cNvSpPr txBox="1"/>
            <p:nvPr/>
          </p:nvSpPr>
          <p:spPr>
            <a:xfrm>
              <a:off x="6796561" y="2638727"/>
              <a:ext cx="2259724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顶部“开始”面板中可以对字体、字号、颜色、行距等进行修改。建议正文</a:t>
              </a: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8-14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号字，</a:t>
              </a: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1.3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倍字间距。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423722" y="2226306"/>
              <a:ext cx="1005403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8565">
                <a:lnSpc>
                  <a:spcPct val="130000"/>
                </a:lnSpc>
                <a:defRPr/>
              </a:pPr>
              <a:r>
                <a:rPr lang="zh-CN" altLang="en-US" sz="1600" b="1" kern="0" dirty="0">
                  <a:solidFill>
                    <a:schemeClr val="accent5">
                      <a:lumMod val="40000"/>
                      <a:lumOff val="60000"/>
                    </a:schemeClr>
                  </a:solidFill>
                  <a:ea typeface="微软雅黑" panose="020B0503020204020204" charset="-122"/>
                </a:rPr>
                <a:t>第一季度</a:t>
              </a:r>
              <a:endParaRPr lang="en-US" altLang="zh-CN" sz="1600" b="1" kern="0" dirty="0">
                <a:solidFill>
                  <a:schemeClr val="accent5">
                    <a:lumMod val="40000"/>
                    <a:lumOff val="60000"/>
                  </a:schemeClr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27" name="组 26"/>
          <p:cNvGrpSpPr/>
          <p:nvPr/>
        </p:nvGrpSpPr>
        <p:grpSpPr>
          <a:xfrm>
            <a:off x="7574327" y="1460310"/>
            <a:ext cx="704192" cy="704192"/>
            <a:chOff x="7574327" y="1460310"/>
            <a:chExt cx="704192" cy="704192"/>
          </a:xfrm>
        </p:grpSpPr>
        <p:sp>
          <p:nvSpPr>
            <p:cNvPr id="9" name="椭圆 8"/>
            <p:cNvSpPr/>
            <p:nvPr/>
          </p:nvSpPr>
          <p:spPr>
            <a:xfrm>
              <a:off x="7574327" y="1460310"/>
              <a:ext cx="704192" cy="70419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13" name="组 12"/>
            <p:cNvGrpSpPr/>
            <p:nvPr/>
          </p:nvGrpSpPr>
          <p:grpSpPr>
            <a:xfrm>
              <a:off x="7707745" y="1617540"/>
              <a:ext cx="437356" cy="389731"/>
              <a:chOff x="4148138" y="2051050"/>
              <a:chExt cx="874713" cy="779463"/>
            </a:xfrm>
            <a:solidFill>
              <a:schemeClr val="bg1"/>
            </a:solidFill>
          </p:grpSpPr>
          <p:sp>
            <p:nvSpPr>
              <p:cNvPr id="14" name="Freeform 72"/>
              <p:cNvSpPr>
                <a:spLocks noEditPoints="1"/>
              </p:cNvSpPr>
              <p:nvPr/>
            </p:nvSpPr>
            <p:spPr bwMode="auto">
              <a:xfrm>
                <a:off x="4367213" y="2193925"/>
                <a:ext cx="655638" cy="563563"/>
              </a:xfrm>
              <a:custGeom>
                <a:avLst/>
                <a:gdLst>
                  <a:gd name="T0" fmla="*/ 295 w 313"/>
                  <a:gd name="T1" fmla="*/ 88 h 268"/>
                  <a:gd name="T2" fmla="*/ 282 w 313"/>
                  <a:gd name="T3" fmla="*/ 88 h 268"/>
                  <a:gd name="T4" fmla="*/ 298 w 313"/>
                  <a:gd name="T5" fmla="*/ 149 h 268"/>
                  <a:gd name="T6" fmla="*/ 273 w 313"/>
                  <a:gd name="T7" fmla="*/ 192 h 268"/>
                  <a:gd name="T8" fmla="*/ 24 w 313"/>
                  <a:gd name="T9" fmla="*/ 257 h 268"/>
                  <a:gd name="T10" fmla="*/ 21 w 313"/>
                  <a:gd name="T11" fmla="*/ 258 h 268"/>
                  <a:gd name="T12" fmla="*/ 37 w 313"/>
                  <a:gd name="T13" fmla="*/ 268 h 268"/>
                  <a:gd name="T14" fmla="*/ 295 w 313"/>
                  <a:gd name="T15" fmla="*/ 268 h 268"/>
                  <a:gd name="T16" fmla="*/ 313 w 313"/>
                  <a:gd name="T17" fmla="*/ 251 h 268"/>
                  <a:gd name="T18" fmla="*/ 313 w 313"/>
                  <a:gd name="T19" fmla="*/ 106 h 268"/>
                  <a:gd name="T20" fmla="*/ 295 w 313"/>
                  <a:gd name="T21" fmla="*/ 88 h 268"/>
                  <a:gd name="T22" fmla="*/ 292 w 313"/>
                  <a:gd name="T23" fmla="*/ 252 h 268"/>
                  <a:gd name="T24" fmla="*/ 158 w 313"/>
                  <a:gd name="T25" fmla="*/ 253 h 268"/>
                  <a:gd name="T26" fmla="*/ 153 w 313"/>
                  <a:gd name="T27" fmla="*/ 248 h 268"/>
                  <a:gd name="T28" fmla="*/ 158 w 313"/>
                  <a:gd name="T29" fmla="*/ 243 h 268"/>
                  <a:gd name="T30" fmla="*/ 292 w 313"/>
                  <a:gd name="T31" fmla="*/ 242 h 268"/>
                  <a:gd name="T32" fmla="*/ 297 w 313"/>
                  <a:gd name="T33" fmla="*/ 247 h 268"/>
                  <a:gd name="T34" fmla="*/ 292 w 313"/>
                  <a:gd name="T35" fmla="*/ 252 h 268"/>
                  <a:gd name="T36" fmla="*/ 282 w 313"/>
                  <a:gd name="T37" fmla="*/ 158 h 268"/>
                  <a:gd name="T38" fmla="*/ 281 w 313"/>
                  <a:gd name="T39" fmla="*/ 154 h 268"/>
                  <a:gd name="T40" fmla="*/ 245 w 313"/>
                  <a:gd name="T41" fmla="*/ 13 h 268"/>
                  <a:gd name="T42" fmla="*/ 228 w 313"/>
                  <a:gd name="T43" fmla="*/ 0 h 268"/>
                  <a:gd name="T44" fmla="*/ 223 w 313"/>
                  <a:gd name="T45" fmla="*/ 1 h 268"/>
                  <a:gd name="T46" fmla="*/ 210 w 313"/>
                  <a:gd name="T47" fmla="*/ 4 h 268"/>
                  <a:gd name="T48" fmla="*/ 241 w 313"/>
                  <a:gd name="T49" fmla="*/ 59 h 268"/>
                  <a:gd name="T50" fmla="*/ 227 w 313"/>
                  <a:gd name="T51" fmla="*/ 107 h 268"/>
                  <a:gd name="T52" fmla="*/ 2 w 313"/>
                  <a:gd name="T53" fmla="*/ 233 h 268"/>
                  <a:gd name="T54" fmla="*/ 0 w 313"/>
                  <a:gd name="T55" fmla="*/ 233 h 268"/>
                  <a:gd name="T56" fmla="*/ 15 w 313"/>
                  <a:gd name="T57" fmla="*/ 241 h 268"/>
                  <a:gd name="T58" fmla="*/ 19 w 313"/>
                  <a:gd name="T59" fmla="*/ 241 h 268"/>
                  <a:gd name="T60" fmla="*/ 269 w 313"/>
                  <a:gd name="T61" fmla="*/ 175 h 268"/>
                  <a:gd name="T62" fmla="*/ 282 w 313"/>
                  <a:gd name="T63" fmla="*/ 158 h 268"/>
                  <a:gd name="T64" fmla="*/ 259 w 313"/>
                  <a:gd name="T65" fmla="*/ 159 h 268"/>
                  <a:gd name="T66" fmla="*/ 131 w 313"/>
                  <a:gd name="T67" fmla="*/ 198 h 268"/>
                  <a:gd name="T68" fmla="*/ 125 w 313"/>
                  <a:gd name="T69" fmla="*/ 195 h 268"/>
                  <a:gd name="T70" fmla="*/ 128 w 313"/>
                  <a:gd name="T71" fmla="*/ 189 h 268"/>
                  <a:gd name="T72" fmla="*/ 256 w 313"/>
                  <a:gd name="T73" fmla="*/ 149 h 268"/>
                  <a:gd name="T74" fmla="*/ 263 w 313"/>
                  <a:gd name="T75" fmla="*/ 153 h 268"/>
                  <a:gd name="T76" fmla="*/ 259 w 313"/>
                  <a:gd name="T77" fmla="*/ 159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13" h="268">
                    <a:moveTo>
                      <a:pt x="295" y="88"/>
                    </a:moveTo>
                    <a:cubicBezTo>
                      <a:pt x="282" y="88"/>
                      <a:pt x="282" y="88"/>
                      <a:pt x="282" y="88"/>
                    </a:cubicBezTo>
                    <a:cubicBezTo>
                      <a:pt x="298" y="149"/>
                      <a:pt x="298" y="149"/>
                      <a:pt x="298" y="149"/>
                    </a:cubicBezTo>
                    <a:cubicBezTo>
                      <a:pt x="303" y="168"/>
                      <a:pt x="292" y="187"/>
                      <a:pt x="273" y="192"/>
                    </a:cubicBezTo>
                    <a:cubicBezTo>
                      <a:pt x="24" y="257"/>
                      <a:pt x="24" y="257"/>
                      <a:pt x="24" y="257"/>
                    </a:cubicBezTo>
                    <a:cubicBezTo>
                      <a:pt x="23" y="258"/>
                      <a:pt x="22" y="258"/>
                      <a:pt x="21" y="258"/>
                    </a:cubicBezTo>
                    <a:cubicBezTo>
                      <a:pt x="24" y="264"/>
                      <a:pt x="30" y="268"/>
                      <a:pt x="37" y="268"/>
                    </a:cubicBezTo>
                    <a:cubicBezTo>
                      <a:pt x="295" y="268"/>
                      <a:pt x="295" y="268"/>
                      <a:pt x="295" y="268"/>
                    </a:cubicBezTo>
                    <a:cubicBezTo>
                      <a:pt x="305" y="268"/>
                      <a:pt x="313" y="261"/>
                      <a:pt x="313" y="251"/>
                    </a:cubicBezTo>
                    <a:cubicBezTo>
                      <a:pt x="313" y="106"/>
                      <a:pt x="313" y="106"/>
                      <a:pt x="313" y="106"/>
                    </a:cubicBezTo>
                    <a:cubicBezTo>
                      <a:pt x="313" y="96"/>
                      <a:pt x="305" y="88"/>
                      <a:pt x="295" y="88"/>
                    </a:cubicBezTo>
                    <a:close/>
                    <a:moveTo>
                      <a:pt x="292" y="252"/>
                    </a:moveTo>
                    <a:cubicBezTo>
                      <a:pt x="158" y="253"/>
                      <a:pt x="158" y="253"/>
                      <a:pt x="158" y="253"/>
                    </a:cubicBezTo>
                    <a:cubicBezTo>
                      <a:pt x="155" y="253"/>
                      <a:pt x="153" y="251"/>
                      <a:pt x="153" y="248"/>
                    </a:cubicBezTo>
                    <a:cubicBezTo>
                      <a:pt x="153" y="245"/>
                      <a:pt x="155" y="243"/>
                      <a:pt x="158" y="243"/>
                    </a:cubicBezTo>
                    <a:cubicBezTo>
                      <a:pt x="292" y="242"/>
                      <a:pt x="292" y="242"/>
                      <a:pt x="292" y="242"/>
                    </a:cubicBezTo>
                    <a:cubicBezTo>
                      <a:pt x="295" y="242"/>
                      <a:pt x="297" y="245"/>
                      <a:pt x="297" y="247"/>
                    </a:cubicBezTo>
                    <a:cubicBezTo>
                      <a:pt x="297" y="250"/>
                      <a:pt x="295" y="252"/>
                      <a:pt x="292" y="252"/>
                    </a:cubicBezTo>
                    <a:close/>
                    <a:moveTo>
                      <a:pt x="282" y="158"/>
                    </a:moveTo>
                    <a:cubicBezTo>
                      <a:pt x="282" y="157"/>
                      <a:pt x="282" y="155"/>
                      <a:pt x="281" y="154"/>
                    </a:cubicBezTo>
                    <a:cubicBezTo>
                      <a:pt x="245" y="13"/>
                      <a:pt x="245" y="13"/>
                      <a:pt x="245" y="13"/>
                    </a:cubicBezTo>
                    <a:cubicBezTo>
                      <a:pt x="243" y="5"/>
                      <a:pt x="235" y="0"/>
                      <a:pt x="228" y="0"/>
                    </a:cubicBezTo>
                    <a:cubicBezTo>
                      <a:pt x="226" y="0"/>
                      <a:pt x="225" y="0"/>
                      <a:pt x="223" y="1"/>
                    </a:cubicBezTo>
                    <a:cubicBezTo>
                      <a:pt x="210" y="4"/>
                      <a:pt x="210" y="4"/>
                      <a:pt x="210" y="4"/>
                    </a:cubicBezTo>
                    <a:cubicBezTo>
                      <a:pt x="241" y="59"/>
                      <a:pt x="241" y="59"/>
                      <a:pt x="241" y="59"/>
                    </a:cubicBezTo>
                    <a:cubicBezTo>
                      <a:pt x="250" y="76"/>
                      <a:pt x="244" y="97"/>
                      <a:pt x="227" y="107"/>
                    </a:cubicBezTo>
                    <a:cubicBezTo>
                      <a:pt x="2" y="233"/>
                      <a:pt x="2" y="233"/>
                      <a:pt x="2" y="233"/>
                    </a:cubicBezTo>
                    <a:cubicBezTo>
                      <a:pt x="1" y="233"/>
                      <a:pt x="1" y="233"/>
                      <a:pt x="0" y="233"/>
                    </a:cubicBezTo>
                    <a:cubicBezTo>
                      <a:pt x="3" y="238"/>
                      <a:pt x="9" y="241"/>
                      <a:pt x="15" y="241"/>
                    </a:cubicBezTo>
                    <a:cubicBezTo>
                      <a:pt x="16" y="241"/>
                      <a:pt x="18" y="241"/>
                      <a:pt x="19" y="241"/>
                    </a:cubicBezTo>
                    <a:cubicBezTo>
                      <a:pt x="269" y="175"/>
                      <a:pt x="269" y="175"/>
                      <a:pt x="269" y="175"/>
                    </a:cubicBezTo>
                    <a:cubicBezTo>
                      <a:pt x="277" y="173"/>
                      <a:pt x="282" y="166"/>
                      <a:pt x="282" y="158"/>
                    </a:cubicBezTo>
                    <a:close/>
                    <a:moveTo>
                      <a:pt x="259" y="159"/>
                    </a:moveTo>
                    <a:cubicBezTo>
                      <a:pt x="131" y="198"/>
                      <a:pt x="131" y="198"/>
                      <a:pt x="131" y="198"/>
                    </a:cubicBezTo>
                    <a:cubicBezTo>
                      <a:pt x="129" y="199"/>
                      <a:pt x="126" y="198"/>
                      <a:pt x="125" y="195"/>
                    </a:cubicBezTo>
                    <a:cubicBezTo>
                      <a:pt x="124" y="192"/>
                      <a:pt x="126" y="190"/>
                      <a:pt x="128" y="189"/>
                    </a:cubicBezTo>
                    <a:cubicBezTo>
                      <a:pt x="256" y="149"/>
                      <a:pt x="256" y="149"/>
                      <a:pt x="256" y="149"/>
                    </a:cubicBezTo>
                    <a:cubicBezTo>
                      <a:pt x="259" y="149"/>
                      <a:pt x="262" y="150"/>
                      <a:pt x="263" y="153"/>
                    </a:cubicBezTo>
                    <a:cubicBezTo>
                      <a:pt x="263" y="155"/>
                      <a:pt x="262" y="158"/>
                      <a:pt x="259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73"/>
              <p:cNvSpPr>
                <a:spLocks noEditPoints="1"/>
              </p:cNvSpPr>
              <p:nvPr/>
            </p:nvSpPr>
            <p:spPr bwMode="auto">
              <a:xfrm>
                <a:off x="4148138" y="2051050"/>
                <a:ext cx="874713" cy="779463"/>
              </a:xfrm>
              <a:custGeom>
                <a:avLst/>
                <a:gdLst>
                  <a:gd name="T0" fmla="*/ 141 w 417"/>
                  <a:gd name="T1" fmla="*/ 336 h 371"/>
                  <a:gd name="T2" fmla="*/ 124 w 417"/>
                  <a:gd name="T3" fmla="*/ 326 h 371"/>
                  <a:gd name="T4" fmla="*/ 141 w 417"/>
                  <a:gd name="T5" fmla="*/ 371 h 371"/>
                  <a:gd name="T6" fmla="*/ 417 w 417"/>
                  <a:gd name="T7" fmla="*/ 354 h 371"/>
                  <a:gd name="T8" fmla="*/ 399 w 417"/>
                  <a:gd name="T9" fmla="*/ 336 h 371"/>
                  <a:gd name="T10" fmla="*/ 329 w 417"/>
                  <a:gd name="T11" fmla="*/ 136 h 371"/>
                  <a:gd name="T12" fmla="*/ 243 w 417"/>
                  <a:gd name="T13" fmla="*/ 0 h 371"/>
                  <a:gd name="T14" fmla="*/ 9 w 417"/>
                  <a:gd name="T15" fmla="*/ 128 h 371"/>
                  <a:gd name="T16" fmla="*/ 3 w 417"/>
                  <a:gd name="T17" fmla="*/ 152 h 371"/>
                  <a:gd name="T18" fmla="*/ 89 w 417"/>
                  <a:gd name="T19" fmla="*/ 287 h 371"/>
                  <a:gd name="T20" fmla="*/ 323 w 417"/>
                  <a:gd name="T21" fmla="*/ 159 h 371"/>
                  <a:gd name="T22" fmla="*/ 111 w 417"/>
                  <a:gd name="T23" fmla="*/ 220 h 371"/>
                  <a:gd name="T24" fmla="*/ 57 w 417"/>
                  <a:gd name="T25" fmla="*/ 122 h 371"/>
                  <a:gd name="T26" fmla="*/ 111 w 417"/>
                  <a:gd name="T27" fmla="*/ 220 h 371"/>
                  <a:gd name="T28" fmla="*/ 190 w 417"/>
                  <a:gd name="T29" fmla="*/ 210 h 371"/>
                  <a:gd name="T30" fmla="*/ 185 w 417"/>
                  <a:gd name="T31" fmla="*/ 201 h 371"/>
                  <a:gd name="T32" fmla="*/ 309 w 417"/>
                  <a:gd name="T33" fmla="*/ 139 h 371"/>
                  <a:gd name="T34" fmla="*/ 86 w 417"/>
                  <a:gd name="T35" fmla="*/ 165 h 371"/>
                  <a:gd name="T36" fmla="*/ 79 w 417"/>
                  <a:gd name="T37" fmla="*/ 147 h 371"/>
                  <a:gd name="T38" fmla="*/ 92 w 417"/>
                  <a:gd name="T39" fmla="*/ 155 h 371"/>
                  <a:gd name="T40" fmla="*/ 82 w 417"/>
                  <a:gd name="T41" fmla="*/ 138 h 371"/>
                  <a:gd name="T42" fmla="*/ 64 w 417"/>
                  <a:gd name="T43" fmla="*/ 136 h 371"/>
                  <a:gd name="T44" fmla="*/ 57 w 417"/>
                  <a:gd name="T45" fmla="*/ 152 h 371"/>
                  <a:gd name="T46" fmla="*/ 71 w 417"/>
                  <a:gd name="T47" fmla="*/ 178 h 371"/>
                  <a:gd name="T48" fmla="*/ 92 w 417"/>
                  <a:gd name="T49" fmla="*/ 195 h 371"/>
                  <a:gd name="T50" fmla="*/ 76 w 417"/>
                  <a:gd name="T51" fmla="*/ 188 h 371"/>
                  <a:gd name="T52" fmla="*/ 97 w 417"/>
                  <a:gd name="T53" fmla="*/ 204 h 371"/>
                  <a:gd name="T54" fmla="*/ 104 w 417"/>
                  <a:gd name="T55" fmla="*/ 207 h 371"/>
                  <a:gd name="T56" fmla="*/ 105 w 417"/>
                  <a:gd name="T57" fmla="*/ 199 h 371"/>
                  <a:gd name="T58" fmla="*/ 86 w 417"/>
                  <a:gd name="T59" fmla="*/ 165 h 371"/>
                  <a:gd name="T60" fmla="*/ 68 w 417"/>
                  <a:gd name="T61" fmla="*/ 163 h 371"/>
                  <a:gd name="T62" fmla="*/ 77 w 417"/>
                  <a:gd name="T63" fmla="*/ 168 h 371"/>
                  <a:gd name="T64" fmla="*/ 100 w 417"/>
                  <a:gd name="T65" fmla="*/ 190 h 371"/>
                  <a:gd name="T66" fmla="*/ 100 w 417"/>
                  <a:gd name="T67" fmla="*/ 18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7" h="371">
                    <a:moveTo>
                      <a:pt x="399" y="336"/>
                    </a:moveTo>
                    <a:cubicBezTo>
                      <a:pt x="141" y="336"/>
                      <a:pt x="141" y="336"/>
                      <a:pt x="141" y="336"/>
                    </a:cubicBezTo>
                    <a:cubicBezTo>
                      <a:pt x="134" y="336"/>
                      <a:pt x="128" y="332"/>
                      <a:pt x="125" y="326"/>
                    </a:cubicBezTo>
                    <a:cubicBezTo>
                      <a:pt x="125" y="326"/>
                      <a:pt x="124" y="326"/>
                      <a:pt x="124" y="326"/>
                    </a:cubicBezTo>
                    <a:cubicBezTo>
                      <a:pt x="124" y="354"/>
                      <a:pt x="124" y="354"/>
                      <a:pt x="124" y="354"/>
                    </a:cubicBezTo>
                    <a:cubicBezTo>
                      <a:pt x="124" y="363"/>
                      <a:pt x="132" y="371"/>
                      <a:pt x="141" y="371"/>
                    </a:cubicBezTo>
                    <a:cubicBezTo>
                      <a:pt x="399" y="371"/>
                      <a:pt x="399" y="371"/>
                      <a:pt x="399" y="371"/>
                    </a:cubicBezTo>
                    <a:cubicBezTo>
                      <a:pt x="409" y="371"/>
                      <a:pt x="417" y="363"/>
                      <a:pt x="417" y="354"/>
                    </a:cubicBezTo>
                    <a:cubicBezTo>
                      <a:pt x="417" y="319"/>
                      <a:pt x="417" y="319"/>
                      <a:pt x="417" y="319"/>
                    </a:cubicBezTo>
                    <a:cubicBezTo>
                      <a:pt x="417" y="329"/>
                      <a:pt x="409" y="336"/>
                      <a:pt x="399" y="336"/>
                    </a:cubicBezTo>
                    <a:close/>
                    <a:moveTo>
                      <a:pt x="332" y="144"/>
                    </a:moveTo>
                    <a:cubicBezTo>
                      <a:pt x="332" y="141"/>
                      <a:pt x="331" y="138"/>
                      <a:pt x="329" y="136"/>
                    </a:cubicBezTo>
                    <a:cubicBezTo>
                      <a:pt x="259" y="9"/>
                      <a:pt x="259" y="9"/>
                      <a:pt x="259" y="9"/>
                    </a:cubicBezTo>
                    <a:cubicBezTo>
                      <a:pt x="255" y="3"/>
                      <a:pt x="249" y="0"/>
                      <a:pt x="243" y="0"/>
                    </a:cubicBezTo>
                    <a:cubicBezTo>
                      <a:pt x="240" y="0"/>
                      <a:pt x="237" y="0"/>
                      <a:pt x="235" y="2"/>
                    </a:cubicBezTo>
                    <a:cubicBezTo>
                      <a:pt x="9" y="128"/>
                      <a:pt x="9" y="128"/>
                      <a:pt x="9" y="128"/>
                    </a:cubicBezTo>
                    <a:cubicBezTo>
                      <a:pt x="4" y="131"/>
                      <a:pt x="0" y="137"/>
                      <a:pt x="0" y="143"/>
                    </a:cubicBezTo>
                    <a:cubicBezTo>
                      <a:pt x="0" y="146"/>
                      <a:pt x="1" y="149"/>
                      <a:pt x="3" y="152"/>
                    </a:cubicBezTo>
                    <a:cubicBezTo>
                      <a:pt x="74" y="278"/>
                      <a:pt x="74" y="278"/>
                      <a:pt x="74" y="278"/>
                    </a:cubicBezTo>
                    <a:cubicBezTo>
                      <a:pt x="77" y="284"/>
                      <a:pt x="83" y="287"/>
                      <a:pt x="89" y="287"/>
                    </a:cubicBezTo>
                    <a:cubicBezTo>
                      <a:pt x="92" y="287"/>
                      <a:pt x="95" y="287"/>
                      <a:pt x="97" y="285"/>
                    </a:cubicBezTo>
                    <a:cubicBezTo>
                      <a:pt x="323" y="159"/>
                      <a:pt x="323" y="159"/>
                      <a:pt x="323" y="159"/>
                    </a:cubicBezTo>
                    <a:cubicBezTo>
                      <a:pt x="328" y="156"/>
                      <a:pt x="332" y="150"/>
                      <a:pt x="332" y="144"/>
                    </a:cubicBezTo>
                    <a:close/>
                    <a:moveTo>
                      <a:pt x="111" y="220"/>
                    </a:moveTo>
                    <a:cubicBezTo>
                      <a:pt x="88" y="232"/>
                      <a:pt x="58" y="220"/>
                      <a:pt x="43" y="193"/>
                    </a:cubicBezTo>
                    <a:cubicBezTo>
                      <a:pt x="29" y="166"/>
                      <a:pt x="35" y="134"/>
                      <a:pt x="57" y="122"/>
                    </a:cubicBezTo>
                    <a:cubicBezTo>
                      <a:pt x="80" y="110"/>
                      <a:pt x="110" y="122"/>
                      <a:pt x="125" y="149"/>
                    </a:cubicBezTo>
                    <a:cubicBezTo>
                      <a:pt x="139" y="176"/>
                      <a:pt x="133" y="208"/>
                      <a:pt x="111" y="220"/>
                    </a:cubicBezTo>
                    <a:close/>
                    <a:moveTo>
                      <a:pt x="307" y="146"/>
                    </a:moveTo>
                    <a:cubicBezTo>
                      <a:pt x="190" y="210"/>
                      <a:pt x="190" y="210"/>
                      <a:pt x="190" y="210"/>
                    </a:cubicBezTo>
                    <a:cubicBezTo>
                      <a:pt x="187" y="211"/>
                      <a:pt x="184" y="210"/>
                      <a:pt x="183" y="208"/>
                    </a:cubicBezTo>
                    <a:cubicBezTo>
                      <a:pt x="181" y="206"/>
                      <a:pt x="182" y="202"/>
                      <a:pt x="185" y="201"/>
                    </a:cubicBezTo>
                    <a:cubicBezTo>
                      <a:pt x="303" y="137"/>
                      <a:pt x="303" y="137"/>
                      <a:pt x="303" y="137"/>
                    </a:cubicBezTo>
                    <a:cubicBezTo>
                      <a:pt x="305" y="136"/>
                      <a:pt x="308" y="137"/>
                      <a:pt x="309" y="139"/>
                    </a:cubicBezTo>
                    <a:cubicBezTo>
                      <a:pt x="311" y="142"/>
                      <a:pt x="310" y="145"/>
                      <a:pt x="307" y="146"/>
                    </a:cubicBezTo>
                    <a:close/>
                    <a:moveTo>
                      <a:pt x="86" y="165"/>
                    </a:moveTo>
                    <a:cubicBezTo>
                      <a:pt x="76" y="147"/>
                      <a:pt x="76" y="147"/>
                      <a:pt x="76" y="147"/>
                    </a:cubicBezTo>
                    <a:cubicBezTo>
                      <a:pt x="77" y="147"/>
                      <a:pt x="78" y="147"/>
                      <a:pt x="79" y="147"/>
                    </a:cubicBezTo>
                    <a:cubicBezTo>
                      <a:pt x="83" y="149"/>
                      <a:pt x="85" y="153"/>
                      <a:pt x="85" y="153"/>
                    </a:cubicBezTo>
                    <a:cubicBezTo>
                      <a:pt x="87" y="155"/>
                      <a:pt x="90" y="156"/>
                      <a:pt x="92" y="155"/>
                    </a:cubicBezTo>
                    <a:cubicBezTo>
                      <a:pt x="95" y="153"/>
                      <a:pt x="96" y="150"/>
                      <a:pt x="94" y="148"/>
                    </a:cubicBezTo>
                    <a:cubicBezTo>
                      <a:pt x="94" y="147"/>
                      <a:pt x="90" y="140"/>
                      <a:pt x="82" y="138"/>
                    </a:cubicBezTo>
                    <a:cubicBezTo>
                      <a:pt x="78" y="137"/>
                      <a:pt x="75" y="137"/>
                      <a:pt x="71" y="138"/>
                    </a:cubicBezTo>
                    <a:cubicBezTo>
                      <a:pt x="70" y="136"/>
                      <a:pt x="67" y="135"/>
                      <a:pt x="64" y="136"/>
                    </a:cubicBezTo>
                    <a:cubicBezTo>
                      <a:pt x="62" y="138"/>
                      <a:pt x="61" y="141"/>
                      <a:pt x="62" y="143"/>
                    </a:cubicBezTo>
                    <a:cubicBezTo>
                      <a:pt x="60" y="145"/>
                      <a:pt x="58" y="148"/>
                      <a:pt x="57" y="152"/>
                    </a:cubicBezTo>
                    <a:cubicBezTo>
                      <a:pt x="55" y="160"/>
                      <a:pt x="58" y="167"/>
                      <a:pt x="59" y="168"/>
                    </a:cubicBezTo>
                    <a:cubicBezTo>
                      <a:pt x="59" y="169"/>
                      <a:pt x="63" y="176"/>
                      <a:pt x="71" y="178"/>
                    </a:cubicBezTo>
                    <a:cubicBezTo>
                      <a:pt x="75" y="179"/>
                      <a:pt x="78" y="179"/>
                      <a:pt x="82" y="178"/>
                    </a:cubicBezTo>
                    <a:cubicBezTo>
                      <a:pt x="92" y="195"/>
                      <a:pt x="92" y="195"/>
                      <a:pt x="92" y="195"/>
                    </a:cubicBezTo>
                    <a:cubicBezTo>
                      <a:pt x="86" y="195"/>
                      <a:pt x="83" y="191"/>
                      <a:pt x="82" y="190"/>
                    </a:cubicBezTo>
                    <a:cubicBezTo>
                      <a:pt x="81" y="187"/>
                      <a:pt x="78" y="186"/>
                      <a:pt x="76" y="188"/>
                    </a:cubicBezTo>
                    <a:cubicBezTo>
                      <a:pt x="73" y="189"/>
                      <a:pt x="72" y="192"/>
                      <a:pt x="74" y="194"/>
                    </a:cubicBezTo>
                    <a:cubicBezTo>
                      <a:pt x="77" y="201"/>
                      <a:pt x="86" y="208"/>
                      <a:pt x="97" y="204"/>
                    </a:cubicBezTo>
                    <a:cubicBezTo>
                      <a:pt x="97" y="205"/>
                      <a:pt x="97" y="205"/>
                      <a:pt x="97" y="205"/>
                    </a:cubicBezTo>
                    <a:cubicBezTo>
                      <a:pt x="99" y="208"/>
                      <a:pt x="102" y="209"/>
                      <a:pt x="104" y="207"/>
                    </a:cubicBezTo>
                    <a:cubicBezTo>
                      <a:pt x="107" y="206"/>
                      <a:pt x="108" y="203"/>
                      <a:pt x="106" y="201"/>
                    </a:cubicBezTo>
                    <a:cubicBezTo>
                      <a:pt x="105" y="199"/>
                      <a:pt x="105" y="199"/>
                      <a:pt x="105" y="199"/>
                    </a:cubicBezTo>
                    <a:cubicBezTo>
                      <a:pt x="114" y="192"/>
                      <a:pt x="113" y="181"/>
                      <a:pt x="109" y="175"/>
                    </a:cubicBezTo>
                    <a:cubicBezTo>
                      <a:pt x="106" y="168"/>
                      <a:pt x="97" y="161"/>
                      <a:pt x="86" y="165"/>
                    </a:cubicBezTo>
                    <a:close/>
                    <a:moveTo>
                      <a:pt x="74" y="168"/>
                    </a:moveTo>
                    <a:cubicBezTo>
                      <a:pt x="70" y="167"/>
                      <a:pt x="68" y="163"/>
                      <a:pt x="68" y="163"/>
                    </a:cubicBezTo>
                    <a:cubicBezTo>
                      <a:pt x="67" y="161"/>
                      <a:pt x="65" y="156"/>
                      <a:pt x="68" y="152"/>
                    </a:cubicBezTo>
                    <a:cubicBezTo>
                      <a:pt x="77" y="168"/>
                      <a:pt x="77" y="168"/>
                      <a:pt x="77" y="168"/>
                    </a:cubicBezTo>
                    <a:cubicBezTo>
                      <a:pt x="76" y="168"/>
                      <a:pt x="75" y="168"/>
                      <a:pt x="74" y="168"/>
                    </a:cubicBezTo>
                    <a:close/>
                    <a:moveTo>
                      <a:pt x="100" y="190"/>
                    </a:moveTo>
                    <a:cubicBezTo>
                      <a:pt x="91" y="174"/>
                      <a:pt x="91" y="174"/>
                      <a:pt x="91" y="174"/>
                    </a:cubicBezTo>
                    <a:cubicBezTo>
                      <a:pt x="96" y="174"/>
                      <a:pt x="99" y="178"/>
                      <a:pt x="100" y="180"/>
                    </a:cubicBezTo>
                    <a:cubicBezTo>
                      <a:pt x="101" y="181"/>
                      <a:pt x="103" y="186"/>
                      <a:pt x="100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8" name="组 27"/>
          <p:cNvGrpSpPr/>
          <p:nvPr/>
        </p:nvGrpSpPr>
        <p:grpSpPr>
          <a:xfrm>
            <a:off x="10016756" y="1460310"/>
            <a:ext cx="704192" cy="704192"/>
            <a:chOff x="9870355" y="1460310"/>
            <a:chExt cx="704192" cy="704192"/>
          </a:xfrm>
        </p:grpSpPr>
        <p:sp>
          <p:nvSpPr>
            <p:cNvPr id="8" name="椭圆 7"/>
            <p:cNvSpPr/>
            <p:nvPr/>
          </p:nvSpPr>
          <p:spPr>
            <a:xfrm>
              <a:off x="9870355" y="1460310"/>
              <a:ext cx="704192" cy="70419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16" name="组 15"/>
            <p:cNvGrpSpPr/>
            <p:nvPr/>
          </p:nvGrpSpPr>
          <p:grpSpPr>
            <a:xfrm>
              <a:off x="10039090" y="1617540"/>
              <a:ext cx="366721" cy="393500"/>
              <a:chOff x="5492751" y="1990725"/>
              <a:chExt cx="782637" cy="839788"/>
            </a:xfrm>
            <a:solidFill>
              <a:schemeClr val="bg1"/>
            </a:solidFill>
          </p:grpSpPr>
          <p:pic>
            <p:nvPicPr>
              <p:cNvPr id="17" name="Picture 6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2751" y="2403475"/>
                <a:ext cx="19050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6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56338" y="2493963"/>
                <a:ext cx="19050" cy="19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Freeform 62"/>
              <p:cNvSpPr>
                <a:spLocks noEditPoints="1"/>
              </p:cNvSpPr>
              <p:nvPr/>
            </p:nvSpPr>
            <p:spPr bwMode="auto">
              <a:xfrm>
                <a:off x="5502276" y="2133600"/>
                <a:ext cx="762000" cy="696913"/>
              </a:xfrm>
              <a:custGeom>
                <a:avLst/>
                <a:gdLst>
                  <a:gd name="T0" fmla="*/ 363 w 363"/>
                  <a:gd name="T1" fmla="*/ 177 h 332"/>
                  <a:gd name="T2" fmla="*/ 284 w 363"/>
                  <a:gd name="T3" fmla="*/ 244 h 332"/>
                  <a:gd name="T4" fmla="*/ 205 w 363"/>
                  <a:gd name="T5" fmla="*/ 177 h 332"/>
                  <a:gd name="T6" fmla="*/ 260 w 363"/>
                  <a:gd name="T7" fmla="*/ 113 h 332"/>
                  <a:gd name="T8" fmla="*/ 260 w 363"/>
                  <a:gd name="T9" fmla="*/ 1 h 332"/>
                  <a:gd name="T10" fmla="*/ 181 w 363"/>
                  <a:gd name="T11" fmla="*/ 67 h 332"/>
                  <a:gd name="T12" fmla="*/ 102 w 363"/>
                  <a:gd name="T13" fmla="*/ 0 h 332"/>
                  <a:gd name="T14" fmla="*/ 102 w 363"/>
                  <a:gd name="T15" fmla="*/ 0 h 332"/>
                  <a:gd name="T16" fmla="*/ 102 w 363"/>
                  <a:gd name="T17" fmla="*/ 73 h 332"/>
                  <a:gd name="T18" fmla="*/ 158 w 363"/>
                  <a:gd name="T19" fmla="*/ 137 h 332"/>
                  <a:gd name="T20" fmla="*/ 79 w 363"/>
                  <a:gd name="T21" fmla="*/ 204 h 332"/>
                  <a:gd name="T22" fmla="*/ 0 w 363"/>
                  <a:gd name="T23" fmla="*/ 138 h 332"/>
                  <a:gd name="T24" fmla="*/ 0 w 363"/>
                  <a:gd name="T25" fmla="*/ 261 h 332"/>
                  <a:gd name="T26" fmla="*/ 0 w 363"/>
                  <a:gd name="T27" fmla="*/ 263 h 332"/>
                  <a:gd name="T28" fmla="*/ 0 w 363"/>
                  <a:gd name="T29" fmla="*/ 265 h 332"/>
                  <a:gd name="T30" fmla="*/ 79 w 363"/>
                  <a:gd name="T31" fmla="*/ 332 h 332"/>
                  <a:gd name="T32" fmla="*/ 158 w 363"/>
                  <a:gd name="T33" fmla="*/ 265 h 332"/>
                  <a:gd name="T34" fmla="*/ 158 w 363"/>
                  <a:gd name="T35" fmla="*/ 263 h 332"/>
                  <a:gd name="T36" fmla="*/ 158 w 363"/>
                  <a:gd name="T37" fmla="*/ 261 h 332"/>
                  <a:gd name="T38" fmla="*/ 158 w 363"/>
                  <a:gd name="T39" fmla="*/ 255 h 332"/>
                  <a:gd name="T40" fmla="*/ 181 w 363"/>
                  <a:gd name="T41" fmla="*/ 258 h 332"/>
                  <a:gd name="T42" fmla="*/ 205 w 363"/>
                  <a:gd name="T43" fmla="*/ 255 h 332"/>
                  <a:gd name="T44" fmla="*/ 205 w 363"/>
                  <a:gd name="T45" fmla="*/ 265 h 332"/>
                  <a:gd name="T46" fmla="*/ 205 w 363"/>
                  <a:gd name="T47" fmla="*/ 265 h 332"/>
                  <a:gd name="T48" fmla="*/ 284 w 363"/>
                  <a:gd name="T49" fmla="*/ 332 h 332"/>
                  <a:gd name="T50" fmla="*/ 363 w 363"/>
                  <a:gd name="T51" fmla="*/ 265 h 332"/>
                  <a:gd name="T52" fmla="*/ 363 w 363"/>
                  <a:gd name="T53" fmla="*/ 265 h 332"/>
                  <a:gd name="T54" fmla="*/ 363 w 363"/>
                  <a:gd name="T55" fmla="*/ 177 h 332"/>
                  <a:gd name="T56" fmla="*/ 132 w 363"/>
                  <a:gd name="T57" fmla="*/ 305 h 332"/>
                  <a:gd name="T58" fmla="*/ 79 w 363"/>
                  <a:gd name="T59" fmla="*/ 323 h 332"/>
                  <a:gd name="T60" fmla="*/ 72 w 363"/>
                  <a:gd name="T61" fmla="*/ 317 h 332"/>
                  <a:gd name="T62" fmla="*/ 79 w 363"/>
                  <a:gd name="T63" fmla="*/ 310 h 332"/>
                  <a:gd name="T64" fmla="*/ 124 w 363"/>
                  <a:gd name="T65" fmla="*/ 295 h 332"/>
                  <a:gd name="T66" fmla="*/ 133 w 363"/>
                  <a:gd name="T67" fmla="*/ 295 h 332"/>
                  <a:gd name="T68" fmla="*/ 132 w 363"/>
                  <a:gd name="T69" fmla="*/ 305 h 332"/>
                  <a:gd name="T70" fmla="*/ 181 w 363"/>
                  <a:gd name="T71" fmla="*/ 250 h 332"/>
                  <a:gd name="T72" fmla="*/ 175 w 363"/>
                  <a:gd name="T73" fmla="*/ 243 h 332"/>
                  <a:gd name="T74" fmla="*/ 181 w 363"/>
                  <a:gd name="T75" fmla="*/ 236 h 332"/>
                  <a:gd name="T76" fmla="*/ 205 w 363"/>
                  <a:gd name="T77" fmla="*/ 232 h 332"/>
                  <a:gd name="T78" fmla="*/ 205 w 363"/>
                  <a:gd name="T79" fmla="*/ 246 h 332"/>
                  <a:gd name="T80" fmla="*/ 181 w 363"/>
                  <a:gd name="T81" fmla="*/ 250 h 332"/>
                  <a:gd name="T82" fmla="*/ 337 w 363"/>
                  <a:gd name="T83" fmla="*/ 304 h 332"/>
                  <a:gd name="T84" fmla="*/ 284 w 363"/>
                  <a:gd name="T85" fmla="*/ 323 h 332"/>
                  <a:gd name="T86" fmla="*/ 277 w 363"/>
                  <a:gd name="T87" fmla="*/ 316 h 332"/>
                  <a:gd name="T88" fmla="*/ 284 w 363"/>
                  <a:gd name="T89" fmla="*/ 310 h 332"/>
                  <a:gd name="T90" fmla="*/ 329 w 363"/>
                  <a:gd name="T91" fmla="*/ 294 h 332"/>
                  <a:gd name="T92" fmla="*/ 338 w 363"/>
                  <a:gd name="T93" fmla="*/ 295 h 332"/>
                  <a:gd name="T94" fmla="*/ 337 w 363"/>
                  <a:gd name="T95" fmla="*/ 304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3" h="332">
                    <a:moveTo>
                      <a:pt x="363" y="177"/>
                    </a:moveTo>
                    <a:cubicBezTo>
                      <a:pt x="363" y="214"/>
                      <a:pt x="328" y="244"/>
                      <a:pt x="284" y="244"/>
                    </a:cubicBezTo>
                    <a:cubicBezTo>
                      <a:pt x="240" y="244"/>
                      <a:pt x="205" y="214"/>
                      <a:pt x="205" y="177"/>
                    </a:cubicBezTo>
                    <a:cubicBezTo>
                      <a:pt x="205" y="147"/>
                      <a:pt x="228" y="121"/>
                      <a:pt x="260" y="113"/>
                    </a:cubicBezTo>
                    <a:cubicBezTo>
                      <a:pt x="260" y="1"/>
                      <a:pt x="260" y="1"/>
                      <a:pt x="260" y="1"/>
                    </a:cubicBezTo>
                    <a:cubicBezTo>
                      <a:pt x="260" y="37"/>
                      <a:pt x="225" y="67"/>
                      <a:pt x="181" y="67"/>
                    </a:cubicBezTo>
                    <a:cubicBezTo>
                      <a:pt x="137" y="67"/>
                      <a:pt x="102" y="37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73"/>
                      <a:pt x="102" y="73"/>
                      <a:pt x="102" y="73"/>
                    </a:cubicBezTo>
                    <a:cubicBezTo>
                      <a:pt x="135" y="81"/>
                      <a:pt x="158" y="107"/>
                      <a:pt x="158" y="137"/>
                    </a:cubicBezTo>
                    <a:cubicBezTo>
                      <a:pt x="158" y="174"/>
                      <a:pt x="123" y="204"/>
                      <a:pt x="79" y="204"/>
                    </a:cubicBezTo>
                    <a:cubicBezTo>
                      <a:pt x="35" y="204"/>
                      <a:pt x="0" y="174"/>
                      <a:pt x="0" y="138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0" y="262"/>
                      <a:pt x="0" y="262"/>
                      <a:pt x="0" y="263"/>
                    </a:cubicBezTo>
                    <a:cubicBezTo>
                      <a:pt x="0" y="264"/>
                      <a:pt x="0" y="264"/>
                      <a:pt x="0" y="265"/>
                    </a:cubicBezTo>
                    <a:cubicBezTo>
                      <a:pt x="0" y="302"/>
                      <a:pt x="35" y="332"/>
                      <a:pt x="79" y="332"/>
                    </a:cubicBezTo>
                    <a:cubicBezTo>
                      <a:pt x="123" y="332"/>
                      <a:pt x="158" y="302"/>
                      <a:pt x="158" y="265"/>
                    </a:cubicBezTo>
                    <a:cubicBezTo>
                      <a:pt x="158" y="264"/>
                      <a:pt x="158" y="264"/>
                      <a:pt x="158" y="263"/>
                    </a:cubicBezTo>
                    <a:cubicBezTo>
                      <a:pt x="158" y="262"/>
                      <a:pt x="158" y="262"/>
                      <a:pt x="158" y="261"/>
                    </a:cubicBezTo>
                    <a:cubicBezTo>
                      <a:pt x="158" y="255"/>
                      <a:pt x="158" y="255"/>
                      <a:pt x="158" y="255"/>
                    </a:cubicBezTo>
                    <a:cubicBezTo>
                      <a:pt x="166" y="257"/>
                      <a:pt x="173" y="258"/>
                      <a:pt x="181" y="258"/>
                    </a:cubicBezTo>
                    <a:cubicBezTo>
                      <a:pt x="189" y="258"/>
                      <a:pt x="197" y="257"/>
                      <a:pt x="205" y="255"/>
                    </a:cubicBezTo>
                    <a:cubicBezTo>
                      <a:pt x="205" y="265"/>
                      <a:pt x="205" y="265"/>
                      <a:pt x="205" y="265"/>
                    </a:cubicBezTo>
                    <a:cubicBezTo>
                      <a:pt x="205" y="265"/>
                      <a:pt x="205" y="265"/>
                      <a:pt x="205" y="265"/>
                    </a:cubicBezTo>
                    <a:cubicBezTo>
                      <a:pt x="205" y="302"/>
                      <a:pt x="240" y="332"/>
                      <a:pt x="284" y="332"/>
                    </a:cubicBezTo>
                    <a:cubicBezTo>
                      <a:pt x="328" y="332"/>
                      <a:pt x="363" y="302"/>
                      <a:pt x="363" y="265"/>
                    </a:cubicBezTo>
                    <a:cubicBezTo>
                      <a:pt x="363" y="265"/>
                      <a:pt x="363" y="265"/>
                      <a:pt x="363" y="265"/>
                    </a:cubicBezTo>
                    <a:lnTo>
                      <a:pt x="363" y="177"/>
                    </a:lnTo>
                    <a:close/>
                    <a:moveTo>
                      <a:pt x="132" y="305"/>
                    </a:moveTo>
                    <a:cubicBezTo>
                      <a:pt x="118" y="317"/>
                      <a:pt x="99" y="323"/>
                      <a:pt x="79" y="323"/>
                    </a:cubicBezTo>
                    <a:cubicBezTo>
                      <a:pt x="75" y="323"/>
                      <a:pt x="72" y="321"/>
                      <a:pt x="72" y="317"/>
                    </a:cubicBezTo>
                    <a:cubicBezTo>
                      <a:pt x="72" y="313"/>
                      <a:pt x="75" y="310"/>
                      <a:pt x="79" y="310"/>
                    </a:cubicBezTo>
                    <a:cubicBezTo>
                      <a:pt x="96" y="310"/>
                      <a:pt x="112" y="305"/>
                      <a:pt x="124" y="295"/>
                    </a:cubicBezTo>
                    <a:cubicBezTo>
                      <a:pt x="126" y="292"/>
                      <a:pt x="131" y="293"/>
                      <a:pt x="133" y="295"/>
                    </a:cubicBezTo>
                    <a:cubicBezTo>
                      <a:pt x="135" y="298"/>
                      <a:pt x="135" y="302"/>
                      <a:pt x="132" y="305"/>
                    </a:cubicBezTo>
                    <a:close/>
                    <a:moveTo>
                      <a:pt x="181" y="250"/>
                    </a:moveTo>
                    <a:cubicBezTo>
                      <a:pt x="178" y="250"/>
                      <a:pt x="175" y="247"/>
                      <a:pt x="175" y="243"/>
                    </a:cubicBezTo>
                    <a:cubicBezTo>
                      <a:pt x="175" y="239"/>
                      <a:pt x="178" y="236"/>
                      <a:pt x="181" y="236"/>
                    </a:cubicBezTo>
                    <a:cubicBezTo>
                      <a:pt x="189" y="236"/>
                      <a:pt x="197" y="235"/>
                      <a:pt x="205" y="232"/>
                    </a:cubicBezTo>
                    <a:cubicBezTo>
                      <a:pt x="205" y="246"/>
                      <a:pt x="205" y="246"/>
                      <a:pt x="205" y="246"/>
                    </a:cubicBezTo>
                    <a:cubicBezTo>
                      <a:pt x="197" y="248"/>
                      <a:pt x="189" y="250"/>
                      <a:pt x="181" y="250"/>
                    </a:cubicBezTo>
                    <a:close/>
                    <a:moveTo>
                      <a:pt x="337" y="304"/>
                    </a:moveTo>
                    <a:cubicBezTo>
                      <a:pt x="323" y="316"/>
                      <a:pt x="304" y="323"/>
                      <a:pt x="284" y="323"/>
                    </a:cubicBezTo>
                    <a:cubicBezTo>
                      <a:pt x="280" y="323"/>
                      <a:pt x="277" y="320"/>
                      <a:pt x="277" y="316"/>
                    </a:cubicBezTo>
                    <a:cubicBezTo>
                      <a:pt x="277" y="313"/>
                      <a:pt x="280" y="310"/>
                      <a:pt x="284" y="310"/>
                    </a:cubicBezTo>
                    <a:cubicBezTo>
                      <a:pt x="301" y="310"/>
                      <a:pt x="317" y="304"/>
                      <a:pt x="329" y="294"/>
                    </a:cubicBezTo>
                    <a:cubicBezTo>
                      <a:pt x="331" y="292"/>
                      <a:pt x="336" y="292"/>
                      <a:pt x="338" y="295"/>
                    </a:cubicBezTo>
                    <a:cubicBezTo>
                      <a:pt x="340" y="298"/>
                      <a:pt x="340" y="302"/>
                      <a:pt x="337" y="3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63"/>
              <p:cNvSpPr>
                <a:spLocks noEditPoints="1"/>
              </p:cNvSpPr>
              <p:nvPr/>
            </p:nvSpPr>
            <p:spPr bwMode="auto">
              <a:xfrm>
                <a:off x="5502276" y="1990725"/>
                <a:ext cx="762000" cy="655638"/>
              </a:xfrm>
              <a:custGeom>
                <a:avLst/>
                <a:gdLst>
                  <a:gd name="T0" fmla="*/ 175 w 363"/>
                  <a:gd name="T1" fmla="*/ 55 h 312"/>
                  <a:gd name="T2" fmla="*/ 261 w 363"/>
                  <a:gd name="T3" fmla="*/ 68 h 312"/>
                  <a:gd name="T4" fmla="*/ 102 w 363"/>
                  <a:gd name="T5" fmla="*/ 68 h 312"/>
                  <a:gd name="T6" fmla="*/ 156 w 363"/>
                  <a:gd name="T7" fmla="*/ 77 h 312"/>
                  <a:gd name="T8" fmla="*/ 168 w 363"/>
                  <a:gd name="T9" fmla="*/ 77 h 312"/>
                  <a:gd name="T10" fmla="*/ 156 w 363"/>
                  <a:gd name="T11" fmla="*/ 45 h 312"/>
                  <a:gd name="T12" fmla="*/ 181 w 363"/>
                  <a:gd name="T13" fmla="*/ 18 h 312"/>
                  <a:gd name="T14" fmla="*/ 206 w 363"/>
                  <a:gd name="T15" fmla="*/ 45 h 312"/>
                  <a:gd name="T16" fmla="*/ 194 w 363"/>
                  <a:gd name="T17" fmla="*/ 45 h 312"/>
                  <a:gd name="T18" fmla="*/ 206 w 363"/>
                  <a:gd name="T19" fmla="*/ 77 h 312"/>
                  <a:gd name="T20" fmla="*/ 181 w 363"/>
                  <a:gd name="T21" fmla="*/ 104 h 312"/>
                  <a:gd name="T22" fmla="*/ 156 w 363"/>
                  <a:gd name="T23" fmla="*/ 77 h 312"/>
                  <a:gd name="T24" fmla="*/ 175 w 363"/>
                  <a:gd name="T25" fmla="*/ 120 h 312"/>
                  <a:gd name="T26" fmla="*/ 235 w 363"/>
                  <a:gd name="T27" fmla="*/ 99 h 312"/>
                  <a:gd name="T28" fmla="*/ 187 w 363"/>
                  <a:gd name="T29" fmla="*/ 67 h 312"/>
                  <a:gd name="T30" fmla="*/ 102 w 363"/>
                  <a:gd name="T31" fmla="*/ 141 h 312"/>
                  <a:gd name="T32" fmla="*/ 0 w 363"/>
                  <a:gd name="T33" fmla="*/ 205 h 312"/>
                  <a:gd name="T34" fmla="*/ 79 w 363"/>
                  <a:gd name="T35" fmla="*/ 272 h 312"/>
                  <a:gd name="T36" fmla="*/ 45 w 363"/>
                  <a:gd name="T37" fmla="*/ 191 h 312"/>
                  <a:gd name="T38" fmla="*/ 80 w 363"/>
                  <a:gd name="T39" fmla="*/ 161 h 312"/>
                  <a:gd name="T40" fmla="*/ 93 w 363"/>
                  <a:gd name="T41" fmla="*/ 184 h 312"/>
                  <a:gd name="T42" fmla="*/ 67 w 363"/>
                  <a:gd name="T43" fmla="*/ 184 h 312"/>
                  <a:gd name="T44" fmla="*/ 79 w 363"/>
                  <a:gd name="T45" fmla="*/ 191 h 312"/>
                  <a:gd name="T46" fmla="*/ 45 w 363"/>
                  <a:gd name="T47" fmla="*/ 191 h 312"/>
                  <a:gd name="T48" fmla="*/ 52 w 363"/>
                  <a:gd name="T49" fmla="*/ 204 h 312"/>
                  <a:gd name="T50" fmla="*/ 80 w 363"/>
                  <a:gd name="T51" fmla="*/ 196 h 312"/>
                  <a:gd name="T52" fmla="*/ 66 w 363"/>
                  <a:gd name="T53" fmla="*/ 205 h 312"/>
                  <a:gd name="T54" fmla="*/ 102 w 363"/>
                  <a:gd name="T55" fmla="*/ 217 h 312"/>
                  <a:gd name="T56" fmla="*/ 102 w 363"/>
                  <a:gd name="T57" fmla="*/ 229 h 312"/>
                  <a:gd name="T58" fmla="*/ 132 w 363"/>
                  <a:gd name="T59" fmla="*/ 246 h 312"/>
                  <a:gd name="T60" fmla="*/ 79 w 363"/>
                  <a:gd name="T61" fmla="*/ 251 h 312"/>
                  <a:gd name="T62" fmla="*/ 132 w 363"/>
                  <a:gd name="T63" fmla="*/ 246 h 312"/>
                  <a:gd name="T64" fmla="*/ 284 w 363"/>
                  <a:gd name="T65" fmla="*/ 178 h 312"/>
                  <a:gd name="T66" fmla="*/ 284 w 363"/>
                  <a:gd name="T67" fmla="*/ 312 h 312"/>
                  <a:gd name="T68" fmla="*/ 363 w 363"/>
                  <a:gd name="T69" fmla="*/ 245 h 312"/>
                  <a:gd name="T70" fmla="*/ 241 w 363"/>
                  <a:gd name="T71" fmla="*/ 243 h 312"/>
                  <a:gd name="T72" fmla="*/ 247 w 363"/>
                  <a:gd name="T73" fmla="*/ 228 h 312"/>
                  <a:gd name="T74" fmla="*/ 287 w 363"/>
                  <a:gd name="T75" fmla="*/ 209 h 312"/>
                  <a:gd name="T76" fmla="*/ 315 w 363"/>
                  <a:gd name="T77" fmla="*/ 231 h 312"/>
                  <a:gd name="T78" fmla="*/ 267 w 363"/>
                  <a:gd name="T79" fmla="*/ 228 h 312"/>
                  <a:gd name="T80" fmla="*/ 297 w 363"/>
                  <a:gd name="T81" fmla="*/ 239 h 312"/>
                  <a:gd name="T82" fmla="*/ 293 w 363"/>
                  <a:gd name="T83" fmla="*/ 249 h 312"/>
                  <a:gd name="T84" fmla="*/ 306 w 363"/>
                  <a:gd name="T85" fmla="*/ 249 h 312"/>
                  <a:gd name="T86" fmla="*/ 317 w 363"/>
                  <a:gd name="T87" fmla="*/ 255 h 312"/>
                  <a:gd name="T88" fmla="*/ 253 w 363"/>
                  <a:gd name="T89" fmla="*/ 249 h 312"/>
                  <a:gd name="T90" fmla="*/ 277 w 363"/>
                  <a:gd name="T91" fmla="*/ 298 h 312"/>
                  <a:gd name="T92" fmla="*/ 338 w 363"/>
                  <a:gd name="T93" fmla="*/ 276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63" h="312">
                    <a:moveTo>
                      <a:pt x="175" y="35"/>
                    </a:moveTo>
                    <a:cubicBezTo>
                      <a:pt x="169" y="38"/>
                      <a:pt x="168" y="44"/>
                      <a:pt x="168" y="45"/>
                    </a:cubicBezTo>
                    <a:cubicBezTo>
                      <a:pt x="168" y="46"/>
                      <a:pt x="169" y="53"/>
                      <a:pt x="175" y="55"/>
                    </a:cubicBezTo>
                    <a:lnTo>
                      <a:pt x="175" y="35"/>
                    </a:lnTo>
                    <a:close/>
                    <a:moveTo>
                      <a:pt x="260" y="69"/>
                    </a:moveTo>
                    <a:cubicBezTo>
                      <a:pt x="260" y="68"/>
                      <a:pt x="261" y="68"/>
                      <a:pt x="261" y="68"/>
                    </a:cubicBezTo>
                    <a:cubicBezTo>
                      <a:pt x="261" y="30"/>
                      <a:pt x="225" y="0"/>
                      <a:pt x="181" y="0"/>
                    </a:cubicBezTo>
                    <a:cubicBezTo>
                      <a:pt x="137" y="0"/>
                      <a:pt x="102" y="30"/>
                      <a:pt x="102" y="68"/>
                    </a:cubicBezTo>
                    <a:cubicBezTo>
                      <a:pt x="102" y="68"/>
                      <a:pt x="102" y="68"/>
                      <a:pt x="102" y="68"/>
                    </a:cubicBezTo>
                    <a:cubicBezTo>
                      <a:pt x="102" y="105"/>
                      <a:pt x="137" y="135"/>
                      <a:pt x="181" y="135"/>
                    </a:cubicBezTo>
                    <a:cubicBezTo>
                      <a:pt x="225" y="135"/>
                      <a:pt x="260" y="105"/>
                      <a:pt x="260" y="69"/>
                    </a:cubicBezTo>
                    <a:close/>
                    <a:moveTo>
                      <a:pt x="156" y="77"/>
                    </a:moveTo>
                    <a:cubicBezTo>
                      <a:pt x="156" y="74"/>
                      <a:pt x="159" y="72"/>
                      <a:pt x="162" y="72"/>
                    </a:cubicBezTo>
                    <a:cubicBezTo>
                      <a:pt x="165" y="72"/>
                      <a:pt x="168" y="74"/>
                      <a:pt x="168" y="77"/>
                    </a:cubicBezTo>
                    <a:cubicBezTo>
                      <a:pt x="168" y="77"/>
                      <a:pt x="168" y="77"/>
                      <a:pt x="168" y="77"/>
                    </a:cubicBezTo>
                    <a:cubicBezTo>
                      <a:pt x="168" y="78"/>
                      <a:pt x="169" y="85"/>
                      <a:pt x="175" y="87"/>
                    </a:cubicBezTo>
                    <a:cubicBezTo>
                      <a:pt x="175" y="66"/>
                      <a:pt x="175" y="66"/>
                      <a:pt x="175" y="66"/>
                    </a:cubicBezTo>
                    <a:cubicBezTo>
                      <a:pt x="160" y="63"/>
                      <a:pt x="156" y="51"/>
                      <a:pt x="156" y="45"/>
                    </a:cubicBezTo>
                    <a:cubicBezTo>
                      <a:pt x="156" y="39"/>
                      <a:pt x="160" y="27"/>
                      <a:pt x="175" y="24"/>
                    </a:cubicBezTo>
                    <a:cubicBezTo>
                      <a:pt x="175" y="24"/>
                      <a:pt x="175" y="24"/>
                      <a:pt x="175" y="24"/>
                    </a:cubicBezTo>
                    <a:cubicBezTo>
                      <a:pt x="175" y="21"/>
                      <a:pt x="178" y="18"/>
                      <a:pt x="181" y="18"/>
                    </a:cubicBezTo>
                    <a:cubicBezTo>
                      <a:pt x="184" y="18"/>
                      <a:pt x="187" y="21"/>
                      <a:pt x="187" y="24"/>
                    </a:cubicBezTo>
                    <a:cubicBezTo>
                      <a:pt x="187" y="24"/>
                      <a:pt x="187" y="24"/>
                      <a:pt x="187" y="24"/>
                    </a:cubicBezTo>
                    <a:cubicBezTo>
                      <a:pt x="202" y="27"/>
                      <a:pt x="206" y="39"/>
                      <a:pt x="206" y="45"/>
                    </a:cubicBezTo>
                    <a:cubicBezTo>
                      <a:pt x="206" y="48"/>
                      <a:pt x="203" y="50"/>
                      <a:pt x="200" y="50"/>
                    </a:cubicBezTo>
                    <a:cubicBezTo>
                      <a:pt x="197" y="50"/>
                      <a:pt x="194" y="48"/>
                      <a:pt x="194" y="45"/>
                    </a:cubicBezTo>
                    <a:cubicBezTo>
                      <a:pt x="194" y="45"/>
                      <a:pt x="194" y="45"/>
                      <a:pt x="194" y="45"/>
                    </a:cubicBezTo>
                    <a:cubicBezTo>
                      <a:pt x="194" y="44"/>
                      <a:pt x="194" y="38"/>
                      <a:pt x="187" y="35"/>
                    </a:cubicBezTo>
                    <a:cubicBezTo>
                      <a:pt x="187" y="56"/>
                      <a:pt x="187" y="56"/>
                      <a:pt x="187" y="56"/>
                    </a:cubicBezTo>
                    <a:cubicBezTo>
                      <a:pt x="202" y="59"/>
                      <a:pt x="206" y="71"/>
                      <a:pt x="206" y="77"/>
                    </a:cubicBezTo>
                    <a:cubicBezTo>
                      <a:pt x="206" y="83"/>
                      <a:pt x="202" y="96"/>
                      <a:pt x="187" y="98"/>
                    </a:cubicBezTo>
                    <a:cubicBezTo>
                      <a:pt x="187" y="99"/>
                      <a:pt x="187" y="99"/>
                      <a:pt x="187" y="99"/>
                    </a:cubicBezTo>
                    <a:cubicBezTo>
                      <a:pt x="187" y="102"/>
                      <a:pt x="184" y="104"/>
                      <a:pt x="181" y="104"/>
                    </a:cubicBezTo>
                    <a:cubicBezTo>
                      <a:pt x="178" y="104"/>
                      <a:pt x="175" y="102"/>
                      <a:pt x="175" y="99"/>
                    </a:cubicBezTo>
                    <a:cubicBezTo>
                      <a:pt x="175" y="98"/>
                      <a:pt x="175" y="98"/>
                      <a:pt x="175" y="98"/>
                    </a:cubicBezTo>
                    <a:cubicBezTo>
                      <a:pt x="160" y="96"/>
                      <a:pt x="156" y="83"/>
                      <a:pt x="156" y="77"/>
                    </a:cubicBezTo>
                    <a:close/>
                    <a:moveTo>
                      <a:pt x="234" y="108"/>
                    </a:moveTo>
                    <a:cubicBezTo>
                      <a:pt x="220" y="120"/>
                      <a:pt x="201" y="127"/>
                      <a:pt x="181" y="127"/>
                    </a:cubicBezTo>
                    <a:cubicBezTo>
                      <a:pt x="178" y="127"/>
                      <a:pt x="175" y="124"/>
                      <a:pt x="175" y="120"/>
                    </a:cubicBezTo>
                    <a:cubicBezTo>
                      <a:pt x="175" y="116"/>
                      <a:pt x="178" y="113"/>
                      <a:pt x="181" y="113"/>
                    </a:cubicBezTo>
                    <a:cubicBezTo>
                      <a:pt x="198" y="113"/>
                      <a:pt x="214" y="108"/>
                      <a:pt x="226" y="98"/>
                    </a:cubicBezTo>
                    <a:cubicBezTo>
                      <a:pt x="229" y="96"/>
                      <a:pt x="233" y="96"/>
                      <a:pt x="235" y="99"/>
                    </a:cubicBezTo>
                    <a:cubicBezTo>
                      <a:pt x="237" y="101"/>
                      <a:pt x="237" y="106"/>
                      <a:pt x="234" y="108"/>
                    </a:cubicBezTo>
                    <a:close/>
                    <a:moveTo>
                      <a:pt x="194" y="77"/>
                    </a:moveTo>
                    <a:cubicBezTo>
                      <a:pt x="194" y="76"/>
                      <a:pt x="194" y="70"/>
                      <a:pt x="187" y="67"/>
                    </a:cubicBezTo>
                    <a:cubicBezTo>
                      <a:pt x="187" y="87"/>
                      <a:pt x="187" y="87"/>
                      <a:pt x="187" y="87"/>
                    </a:cubicBezTo>
                    <a:cubicBezTo>
                      <a:pt x="194" y="85"/>
                      <a:pt x="194" y="78"/>
                      <a:pt x="194" y="77"/>
                    </a:cubicBezTo>
                    <a:close/>
                    <a:moveTo>
                      <a:pt x="102" y="141"/>
                    </a:moveTo>
                    <a:cubicBezTo>
                      <a:pt x="95" y="139"/>
                      <a:pt x="87" y="138"/>
                      <a:pt x="79" y="138"/>
                    </a:cubicBezTo>
                    <a:cubicBezTo>
                      <a:pt x="36" y="138"/>
                      <a:pt x="2" y="166"/>
                      <a:pt x="0" y="202"/>
                    </a:cubicBezTo>
                    <a:cubicBezTo>
                      <a:pt x="0" y="203"/>
                      <a:pt x="0" y="204"/>
                      <a:pt x="0" y="205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0" y="205"/>
                      <a:pt x="0" y="205"/>
                      <a:pt x="0" y="206"/>
                    </a:cubicBezTo>
                    <a:cubicBezTo>
                      <a:pt x="0" y="242"/>
                      <a:pt x="35" y="272"/>
                      <a:pt x="79" y="272"/>
                    </a:cubicBezTo>
                    <a:cubicBezTo>
                      <a:pt x="123" y="272"/>
                      <a:pt x="158" y="242"/>
                      <a:pt x="158" y="205"/>
                    </a:cubicBezTo>
                    <a:cubicBezTo>
                      <a:pt x="158" y="175"/>
                      <a:pt x="135" y="149"/>
                      <a:pt x="102" y="141"/>
                    </a:cubicBezTo>
                    <a:close/>
                    <a:moveTo>
                      <a:pt x="45" y="191"/>
                    </a:moveTo>
                    <a:cubicBezTo>
                      <a:pt x="47" y="188"/>
                      <a:pt x="50" y="186"/>
                      <a:pt x="53" y="185"/>
                    </a:cubicBezTo>
                    <a:cubicBezTo>
                      <a:pt x="53" y="184"/>
                      <a:pt x="53" y="184"/>
                      <a:pt x="53" y="184"/>
                    </a:cubicBezTo>
                    <a:cubicBezTo>
                      <a:pt x="53" y="176"/>
                      <a:pt x="59" y="161"/>
                      <a:pt x="80" y="161"/>
                    </a:cubicBezTo>
                    <a:cubicBezTo>
                      <a:pt x="101" y="161"/>
                      <a:pt x="106" y="176"/>
                      <a:pt x="106" y="184"/>
                    </a:cubicBezTo>
                    <a:cubicBezTo>
                      <a:pt x="106" y="187"/>
                      <a:pt x="103" y="190"/>
                      <a:pt x="99" y="190"/>
                    </a:cubicBezTo>
                    <a:cubicBezTo>
                      <a:pt x="96" y="190"/>
                      <a:pt x="93" y="187"/>
                      <a:pt x="93" y="184"/>
                    </a:cubicBezTo>
                    <a:cubicBezTo>
                      <a:pt x="93" y="184"/>
                      <a:pt x="93" y="184"/>
                      <a:pt x="93" y="184"/>
                    </a:cubicBezTo>
                    <a:cubicBezTo>
                      <a:pt x="93" y="181"/>
                      <a:pt x="92" y="173"/>
                      <a:pt x="80" y="173"/>
                    </a:cubicBezTo>
                    <a:cubicBezTo>
                      <a:pt x="68" y="173"/>
                      <a:pt x="67" y="181"/>
                      <a:pt x="67" y="184"/>
                    </a:cubicBezTo>
                    <a:cubicBezTo>
                      <a:pt x="67" y="185"/>
                      <a:pt x="67" y="185"/>
                      <a:pt x="67" y="185"/>
                    </a:cubicBezTo>
                    <a:cubicBezTo>
                      <a:pt x="69" y="185"/>
                      <a:pt x="69" y="185"/>
                      <a:pt x="69" y="185"/>
                    </a:cubicBezTo>
                    <a:cubicBezTo>
                      <a:pt x="73" y="185"/>
                      <a:pt x="77" y="187"/>
                      <a:pt x="79" y="191"/>
                    </a:cubicBezTo>
                    <a:cubicBezTo>
                      <a:pt x="80" y="193"/>
                      <a:pt x="80" y="193"/>
                      <a:pt x="80" y="193"/>
                    </a:cubicBezTo>
                    <a:cubicBezTo>
                      <a:pt x="44" y="193"/>
                      <a:pt x="44" y="193"/>
                      <a:pt x="44" y="193"/>
                    </a:cubicBezTo>
                    <a:lnTo>
                      <a:pt x="45" y="191"/>
                    </a:lnTo>
                    <a:close/>
                    <a:moveTo>
                      <a:pt x="44" y="223"/>
                    </a:moveTo>
                    <a:cubicBezTo>
                      <a:pt x="44" y="222"/>
                      <a:pt x="44" y="216"/>
                      <a:pt x="50" y="208"/>
                    </a:cubicBezTo>
                    <a:cubicBezTo>
                      <a:pt x="51" y="207"/>
                      <a:pt x="52" y="205"/>
                      <a:pt x="52" y="204"/>
                    </a:cubicBezTo>
                    <a:cubicBezTo>
                      <a:pt x="49" y="203"/>
                      <a:pt x="46" y="201"/>
                      <a:pt x="45" y="199"/>
                    </a:cubicBezTo>
                    <a:cubicBezTo>
                      <a:pt x="44" y="196"/>
                      <a:pt x="44" y="196"/>
                      <a:pt x="44" y="196"/>
                    </a:cubicBezTo>
                    <a:cubicBezTo>
                      <a:pt x="80" y="196"/>
                      <a:pt x="80" y="196"/>
                      <a:pt x="80" y="196"/>
                    </a:cubicBezTo>
                    <a:cubicBezTo>
                      <a:pt x="79" y="199"/>
                      <a:pt x="79" y="199"/>
                      <a:pt x="79" y="199"/>
                    </a:cubicBezTo>
                    <a:cubicBezTo>
                      <a:pt x="77" y="202"/>
                      <a:pt x="73" y="205"/>
                      <a:pt x="69" y="205"/>
                    </a:cubicBezTo>
                    <a:cubicBezTo>
                      <a:pt x="66" y="205"/>
                      <a:pt x="66" y="205"/>
                      <a:pt x="66" y="205"/>
                    </a:cubicBezTo>
                    <a:cubicBezTo>
                      <a:pt x="65" y="207"/>
                      <a:pt x="64" y="211"/>
                      <a:pt x="61" y="215"/>
                    </a:cubicBezTo>
                    <a:cubicBezTo>
                      <a:pt x="61" y="215"/>
                      <a:pt x="60" y="216"/>
                      <a:pt x="60" y="217"/>
                    </a:cubicBezTo>
                    <a:cubicBezTo>
                      <a:pt x="102" y="217"/>
                      <a:pt x="102" y="217"/>
                      <a:pt x="102" y="217"/>
                    </a:cubicBezTo>
                    <a:cubicBezTo>
                      <a:pt x="103" y="217"/>
                      <a:pt x="105" y="217"/>
                      <a:pt x="106" y="218"/>
                    </a:cubicBezTo>
                    <a:cubicBezTo>
                      <a:pt x="108" y="219"/>
                      <a:pt x="108" y="221"/>
                      <a:pt x="108" y="223"/>
                    </a:cubicBezTo>
                    <a:cubicBezTo>
                      <a:pt x="108" y="226"/>
                      <a:pt x="105" y="229"/>
                      <a:pt x="102" y="229"/>
                    </a:cubicBezTo>
                    <a:cubicBezTo>
                      <a:pt x="51" y="229"/>
                      <a:pt x="51" y="229"/>
                      <a:pt x="51" y="229"/>
                    </a:cubicBezTo>
                    <a:cubicBezTo>
                      <a:pt x="47" y="229"/>
                      <a:pt x="45" y="226"/>
                      <a:pt x="44" y="223"/>
                    </a:cubicBezTo>
                    <a:close/>
                    <a:moveTo>
                      <a:pt x="132" y="246"/>
                    </a:moveTo>
                    <a:cubicBezTo>
                      <a:pt x="118" y="258"/>
                      <a:pt x="99" y="264"/>
                      <a:pt x="79" y="264"/>
                    </a:cubicBezTo>
                    <a:cubicBezTo>
                      <a:pt x="75" y="264"/>
                      <a:pt x="72" y="261"/>
                      <a:pt x="72" y="258"/>
                    </a:cubicBezTo>
                    <a:cubicBezTo>
                      <a:pt x="72" y="254"/>
                      <a:pt x="75" y="251"/>
                      <a:pt x="79" y="251"/>
                    </a:cubicBezTo>
                    <a:cubicBezTo>
                      <a:pt x="96" y="251"/>
                      <a:pt x="112" y="246"/>
                      <a:pt x="124" y="235"/>
                    </a:cubicBezTo>
                    <a:cubicBezTo>
                      <a:pt x="126" y="233"/>
                      <a:pt x="131" y="233"/>
                      <a:pt x="133" y="236"/>
                    </a:cubicBezTo>
                    <a:cubicBezTo>
                      <a:pt x="135" y="239"/>
                      <a:pt x="135" y="243"/>
                      <a:pt x="132" y="246"/>
                    </a:cubicBezTo>
                    <a:close/>
                    <a:moveTo>
                      <a:pt x="363" y="245"/>
                    </a:moveTo>
                    <a:cubicBezTo>
                      <a:pt x="363" y="244"/>
                      <a:pt x="363" y="243"/>
                      <a:pt x="363" y="242"/>
                    </a:cubicBezTo>
                    <a:cubicBezTo>
                      <a:pt x="361" y="206"/>
                      <a:pt x="327" y="178"/>
                      <a:pt x="284" y="178"/>
                    </a:cubicBezTo>
                    <a:cubicBezTo>
                      <a:pt x="276" y="178"/>
                      <a:pt x="268" y="179"/>
                      <a:pt x="260" y="181"/>
                    </a:cubicBezTo>
                    <a:cubicBezTo>
                      <a:pt x="228" y="189"/>
                      <a:pt x="205" y="215"/>
                      <a:pt x="205" y="245"/>
                    </a:cubicBezTo>
                    <a:cubicBezTo>
                      <a:pt x="205" y="282"/>
                      <a:pt x="240" y="312"/>
                      <a:pt x="284" y="312"/>
                    </a:cubicBezTo>
                    <a:cubicBezTo>
                      <a:pt x="328" y="312"/>
                      <a:pt x="363" y="282"/>
                      <a:pt x="363" y="245"/>
                    </a:cubicBezTo>
                    <a:cubicBezTo>
                      <a:pt x="363" y="245"/>
                      <a:pt x="363" y="245"/>
                      <a:pt x="363" y="245"/>
                    </a:cubicBezTo>
                    <a:cubicBezTo>
                      <a:pt x="363" y="245"/>
                      <a:pt x="363" y="245"/>
                      <a:pt x="363" y="245"/>
                    </a:cubicBezTo>
                    <a:close/>
                    <a:moveTo>
                      <a:pt x="253" y="249"/>
                    </a:moveTo>
                    <a:cubicBezTo>
                      <a:pt x="247" y="249"/>
                      <a:pt x="247" y="249"/>
                      <a:pt x="247" y="249"/>
                    </a:cubicBezTo>
                    <a:cubicBezTo>
                      <a:pt x="244" y="249"/>
                      <a:pt x="241" y="246"/>
                      <a:pt x="241" y="243"/>
                    </a:cubicBezTo>
                    <a:cubicBezTo>
                      <a:pt x="241" y="241"/>
                      <a:pt x="243" y="239"/>
                      <a:pt x="245" y="238"/>
                    </a:cubicBezTo>
                    <a:cubicBezTo>
                      <a:pt x="243" y="238"/>
                      <a:pt x="241" y="236"/>
                      <a:pt x="241" y="233"/>
                    </a:cubicBezTo>
                    <a:cubicBezTo>
                      <a:pt x="241" y="230"/>
                      <a:pt x="244" y="228"/>
                      <a:pt x="247" y="228"/>
                    </a:cubicBezTo>
                    <a:cubicBezTo>
                      <a:pt x="253" y="228"/>
                      <a:pt x="253" y="228"/>
                      <a:pt x="253" y="228"/>
                    </a:cubicBezTo>
                    <a:cubicBezTo>
                      <a:pt x="256" y="220"/>
                      <a:pt x="263" y="215"/>
                      <a:pt x="267" y="213"/>
                    </a:cubicBezTo>
                    <a:cubicBezTo>
                      <a:pt x="275" y="209"/>
                      <a:pt x="284" y="209"/>
                      <a:pt x="287" y="209"/>
                    </a:cubicBezTo>
                    <a:cubicBezTo>
                      <a:pt x="292" y="209"/>
                      <a:pt x="308" y="209"/>
                      <a:pt x="317" y="224"/>
                    </a:cubicBezTo>
                    <a:cubicBezTo>
                      <a:pt x="318" y="225"/>
                      <a:pt x="318" y="226"/>
                      <a:pt x="318" y="228"/>
                    </a:cubicBezTo>
                    <a:cubicBezTo>
                      <a:pt x="317" y="229"/>
                      <a:pt x="316" y="231"/>
                      <a:pt x="315" y="231"/>
                    </a:cubicBezTo>
                    <a:cubicBezTo>
                      <a:pt x="312" y="233"/>
                      <a:pt x="308" y="232"/>
                      <a:pt x="306" y="229"/>
                    </a:cubicBezTo>
                    <a:cubicBezTo>
                      <a:pt x="301" y="220"/>
                      <a:pt x="291" y="220"/>
                      <a:pt x="287" y="220"/>
                    </a:cubicBezTo>
                    <a:cubicBezTo>
                      <a:pt x="277" y="220"/>
                      <a:pt x="270" y="223"/>
                      <a:pt x="267" y="228"/>
                    </a:cubicBezTo>
                    <a:cubicBezTo>
                      <a:pt x="297" y="228"/>
                      <a:pt x="297" y="228"/>
                      <a:pt x="297" y="228"/>
                    </a:cubicBezTo>
                    <a:cubicBezTo>
                      <a:pt x="301" y="228"/>
                      <a:pt x="303" y="230"/>
                      <a:pt x="303" y="233"/>
                    </a:cubicBezTo>
                    <a:cubicBezTo>
                      <a:pt x="303" y="237"/>
                      <a:pt x="301" y="239"/>
                      <a:pt x="297" y="239"/>
                    </a:cubicBezTo>
                    <a:cubicBezTo>
                      <a:pt x="297" y="239"/>
                      <a:pt x="297" y="239"/>
                      <a:pt x="297" y="239"/>
                    </a:cubicBezTo>
                    <a:cubicBezTo>
                      <a:pt x="298" y="240"/>
                      <a:pt x="299" y="242"/>
                      <a:pt x="299" y="243"/>
                    </a:cubicBezTo>
                    <a:cubicBezTo>
                      <a:pt x="299" y="246"/>
                      <a:pt x="297" y="249"/>
                      <a:pt x="293" y="249"/>
                    </a:cubicBezTo>
                    <a:cubicBezTo>
                      <a:pt x="266" y="249"/>
                      <a:pt x="266" y="249"/>
                      <a:pt x="266" y="249"/>
                    </a:cubicBezTo>
                    <a:cubicBezTo>
                      <a:pt x="269" y="255"/>
                      <a:pt x="276" y="258"/>
                      <a:pt x="287" y="258"/>
                    </a:cubicBezTo>
                    <a:cubicBezTo>
                      <a:pt x="291" y="258"/>
                      <a:pt x="300" y="258"/>
                      <a:pt x="306" y="249"/>
                    </a:cubicBezTo>
                    <a:cubicBezTo>
                      <a:pt x="308" y="247"/>
                      <a:pt x="312" y="246"/>
                      <a:pt x="315" y="247"/>
                    </a:cubicBezTo>
                    <a:cubicBezTo>
                      <a:pt x="316" y="248"/>
                      <a:pt x="317" y="249"/>
                      <a:pt x="318" y="251"/>
                    </a:cubicBezTo>
                    <a:cubicBezTo>
                      <a:pt x="318" y="252"/>
                      <a:pt x="318" y="254"/>
                      <a:pt x="317" y="255"/>
                    </a:cubicBezTo>
                    <a:cubicBezTo>
                      <a:pt x="307" y="269"/>
                      <a:pt x="292" y="269"/>
                      <a:pt x="287" y="269"/>
                    </a:cubicBezTo>
                    <a:cubicBezTo>
                      <a:pt x="284" y="269"/>
                      <a:pt x="275" y="269"/>
                      <a:pt x="267" y="265"/>
                    </a:cubicBezTo>
                    <a:cubicBezTo>
                      <a:pt x="262" y="263"/>
                      <a:pt x="256" y="258"/>
                      <a:pt x="253" y="249"/>
                    </a:cubicBezTo>
                    <a:close/>
                    <a:moveTo>
                      <a:pt x="337" y="286"/>
                    </a:moveTo>
                    <a:cubicBezTo>
                      <a:pt x="323" y="298"/>
                      <a:pt x="304" y="304"/>
                      <a:pt x="284" y="304"/>
                    </a:cubicBezTo>
                    <a:cubicBezTo>
                      <a:pt x="280" y="304"/>
                      <a:pt x="277" y="301"/>
                      <a:pt x="277" y="298"/>
                    </a:cubicBezTo>
                    <a:cubicBezTo>
                      <a:pt x="277" y="294"/>
                      <a:pt x="280" y="291"/>
                      <a:pt x="284" y="291"/>
                    </a:cubicBezTo>
                    <a:cubicBezTo>
                      <a:pt x="301" y="291"/>
                      <a:pt x="317" y="285"/>
                      <a:pt x="329" y="275"/>
                    </a:cubicBezTo>
                    <a:cubicBezTo>
                      <a:pt x="331" y="273"/>
                      <a:pt x="336" y="273"/>
                      <a:pt x="338" y="276"/>
                    </a:cubicBezTo>
                    <a:cubicBezTo>
                      <a:pt x="340" y="279"/>
                      <a:pt x="340" y="283"/>
                      <a:pt x="337" y="2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0" name="组 29"/>
          <p:cNvGrpSpPr/>
          <p:nvPr/>
        </p:nvGrpSpPr>
        <p:grpSpPr>
          <a:xfrm>
            <a:off x="7574327" y="3625441"/>
            <a:ext cx="704192" cy="704192"/>
            <a:chOff x="7574327" y="3625441"/>
            <a:chExt cx="704192" cy="704192"/>
          </a:xfrm>
        </p:grpSpPr>
        <p:sp>
          <p:nvSpPr>
            <p:cNvPr id="6" name="椭圆 5"/>
            <p:cNvSpPr/>
            <p:nvPr/>
          </p:nvSpPr>
          <p:spPr>
            <a:xfrm>
              <a:off x="7574327" y="3625441"/>
              <a:ext cx="704192" cy="70419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Freeform 74"/>
            <p:cNvSpPr>
              <a:spLocks noEditPoints="1"/>
            </p:cNvSpPr>
            <p:nvPr/>
          </p:nvSpPr>
          <p:spPr bwMode="auto">
            <a:xfrm>
              <a:off x="7746154" y="3851429"/>
              <a:ext cx="430604" cy="284096"/>
            </a:xfrm>
            <a:custGeom>
              <a:avLst/>
              <a:gdLst>
                <a:gd name="T0" fmla="*/ 220 w 511"/>
                <a:gd name="T1" fmla="*/ 149 h 337"/>
                <a:gd name="T2" fmla="*/ 200 w 511"/>
                <a:gd name="T3" fmla="*/ 121 h 337"/>
                <a:gd name="T4" fmla="*/ 257 w 511"/>
                <a:gd name="T5" fmla="*/ 195 h 337"/>
                <a:gd name="T6" fmla="*/ 237 w 511"/>
                <a:gd name="T7" fmla="*/ 223 h 337"/>
                <a:gd name="T8" fmla="*/ 465 w 511"/>
                <a:gd name="T9" fmla="*/ 129 h 337"/>
                <a:gd name="T10" fmla="*/ 422 w 511"/>
                <a:gd name="T11" fmla="*/ 129 h 337"/>
                <a:gd name="T12" fmla="*/ 38 w 511"/>
                <a:gd name="T13" fmla="*/ 116 h 337"/>
                <a:gd name="T14" fmla="*/ 0 w 511"/>
                <a:gd name="T15" fmla="*/ 135 h 337"/>
                <a:gd name="T16" fmla="*/ 18 w 511"/>
                <a:gd name="T17" fmla="*/ 209 h 337"/>
                <a:gd name="T18" fmla="*/ 120 w 511"/>
                <a:gd name="T19" fmla="*/ 282 h 337"/>
                <a:gd name="T20" fmla="*/ 153 w 511"/>
                <a:gd name="T21" fmla="*/ 337 h 337"/>
                <a:gd name="T22" fmla="*/ 192 w 511"/>
                <a:gd name="T23" fmla="*/ 309 h 337"/>
                <a:gd name="T24" fmla="*/ 250 w 511"/>
                <a:gd name="T25" fmla="*/ 293 h 337"/>
                <a:gd name="T26" fmla="*/ 280 w 511"/>
                <a:gd name="T27" fmla="*/ 337 h 337"/>
                <a:gd name="T28" fmla="*/ 320 w 511"/>
                <a:gd name="T29" fmla="*/ 309 h 337"/>
                <a:gd name="T30" fmla="*/ 424 w 511"/>
                <a:gd name="T31" fmla="*/ 152 h 337"/>
                <a:gd name="T32" fmla="*/ 431 w 511"/>
                <a:gd name="T33" fmla="*/ 150 h 337"/>
                <a:gd name="T34" fmla="*/ 433 w 511"/>
                <a:gd name="T35" fmla="*/ 187 h 337"/>
                <a:gd name="T36" fmla="*/ 478 w 511"/>
                <a:gd name="T37" fmla="*/ 176 h 337"/>
                <a:gd name="T38" fmla="*/ 465 w 511"/>
                <a:gd name="T39" fmla="*/ 148 h 337"/>
                <a:gd name="T40" fmla="*/ 503 w 511"/>
                <a:gd name="T41" fmla="*/ 171 h 337"/>
                <a:gd name="T42" fmla="*/ 274 w 511"/>
                <a:gd name="T43" fmla="*/ 195 h 337"/>
                <a:gd name="T44" fmla="*/ 237 w 511"/>
                <a:gd name="T45" fmla="*/ 245 h 337"/>
                <a:gd name="T46" fmla="*/ 220 w 511"/>
                <a:gd name="T47" fmla="*/ 245 h 337"/>
                <a:gd name="T48" fmla="*/ 183 w 511"/>
                <a:gd name="T49" fmla="*/ 195 h 337"/>
                <a:gd name="T50" fmla="*/ 200 w 511"/>
                <a:gd name="T51" fmla="*/ 195 h 337"/>
                <a:gd name="T52" fmla="*/ 220 w 511"/>
                <a:gd name="T53" fmla="*/ 223 h 337"/>
                <a:gd name="T54" fmla="*/ 183 w 511"/>
                <a:gd name="T55" fmla="*/ 121 h 337"/>
                <a:gd name="T56" fmla="*/ 220 w 511"/>
                <a:gd name="T57" fmla="*/ 72 h 337"/>
                <a:gd name="T58" fmla="*/ 237 w 511"/>
                <a:gd name="T59" fmla="*/ 72 h 337"/>
                <a:gd name="T60" fmla="*/ 274 w 511"/>
                <a:gd name="T61" fmla="*/ 121 h 337"/>
                <a:gd name="T62" fmla="*/ 257 w 511"/>
                <a:gd name="T63" fmla="*/ 121 h 337"/>
                <a:gd name="T64" fmla="*/ 237 w 511"/>
                <a:gd name="T65" fmla="*/ 94 h 337"/>
                <a:gd name="T66" fmla="*/ 274 w 511"/>
                <a:gd name="T67" fmla="*/ 195 h 337"/>
                <a:gd name="T68" fmla="*/ 268 w 511"/>
                <a:gd name="T69" fmla="*/ 43 h 337"/>
                <a:gd name="T70" fmla="*/ 176 w 511"/>
                <a:gd name="T71" fmla="*/ 43 h 337"/>
                <a:gd name="T72" fmla="*/ 172 w 511"/>
                <a:gd name="T73" fmla="*/ 25 h 337"/>
                <a:gd name="T74" fmla="*/ 280 w 511"/>
                <a:gd name="T75" fmla="*/ 36 h 337"/>
                <a:gd name="T76" fmla="*/ 457 w 511"/>
                <a:gd name="T77" fmla="*/ 177 h 337"/>
                <a:gd name="T78" fmla="*/ 447 w 511"/>
                <a:gd name="T79" fmla="*/ 165 h 337"/>
                <a:gd name="T80" fmla="*/ 447 w 511"/>
                <a:gd name="T81" fmla="*/ 164 h 337"/>
                <a:gd name="T82" fmla="*/ 456 w 511"/>
                <a:gd name="T83" fmla="*/ 16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11" h="337">
                  <a:moveTo>
                    <a:pt x="200" y="121"/>
                  </a:moveTo>
                  <a:cubicBezTo>
                    <a:pt x="200" y="124"/>
                    <a:pt x="200" y="145"/>
                    <a:pt x="220" y="149"/>
                  </a:cubicBezTo>
                  <a:cubicBezTo>
                    <a:pt x="220" y="94"/>
                    <a:pt x="220" y="94"/>
                    <a:pt x="220" y="94"/>
                  </a:cubicBezTo>
                  <a:cubicBezTo>
                    <a:pt x="201" y="98"/>
                    <a:pt x="200" y="119"/>
                    <a:pt x="200" y="121"/>
                  </a:cubicBezTo>
                  <a:close/>
                  <a:moveTo>
                    <a:pt x="237" y="223"/>
                  </a:moveTo>
                  <a:cubicBezTo>
                    <a:pt x="256" y="219"/>
                    <a:pt x="257" y="198"/>
                    <a:pt x="257" y="195"/>
                  </a:cubicBezTo>
                  <a:cubicBezTo>
                    <a:pt x="257" y="193"/>
                    <a:pt x="256" y="172"/>
                    <a:pt x="237" y="168"/>
                  </a:cubicBezTo>
                  <a:lnTo>
                    <a:pt x="237" y="223"/>
                  </a:lnTo>
                  <a:close/>
                  <a:moveTo>
                    <a:pt x="509" y="159"/>
                  </a:moveTo>
                  <a:cubicBezTo>
                    <a:pt x="508" y="158"/>
                    <a:pt x="496" y="129"/>
                    <a:pt x="465" y="129"/>
                  </a:cubicBezTo>
                  <a:cubicBezTo>
                    <a:pt x="457" y="129"/>
                    <a:pt x="450" y="131"/>
                    <a:pt x="445" y="134"/>
                  </a:cubicBezTo>
                  <a:cubicBezTo>
                    <a:pt x="438" y="132"/>
                    <a:pt x="431" y="130"/>
                    <a:pt x="422" y="129"/>
                  </a:cubicBezTo>
                  <a:cubicBezTo>
                    <a:pt x="408" y="9"/>
                    <a:pt x="283" y="0"/>
                    <a:pt x="231" y="0"/>
                  </a:cubicBezTo>
                  <a:cubicBezTo>
                    <a:pt x="181" y="0"/>
                    <a:pt x="60" y="9"/>
                    <a:pt x="38" y="116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8" y="116"/>
                    <a:pt x="0" y="124"/>
                    <a:pt x="0" y="13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201"/>
                    <a:pt x="8" y="209"/>
                    <a:pt x="18" y="209"/>
                  </a:cubicBezTo>
                  <a:cubicBezTo>
                    <a:pt x="45" y="209"/>
                    <a:pt x="45" y="209"/>
                    <a:pt x="45" y="209"/>
                  </a:cubicBezTo>
                  <a:cubicBezTo>
                    <a:pt x="60" y="250"/>
                    <a:pt x="92" y="271"/>
                    <a:pt x="120" y="282"/>
                  </a:cubicBezTo>
                  <a:cubicBezTo>
                    <a:pt x="125" y="309"/>
                    <a:pt x="125" y="309"/>
                    <a:pt x="125" y="309"/>
                  </a:cubicBezTo>
                  <a:cubicBezTo>
                    <a:pt x="125" y="324"/>
                    <a:pt x="138" y="337"/>
                    <a:pt x="153" y="337"/>
                  </a:cubicBezTo>
                  <a:cubicBezTo>
                    <a:pt x="165" y="337"/>
                    <a:pt x="165" y="337"/>
                    <a:pt x="165" y="337"/>
                  </a:cubicBezTo>
                  <a:cubicBezTo>
                    <a:pt x="180" y="337"/>
                    <a:pt x="192" y="324"/>
                    <a:pt x="192" y="309"/>
                  </a:cubicBezTo>
                  <a:cubicBezTo>
                    <a:pt x="195" y="293"/>
                    <a:pt x="195" y="293"/>
                    <a:pt x="195" y="293"/>
                  </a:cubicBezTo>
                  <a:cubicBezTo>
                    <a:pt x="250" y="293"/>
                    <a:pt x="250" y="293"/>
                    <a:pt x="250" y="293"/>
                  </a:cubicBezTo>
                  <a:cubicBezTo>
                    <a:pt x="253" y="309"/>
                    <a:pt x="253" y="309"/>
                    <a:pt x="253" y="309"/>
                  </a:cubicBezTo>
                  <a:cubicBezTo>
                    <a:pt x="253" y="324"/>
                    <a:pt x="265" y="337"/>
                    <a:pt x="280" y="337"/>
                  </a:cubicBezTo>
                  <a:cubicBezTo>
                    <a:pt x="292" y="337"/>
                    <a:pt x="292" y="337"/>
                    <a:pt x="292" y="337"/>
                  </a:cubicBezTo>
                  <a:cubicBezTo>
                    <a:pt x="307" y="337"/>
                    <a:pt x="320" y="324"/>
                    <a:pt x="320" y="309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65" y="275"/>
                    <a:pt x="424" y="242"/>
                    <a:pt x="424" y="152"/>
                  </a:cubicBezTo>
                  <a:cubicBezTo>
                    <a:pt x="424" y="150"/>
                    <a:pt x="424" y="149"/>
                    <a:pt x="424" y="148"/>
                  </a:cubicBezTo>
                  <a:cubicBezTo>
                    <a:pt x="426" y="149"/>
                    <a:pt x="429" y="149"/>
                    <a:pt x="431" y="150"/>
                  </a:cubicBezTo>
                  <a:cubicBezTo>
                    <a:pt x="429" y="154"/>
                    <a:pt x="428" y="158"/>
                    <a:pt x="428" y="161"/>
                  </a:cubicBezTo>
                  <a:cubicBezTo>
                    <a:pt x="427" y="164"/>
                    <a:pt x="425" y="177"/>
                    <a:pt x="433" y="187"/>
                  </a:cubicBezTo>
                  <a:cubicBezTo>
                    <a:pt x="437" y="191"/>
                    <a:pt x="444" y="196"/>
                    <a:pt x="457" y="196"/>
                  </a:cubicBezTo>
                  <a:cubicBezTo>
                    <a:pt x="469" y="196"/>
                    <a:pt x="478" y="188"/>
                    <a:pt x="478" y="176"/>
                  </a:cubicBezTo>
                  <a:cubicBezTo>
                    <a:pt x="478" y="166"/>
                    <a:pt x="473" y="156"/>
                    <a:pt x="465" y="148"/>
                  </a:cubicBezTo>
                  <a:cubicBezTo>
                    <a:pt x="465" y="148"/>
                    <a:pt x="465" y="148"/>
                    <a:pt x="465" y="148"/>
                  </a:cubicBezTo>
                  <a:cubicBezTo>
                    <a:pt x="483" y="148"/>
                    <a:pt x="491" y="166"/>
                    <a:pt x="491" y="166"/>
                  </a:cubicBezTo>
                  <a:cubicBezTo>
                    <a:pt x="493" y="171"/>
                    <a:pt x="499" y="173"/>
                    <a:pt x="503" y="171"/>
                  </a:cubicBezTo>
                  <a:cubicBezTo>
                    <a:pt x="508" y="169"/>
                    <a:pt x="511" y="164"/>
                    <a:pt x="509" y="159"/>
                  </a:cubicBezTo>
                  <a:close/>
                  <a:moveTo>
                    <a:pt x="274" y="195"/>
                  </a:moveTo>
                  <a:cubicBezTo>
                    <a:pt x="274" y="210"/>
                    <a:pt x="266" y="236"/>
                    <a:pt x="237" y="240"/>
                  </a:cubicBezTo>
                  <a:cubicBezTo>
                    <a:pt x="237" y="245"/>
                    <a:pt x="237" y="245"/>
                    <a:pt x="237" y="245"/>
                  </a:cubicBezTo>
                  <a:cubicBezTo>
                    <a:pt x="237" y="250"/>
                    <a:pt x="233" y="253"/>
                    <a:pt x="228" y="253"/>
                  </a:cubicBezTo>
                  <a:cubicBezTo>
                    <a:pt x="224" y="253"/>
                    <a:pt x="220" y="250"/>
                    <a:pt x="220" y="245"/>
                  </a:cubicBezTo>
                  <a:cubicBezTo>
                    <a:pt x="220" y="240"/>
                    <a:pt x="220" y="240"/>
                    <a:pt x="220" y="240"/>
                  </a:cubicBezTo>
                  <a:cubicBezTo>
                    <a:pt x="191" y="236"/>
                    <a:pt x="183" y="210"/>
                    <a:pt x="183" y="195"/>
                  </a:cubicBezTo>
                  <a:cubicBezTo>
                    <a:pt x="183" y="191"/>
                    <a:pt x="187" y="187"/>
                    <a:pt x="191" y="187"/>
                  </a:cubicBezTo>
                  <a:cubicBezTo>
                    <a:pt x="196" y="187"/>
                    <a:pt x="200" y="191"/>
                    <a:pt x="200" y="195"/>
                  </a:cubicBezTo>
                  <a:cubicBezTo>
                    <a:pt x="200" y="195"/>
                    <a:pt x="200" y="195"/>
                    <a:pt x="200" y="195"/>
                  </a:cubicBezTo>
                  <a:cubicBezTo>
                    <a:pt x="200" y="198"/>
                    <a:pt x="201" y="219"/>
                    <a:pt x="220" y="223"/>
                  </a:cubicBezTo>
                  <a:cubicBezTo>
                    <a:pt x="220" y="166"/>
                    <a:pt x="220" y="166"/>
                    <a:pt x="220" y="166"/>
                  </a:cubicBezTo>
                  <a:cubicBezTo>
                    <a:pt x="191" y="162"/>
                    <a:pt x="183" y="136"/>
                    <a:pt x="183" y="121"/>
                  </a:cubicBezTo>
                  <a:cubicBezTo>
                    <a:pt x="183" y="107"/>
                    <a:pt x="191" y="81"/>
                    <a:pt x="220" y="77"/>
                  </a:cubicBezTo>
                  <a:cubicBezTo>
                    <a:pt x="220" y="72"/>
                    <a:pt x="220" y="72"/>
                    <a:pt x="220" y="72"/>
                  </a:cubicBezTo>
                  <a:cubicBezTo>
                    <a:pt x="220" y="67"/>
                    <a:pt x="224" y="64"/>
                    <a:pt x="228" y="64"/>
                  </a:cubicBezTo>
                  <a:cubicBezTo>
                    <a:pt x="233" y="64"/>
                    <a:pt x="237" y="67"/>
                    <a:pt x="237" y="72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66" y="81"/>
                    <a:pt x="274" y="107"/>
                    <a:pt x="274" y="121"/>
                  </a:cubicBezTo>
                  <a:cubicBezTo>
                    <a:pt x="274" y="126"/>
                    <a:pt x="270" y="130"/>
                    <a:pt x="265" y="130"/>
                  </a:cubicBezTo>
                  <a:cubicBezTo>
                    <a:pt x="261" y="130"/>
                    <a:pt x="257" y="126"/>
                    <a:pt x="257" y="121"/>
                  </a:cubicBezTo>
                  <a:cubicBezTo>
                    <a:pt x="257" y="121"/>
                    <a:pt x="257" y="121"/>
                    <a:pt x="257" y="121"/>
                  </a:cubicBezTo>
                  <a:cubicBezTo>
                    <a:pt x="257" y="119"/>
                    <a:pt x="256" y="98"/>
                    <a:pt x="237" y="94"/>
                  </a:cubicBezTo>
                  <a:cubicBezTo>
                    <a:pt x="237" y="151"/>
                    <a:pt x="237" y="151"/>
                    <a:pt x="237" y="151"/>
                  </a:cubicBezTo>
                  <a:cubicBezTo>
                    <a:pt x="266" y="155"/>
                    <a:pt x="274" y="181"/>
                    <a:pt x="274" y="195"/>
                  </a:cubicBezTo>
                  <a:close/>
                  <a:moveTo>
                    <a:pt x="280" y="36"/>
                  </a:moveTo>
                  <a:cubicBezTo>
                    <a:pt x="278" y="41"/>
                    <a:pt x="273" y="44"/>
                    <a:pt x="268" y="43"/>
                  </a:cubicBezTo>
                  <a:cubicBezTo>
                    <a:pt x="228" y="32"/>
                    <a:pt x="177" y="43"/>
                    <a:pt x="176" y="43"/>
                  </a:cubicBezTo>
                  <a:cubicBezTo>
                    <a:pt x="176" y="43"/>
                    <a:pt x="176" y="43"/>
                    <a:pt x="176" y="43"/>
                  </a:cubicBezTo>
                  <a:cubicBezTo>
                    <a:pt x="171" y="44"/>
                    <a:pt x="166" y="41"/>
                    <a:pt x="165" y="36"/>
                  </a:cubicBezTo>
                  <a:cubicBezTo>
                    <a:pt x="164" y="31"/>
                    <a:pt x="167" y="26"/>
                    <a:pt x="172" y="25"/>
                  </a:cubicBezTo>
                  <a:cubicBezTo>
                    <a:pt x="175" y="24"/>
                    <a:pt x="228" y="12"/>
                    <a:pt x="273" y="25"/>
                  </a:cubicBezTo>
                  <a:cubicBezTo>
                    <a:pt x="278" y="26"/>
                    <a:pt x="281" y="31"/>
                    <a:pt x="280" y="36"/>
                  </a:cubicBezTo>
                  <a:close/>
                  <a:moveTo>
                    <a:pt x="459" y="177"/>
                  </a:moveTo>
                  <a:cubicBezTo>
                    <a:pt x="458" y="177"/>
                    <a:pt x="458" y="177"/>
                    <a:pt x="457" y="177"/>
                  </a:cubicBezTo>
                  <a:cubicBezTo>
                    <a:pt x="454" y="177"/>
                    <a:pt x="450" y="177"/>
                    <a:pt x="448" y="175"/>
                  </a:cubicBezTo>
                  <a:cubicBezTo>
                    <a:pt x="446" y="172"/>
                    <a:pt x="447" y="166"/>
                    <a:pt x="447" y="165"/>
                  </a:cubicBezTo>
                  <a:cubicBezTo>
                    <a:pt x="447" y="164"/>
                    <a:pt x="447" y="164"/>
                    <a:pt x="447" y="164"/>
                  </a:cubicBezTo>
                  <a:cubicBezTo>
                    <a:pt x="447" y="164"/>
                    <a:pt x="447" y="164"/>
                    <a:pt x="447" y="164"/>
                  </a:cubicBezTo>
                  <a:cubicBezTo>
                    <a:pt x="447" y="163"/>
                    <a:pt x="447" y="161"/>
                    <a:pt x="448" y="159"/>
                  </a:cubicBezTo>
                  <a:cubicBezTo>
                    <a:pt x="452" y="162"/>
                    <a:pt x="454" y="165"/>
                    <a:pt x="456" y="168"/>
                  </a:cubicBezTo>
                  <a:cubicBezTo>
                    <a:pt x="459" y="173"/>
                    <a:pt x="459" y="176"/>
                    <a:pt x="459" y="1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组 28"/>
          <p:cNvGrpSpPr/>
          <p:nvPr/>
        </p:nvGrpSpPr>
        <p:grpSpPr>
          <a:xfrm>
            <a:off x="10016756" y="3625441"/>
            <a:ext cx="704192" cy="704192"/>
            <a:chOff x="9870355" y="3625441"/>
            <a:chExt cx="704192" cy="704192"/>
          </a:xfrm>
        </p:grpSpPr>
        <p:sp>
          <p:nvSpPr>
            <p:cNvPr id="7" name="椭圆 6"/>
            <p:cNvSpPr/>
            <p:nvPr/>
          </p:nvSpPr>
          <p:spPr>
            <a:xfrm>
              <a:off x="9870355" y="3625441"/>
              <a:ext cx="704192" cy="70419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24" name="组 23"/>
            <p:cNvGrpSpPr/>
            <p:nvPr/>
          </p:nvGrpSpPr>
          <p:grpSpPr>
            <a:xfrm>
              <a:off x="10075303" y="3777867"/>
              <a:ext cx="293549" cy="399339"/>
              <a:chOff x="6873876" y="5411788"/>
              <a:chExt cx="665163" cy="904875"/>
            </a:xfrm>
            <a:solidFill>
              <a:schemeClr val="bg1"/>
            </a:solidFill>
          </p:grpSpPr>
          <p:sp>
            <p:nvSpPr>
              <p:cNvPr id="25" name="Freeform 64"/>
              <p:cNvSpPr>
                <a:spLocks noEditPoints="1"/>
              </p:cNvSpPr>
              <p:nvPr/>
            </p:nvSpPr>
            <p:spPr bwMode="auto">
              <a:xfrm>
                <a:off x="6873876" y="5411788"/>
                <a:ext cx="665163" cy="835025"/>
              </a:xfrm>
              <a:custGeom>
                <a:avLst/>
                <a:gdLst>
                  <a:gd name="T0" fmla="*/ 209 w 317"/>
                  <a:gd name="T1" fmla="*/ 99 h 398"/>
                  <a:gd name="T2" fmla="*/ 119 w 317"/>
                  <a:gd name="T3" fmla="*/ 105 h 398"/>
                  <a:gd name="T4" fmla="*/ 86 w 317"/>
                  <a:gd name="T5" fmla="*/ 99 h 398"/>
                  <a:gd name="T6" fmla="*/ 0 w 317"/>
                  <a:gd name="T7" fmla="*/ 316 h 398"/>
                  <a:gd name="T8" fmla="*/ 230 w 317"/>
                  <a:gd name="T9" fmla="*/ 398 h 398"/>
                  <a:gd name="T10" fmla="*/ 317 w 317"/>
                  <a:gd name="T11" fmla="*/ 214 h 398"/>
                  <a:gd name="T12" fmla="*/ 230 w 317"/>
                  <a:gd name="T13" fmla="*/ 99 h 398"/>
                  <a:gd name="T14" fmla="*/ 171 w 317"/>
                  <a:gd name="T15" fmla="*/ 334 h 398"/>
                  <a:gd name="T16" fmla="*/ 153 w 317"/>
                  <a:gd name="T17" fmla="*/ 334 h 398"/>
                  <a:gd name="T18" fmla="*/ 113 w 317"/>
                  <a:gd name="T19" fmla="*/ 282 h 398"/>
                  <a:gd name="T20" fmla="*/ 131 w 317"/>
                  <a:gd name="T21" fmla="*/ 282 h 398"/>
                  <a:gd name="T22" fmla="*/ 153 w 317"/>
                  <a:gd name="T23" fmla="*/ 311 h 398"/>
                  <a:gd name="T24" fmla="*/ 113 w 317"/>
                  <a:gd name="T25" fmla="*/ 203 h 398"/>
                  <a:gd name="T26" fmla="*/ 153 w 317"/>
                  <a:gd name="T27" fmla="*/ 150 h 398"/>
                  <a:gd name="T28" fmla="*/ 171 w 317"/>
                  <a:gd name="T29" fmla="*/ 150 h 398"/>
                  <a:gd name="T30" fmla="*/ 210 w 317"/>
                  <a:gd name="T31" fmla="*/ 203 h 398"/>
                  <a:gd name="T32" fmla="*/ 192 w 317"/>
                  <a:gd name="T33" fmla="*/ 203 h 398"/>
                  <a:gd name="T34" fmla="*/ 171 w 317"/>
                  <a:gd name="T35" fmla="*/ 173 h 398"/>
                  <a:gd name="T36" fmla="*/ 210 w 317"/>
                  <a:gd name="T37" fmla="*/ 282 h 398"/>
                  <a:gd name="T38" fmla="*/ 211 w 317"/>
                  <a:gd name="T39" fmla="*/ 375 h 398"/>
                  <a:gd name="T40" fmla="*/ 211 w 317"/>
                  <a:gd name="T41" fmla="*/ 364 h 398"/>
                  <a:gd name="T42" fmla="*/ 285 w 317"/>
                  <a:gd name="T43" fmla="*/ 317 h 398"/>
                  <a:gd name="T44" fmla="*/ 296 w 317"/>
                  <a:gd name="T45" fmla="*/ 317 h 398"/>
                  <a:gd name="T46" fmla="*/ 171 w 317"/>
                  <a:gd name="T47" fmla="*/ 252 h 398"/>
                  <a:gd name="T48" fmla="*/ 192 w 317"/>
                  <a:gd name="T49" fmla="*/ 282 h 398"/>
                  <a:gd name="T50" fmla="*/ 131 w 317"/>
                  <a:gd name="T51" fmla="*/ 203 h 398"/>
                  <a:gd name="T52" fmla="*/ 153 w 317"/>
                  <a:gd name="T53" fmla="*/ 173 h 398"/>
                  <a:gd name="T54" fmla="*/ 119 w 317"/>
                  <a:gd name="T55" fmla="*/ 79 h 398"/>
                  <a:gd name="T56" fmla="*/ 203 w 317"/>
                  <a:gd name="T57" fmla="*/ 80 h 398"/>
                  <a:gd name="T58" fmla="*/ 211 w 317"/>
                  <a:gd name="T59" fmla="*/ 0 h 398"/>
                  <a:gd name="T60" fmla="*/ 79 w 317"/>
                  <a:gd name="T61" fmla="*/ 24 h 398"/>
                  <a:gd name="T62" fmla="*/ 119 w 317"/>
                  <a:gd name="T63" fmla="*/ 79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17" h="398">
                    <a:moveTo>
                      <a:pt x="230" y="99"/>
                    </a:moveTo>
                    <a:cubicBezTo>
                      <a:pt x="209" y="99"/>
                      <a:pt x="209" y="99"/>
                      <a:pt x="209" y="99"/>
                    </a:cubicBezTo>
                    <a:cubicBezTo>
                      <a:pt x="207" y="103"/>
                      <a:pt x="203" y="105"/>
                      <a:pt x="198" y="105"/>
                    </a:cubicBezTo>
                    <a:cubicBezTo>
                      <a:pt x="119" y="105"/>
                      <a:pt x="119" y="105"/>
                      <a:pt x="119" y="105"/>
                    </a:cubicBezTo>
                    <a:cubicBezTo>
                      <a:pt x="114" y="105"/>
                      <a:pt x="110" y="103"/>
                      <a:pt x="107" y="99"/>
                    </a:cubicBezTo>
                    <a:cubicBezTo>
                      <a:pt x="94" y="99"/>
                      <a:pt x="86" y="99"/>
                      <a:pt x="86" y="99"/>
                    </a:cubicBezTo>
                    <a:cubicBezTo>
                      <a:pt x="86" y="99"/>
                      <a:pt x="0" y="99"/>
                      <a:pt x="0" y="180"/>
                    </a:cubicBezTo>
                    <a:cubicBezTo>
                      <a:pt x="0" y="316"/>
                      <a:pt x="0" y="316"/>
                      <a:pt x="0" y="316"/>
                    </a:cubicBezTo>
                    <a:cubicBezTo>
                      <a:pt x="0" y="316"/>
                      <a:pt x="0" y="398"/>
                      <a:pt x="86" y="398"/>
                    </a:cubicBezTo>
                    <a:cubicBezTo>
                      <a:pt x="173" y="398"/>
                      <a:pt x="230" y="398"/>
                      <a:pt x="230" y="398"/>
                    </a:cubicBezTo>
                    <a:cubicBezTo>
                      <a:pt x="230" y="398"/>
                      <a:pt x="317" y="398"/>
                      <a:pt x="317" y="316"/>
                    </a:cubicBezTo>
                    <a:cubicBezTo>
                      <a:pt x="317" y="254"/>
                      <a:pt x="317" y="214"/>
                      <a:pt x="317" y="214"/>
                    </a:cubicBezTo>
                    <a:cubicBezTo>
                      <a:pt x="317" y="193"/>
                      <a:pt x="317" y="180"/>
                      <a:pt x="317" y="180"/>
                    </a:cubicBezTo>
                    <a:cubicBezTo>
                      <a:pt x="317" y="180"/>
                      <a:pt x="317" y="99"/>
                      <a:pt x="230" y="99"/>
                    </a:cubicBezTo>
                    <a:close/>
                    <a:moveTo>
                      <a:pt x="171" y="329"/>
                    </a:moveTo>
                    <a:cubicBezTo>
                      <a:pt x="171" y="334"/>
                      <a:pt x="171" y="334"/>
                      <a:pt x="171" y="334"/>
                    </a:cubicBezTo>
                    <a:cubicBezTo>
                      <a:pt x="171" y="339"/>
                      <a:pt x="167" y="343"/>
                      <a:pt x="162" y="343"/>
                    </a:cubicBezTo>
                    <a:cubicBezTo>
                      <a:pt x="157" y="343"/>
                      <a:pt x="153" y="339"/>
                      <a:pt x="153" y="334"/>
                    </a:cubicBezTo>
                    <a:cubicBezTo>
                      <a:pt x="153" y="329"/>
                      <a:pt x="153" y="329"/>
                      <a:pt x="153" y="329"/>
                    </a:cubicBezTo>
                    <a:cubicBezTo>
                      <a:pt x="122" y="325"/>
                      <a:pt x="113" y="297"/>
                      <a:pt x="113" y="282"/>
                    </a:cubicBezTo>
                    <a:cubicBezTo>
                      <a:pt x="113" y="277"/>
                      <a:pt x="117" y="273"/>
                      <a:pt x="122" y="273"/>
                    </a:cubicBezTo>
                    <a:cubicBezTo>
                      <a:pt x="127" y="273"/>
                      <a:pt x="131" y="277"/>
                      <a:pt x="131" y="282"/>
                    </a:cubicBezTo>
                    <a:cubicBezTo>
                      <a:pt x="131" y="282"/>
                      <a:pt x="131" y="282"/>
                      <a:pt x="131" y="282"/>
                    </a:cubicBezTo>
                    <a:cubicBezTo>
                      <a:pt x="131" y="284"/>
                      <a:pt x="132" y="306"/>
                      <a:pt x="153" y="311"/>
                    </a:cubicBezTo>
                    <a:cubicBezTo>
                      <a:pt x="153" y="250"/>
                      <a:pt x="153" y="250"/>
                      <a:pt x="153" y="250"/>
                    </a:cubicBezTo>
                    <a:cubicBezTo>
                      <a:pt x="122" y="246"/>
                      <a:pt x="113" y="218"/>
                      <a:pt x="113" y="203"/>
                    </a:cubicBezTo>
                    <a:cubicBezTo>
                      <a:pt x="113" y="187"/>
                      <a:pt x="122" y="159"/>
                      <a:pt x="153" y="155"/>
                    </a:cubicBezTo>
                    <a:cubicBezTo>
                      <a:pt x="153" y="150"/>
                      <a:pt x="153" y="150"/>
                      <a:pt x="153" y="150"/>
                    </a:cubicBezTo>
                    <a:cubicBezTo>
                      <a:pt x="153" y="145"/>
                      <a:pt x="157" y="141"/>
                      <a:pt x="162" y="141"/>
                    </a:cubicBezTo>
                    <a:cubicBezTo>
                      <a:pt x="167" y="141"/>
                      <a:pt x="171" y="145"/>
                      <a:pt x="171" y="150"/>
                    </a:cubicBezTo>
                    <a:cubicBezTo>
                      <a:pt x="171" y="155"/>
                      <a:pt x="171" y="155"/>
                      <a:pt x="171" y="155"/>
                    </a:cubicBezTo>
                    <a:cubicBezTo>
                      <a:pt x="201" y="159"/>
                      <a:pt x="210" y="187"/>
                      <a:pt x="210" y="203"/>
                    </a:cubicBezTo>
                    <a:cubicBezTo>
                      <a:pt x="210" y="208"/>
                      <a:pt x="206" y="212"/>
                      <a:pt x="201" y="212"/>
                    </a:cubicBezTo>
                    <a:cubicBezTo>
                      <a:pt x="196" y="212"/>
                      <a:pt x="192" y="208"/>
                      <a:pt x="192" y="203"/>
                    </a:cubicBezTo>
                    <a:cubicBezTo>
                      <a:pt x="192" y="203"/>
                      <a:pt x="192" y="203"/>
                      <a:pt x="192" y="203"/>
                    </a:cubicBezTo>
                    <a:cubicBezTo>
                      <a:pt x="192" y="200"/>
                      <a:pt x="191" y="178"/>
                      <a:pt x="171" y="173"/>
                    </a:cubicBezTo>
                    <a:cubicBezTo>
                      <a:pt x="171" y="234"/>
                      <a:pt x="171" y="234"/>
                      <a:pt x="171" y="234"/>
                    </a:cubicBezTo>
                    <a:cubicBezTo>
                      <a:pt x="201" y="238"/>
                      <a:pt x="210" y="266"/>
                      <a:pt x="210" y="282"/>
                    </a:cubicBezTo>
                    <a:cubicBezTo>
                      <a:pt x="210" y="297"/>
                      <a:pt x="201" y="325"/>
                      <a:pt x="171" y="329"/>
                    </a:cubicBezTo>
                    <a:close/>
                    <a:moveTo>
                      <a:pt x="211" y="375"/>
                    </a:moveTo>
                    <a:cubicBezTo>
                      <a:pt x="208" y="375"/>
                      <a:pt x="205" y="373"/>
                      <a:pt x="205" y="370"/>
                    </a:cubicBezTo>
                    <a:cubicBezTo>
                      <a:pt x="205" y="366"/>
                      <a:pt x="208" y="364"/>
                      <a:pt x="211" y="364"/>
                    </a:cubicBezTo>
                    <a:cubicBezTo>
                      <a:pt x="283" y="364"/>
                      <a:pt x="285" y="319"/>
                      <a:pt x="285" y="317"/>
                    </a:cubicBezTo>
                    <a:cubicBezTo>
                      <a:pt x="285" y="317"/>
                      <a:pt x="285" y="317"/>
                      <a:pt x="285" y="317"/>
                    </a:cubicBezTo>
                    <a:cubicBezTo>
                      <a:pt x="285" y="313"/>
                      <a:pt x="287" y="311"/>
                      <a:pt x="290" y="311"/>
                    </a:cubicBezTo>
                    <a:cubicBezTo>
                      <a:pt x="294" y="311"/>
                      <a:pt x="296" y="313"/>
                      <a:pt x="296" y="317"/>
                    </a:cubicBezTo>
                    <a:cubicBezTo>
                      <a:pt x="296" y="317"/>
                      <a:pt x="295" y="375"/>
                      <a:pt x="211" y="375"/>
                    </a:cubicBezTo>
                    <a:close/>
                    <a:moveTo>
                      <a:pt x="171" y="252"/>
                    </a:moveTo>
                    <a:cubicBezTo>
                      <a:pt x="171" y="311"/>
                      <a:pt x="171" y="311"/>
                      <a:pt x="171" y="311"/>
                    </a:cubicBezTo>
                    <a:cubicBezTo>
                      <a:pt x="191" y="306"/>
                      <a:pt x="192" y="284"/>
                      <a:pt x="192" y="282"/>
                    </a:cubicBezTo>
                    <a:cubicBezTo>
                      <a:pt x="192" y="279"/>
                      <a:pt x="191" y="257"/>
                      <a:pt x="171" y="252"/>
                    </a:cubicBezTo>
                    <a:close/>
                    <a:moveTo>
                      <a:pt x="131" y="203"/>
                    </a:moveTo>
                    <a:cubicBezTo>
                      <a:pt x="131" y="205"/>
                      <a:pt x="132" y="227"/>
                      <a:pt x="153" y="232"/>
                    </a:cubicBezTo>
                    <a:cubicBezTo>
                      <a:pt x="153" y="173"/>
                      <a:pt x="153" y="173"/>
                      <a:pt x="153" y="173"/>
                    </a:cubicBezTo>
                    <a:cubicBezTo>
                      <a:pt x="132" y="178"/>
                      <a:pt x="131" y="200"/>
                      <a:pt x="131" y="203"/>
                    </a:cubicBezTo>
                    <a:close/>
                    <a:moveTo>
                      <a:pt x="119" y="79"/>
                    </a:moveTo>
                    <a:cubicBezTo>
                      <a:pt x="198" y="79"/>
                      <a:pt x="198" y="79"/>
                      <a:pt x="198" y="79"/>
                    </a:cubicBezTo>
                    <a:cubicBezTo>
                      <a:pt x="200" y="79"/>
                      <a:pt x="202" y="79"/>
                      <a:pt x="203" y="80"/>
                    </a:cubicBezTo>
                    <a:cubicBezTo>
                      <a:pt x="218" y="63"/>
                      <a:pt x="238" y="39"/>
                      <a:pt x="238" y="24"/>
                    </a:cubicBezTo>
                    <a:cubicBezTo>
                      <a:pt x="238" y="0"/>
                      <a:pt x="211" y="0"/>
                      <a:pt x="211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105" y="0"/>
                      <a:pt x="79" y="0"/>
                      <a:pt x="79" y="24"/>
                    </a:cubicBezTo>
                    <a:cubicBezTo>
                      <a:pt x="79" y="39"/>
                      <a:pt x="98" y="63"/>
                      <a:pt x="113" y="80"/>
                    </a:cubicBezTo>
                    <a:cubicBezTo>
                      <a:pt x="115" y="79"/>
                      <a:pt x="117" y="79"/>
                      <a:pt x="119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65"/>
              <p:cNvSpPr>
                <a:spLocks noEditPoints="1"/>
              </p:cNvSpPr>
              <p:nvPr/>
            </p:nvSpPr>
            <p:spPr bwMode="auto">
              <a:xfrm>
                <a:off x="6873876" y="5578475"/>
                <a:ext cx="665163" cy="738188"/>
              </a:xfrm>
              <a:custGeom>
                <a:avLst/>
                <a:gdLst>
                  <a:gd name="T0" fmla="*/ 230 w 317"/>
                  <a:gd name="T1" fmla="*/ 319 h 352"/>
                  <a:gd name="T2" fmla="*/ 86 w 317"/>
                  <a:gd name="T3" fmla="*/ 319 h 352"/>
                  <a:gd name="T4" fmla="*/ 0 w 317"/>
                  <a:gd name="T5" fmla="*/ 237 h 352"/>
                  <a:gd name="T6" fmla="*/ 0 w 317"/>
                  <a:gd name="T7" fmla="*/ 271 h 352"/>
                  <a:gd name="T8" fmla="*/ 86 w 317"/>
                  <a:gd name="T9" fmla="*/ 352 h 352"/>
                  <a:gd name="T10" fmla="*/ 230 w 317"/>
                  <a:gd name="T11" fmla="*/ 352 h 352"/>
                  <a:gd name="T12" fmla="*/ 317 w 317"/>
                  <a:gd name="T13" fmla="*/ 271 h 352"/>
                  <a:gd name="T14" fmla="*/ 317 w 317"/>
                  <a:gd name="T15" fmla="*/ 237 h 352"/>
                  <a:gd name="T16" fmla="*/ 230 w 317"/>
                  <a:gd name="T17" fmla="*/ 319 h 352"/>
                  <a:gd name="T18" fmla="*/ 119 w 317"/>
                  <a:gd name="T19" fmla="*/ 26 h 352"/>
                  <a:gd name="T20" fmla="*/ 198 w 317"/>
                  <a:gd name="T21" fmla="*/ 26 h 352"/>
                  <a:gd name="T22" fmla="*/ 209 w 317"/>
                  <a:gd name="T23" fmla="*/ 20 h 352"/>
                  <a:gd name="T24" fmla="*/ 211 w 317"/>
                  <a:gd name="T25" fmla="*/ 13 h 352"/>
                  <a:gd name="T26" fmla="*/ 203 w 317"/>
                  <a:gd name="T27" fmla="*/ 1 h 352"/>
                  <a:gd name="T28" fmla="*/ 198 w 317"/>
                  <a:gd name="T29" fmla="*/ 0 h 352"/>
                  <a:gd name="T30" fmla="*/ 119 w 317"/>
                  <a:gd name="T31" fmla="*/ 0 h 352"/>
                  <a:gd name="T32" fmla="*/ 113 w 317"/>
                  <a:gd name="T33" fmla="*/ 1 h 352"/>
                  <a:gd name="T34" fmla="*/ 105 w 317"/>
                  <a:gd name="T35" fmla="*/ 13 h 352"/>
                  <a:gd name="T36" fmla="*/ 107 w 317"/>
                  <a:gd name="T37" fmla="*/ 20 h 352"/>
                  <a:gd name="T38" fmla="*/ 119 w 317"/>
                  <a:gd name="T39" fmla="*/ 2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7" h="352">
                    <a:moveTo>
                      <a:pt x="230" y="319"/>
                    </a:moveTo>
                    <a:cubicBezTo>
                      <a:pt x="230" y="319"/>
                      <a:pt x="173" y="319"/>
                      <a:pt x="86" y="319"/>
                    </a:cubicBezTo>
                    <a:cubicBezTo>
                      <a:pt x="0" y="319"/>
                      <a:pt x="0" y="237"/>
                      <a:pt x="0" y="237"/>
                    </a:cubicBezTo>
                    <a:cubicBezTo>
                      <a:pt x="0" y="259"/>
                      <a:pt x="0" y="271"/>
                      <a:pt x="0" y="271"/>
                    </a:cubicBezTo>
                    <a:cubicBezTo>
                      <a:pt x="0" y="271"/>
                      <a:pt x="0" y="352"/>
                      <a:pt x="86" y="352"/>
                    </a:cubicBezTo>
                    <a:cubicBezTo>
                      <a:pt x="173" y="352"/>
                      <a:pt x="230" y="352"/>
                      <a:pt x="230" y="352"/>
                    </a:cubicBezTo>
                    <a:cubicBezTo>
                      <a:pt x="230" y="352"/>
                      <a:pt x="317" y="352"/>
                      <a:pt x="317" y="271"/>
                    </a:cubicBezTo>
                    <a:cubicBezTo>
                      <a:pt x="317" y="237"/>
                      <a:pt x="317" y="237"/>
                      <a:pt x="317" y="237"/>
                    </a:cubicBezTo>
                    <a:cubicBezTo>
                      <a:pt x="317" y="319"/>
                      <a:pt x="230" y="319"/>
                      <a:pt x="230" y="319"/>
                    </a:cubicBezTo>
                    <a:close/>
                    <a:moveTo>
                      <a:pt x="119" y="26"/>
                    </a:moveTo>
                    <a:cubicBezTo>
                      <a:pt x="198" y="26"/>
                      <a:pt x="198" y="26"/>
                      <a:pt x="198" y="26"/>
                    </a:cubicBezTo>
                    <a:cubicBezTo>
                      <a:pt x="203" y="26"/>
                      <a:pt x="207" y="24"/>
                      <a:pt x="209" y="20"/>
                    </a:cubicBezTo>
                    <a:cubicBezTo>
                      <a:pt x="210" y="18"/>
                      <a:pt x="211" y="16"/>
                      <a:pt x="211" y="13"/>
                    </a:cubicBezTo>
                    <a:cubicBezTo>
                      <a:pt x="211" y="8"/>
                      <a:pt x="208" y="3"/>
                      <a:pt x="203" y="1"/>
                    </a:cubicBezTo>
                    <a:cubicBezTo>
                      <a:pt x="202" y="0"/>
                      <a:pt x="200" y="0"/>
                      <a:pt x="198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7" y="0"/>
                      <a:pt x="115" y="0"/>
                      <a:pt x="113" y="1"/>
                    </a:cubicBezTo>
                    <a:cubicBezTo>
                      <a:pt x="109" y="3"/>
                      <a:pt x="105" y="8"/>
                      <a:pt x="105" y="13"/>
                    </a:cubicBezTo>
                    <a:cubicBezTo>
                      <a:pt x="105" y="16"/>
                      <a:pt x="106" y="18"/>
                      <a:pt x="107" y="20"/>
                    </a:cubicBezTo>
                    <a:cubicBezTo>
                      <a:pt x="110" y="24"/>
                      <a:pt x="114" y="26"/>
                      <a:pt x="11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2" name="组 31"/>
          <p:cNvGrpSpPr/>
          <p:nvPr/>
        </p:nvGrpSpPr>
        <p:grpSpPr>
          <a:xfrm>
            <a:off x="9238990" y="2226306"/>
            <a:ext cx="2259724" cy="1104918"/>
            <a:chOff x="6796561" y="2226306"/>
            <a:chExt cx="2259724" cy="1104918"/>
          </a:xfrm>
        </p:grpSpPr>
        <p:sp>
          <p:nvSpPr>
            <p:cNvPr id="33" name="文本框 8"/>
            <p:cNvSpPr txBox="1"/>
            <p:nvPr/>
          </p:nvSpPr>
          <p:spPr>
            <a:xfrm>
              <a:off x="6796561" y="2638727"/>
              <a:ext cx="2259724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顶部“开始”面板中可以对字体、字号、颜色、行距等进行修改。建议正文</a:t>
              </a: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8-14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号字，</a:t>
              </a: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1.3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倍字间距。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7427730" y="2226306"/>
              <a:ext cx="997389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8565">
                <a:lnSpc>
                  <a:spcPct val="130000"/>
                </a:lnSpc>
                <a:defRPr/>
              </a:pPr>
              <a:r>
                <a:rPr lang="zh-CN" altLang="en-US" sz="1600" b="1" kern="0">
                  <a:solidFill>
                    <a:schemeClr val="accent5">
                      <a:lumMod val="60000"/>
                      <a:lumOff val="40000"/>
                    </a:schemeClr>
                  </a:solidFill>
                  <a:ea typeface="微软雅黑" panose="020B0503020204020204" charset="-122"/>
                </a:rPr>
                <a:t>第二季度</a:t>
              </a:r>
              <a:endParaRPr lang="en-US" altLang="zh-CN" sz="1600" b="1" kern="0" dirty="0">
                <a:solidFill>
                  <a:schemeClr val="accent5">
                    <a:lumMod val="60000"/>
                    <a:lumOff val="40000"/>
                  </a:schemeClr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35" name="组 34"/>
          <p:cNvGrpSpPr/>
          <p:nvPr/>
        </p:nvGrpSpPr>
        <p:grpSpPr>
          <a:xfrm>
            <a:off x="6831594" y="4361513"/>
            <a:ext cx="2259724" cy="1104918"/>
            <a:chOff x="6796561" y="2226306"/>
            <a:chExt cx="2259724" cy="1104918"/>
          </a:xfrm>
        </p:grpSpPr>
        <p:sp>
          <p:nvSpPr>
            <p:cNvPr id="36" name="文本框 8"/>
            <p:cNvSpPr txBox="1"/>
            <p:nvPr/>
          </p:nvSpPr>
          <p:spPr>
            <a:xfrm>
              <a:off x="6796561" y="2638727"/>
              <a:ext cx="2259724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顶部“开始”面板中可以对字体、字号、颜色、行距等进行修改。建议正文</a:t>
              </a: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8-14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号字，</a:t>
              </a: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1.3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倍字间距。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423723" y="2226306"/>
              <a:ext cx="1005403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8565">
                <a:lnSpc>
                  <a:spcPct val="130000"/>
                </a:lnSpc>
                <a:defRPr/>
              </a:pPr>
              <a:r>
                <a:rPr lang="zh-CN" altLang="en-US" sz="1600" b="1" kern="0">
                  <a:solidFill>
                    <a:schemeClr val="accent5"/>
                  </a:solidFill>
                  <a:ea typeface="微软雅黑" panose="020B0503020204020204" charset="-122"/>
                </a:rPr>
                <a:t>第三季度</a:t>
              </a:r>
              <a:endParaRPr lang="en-US" altLang="zh-CN" sz="1600" b="1" kern="0" dirty="0">
                <a:solidFill>
                  <a:schemeClr val="accent5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38" name="组 37"/>
          <p:cNvGrpSpPr/>
          <p:nvPr/>
        </p:nvGrpSpPr>
        <p:grpSpPr>
          <a:xfrm>
            <a:off x="9238990" y="4361513"/>
            <a:ext cx="2259724" cy="1104918"/>
            <a:chOff x="6796561" y="2226306"/>
            <a:chExt cx="2259724" cy="1104918"/>
          </a:xfrm>
        </p:grpSpPr>
        <p:sp>
          <p:nvSpPr>
            <p:cNvPr id="39" name="文本框 8"/>
            <p:cNvSpPr txBox="1"/>
            <p:nvPr/>
          </p:nvSpPr>
          <p:spPr>
            <a:xfrm>
              <a:off x="6796561" y="2638727"/>
              <a:ext cx="2259724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顶部“开始”面板中可以对字体、字号、颜色、行距等进行修改。建议正文</a:t>
              </a: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8-14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号字，</a:t>
              </a: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1.3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倍字间距。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7423723" y="2226306"/>
              <a:ext cx="1005403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8565">
                <a:lnSpc>
                  <a:spcPct val="130000"/>
                </a:lnSpc>
                <a:defRPr/>
              </a:pPr>
              <a:r>
                <a:rPr lang="zh-CN" altLang="en-US" sz="1600" b="1" kern="0">
                  <a:solidFill>
                    <a:schemeClr val="accent5">
                      <a:lumMod val="50000"/>
                    </a:schemeClr>
                  </a:solidFill>
                  <a:ea typeface="微软雅黑" panose="020B0503020204020204" charset="-122"/>
                </a:rPr>
                <a:t>第四季度</a:t>
              </a:r>
              <a:endParaRPr lang="en-US" altLang="zh-CN" sz="1600" b="1" kern="0" dirty="0">
                <a:solidFill>
                  <a:schemeClr val="accent5">
                    <a:lumMod val="50000"/>
                  </a:schemeClr>
                </a:solidFill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4755926" y="2243955"/>
            <a:ext cx="2816773" cy="28167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845256" y="2333287"/>
            <a:ext cx="2638110" cy="2638108"/>
          </a:xfrm>
          <a:prstGeom prst="ellipse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PART</a:t>
            </a:r>
            <a:r>
              <a:rPr kumimoji="1"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ONE</a:t>
            </a:r>
            <a:r>
              <a:rPr kumimoji="1"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工作回顾</a:t>
            </a:r>
            <a:endParaRPr kumimoji="1"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环形箭头 2"/>
          <p:cNvSpPr/>
          <p:nvPr/>
        </p:nvSpPr>
        <p:spPr>
          <a:xfrm flipH="1">
            <a:off x="3783721" y="1271749"/>
            <a:ext cx="4761189" cy="4761189"/>
          </a:xfrm>
          <a:prstGeom prst="circularArrow">
            <a:avLst>
              <a:gd name="adj1" fmla="val 9688"/>
              <a:gd name="adj2" fmla="val 918261"/>
              <a:gd name="adj3" fmla="val 20457680"/>
              <a:gd name="adj4" fmla="val 10921254"/>
              <a:gd name="adj5" fmla="val 12500"/>
            </a:avLst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" name="环形箭头 3"/>
          <p:cNvSpPr/>
          <p:nvPr/>
        </p:nvSpPr>
        <p:spPr>
          <a:xfrm rot="10800000" flipH="1">
            <a:off x="3783719" y="1271748"/>
            <a:ext cx="4761189" cy="4761189"/>
          </a:xfrm>
          <a:prstGeom prst="circularArrow">
            <a:avLst>
              <a:gd name="adj1" fmla="val 9688"/>
              <a:gd name="adj2" fmla="val 918261"/>
              <a:gd name="adj3" fmla="val 20457680"/>
              <a:gd name="adj4" fmla="val 10860308"/>
              <a:gd name="adj5" fmla="val 125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grpSp>
        <p:nvGrpSpPr>
          <p:cNvPr id="9" name="组 8"/>
          <p:cNvGrpSpPr/>
          <p:nvPr/>
        </p:nvGrpSpPr>
        <p:grpSpPr>
          <a:xfrm>
            <a:off x="5585427" y="2942897"/>
            <a:ext cx="1144166" cy="1195223"/>
            <a:chOff x="8664959" y="3078820"/>
            <a:chExt cx="782638" cy="817562"/>
          </a:xfrm>
        </p:grpSpPr>
        <p:sp>
          <p:nvSpPr>
            <p:cNvPr id="7" name="Freeform 82"/>
            <p:cNvSpPr>
              <a:spLocks noEditPoints="1"/>
            </p:cNvSpPr>
            <p:nvPr/>
          </p:nvSpPr>
          <p:spPr bwMode="auto">
            <a:xfrm>
              <a:off x="8664959" y="3382032"/>
              <a:ext cx="746125" cy="514350"/>
            </a:xfrm>
            <a:custGeom>
              <a:avLst/>
              <a:gdLst>
                <a:gd name="T0" fmla="*/ 11 w 356"/>
                <a:gd name="T1" fmla="*/ 111 h 245"/>
                <a:gd name="T2" fmla="*/ 0 w 356"/>
                <a:gd name="T3" fmla="*/ 122 h 245"/>
                <a:gd name="T4" fmla="*/ 0 w 356"/>
                <a:gd name="T5" fmla="*/ 234 h 245"/>
                <a:gd name="T6" fmla="*/ 11 w 356"/>
                <a:gd name="T7" fmla="*/ 245 h 245"/>
                <a:gd name="T8" fmla="*/ 22 w 356"/>
                <a:gd name="T9" fmla="*/ 234 h 245"/>
                <a:gd name="T10" fmla="*/ 22 w 356"/>
                <a:gd name="T11" fmla="*/ 222 h 245"/>
                <a:gd name="T12" fmla="*/ 18 w 356"/>
                <a:gd name="T13" fmla="*/ 196 h 245"/>
                <a:gd name="T14" fmla="*/ 22 w 356"/>
                <a:gd name="T15" fmla="*/ 188 h 245"/>
                <a:gd name="T16" fmla="*/ 22 w 356"/>
                <a:gd name="T17" fmla="*/ 122 h 245"/>
                <a:gd name="T18" fmla="*/ 11 w 356"/>
                <a:gd name="T19" fmla="*/ 111 h 245"/>
                <a:gd name="T20" fmla="*/ 84 w 356"/>
                <a:gd name="T21" fmla="*/ 168 h 245"/>
                <a:gd name="T22" fmla="*/ 84 w 356"/>
                <a:gd name="T23" fmla="*/ 234 h 245"/>
                <a:gd name="T24" fmla="*/ 95 w 356"/>
                <a:gd name="T25" fmla="*/ 245 h 245"/>
                <a:gd name="T26" fmla="*/ 105 w 356"/>
                <a:gd name="T27" fmla="*/ 234 h 245"/>
                <a:gd name="T28" fmla="*/ 105 w 356"/>
                <a:gd name="T29" fmla="*/ 128 h 245"/>
                <a:gd name="T30" fmla="*/ 104 w 356"/>
                <a:gd name="T31" fmla="*/ 127 h 245"/>
                <a:gd name="T32" fmla="*/ 84 w 356"/>
                <a:gd name="T33" fmla="*/ 168 h 245"/>
                <a:gd name="T34" fmla="*/ 167 w 356"/>
                <a:gd name="T35" fmla="*/ 234 h 245"/>
                <a:gd name="T36" fmla="*/ 178 w 356"/>
                <a:gd name="T37" fmla="*/ 245 h 245"/>
                <a:gd name="T38" fmla="*/ 189 w 356"/>
                <a:gd name="T39" fmla="*/ 234 h 245"/>
                <a:gd name="T40" fmla="*/ 189 w 356"/>
                <a:gd name="T41" fmla="*/ 99 h 245"/>
                <a:gd name="T42" fmla="*/ 167 w 356"/>
                <a:gd name="T43" fmla="*/ 128 h 245"/>
                <a:gd name="T44" fmla="*/ 167 w 356"/>
                <a:gd name="T45" fmla="*/ 234 h 245"/>
                <a:gd name="T46" fmla="*/ 262 w 356"/>
                <a:gd name="T47" fmla="*/ 28 h 245"/>
                <a:gd name="T48" fmla="*/ 251 w 356"/>
                <a:gd name="T49" fmla="*/ 39 h 245"/>
                <a:gd name="T50" fmla="*/ 251 w 356"/>
                <a:gd name="T51" fmla="*/ 234 h 245"/>
                <a:gd name="T52" fmla="*/ 262 w 356"/>
                <a:gd name="T53" fmla="*/ 245 h 245"/>
                <a:gd name="T54" fmla="*/ 273 w 356"/>
                <a:gd name="T55" fmla="*/ 234 h 245"/>
                <a:gd name="T56" fmla="*/ 273 w 356"/>
                <a:gd name="T57" fmla="*/ 39 h 245"/>
                <a:gd name="T58" fmla="*/ 262 w 356"/>
                <a:gd name="T59" fmla="*/ 28 h 245"/>
                <a:gd name="T60" fmla="*/ 345 w 356"/>
                <a:gd name="T61" fmla="*/ 0 h 245"/>
                <a:gd name="T62" fmla="*/ 334 w 356"/>
                <a:gd name="T63" fmla="*/ 11 h 245"/>
                <a:gd name="T64" fmla="*/ 334 w 356"/>
                <a:gd name="T65" fmla="*/ 234 h 245"/>
                <a:gd name="T66" fmla="*/ 345 w 356"/>
                <a:gd name="T67" fmla="*/ 245 h 245"/>
                <a:gd name="T68" fmla="*/ 356 w 356"/>
                <a:gd name="T69" fmla="*/ 234 h 245"/>
                <a:gd name="T70" fmla="*/ 356 w 356"/>
                <a:gd name="T71" fmla="*/ 11 h 245"/>
                <a:gd name="T72" fmla="*/ 345 w 356"/>
                <a:gd name="T7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6" h="245">
                  <a:moveTo>
                    <a:pt x="11" y="111"/>
                  </a:moveTo>
                  <a:cubicBezTo>
                    <a:pt x="5" y="111"/>
                    <a:pt x="0" y="116"/>
                    <a:pt x="0" y="122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40"/>
                    <a:pt x="5" y="245"/>
                    <a:pt x="11" y="245"/>
                  </a:cubicBezTo>
                  <a:cubicBezTo>
                    <a:pt x="17" y="245"/>
                    <a:pt x="22" y="240"/>
                    <a:pt x="22" y="234"/>
                  </a:cubicBezTo>
                  <a:cubicBezTo>
                    <a:pt x="22" y="222"/>
                    <a:pt x="22" y="222"/>
                    <a:pt x="22" y="222"/>
                  </a:cubicBezTo>
                  <a:cubicBezTo>
                    <a:pt x="16" y="215"/>
                    <a:pt x="14" y="204"/>
                    <a:pt x="18" y="196"/>
                  </a:cubicBezTo>
                  <a:cubicBezTo>
                    <a:pt x="22" y="188"/>
                    <a:pt x="22" y="188"/>
                    <a:pt x="22" y="188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2" y="116"/>
                    <a:pt x="17" y="111"/>
                    <a:pt x="11" y="111"/>
                  </a:cubicBezTo>
                  <a:close/>
                  <a:moveTo>
                    <a:pt x="84" y="168"/>
                  </a:moveTo>
                  <a:cubicBezTo>
                    <a:pt x="84" y="234"/>
                    <a:pt x="84" y="234"/>
                    <a:pt x="84" y="234"/>
                  </a:cubicBezTo>
                  <a:cubicBezTo>
                    <a:pt x="84" y="240"/>
                    <a:pt x="89" y="245"/>
                    <a:pt x="95" y="245"/>
                  </a:cubicBezTo>
                  <a:cubicBezTo>
                    <a:pt x="101" y="245"/>
                    <a:pt x="105" y="240"/>
                    <a:pt x="105" y="234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4" y="127"/>
                    <a:pt x="104" y="127"/>
                    <a:pt x="104" y="127"/>
                  </a:cubicBezTo>
                  <a:lnTo>
                    <a:pt x="84" y="168"/>
                  </a:lnTo>
                  <a:close/>
                  <a:moveTo>
                    <a:pt x="167" y="234"/>
                  </a:moveTo>
                  <a:cubicBezTo>
                    <a:pt x="167" y="240"/>
                    <a:pt x="172" y="245"/>
                    <a:pt x="178" y="245"/>
                  </a:cubicBezTo>
                  <a:cubicBezTo>
                    <a:pt x="184" y="245"/>
                    <a:pt x="189" y="240"/>
                    <a:pt x="189" y="234"/>
                  </a:cubicBezTo>
                  <a:cubicBezTo>
                    <a:pt x="189" y="99"/>
                    <a:pt x="189" y="99"/>
                    <a:pt x="189" y="99"/>
                  </a:cubicBezTo>
                  <a:cubicBezTo>
                    <a:pt x="167" y="128"/>
                    <a:pt x="167" y="128"/>
                    <a:pt x="167" y="128"/>
                  </a:cubicBezTo>
                  <a:lnTo>
                    <a:pt x="167" y="234"/>
                  </a:lnTo>
                  <a:close/>
                  <a:moveTo>
                    <a:pt x="262" y="28"/>
                  </a:moveTo>
                  <a:cubicBezTo>
                    <a:pt x="256" y="28"/>
                    <a:pt x="251" y="33"/>
                    <a:pt x="251" y="39"/>
                  </a:cubicBezTo>
                  <a:cubicBezTo>
                    <a:pt x="251" y="234"/>
                    <a:pt x="251" y="234"/>
                    <a:pt x="251" y="234"/>
                  </a:cubicBezTo>
                  <a:cubicBezTo>
                    <a:pt x="251" y="240"/>
                    <a:pt x="256" y="245"/>
                    <a:pt x="262" y="245"/>
                  </a:cubicBezTo>
                  <a:cubicBezTo>
                    <a:pt x="268" y="245"/>
                    <a:pt x="273" y="240"/>
                    <a:pt x="273" y="234"/>
                  </a:cubicBezTo>
                  <a:cubicBezTo>
                    <a:pt x="273" y="39"/>
                    <a:pt x="273" y="39"/>
                    <a:pt x="273" y="39"/>
                  </a:cubicBezTo>
                  <a:cubicBezTo>
                    <a:pt x="273" y="33"/>
                    <a:pt x="268" y="28"/>
                    <a:pt x="262" y="28"/>
                  </a:cubicBezTo>
                  <a:close/>
                  <a:moveTo>
                    <a:pt x="345" y="0"/>
                  </a:moveTo>
                  <a:cubicBezTo>
                    <a:pt x="339" y="0"/>
                    <a:pt x="334" y="5"/>
                    <a:pt x="334" y="11"/>
                  </a:cubicBezTo>
                  <a:cubicBezTo>
                    <a:pt x="334" y="234"/>
                    <a:pt x="334" y="234"/>
                    <a:pt x="334" y="234"/>
                  </a:cubicBezTo>
                  <a:cubicBezTo>
                    <a:pt x="334" y="240"/>
                    <a:pt x="339" y="245"/>
                    <a:pt x="345" y="245"/>
                  </a:cubicBezTo>
                  <a:cubicBezTo>
                    <a:pt x="351" y="245"/>
                    <a:pt x="356" y="240"/>
                    <a:pt x="356" y="234"/>
                  </a:cubicBezTo>
                  <a:cubicBezTo>
                    <a:pt x="356" y="11"/>
                    <a:pt x="356" y="11"/>
                    <a:pt x="356" y="11"/>
                  </a:cubicBezTo>
                  <a:cubicBezTo>
                    <a:pt x="356" y="5"/>
                    <a:pt x="351" y="0"/>
                    <a:pt x="345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3"/>
            <p:cNvSpPr>
              <a:spLocks noEditPoints="1"/>
            </p:cNvSpPr>
            <p:nvPr/>
          </p:nvSpPr>
          <p:spPr bwMode="auto">
            <a:xfrm>
              <a:off x="8693534" y="3078820"/>
              <a:ext cx="754063" cy="788988"/>
            </a:xfrm>
            <a:custGeom>
              <a:avLst/>
              <a:gdLst>
                <a:gd name="T0" fmla="*/ 39 w 359"/>
                <a:gd name="T1" fmla="*/ 102 h 376"/>
                <a:gd name="T2" fmla="*/ 77 w 359"/>
                <a:gd name="T3" fmla="*/ 63 h 376"/>
                <a:gd name="T4" fmla="*/ 39 w 359"/>
                <a:gd name="T5" fmla="*/ 25 h 376"/>
                <a:gd name="T6" fmla="*/ 0 w 359"/>
                <a:gd name="T7" fmla="*/ 63 h 376"/>
                <a:gd name="T8" fmla="*/ 39 w 359"/>
                <a:gd name="T9" fmla="*/ 102 h 376"/>
                <a:gd name="T10" fmla="*/ 39 w 359"/>
                <a:gd name="T11" fmla="*/ 47 h 376"/>
                <a:gd name="T12" fmla="*/ 55 w 359"/>
                <a:gd name="T13" fmla="*/ 63 h 376"/>
                <a:gd name="T14" fmla="*/ 39 w 359"/>
                <a:gd name="T15" fmla="*/ 80 h 376"/>
                <a:gd name="T16" fmla="*/ 22 w 359"/>
                <a:gd name="T17" fmla="*/ 63 h 376"/>
                <a:gd name="T18" fmla="*/ 39 w 359"/>
                <a:gd name="T19" fmla="*/ 47 h 376"/>
                <a:gd name="T20" fmla="*/ 84 w 359"/>
                <a:gd name="T21" fmla="*/ 135 h 376"/>
                <a:gd name="T22" fmla="*/ 123 w 359"/>
                <a:gd name="T23" fmla="*/ 173 h 376"/>
                <a:gd name="T24" fmla="*/ 161 w 359"/>
                <a:gd name="T25" fmla="*/ 135 h 376"/>
                <a:gd name="T26" fmla="*/ 123 w 359"/>
                <a:gd name="T27" fmla="*/ 97 h 376"/>
                <a:gd name="T28" fmla="*/ 84 w 359"/>
                <a:gd name="T29" fmla="*/ 135 h 376"/>
                <a:gd name="T30" fmla="*/ 139 w 359"/>
                <a:gd name="T31" fmla="*/ 135 h 376"/>
                <a:gd name="T32" fmla="*/ 123 w 359"/>
                <a:gd name="T33" fmla="*/ 152 h 376"/>
                <a:gd name="T34" fmla="*/ 106 w 359"/>
                <a:gd name="T35" fmla="*/ 135 h 376"/>
                <a:gd name="T36" fmla="*/ 123 w 359"/>
                <a:gd name="T37" fmla="*/ 118 h 376"/>
                <a:gd name="T38" fmla="*/ 139 w 359"/>
                <a:gd name="T39" fmla="*/ 135 h 376"/>
                <a:gd name="T40" fmla="*/ 17 w 359"/>
                <a:gd name="T41" fmla="*/ 163 h 376"/>
                <a:gd name="T42" fmla="*/ 33 w 359"/>
                <a:gd name="T43" fmla="*/ 163 h 376"/>
                <a:gd name="T44" fmla="*/ 144 w 359"/>
                <a:gd name="T45" fmla="*/ 51 h 376"/>
                <a:gd name="T46" fmla="*/ 144 w 359"/>
                <a:gd name="T47" fmla="*/ 36 h 376"/>
                <a:gd name="T48" fmla="*/ 129 w 359"/>
                <a:gd name="T49" fmla="*/ 36 h 376"/>
                <a:gd name="T50" fmla="*/ 17 w 359"/>
                <a:gd name="T51" fmla="*/ 147 h 376"/>
                <a:gd name="T52" fmla="*/ 17 w 359"/>
                <a:gd name="T53" fmla="*/ 163 h 376"/>
                <a:gd name="T54" fmla="*/ 357 w 359"/>
                <a:gd name="T55" fmla="*/ 80 h 376"/>
                <a:gd name="T56" fmla="*/ 329 w 359"/>
                <a:gd name="T57" fmla="*/ 10 h 376"/>
                <a:gd name="T58" fmla="*/ 319 w 359"/>
                <a:gd name="T59" fmla="*/ 1 h 376"/>
                <a:gd name="T60" fmla="*/ 305 w 359"/>
                <a:gd name="T61" fmla="*/ 5 h 376"/>
                <a:gd name="T62" fmla="*/ 248 w 359"/>
                <a:gd name="T63" fmla="*/ 57 h 376"/>
                <a:gd name="T64" fmla="*/ 244 w 359"/>
                <a:gd name="T65" fmla="*/ 72 h 376"/>
                <a:gd name="T66" fmla="*/ 255 w 359"/>
                <a:gd name="T67" fmla="*/ 82 h 376"/>
                <a:gd name="T68" fmla="*/ 276 w 359"/>
                <a:gd name="T69" fmla="*/ 87 h 376"/>
                <a:gd name="T70" fmla="*/ 269 w 359"/>
                <a:gd name="T71" fmla="*/ 121 h 376"/>
                <a:gd name="T72" fmla="*/ 251 w 359"/>
                <a:gd name="T73" fmla="*/ 105 h 376"/>
                <a:gd name="T74" fmla="*/ 233 w 359"/>
                <a:gd name="T75" fmla="*/ 100 h 376"/>
                <a:gd name="T76" fmla="*/ 217 w 359"/>
                <a:gd name="T77" fmla="*/ 109 h 376"/>
                <a:gd name="T78" fmla="*/ 122 w 359"/>
                <a:gd name="T79" fmla="*/ 236 h 376"/>
                <a:gd name="T80" fmla="*/ 92 w 359"/>
                <a:gd name="T81" fmla="*/ 218 h 376"/>
                <a:gd name="T82" fmla="*/ 74 w 359"/>
                <a:gd name="T83" fmla="*/ 216 h 376"/>
                <a:gd name="T84" fmla="*/ 60 w 359"/>
                <a:gd name="T85" fmla="*/ 228 h 376"/>
                <a:gd name="T86" fmla="*/ 4 w 359"/>
                <a:gd name="T87" fmla="*/ 340 h 376"/>
                <a:gd name="T88" fmla="*/ 8 w 359"/>
                <a:gd name="T89" fmla="*/ 366 h 376"/>
                <a:gd name="T90" fmla="*/ 15 w 359"/>
                <a:gd name="T91" fmla="*/ 371 h 376"/>
                <a:gd name="T92" fmla="*/ 46 w 359"/>
                <a:gd name="T93" fmla="*/ 360 h 376"/>
                <a:gd name="T94" fmla="*/ 70 w 359"/>
                <a:gd name="T95" fmla="*/ 312 h 376"/>
                <a:gd name="T96" fmla="*/ 90 w 359"/>
                <a:gd name="T97" fmla="*/ 271 h 376"/>
                <a:gd name="T98" fmla="*/ 91 w 359"/>
                <a:gd name="T99" fmla="*/ 272 h 376"/>
                <a:gd name="T100" fmla="*/ 117 w 359"/>
                <a:gd name="T101" fmla="*/ 286 h 376"/>
                <a:gd name="T102" fmla="*/ 147 w 359"/>
                <a:gd name="T103" fmla="*/ 280 h 376"/>
                <a:gd name="T104" fmla="*/ 153 w 359"/>
                <a:gd name="T105" fmla="*/ 272 h 376"/>
                <a:gd name="T106" fmla="*/ 175 w 359"/>
                <a:gd name="T107" fmla="*/ 243 h 376"/>
                <a:gd name="T108" fmla="*/ 240 w 359"/>
                <a:gd name="T109" fmla="*/ 157 h 376"/>
                <a:gd name="T110" fmla="*/ 269 w 359"/>
                <a:gd name="T111" fmla="*/ 181 h 376"/>
                <a:gd name="T112" fmla="*/ 291 w 359"/>
                <a:gd name="T113" fmla="*/ 185 h 376"/>
                <a:gd name="T114" fmla="*/ 306 w 359"/>
                <a:gd name="T115" fmla="*/ 168 h 376"/>
                <a:gd name="T116" fmla="*/ 322 w 359"/>
                <a:gd name="T117" fmla="*/ 96 h 376"/>
                <a:gd name="T118" fmla="*/ 341 w 359"/>
                <a:gd name="T119" fmla="*/ 99 h 376"/>
                <a:gd name="T120" fmla="*/ 355 w 359"/>
                <a:gd name="T121" fmla="*/ 95 h 376"/>
                <a:gd name="T122" fmla="*/ 357 w 359"/>
                <a:gd name="T123" fmla="*/ 8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9" h="376">
                  <a:moveTo>
                    <a:pt x="39" y="102"/>
                  </a:moveTo>
                  <a:cubicBezTo>
                    <a:pt x="60" y="102"/>
                    <a:pt x="77" y="84"/>
                    <a:pt x="77" y="63"/>
                  </a:cubicBezTo>
                  <a:cubicBezTo>
                    <a:pt x="77" y="42"/>
                    <a:pt x="60" y="25"/>
                    <a:pt x="39" y="25"/>
                  </a:cubicBezTo>
                  <a:cubicBezTo>
                    <a:pt x="17" y="25"/>
                    <a:pt x="0" y="42"/>
                    <a:pt x="0" y="63"/>
                  </a:cubicBezTo>
                  <a:cubicBezTo>
                    <a:pt x="0" y="84"/>
                    <a:pt x="17" y="102"/>
                    <a:pt x="39" y="102"/>
                  </a:cubicBezTo>
                  <a:close/>
                  <a:moveTo>
                    <a:pt x="39" y="47"/>
                  </a:moveTo>
                  <a:cubicBezTo>
                    <a:pt x="48" y="47"/>
                    <a:pt x="55" y="54"/>
                    <a:pt x="55" y="63"/>
                  </a:cubicBezTo>
                  <a:cubicBezTo>
                    <a:pt x="55" y="73"/>
                    <a:pt x="48" y="80"/>
                    <a:pt x="39" y="80"/>
                  </a:cubicBezTo>
                  <a:cubicBezTo>
                    <a:pt x="29" y="80"/>
                    <a:pt x="22" y="73"/>
                    <a:pt x="22" y="63"/>
                  </a:cubicBezTo>
                  <a:cubicBezTo>
                    <a:pt x="22" y="54"/>
                    <a:pt x="29" y="47"/>
                    <a:pt x="39" y="47"/>
                  </a:cubicBezTo>
                  <a:close/>
                  <a:moveTo>
                    <a:pt x="84" y="135"/>
                  </a:moveTo>
                  <a:cubicBezTo>
                    <a:pt x="84" y="156"/>
                    <a:pt x="102" y="173"/>
                    <a:pt x="123" y="173"/>
                  </a:cubicBezTo>
                  <a:cubicBezTo>
                    <a:pt x="144" y="173"/>
                    <a:pt x="161" y="156"/>
                    <a:pt x="161" y="135"/>
                  </a:cubicBezTo>
                  <a:cubicBezTo>
                    <a:pt x="161" y="114"/>
                    <a:pt x="144" y="97"/>
                    <a:pt x="123" y="97"/>
                  </a:cubicBezTo>
                  <a:cubicBezTo>
                    <a:pt x="102" y="97"/>
                    <a:pt x="84" y="114"/>
                    <a:pt x="84" y="135"/>
                  </a:cubicBezTo>
                  <a:close/>
                  <a:moveTo>
                    <a:pt x="139" y="135"/>
                  </a:moveTo>
                  <a:cubicBezTo>
                    <a:pt x="139" y="144"/>
                    <a:pt x="132" y="152"/>
                    <a:pt x="123" y="152"/>
                  </a:cubicBezTo>
                  <a:cubicBezTo>
                    <a:pt x="113" y="152"/>
                    <a:pt x="106" y="144"/>
                    <a:pt x="106" y="135"/>
                  </a:cubicBezTo>
                  <a:cubicBezTo>
                    <a:pt x="106" y="126"/>
                    <a:pt x="113" y="118"/>
                    <a:pt x="123" y="118"/>
                  </a:cubicBezTo>
                  <a:cubicBezTo>
                    <a:pt x="132" y="118"/>
                    <a:pt x="139" y="126"/>
                    <a:pt x="139" y="135"/>
                  </a:cubicBezTo>
                  <a:close/>
                  <a:moveTo>
                    <a:pt x="17" y="163"/>
                  </a:moveTo>
                  <a:cubicBezTo>
                    <a:pt x="21" y="167"/>
                    <a:pt x="28" y="167"/>
                    <a:pt x="33" y="163"/>
                  </a:cubicBezTo>
                  <a:cubicBezTo>
                    <a:pt x="144" y="51"/>
                    <a:pt x="144" y="51"/>
                    <a:pt x="144" y="51"/>
                  </a:cubicBezTo>
                  <a:cubicBezTo>
                    <a:pt x="148" y="47"/>
                    <a:pt x="148" y="40"/>
                    <a:pt x="144" y="36"/>
                  </a:cubicBezTo>
                  <a:cubicBezTo>
                    <a:pt x="140" y="32"/>
                    <a:pt x="133" y="32"/>
                    <a:pt x="129" y="36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13" y="151"/>
                    <a:pt x="13" y="158"/>
                    <a:pt x="17" y="163"/>
                  </a:cubicBezTo>
                  <a:close/>
                  <a:moveTo>
                    <a:pt x="357" y="80"/>
                  </a:moveTo>
                  <a:cubicBezTo>
                    <a:pt x="329" y="10"/>
                    <a:pt x="329" y="10"/>
                    <a:pt x="329" y="10"/>
                  </a:cubicBezTo>
                  <a:cubicBezTo>
                    <a:pt x="327" y="6"/>
                    <a:pt x="323" y="2"/>
                    <a:pt x="319" y="1"/>
                  </a:cubicBezTo>
                  <a:cubicBezTo>
                    <a:pt x="314" y="0"/>
                    <a:pt x="309" y="1"/>
                    <a:pt x="305" y="5"/>
                  </a:cubicBezTo>
                  <a:cubicBezTo>
                    <a:pt x="248" y="57"/>
                    <a:pt x="248" y="57"/>
                    <a:pt x="248" y="57"/>
                  </a:cubicBezTo>
                  <a:cubicBezTo>
                    <a:pt x="244" y="61"/>
                    <a:pt x="243" y="67"/>
                    <a:pt x="244" y="72"/>
                  </a:cubicBezTo>
                  <a:cubicBezTo>
                    <a:pt x="245" y="77"/>
                    <a:pt x="250" y="81"/>
                    <a:pt x="255" y="82"/>
                  </a:cubicBezTo>
                  <a:cubicBezTo>
                    <a:pt x="276" y="87"/>
                    <a:pt x="276" y="87"/>
                    <a:pt x="276" y="87"/>
                  </a:cubicBezTo>
                  <a:cubicBezTo>
                    <a:pt x="269" y="121"/>
                    <a:pt x="269" y="121"/>
                    <a:pt x="269" y="121"/>
                  </a:cubicBezTo>
                  <a:cubicBezTo>
                    <a:pt x="251" y="105"/>
                    <a:pt x="251" y="105"/>
                    <a:pt x="251" y="105"/>
                  </a:cubicBezTo>
                  <a:cubicBezTo>
                    <a:pt x="246" y="101"/>
                    <a:pt x="239" y="99"/>
                    <a:pt x="233" y="100"/>
                  </a:cubicBezTo>
                  <a:cubicBezTo>
                    <a:pt x="227" y="101"/>
                    <a:pt x="221" y="104"/>
                    <a:pt x="217" y="109"/>
                  </a:cubicBezTo>
                  <a:cubicBezTo>
                    <a:pt x="122" y="236"/>
                    <a:pt x="122" y="236"/>
                    <a:pt x="122" y="236"/>
                  </a:cubicBezTo>
                  <a:cubicBezTo>
                    <a:pt x="92" y="218"/>
                    <a:pt x="92" y="218"/>
                    <a:pt x="92" y="218"/>
                  </a:cubicBezTo>
                  <a:cubicBezTo>
                    <a:pt x="87" y="215"/>
                    <a:pt x="80" y="214"/>
                    <a:pt x="74" y="216"/>
                  </a:cubicBezTo>
                  <a:cubicBezTo>
                    <a:pt x="68" y="218"/>
                    <a:pt x="63" y="222"/>
                    <a:pt x="60" y="228"/>
                  </a:cubicBezTo>
                  <a:cubicBezTo>
                    <a:pt x="4" y="340"/>
                    <a:pt x="4" y="340"/>
                    <a:pt x="4" y="340"/>
                  </a:cubicBezTo>
                  <a:cubicBezTo>
                    <a:pt x="0" y="348"/>
                    <a:pt x="2" y="359"/>
                    <a:pt x="8" y="366"/>
                  </a:cubicBezTo>
                  <a:cubicBezTo>
                    <a:pt x="10" y="368"/>
                    <a:pt x="12" y="369"/>
                    <a:pt x="15" y="371"/>
                  </a:cubicBezTo>
                  <a:cubicBezTo>
                    <a:pt x="26" y="376"/>
                    <a:pt x="40" y="372"/>
                    <a:pt x="46" y="360"/>
                  </a:cubicBezTo>
                  <a:cubicBezTo>
                    <a:pt x="70" y="312"/>
                    <a:pt x="70" y="312"/>
                    <a:pt x="70" y="312"/>
                  </a:cubicBezTo>
                  <a:cubicBezTo>
                    <a:pt x="90" y="271"/>
                    <a:pt x="90" y="271"/>
                    <a:pt x="90" y="271"/>
                  </a:cubicBezTo>
                  <a:cubicBezTo>
                    <a:pt x="91" y="272"/>
                    <a:pt x="91" y="272"/>
                    <a:pt x="91" y="272"/>
                  </a:cubicBezTo>
                  <a:cubicBezTo>
                    <a:pt x="117" y="286"/>
                    <a:pt x="117" y="286"/>
                    <a:pt x="117" y="286"/>
                  </a:cubicBezTo>
                  <a:cubicBezTo>
                    <a:pt x="127" y="292"/>
                    <a:pt x="140" y="290"/>
                    <a:pt x="147" y="280"/>
                  </a:cubicBezTo>
                  <a:cubicBezTo>
                    <a:pt x="153" y="272"/>
                    <a:pt x="153" y="272"/>
                    <a:pt x="153" y="272"/>
                  </a:cubicBezTo>
                  <a:cubicBezTo>
                    <a:pt x="175" y="243"/>
                    <a:pt x="175" y="243"/>
                    <a:pt x="175" y="243"/>
                  </a:cubicBezTo>
                  <a:cubicBezTo>
                    <a:pt x="240" y="157"/>
                    <a:pt x="240" y="157"/>
                    <a:pt x="240" y="157"/>
                  </a:cubicBezTo>
                  <a:cubicBezTo>
                    <a:pt x="269" y="181"/>
                    <a:pt x="269" y="181"/>
                    <a:pt x="269" y="181"/>
                  </a:cubicBezTo>
                  <a:cubicBezTo>
                    <a:pt x="275" y="186"/>
                    <a:pt x="283" y="187"/>
                    <a:pt x="291" y="185"/>
                  </a:cubicBezTo>
                  <a:cubicBezTo>
                    <a:pt x="299" y="182"/>
                    <a:pt x="304" y="176"/>
                    <a:pt x="306" y="168"/>
                  </a:cubicBezTo>
                  <a:cubicBezTo>
                    <a:pt x="322" y="96"/>
                    <a:pt x="322" y="96"/>
                    <a:pt x="322" y="96"/>
                  </a:cubicBezTo>
                  <a:cubicBezTo>
                    <a:pt x="341" y="99"/>
                    <a:pt x="341" y="99"/>
                    <a:pt x="341" y="99"/>
                  </a:cubicBezTo>
                  <a:cubicBezTo>
                    <a:pt x="346" y="101"/>
                    <a:pt x="351" y="99"/>
                    <a:pt x="355" y="95"/>
                  </a:cubicBezTo>
                  <a:cubicBezTo>
                    <a:pt x="358" y="90"/>
                    <a:pt x="359" y="85"/>
                    <a:pt x="357" y="80"/>
                  </a:cubicBezTo>
                  <a:close/>
                </a:path>
              </a:pathLst>
            </a:custGeom>
            <a:solidFill>
              <a:srgbClr val="D0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" name="组 9"/>
          <p:cNvGrpSpPr/>
          <p:nvPr/>
        </p:nvGrpSpPr>
        <p:grpSpPr>
          <a:xfrm>
            <a:off x="8288531" y="4522507"/>
            <a:ext cx="704192" cy="704192"/>
            <a:chOff x="7574327" y="1460310"/>
            <a:chExt cx="704192" cy="704192"/>
          </a:xfrm>
        </p:grpSpPr>
        <p:sp>
          <p:nvSpPr>
            <p:cNvPr id="11" name="椭圆 10"/>
            <p:cNvSpPr/>
            <p:nvPr/>
          </p:nvSpPr>
          <p:spPr>
            <a:xfrm>
              <a:off x="7574327" y="1460310"/>
              <a:ext cx="704192" cy="70419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12" name="组 11"/>
            <p:cNvGrpSpPr/>
            <p:nvPr/>
          </p:nvGrpSpPr>
          <p:grpSpPr>
            <a:xfrm>
              <a:off x="7707745" y="1617540"/>
              <a:ext cx="437356" cy="389731"/>
              <a:chOff x="4148138" y="2051050"/>
              <a:chExt cx="874713" cy="779463"/>
            </a:xfrm>
            <a:solidFill>
              <a:schemeClr val="bg1"/>
            </a:solidFill>
          </p:grpSpPr>
          <p:sp>
            <p:nvSpPr>
              <p:cNvPr id="13" name="Freeform 72"/>
              <p:cNvSpPr>
                <a:spLocks noEditPoints="1"/>
              </p:cNvSpPr>
              <p:nvPr/>
            </p:nvSpPr>
            <p:spPr bwMode="auto">
              <a:xfrm>
                <a:off x="4367213" y="2193925"/>
                <a:ext cx="655638" cy="563563"/>
              </a:xfrm>
              <a:custGeom>
                <a:avLst/>
                <a:gdLst>
                  <a:gd name="T0" fmla="*/ 295 w 313"/>
                  <a:gd name="T1" fmla="*/ 88 h 268"/>
                  <a:gd name="T2" fmla="*/ 282 w 313"/>
                  <a:gd name="T3" fmla="*/ 88 h 268"/>
                  <a:gd name="T4" fmla="*/ 298 w 313"/>
                  <a:gd name="T5" fmla="*/ 149 h 268"/>
                  <a:gd name="T6" fmla="*/ 273 w 313"/>
                  <a:gd name="T7" fmla="*/ 192 h 268"/>
                  <a:gd name="T8" fmla="*/ 24 w 313"/>
                  <a:gd name="T9" fmla="*/ 257 h 268"/>
                  <a:gd name="T10" fmla="*/ 21 w 313"/>
                  <a:gd name="T11" fmla="*/ 258 h 268"/>
                  <a:gd name="T12" fmla="*/ 37 w 313"/>
                  <a:gd name="T13" fmla="*/ 268 h 268"/>
                  <a:gd name="T14" fmla="*/ 295 w 313"/>
                  <a:gd name="T15" fmla="*/ 268 h 268"/>
                  <a:gd name="T16" fmla="*/ 313 w 313"/>
                  <a:gd name="T17" fmla="*/ 251 h 268"/>
                  <a:gd name="T18" fmla="*/ 313 w 313"/>
                  <a:gd name="T19" fmla="*/ 106 h 268"/>
                  <a:gd name="T20" fmla="*/ 295 w 313"/>
                  <a:gd name="T21" fmla="*/ 88 h 268"/>
                  <a:gd name="T22" fmla="*/ 292 w 313"/>
                  <a:gd name="T23" fmla="*/ 252 h 268"/>
                  <a:gd name="T24" fmla="*/ 158 w 313"/>
                  <a:gd name="T25" fmla="*/ 253 h 268"/>
                  <a:gd name="T26" fmla="*/ 153 w 313"/>
                  <a:gd name="T27" fmla="*/ 248 h 268"/>
                  <a:gd name="T28" fmla="*/ 158 w 313"/>
                  <a:gd name="T29" fmla="*/ 243 h 268"/>
                  <a:gd name="T30" fmla="*/ 292 w 313"/>
                  <a:gd name="T31" fmla="*/ 242 h 268"/>
                  <a:gd name="T32" fmla="*/ 297 w 313"/>
                  <a:gd name="T33" fmla="*/ 247 h 268"/>
                  <a:gd name="T34" fmla="*/ 292 w 313"/>
                  <a:gd name="T35" fmla="*/ 252 h 268"/>
                  <a:gd name="T36" fmla="*/ 282 w 313"/>
                  <a:gd name="T37" fmla="*/ 158 h 268"/>
                  <a:gd name="T38" fmla="*/ 281 w 313"/>
                  <a:gd name="T39" fmla="*/ 154 h 268"/>
                  <a:gd name="T40" fmla="*/ 245 w 313"/>
                  <a:gd name="T41" fmla="*/ 13 h 268"/>
                  <a:gd name="T42" fmla="*/ 228 w 313"/>
                  <a:gd name="T43" fmla="*/ 0 h 268"/>
                  <a:gd name="T44" fmla="*/ 223 w 313"/>
                  <a:gd name="T45" fmla="*/ 1 h 268"/>
                  <a:gd name="T46" fmla="*/ 210 w 313"/>
                  <a:gd name="T47" fmla="*/ 4 h 268"/>
                  <a:gd name="T48" fmla="*/ 241 w 313"/>
                  <a:gd name="T49" fmla="*/ 59 h 268"/>
                  <a:gd name="T50" fmla="*/ 227 w 313"/>
                  <a:gd name="T51" fmla="*/ 107 h 268"/>
                  <a:gd name="T52" fmla="*/ 2 w 313"/>
                  <a:gd name="T53" fmla="*/ 233 h 268"/>
                  <a:gd name="T54" fmla="*/ 0 w 313"/>
                  <a:gd name="T55" fmla="*/ 233 h 268"/>
                  <a:gd name="T56" fmla="*/ 15 w 313"/>
                  <a:gd name="T57" fmla="*/ 241 h 268"/>
                  <a:gd name="T58" fmla="*/ 19 w 313"/>
                  <a:gd name="T59" fmla="*/ 241 h 268"/>
                  <a:gd name="T60" fmla="*/ 269 w 313"/>
                  <a:gd name="T61" fmla="*/ 175 h 268"/>
                  <a:gd name="T62" fmla="*/ 282 w 313"/>
                  <a:gd name="T63" fmla="*/ 158 h 268"/>
                  <a:gd name="T64" fmla="*/ 259 w 313"/>
                  <a:gd name="T65" fmla="*/ 159 h 268"/>
                  <a:gd name="T66" fmla="*/ 131 w 313"/>
                  <a:gd name="T67" fmla="*/ 198 h 268"/>
                  <a:gd name="T68" fmla="*/ 125 w 313"/>
                  <a:gd name="T69" fmla="*/ 195 h 268"/>
                  <a:gd name="T70" fmla="*/ 128 w 313"/>
                  <a:gd name="T71" fmla="*/ 189 h 268"/>
                  <a:gd name="T72" fmla="*/ 256 w 313"/>
                  <a:gd name="T73" fmla="*/ 149 h 268"/>
                  <a:gd name="T74" fmla="*/ 263 w 313"/>
                  <a:gd name="T75" fmla="*/ 153 h 268"/>
                  <a:gd name="T76" fmla="*/ 259 w 313"/>
                  <a:gd name="T77" fmla="*/ 159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13" h="268">
                    <a:moveTo>
                      <a:pt x="295" y="88"/>
                    </a:moveTo>
                    <a:cubicBezTo>
                      <a:pt x="282" y="88"/>
                      <a:pt x="282" y="88"/>
                      <a:pt x="282" y="88"/>
                    </a:cubicBezTo>
                    <a:cubicBezTo>
                      <a:pt x="298" y="149"/>
                      <a:pt x="298" y="149"/>
                      <a:pt x="298" y="149"/>
                    </a:cubicBezTo>
                    <a:cubicBezTo>
                      <a:pt x="303" y="168"/>
                      <a:pt x="292" y="187"/>
                      <a:pt x="273" y="192"/>
                    </a:cubicBezTo>
                    <a:cubicBezTo>
                      <a:pt x="24" y="257"/>
                      <a:pt x="24" y="257"/>
                      <a:pt x="24" y="257"/>
                    </a:cubicBezTo>
                    <a:cubicBezTo>
                      <a:pt x="23" y="258"/>
                      <a:pt x="22" y="258"/>
                      <a:pt x="21" y="258"/>
                    </a:cubicBezTo>
                    <a:cubicBezTo>
                      <a:pt x="24" y="264"/>
                      <a:pt x="30" y="268"/>
                      <a:pt x="37" y="268"/>
                    </a:cubicBezTo>
                    <a:cubicBezTo>
                      <a:pt x="295" y="268"/>
                      <a:pt x="295" y="268"/>
                      <a:pt x="295" y="268"/>
                    </a:cubicBezTo>
                    <a:cubicBezTo>
                      <a:pt x="305" y="268"/>
                      <a:pt x="313" y="261"/>
                      <a:pt x="313" y="251"/>
                    </a:cubicBezTo>
                    <a:cubicBezTo>
                      <a:pt x="313" y="106"/>
                      <a:pt x="313" y="106"/>
                      <a:pt x="313" y="106"/>
                    </a:cubicBezTo>
                    <a:cubicBezTo>
                      <a:pt x="313" y="96"/>
                      <a:pt x="305" y="88"/>
                      <a:pt x="295" y="88"/>
                    </a:cubicBezTo>
                    <a:close/>
                    <a:moveTo>
                      <a:pt x="292" y="252"/>
                    </a:moveTo>
                    <a:cubicBezTo>
                      <a:pt x="158" y="253"/>
                      <a:pt x="158" y="253"/>
                      <a:pt x="158" y="253"/>
                    </a:cubicBezTo>
                    <a:cubicBezTo>
                      <a:pt x="155" y="253"/>
                      <a:pt x="153" y="251"/>
                      <a:pt x="153" y="248"/>
                    </a:cubicBezTo>
                    <a:cubicBezTo>
                      <a:pt x="153" y="245"/>
                      <a:pt x="155" y="243"/>
                      <a:pt x="158" y="243"/>
                    </a:cubicBezTo>
                    <a:cubicBezTo>
                      <a:pt x="292" y="242"/>
                      <a:pt x="292" y="242"/>
                      <a:pt x="292" y="242"/>
                    </a:cubicBezTo>
                    <a:cubicBezTo>
                      <a:pt x="295" y="242"/>
                      <a:pt x="297" y="245"/>
                      <a:pt x="297" y="247"/>
                    </a:cubicBezTo>
                    <a:cubicBezTo>
                      <a:pt x="297" y="250"/>
                      <a:pt x="295" y="252"/>
                      <a:pt x="292" y="252"/>
                    </a:cubicBezTo>
                    <a:close/>
                    <a:moveTo>
                      <a:pt x="282" y="158"/>
                    </a:moveTo>
                    <a:cubicBezTo>
                      <a:pt x="282" y="157"/>
                      <a:pt x="282" y="155"/>
                      <a:pt x="281" y="154"/>
                    </a:cubicBezTo>
                    <a:cubicBezTo>
                      <a:pt x="245" y="13"/>
                      <a:pt x="245" y="13"/>
                      <a:pt x="245" y="13"/>
                    </a:cubicBezTo>
                    <a:cubicBezTo>
                      <a:pt x="243" y="5"/>
                      <a:pt x="235" y="0"/>
                      <a:pt x="228" y="0"/>
                    </a:cubicBezTo>
                    <a:cubicBezTo>
                      <a:pt x="226" y="0"/>
                      <a:pt x="225" y="0"/>
                      <a:pt x="223" y="1"/>
                    </a:cubicBezTo>
                    <a:cubicBezTo>
                      <a:pt x="210" y="4"/>
                      <a:pt x="210" y="4"/>
                      <a:pt x="210" y="4"/>
                    </a:cubicBezTo>
                    <a:cubicBezTo>
                      <a:pt x="241" y="59"/>
                      <a:pt x="241" y="59"/>
                      <a:pt x="241" y="59"/>
                    </a:cubicBezTo>
                    <a:cubicBezTo>
                      <a:pt x="250" y="76"/>
                      <a:pt x="244" y="97"/>
                      <a:pt x="227" y="107"/>
                    </a:cubicBezTo>
                    <a:cubicBezTo>
                      <a:pt x="2" y="233"/>
                      <a:pt x="2" y="233"/>
                      <a:pt x="2" y="233"/>
                    </a:cubicBezTo>
                    <a:cubicBezTo>
                      <a:pt x="1" y="233"/>
                      <a:pt x="1" y="233"/>
                      <a:pt x="0" y="233"/>
                    </a:cubicBezTo>
                    <a:cubicBezTo>
                      <a:pt x="3" y="238"/>
                      <a:pt x="9" y="241"/>
                      <a:pt x="15" y="241"/>
                    </a:cubicBezTo>
                    <a:cubicBezTo>
                      <a:pt x="16" y="241"/>
                      <a:pt x="18" y="241"/>
                      <a:pt x="19" y="241"/>
                    </a:cubicBezTo>
                    <a:cubicBezTo>
                      <a:pt x="269" y="175"/>
                      <a:pt x="269" y="175"/>
                      <a:pt x="269" y="175"/>
                    </a:cubicBezTo>
                    <a:cubicBezTo>
                      <a:pt x="277" y="173"/>
                      <a:pt x="282" y="166"/>
                      <a:pt x="282" y="158"/>
                    </a:cubicBezTo>
                    <a:close/>
                    <a:moveTo>
                      <a:pt x="259" y="159"/>
                    </a:moveTo>
                    <a:cubicBezTo>
                      <a:pt x="131" y="198"/>
                      <a:pt x="131" y="198"/>
                      <a:pt x="131" y="198"/>
                    </a:cubicBezTo>
                    <a:cubicBezTo>
                      <a:pt x="129" y="199"/>
                      <a:pt x="126" y="198"/>
                      <a:pt x="125" y="195"/>
                    </a:cubicBezTo>
                    <a:cubicBezTo>
                      <a:pt x="124" y="192"/>
                      <a:pt x="126" y="190"/>
                      <a:pt x="128" y="189"/>
                    </a:cubicBezTo>
                    <a:cubicBezTo>
                      <a:pt x="256" y="149"/>
                      <a:pt x="256" y="149"/>
                      <a:pt x="256" y="149"/>
                    </a:cubicBezTo>
                    <a:cubicBezTo>
                      <a:pt x="259" y="149"/>
                      <a:pt x="262" y="150"/>
                      <a:pt x="263" y="153"/>
                    </a:cubicBezTo>
                    <a:cubicBezTo>
                      <a:pt x="263" y="155"/>
                      <a:pt x="262" y="158"/>
                      <a:pt x="259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73"/>
              <p:cNvSpPr>
                <a:spLocks noEditPoints="1"/>
              </p:cNvSpPr>
              <p:nvPr/>
            </p:nvSpPr>
            <p:spPr bwMode="auto">
              <a:xfrm>
                <a:off x="4148138" y="2051050"/>
                <a:ext cx="874713" cy="779463"/>
              </a:xfrm>
              <a:custGeom>
                <a:avLst/>
                <a:gdLst>
                  <a:gd name="T0" fmla="*/ 141 w 417"/>
                  <a:gd name="T1" fmla="*/ 336 h 371"/>
                  <a:gd name="T2" fmla="*/ 124 w 417"/>
                  <a:gd name="T3" fmla="*/ 326 h 371"/>
                  <a:gd name="T4" fmla="*/ 141 w 417"/>
                  <a:gd name="T5" fmla="*/ 371 h 371"/>
                  <a:gd name="T6" fmla="*/ 417 w 417"/>
                  <a:gd name="T7" fmla="*/ 354 h 371"/>
                  <a:gd name="T8" fmla="*/ 399 w 417"/>
                  <a:gd name="T9" fmla="*/ 336 h 371"/>
                  <a:gd name="T10" fmla="*/ 329 w 417"/>
                  <a:gd name="T11" fmla="*/ 136 h 371"/>
                  <a:gd name="T12" fmla="*/ 243 w 417"/>
                  <a:gd name="T13" fmla="*/ 0 h 371"/>
                  <a:gd name="T14" fmla="*/ 9 w 417"/>
                  <a:gd name="T15" fmla="*/ 128 h 371"/>
                  <a:gd name="T16" fmla="*/ 3 w 417"/>
                  <a:gd name="T17" fmla="*/ 152 h 371"/>
                  <a:gd name="T18" fmla="*/ 89 w 417"/>
                  <a:gd name="T19" fmla="*/ 287 h 371"/>
                  <a:gd name="T20" fmla="*/ 323 w 417"/>
                  <a:gd name="T21" fmla="*/ 159 h 371"/>
                  <a:gd name="T22" fmla="*/ 111 w 417"/>
                  <a:gd name="T23" fmla="*/ 220 h 371"/>
                  <a:gd name="T24" fmla="*/ 57 w 417"/>
                  <a:gd name="T25" fmla="*/ 122 h 371"/>
                  <a:gd name="T26" fmla="*/ 111 w 417"/>
                  <a:gd name="T27" fmla="*/ 220 h 371"/>
                  <a:gd name="T28" fmla="*/ 190 w 417"/>
                  <a:gd name="T29" fmla="*/ 210 h 371"/>
                  <a:gd name="T30" fmla="*/ 185 w 417"/>
                  <a:gd name="T31" fmla="*/ 201 h 371"/>
                  <a:gd name="T32" fmla="*/ 309 w 417"/>
                  <a:gd name="T33" fmla="*/ 139 h 371"/>
                  <a:gd name="T34" fmla="*/ 86 w 417"/>
                  <a:gd name="T35" fmla="*/ 165 h 371"/>
                  <a:gd name="T36" fmla="*/ 79 w 417"/>
                  <a:gd name="T37" fmla="*/ 147 h 371"/>
                  <a:gd name="T38" fmla="*/ 92 w 417"/>
                  <a:gd name="T39" fmla="*/ 155 h 371"/>
                  <a:gd name="T40" fmla="*/ 82 w 417"/>
                  <a:gd name="T41" fmla="*/ 138 h 371"/>
                  <a:gd name="T42" fmla="*/ 64 w 417"/>
                  <a:gd name="T43" fmla="*/ 136 h 371"/>
                  <a:gd name="T44" fmla="*/ 57 w 417"/>
                  <a:gd name="T45" fmla="*/ 152 h 371"/>
                  <a:gd name="T46" fmla="*/ 71 w 417"/>
                  <a:gd name="T47" fmla="*/ 178 h 371"/>
                  <a:gd name="T48" fmla="*/ 92 w 417"/>
                  <a:gd name="T49" fmla="*/ 195 h 371"/>
                  <a:gd name="T50" fmla="*/ 76 w 417"/>
                  <a:gd name="T51" fmla="*/ 188 h 371"/>
                  <a:gd name="T52" fmla="*/ 97 w 417"/>
                  <a:gd name="T53" fmla="*/ 204 h 371"/>
                  <a:gd name="T54" fmla="*/ 104 w 417"/>
                  <a:gd name="T55" fmla="*/ 207 h 371"/>
                  <a:gd name="T56" fmla="*/ 105 w 417"/>
                  <a:gd name="T57" fmla="*/ 199 h 371"/>
                  <a:gd name="T58" fmla="*/ 86 w 417"/>
                  <a:gd name="T59" fmla="*/ 165 h 371"/>
                  <a:gd name="T60" fmla="*/ 68 w 417"/>
                  <a:gd name="T61" fmla="*/ 163 h 371"/>
                  <a:gd name="T62" fmla="*/ 77 w 417"/>
                  <a:gd name="T63" fmla="*/ 168 h 371"/>
                  <a:gd name="T64" fmla="*/ 100 w 417"/>
                  <a:gd name="T65" fmla="*/ 190 h 371"/>
                  <a:gd name="T66" fmla="*/ 100 w 417"/>
                  <a:gd name="T67" fmla="*/ 18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7" h="371">
                    <a:moveTo>
                      <a:pt x="399" y="336"/>
                    </a:moveTo>
                    <a:cubicBezTo>
                      <a:pt x="141" y="336"/>
                      <a:pt x="141" y="336"/>
                      <a:pt x="141" y="336"/>
                    </a:cubicBezTo>
                    <a:cubicBezTo>
                      <a:pt x="134" y="336"/>
                      <a:pt x="128" y="332"/>
                      <a:pt x="125" y="326"/>
                    </a:cubicBezTo>
                    <a:cubicBezTo>
                      <a:pt x="125" y="326"/>
                      <a:pt x="124" y="326"/>
                      <a:pt x="124" y="326"/>
                    </a:cubicBezTo>
                    <a:cubicBezTo>
                      <a:pt x="124" y="354"/>
                      <a:pt x="124" y="354"/>
                      <a:pt x="124" y="354"/>
                    </a:cubicBezTo>
                    <a:cubicBezTo>
                      <a:pt x="124" y="363"/>
                      <a:pt x="132" y="371"/>
                      <a:pt x="141" y="371"/>
                    </a:cubicBezTo>
                    <a:cubicBezTo>
                      <a:pt x="399" y="371"/>
                      <a:pt x="399" y="371"/>
                      <a:pt x="399" y="371"/>
                    </a:cubicBezTo>
                    <a:cubicBezTo>
                      <a:pt x="409" y="371"/>
                      <a:pt x="417" y="363"/>
                      <a:pt x="417" y="354"/>
                    </a:cubicBezTo>
                    <a:cubicBezTo>
                      <a:pt x="417" y="319"/>
                      <a:pt x="417" y="319"/>
                      <a:pt x="417" y="319"/>
                    </a:cubicBezTo>
                    <a:cubicBezTo>
                      <a:pt x="417" y="329"/>
                      <a:pt x="409" y="336"/>
                      <a:pt x="399" y="336"/>
                    </a:cubicBezTo>
                    <a:close/>
                    <a:moveTo>
                      <a:pt x="332" y="144"/>
                    </a:moveTo>
                    <a:cubicBezTo>
                      <a:pt x="332" y="141"/>
                      <a:pt x="331" y="138"/>
                      <a:pt x="329" y="136"/>
                    </a:cubicBezTo>
                    <a:cubicBezTo>
                      <a:pt x="259" y="9"/>
                      <a:pt x="259" y="9"/>
                      <a:pt x="259" y="9"/>
                    </a:cubicBezTo>
                    <a:cubicBezTo>
                      <a:pt x="255" y="3"/>
                      <a:pt x="249" y="0"/>
                      <a:pt x="243" y="0"/>
                    </a:cubicBezTo>
                    <a:cubicBezTo>
                      <a:pt x="240" y="0"/>
                      <a:pt x="237" y="0"/>
                      <a:pt x="235" y="2"/>
                    </a:cubicBezTo>
                    <a:cubicBezTo>
                      <a:pt x="9" y="128"/>
                      <a:pt x="9" y="128"/>
                      <a:pt x="9" y="128"/>
                    </a:cubicBezTo>
                    <a:cubicBezTo>
                      <a:pt x="4" y="131"/>
                      <a:pt x="0" y="137"/>
                      <a:pt x="0" y="143"/>
                    </a:cubicBezTo>
                    <a:cubicBezTo>
                      <a:pt x="0" y="146"/>
                      <a:pt x="1" y="149"/>
                      <a:pt x="3" y="152"/>
                    </a:cubicBezTo>
                    <a:cubicBezTo>
                      <a:pt x="74" y="278"/>
                      <a:pt x="74" y="278"/>
                      <a:pt x="74" y="278"/>
                    </a:cubicBezTo>
                    <a:cubicBezTo>
                      <a:pt x="77" y="284"/>
                      <a:pt x="83" y="287"/>
                      <a:pt x="89" y="287"/>
                    </a:cubicBezTo>
                    <a:cubicBezTo>
                      <a:pt x="92" y="287"/>
                      <a:pt x="95" y="287"/>
                      <a:pt x="97" y="285"/>
                    </a:cubicBezTo>
                    <a:cubicBezTo>
                      <a:pt x="323" y="159"/>
                      <a:pt x="323" y="159"/>
                      <a:pt x="323" y="159"/>
                    </a:cubicBezTo>
                    <a:cubicBezTo>
                      <a:pt x="328" y="156"/>
                      <a:pt x="332" y="150"/>
                      <a:pt x="332" y="144"/>
                    </a:cubicBezTo>
                    <a:close/>
                    <a:moveTo>
                      <a:pt x="111" y="220"/>
                    </a:moveTo>
                    <a:cubicBezTo>
                      <a:pt x="88" y="232"/>
                      <a:pt x="58" y="220"/>
                      <a:pt x="43" y="193"/>
                    </a:cubicBezTo>
                    <a:cubicBezTo>
                      <a:pt x="29" y="166"/>
                      <a:pt x="35" y="134"/>
                      <a:pt x="57" y="122"/>
                    </a:cubicBezTo>
                    <a:cubicBezTo>
                      <a:pt x="80" y="110"/>
                      <a:pt x="110" y="122"/>
                      <a:pt x="125" y="149"/>
                    </a:cubicBezTo>
                    <a:cubicBezTo>
                      <a:pt x="139" y="176"/>
                      <a:pt x="133" y="208"/>
                      <a:pt x="111" y="220"/>
                    </a:cubicBezTo>
                    <a:close/>
                    <a:moveTo>
                      <a:pt x="307" y="146"/>
                    </a:moveTo>
                    <a:cubicBezTo>
                      <a:pt x="190" y="210"/>
                      <a:pt x="190" y="210"/>
                      <a:pt x="190" y="210"/>
                    </a:cubicBezTo>
                    <a:cubicBezTo>
                      <a:pt x="187" y="211"/>
                      <a:pt x="184" y="210"/>
                      <a:pt x="183" y="208"/>
                    </a:cubicBezTo>
                    <a:cubicBezTo>
                      <a:pt x="181" y="206"/>
                      <a:pt x="182" y="202"/>
                      <a:pt x="185" y="201"/>
                    </a:cubicBezTo>
                    <a:cubicBezTo>
                      <a:pt x="303" y="137"/>
                      <a:pt x="303" y="137"/>
                      <a:pt x="303" y="137"/>
                    </a:cubicBezTo>
                    <a:cubicBezTo>
                      <a:pt x="305" y="136"/>
                      <a:pt x="308" y="137"/>
                      <a:pt x="309" y="139"/>
                    </a:cubicBezTo>
                    <a:cubicBezTo>
                      <a:pt x="311" y="142"/>
                      <a:pt x="310" y="145"/>
                      <a:pt x="307" y="146"/>
                    </a:cubicBezTo>
                    <a:close/>
                    <a:moveTo>
                      <a:pt x="86" y="165"/>
                    </a:moveTo>
                    <a:cubicBezTo>
                      <a:pt x="76" y="147"/>
                      <a:pt x="76" y="147"/>
                      <a:pt x="76" y="147"/>
                    </a:cubicBezTo>
                    <a:cubicBezTo>
                      <a:pt x="77" y="147"/>
                      <a:pt x="78" y="147"/>
                      <a:pt x="79" y="147"/>
                    </a:cubicBezTo>
                    <a:cubicBezTo>
                      <a:pt x="83" y="149"/>
                      <a:pt x="85" y="153"/>
                      <a:pt x="85" y="153"/>
                    </a:cubicBezTo>
                    <a:cubicBezTo>
                      <a:pt x="87" y="155"/>
                      <a:pt x="90" y="156"/>
                      <a:pt x="92" y="155"/>
                    </a:cubicBezTo>
                    <a:cubicBezTo>
                      <a:pt x="95" y="153"/>
                      <a:pt x="96" y="150"/>
                      <a:pt x="94" y="148"/>
                    </a:cubicBezTo>
                    <a:cubicBezTo>
                      <a:pt x="94" y="147"/>
                      <a:pt x="90" y="140"/>
                      <a:pt x="82" y="138"/>
                    </a:cubicBezTo>
                    <a:cubicBezTo>
                      <a:pt x="78" y="137"/>
                      <a:pt x="75" y="137"/>
                      <a:pt x="71" y="138"/>
                    </a:cubicBezTo>
                    <a:cubicBezTo>
                      <a:pt x="70" y="136"/>
                      <a:pt x="67" y="135"/>
                      <a:pt x="64" y="136"/>
                    </a:cubicBezTo>
                    <a:cubicBezTo>
                      <a:pt x="62" y="138"/>
                      <a:pt x="61" y="141"/>
                      <a:pt x="62" y="143"/>
                    </a:cubicBezTo>
                    <a:cubicBezTo>
                      <a:pt x="60" y="145"/>
                      <a:pt x="58" y="148"/>
                      <a:pt x="57" y="152"/>
                    </a:cubicBezTo>
                    <a:cubicBezTo>
                      <a:pt x="55" y="160"/>
                      <a:pt x="58" y="167"/>
                      <a:pt x="59" y="168"/>
                    </a:cubicBezTo>
                    <a:cubicBezTo>
                      <a:pt x="59" y="169"/>
                      <a:pt x="63" y="176"/>
                      <a:pt x="71" y="178"/>
                    </a:cubicBezTo>
                    <a:cubicBezTo>
                      <a:pt x="75" y="179"/>
                      <a:pt x="78" y="179"/>
                      <a:pt x="82" y="178"/>
                    </a:cubicBezTo>
                    <a:cubicBezTo>
                      <a:pt x="92" y="195"/>
                      <a:pt x="92" y="195"/>
                      <a:pt x="92" y="195"/>
                    </a:cubicBezTo>
                    <a:cubicBezTo>
                      <a:pt x="86" y="195"/>
                      <a:pt x="83" y="191"/>
                      <a:pt x="82" y="190"/>
                    </a:cubicBezTo>
                    <a:cubicBezTo>
                      <a:pt x="81" y="187"/>
                      <a:pt x="78" y="186"/>
                      <a:pt x="76" y="188"/>
                    </a:cubicBezTo>
                    <a:cubicBezTo>
                      <a:pt x="73" y="189"/>
                      <a:pt x="72" y="192"/>
                      <a:pt x="74" y="194"/>
                    </a:cubicBezTo>
                    <a:cubicBezTo>
                      <a:pt x="77" y="201"/>
                      <a:pt x="86" y="208"/>
                      <a:pt x="97" y="204"/>
                    </a:cubicBezTo>
                    <a:cubicBezTo>
                      <a:pt x="97" y="205"/>
                      <a:pt x="97" y="205"/>
                      <a:pt x="97" y="205"/>
                    </a:cubicBezTo>
                    <a:cubicBezTo>
                      <a:pt x="99" y="208"/>
                      <a:pt x="102" y="209"/>
                      <a:pt x="104" y="207"/>
                    </a:cubicBezTo>
                    <a:cubicBezTo>
                      <a:pt x="107" y="206"/>
                      <a:pt x="108" y="203"/>
                      <a:pt x="106" y="201"/>
                    </a:cubicBezTo>
                    <a:cubicBezTo>
                      <a:pt x="105" y="199"/>
                      <a:pt x="105" y="199"/>
                      <a:pt x="105" y="199"/>
                    </a:cubicBezTo>
                    <a:cubicBezTo>
                      <a:pt x="114" y="192"/>
                      <a:pt x="113" y="181"/>
                      <a:pt x="109" y="175"/>
                    </a:cubicBezTo>
                    <a:cubicBezTo>
                      <a:pt x="106" y="168"/>
                      <a:pt x="97" y="161"/>
                      <a:pt x="86" y="165"/>
                    </a:cubicBezTo>
                    <a:close/>
                    <a:moveTo>
                      <a:pt x="74" y="168"/>
                    </a:moveTo>
                    <a:cubicBezTo>
                      <a:pt x="70" y="167"/>
                      <a:pt x="68" y="163"/>
                      <a:pt x="68" y="163"/>
                    </a:cubicBezTo>
                    <a:cubicBezTo>
                      <a:pt x="67" y="161"/>
                      <a:pt x="65" y="156"/>
                      <a:pt x="68" y="152"/>
                    </a:cubicBezTo>
                    <a:cubicBezTo>
                      <a:pt x="77" y="168"/>
                      <a:pt x="77" y="168"/>
                      <a:pt x="77" y="168"/>
                    </a:cubicBezTo>
                    <a:cubicBezTo>
                      <a:pt x="76" y="168"/>
                      <a:pt x="75" y="168"/>
                      <a:pt x="74" y="168"/>
                    </a:cubicBezTo>
                    <a:close/>
                    <a:moveTo>
                      <a:pt x="100" y="190"/>
                    </a:moveTo>
                    <a:cubicBezTo>
                      <a:pt x="91" y="174"/>
                      <a:pt x="91" y="174"/>
                      <a:pt x="91" y="174"/>
                    </a:cubicBezTo>
                    <a:cubicBezTo>
                      <a:pt x="96" y="174"/>
                      <a:pt x="99" y="178"/>
                      <a:pt x="100" y="180"/>
                    </a:cubicBezTo>
                    <a:cubicBezTo>
                      <a:pt x="101" y="181"/>
                      <a:pt x="103" y="186"/>
                      <a:pt x="100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5" name="文本框 8"/>
          <p:cNvSpPr txBox="1"/>
          <p:nvPr/>
        </p:nvSpPr>
        <p:spPr>
          <a:xfrm>
            <a:off x="8992723" y="5080813"/>
            <a:ext cx="2895608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992723" y="4668392"/>
            <a:ext cx="1808480" cy="410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>
              <a:lnSpc>
                <a:spcPct val="130000"/>
              </a:lnSpc>
              <a:defRPr/>
            </a:pPr>
            <a:r>
              <a:rPr lang="zh-CN" altLang="en-US" sz="1600" b="1" kern="0" dirty="0">
                <a:solidFill>
                  <a:schemeClr val="accent5"/>
                </a:solidFill>
                <a:ea typeface="微软雅黑" panose="020B0503020204020204" charset="-122"/>
              </a:rPr>
              <a:t>点击此处添加标题</a:t>
            </a:r>
            <a:endParaRPr lang="en-US" altLang="zh-CN" sz="1600" b="1" kern="0" dirty="0">
              <a:solidFill>
                <a:schemeClr val="accent5"/>
              </a:solidFill>
              <a:ea typeface="微软雅黑" panose="020B0503020204020204" charset="-122"/>
            </a:endParaRPr>
          </a:p>
        </p:txBody>
      </p:sp>
      <p:grpSp>
        <p:nvGrpSpPr>
          <p:cNvPr id="30" name="组 29"/>
          <p:cNvGrpSpPr/>
          <p:nvPr/>
        </p:nvGrpSpPr>
        <p:grpSpPr>
          <a:xfrm>
            <a:off x="3804737" y="1443910"/>
            <a:ext cx="704192" cy="704192"/>
            <a:chOff x="3804737" y="1443910"/>
            <a:chExt cx="704192" cy="704192"/>
          </a:xfrm>
        </p:grpSpPr>
        <p:sp>
          <p:nvSpPr>
            <p:cNvPr id="18" name="椭圆 17"/>
            <p:cNvSpPr/>
            <p:nvPr/>
          </p:nvSpPr>
          <p:spPr>
            <a:xfrm>
              <a:off x="3804737" y="1443910"/>
              <a:ext cx="704192" cy="704192"/>
            </a:xfrm>
            <a:prstGeom prst="ellipse">
              <a:avLst/>
            </a:prstGeom>
            <a:solidFill>
              <a:srgbClr val="D08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kumimoji="1" lang="zh-CN" altLang="en-US"/>
            </a:p>
          </p:txBody>
        </p:sp>
        <p:grpSp>
          <p:nvGrpSpPr>
            <p:cNvPr id="19" name="组 18"/>
            <p:cNvGrpSpPr/>
            <p:nvPr/>
          </p:nvGrpSpPr>
          <p:grpSpPr>
            <a:xfrm>
              <a:off x="3927645" y="1580120"/>
              <a:ext cx="437356" cy="389731"/>
              <a:chOff x="4148138" y="2051050"/>
              <a:chExt cx="874713" cy="779463"/>
            </a:xfrm>
            <a:solidFill>
              <a:schemeClr val="bg1"/>
            </a:solidFill>
          </p:grpSpPr>
          <p:sp>
            <p:nvSpPr>
              <p:cNvPr id="20" name="Freeform 72"/>
              <p:cNvSpPr>
                <a:spLocks noEditPoints="1"/>
              </p:cNvSpPr>
              <p:nvPr/>
            </p:nvSpPr>
            <p:spPr bwMode="auto">
              <a:xfrm>
                <a:off x="4367213" y="2193925"/>
                <a:ext cx="655638" cy="563563"/>
              </a:xfrm>
              <a:custGeom>
                <a:avLst/>
                <a:gdLst>
                  <a:gd name="T0" fmla="*/ 295 w 313"/>
                  <a:gd name="T1" fmla="*/ 88 h 268"/>
                  <a:gd name="T2" fmla="*/ 282 w 313"/>
                  <a:gd name="T3" fmla="*/ 88 h 268"/>
                  <a:gd name="T4" fmla="*/ 298 w 313"/>
                  <a:gd name="T5" fmla="*/ 149 h 268"/>
                  <a:gd name="T6" fmla="*/ 273 w 313"/>
                  <a:gd name="T7" fmla="*/ 192 h 268"/>
                  <a:gd name="T8" fmla="*/ 24 w 313"/>
                  <a:gd name="T9" fmla="*/ 257 h 268"/>
                  <a:gd name="T10" fmla="*/ 21 w 313"/>
                  <a:gd name="T11" fmla="*/ 258 h 268"/>
                  <a:gd name="T12" fmla="*/ 37 w 313"/>
                  <a:gd name="T13" fmla="*/ 268 h 268"/>
                  <a:gd name="T14" fmla="*/ 295 w 313"/>
                  <a:gd name="T15" fmla="*/ 268 h 268"/>
                  <a:gd name="T16" fmla="*/ 313 w 313"/>
                  <a:gd name="T17" fmla="*/ 251 h 268"/>
                  <a:gd name="T18" fmla="*/ 313 w 313"/>
                  <a:gd name="T19" fmla="*/ 106 h 268"/>
                  <a:gd name="T20" fmla="*/ 295 w 313"/>
                  <a:gd name="T21" fmla="*/ 88 h 268"/>
                  <a:gd name="T22" fmla="*/ 292 w 313"/>
                  <a:gd name="T23" fmla="*/ 252 h 268"/>
                  <a:gd name="T24" fmla="*/ 158 w 313"/>
                  <a:gd name="T25" fmla="*/ 253 h 268"/>
                  <a:gd name="T26" fmla="*/ 153 w 313"/>
                  <a:gd name="T27" fmla="*/ 248 h 268"/>
                  <a:gd name="T28" fmla="*/ 158 w 313"/>
                  <a:gd name="T29" fmla="*/ 243 h 268"/>
                  <a:gd name="T30" fmla="*/ 292 w 313"/>
                  <a:gd name="T31" fmla="*/ 242 h 268"/>
                  <a:gd name="T32" fmla="*/ 297 w 313"/>
                  <a:gd name="T33" fmla="*/ 247 h 268"/>
                  <a:gd name="T34" fmla="*/ 292 w 313"/>
                  <a:gd name="T35" fmla="*/ 252 h 268"/>
                  <a:gd name="T36" fmla="*/ 282 w 313"/>
                  <a:gd name="T37" fmla="*/ 158 h 268"/>
                  <a:gd name="T38" fmla="*/ 281 w 313"/>
                  <a:gd name="T39" fmla="*/ 154 h 268"/>
                  <a:gd name="T40" fmla="*/ 245 w 313"/>
                  <a:gd name="T41" fmla="*/ 13 h 268"/>
                  <a:gd name="T42" fmla="*/ 228 w 313"/>
                  <a:gd name="T43" fmla="*/ 0 h 268"/>
                  <a:gd name="T44" fmla="*/ 223 w 313"/>
                  <a:gd name="T45" fmla="*/ 1 h 268"/>
                  <a:gd name="T46" fmla="*/ 210 w 313"/>
                  <a:gd name="T47" fmla="*/ 4 h 268"/>
                  <a:gd name="T48" fmla="*/ 241 w 313"/>
                  <a:gd name="T49" fmla="*/ 59 h 268"/>
                  <a:gd name="T50" fmla="*/ 227 w 313"/>
                  <a:gd name="T51" fmla="*/ 107 h 268"/>
                  <a:gd name="T52" fmla="*/ 2 w 313"/>
                  <a:gd name="T53" fmla="*/ 233 h 268"/>
                  <a:gd name="T54" fmla="*/ 0 w 313"/>
                  <a:gd name="T55" fmla="*/ 233 h 268"/>
                  <a:gd name="T56" fmla="*/ 15 w 313"/>
                  <a:gd name="T57" fmla="*/ 241 h 268"/>
                  <a:gd name="T58" fmla="*/ 19 w 313"/>
                  <a:gd name="T59" fmla="*/ 241 h 268"/>
                  <a:gd name="T60" fmla="*/ 269 w 313"/>
                  <a:gd name="T61" fmla="*/ 175 h 268"/>
                  <a:gd name="T62" fmla="*/ 282 w 313"/>
                  <a:gd name="T63" fmla="*/ 158 h 268"/>
                  <a:gd name="T64" fmla="*/ 259 w 313"/>
                  <a:gd name="T65" fmla="*/ 159 h 268"/>
                  <a:gd name="T66" fmla="*/ 131 w 313"/>
                  <a:gd name="T67" fmla="*/ 198 h 268"/>
                  <a:gd name="T68" fmla="*/ 125 w 313"/>
                  <a:gd name="T69" fmla="*/ 195 h 268"/>
                  <a:gd name="T70" fmla="*/ 128 w 313"/>
                  <a:gd name="T71" fmla="*/ 189 h 268"/>
                  <a:gd name="T72" fmla="*/ 256 w 313"/>
                  <a:gd name="T73" fmla="*/ 149 h 268"/>
                  <a:gd name="T74" fmla="*/ 263 w 313"/>
                  <a:gd name="T75" fmla="*/ 153 h 268"/>
                  <a:gd name="T76" fmla="*/ 259 w 313"/>
                  <a:gd name="T77" fmla="*/ 159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13" h="268">
                    <a:moveTo>
                      <a:pt x="295" y="88"/>
                    </a:moveTo>
                    <a:cubicBezTo>
                      <a:pt x="282" y="88"/>
                      <a:pt x="282" y="88"/>
                      <a:pt x="282" y="88"/>
                    </a:cubicBezTo>
                    <a:cubicBezTo>
                      <a:pt x="298" y="149"/>
                      <a:pt x="298" y="149"/>
                      <a:pt x="298" y="149"/>
                    </a:cubicBezTo>
                    <a:cubicBezTo>
                      <a:pt x="303" y="168"/>
                      <a:pt x="292" y="187"/>
                      <a:pt x="273" y="192"/>
                    </a:cubicBezTo>
                    <a:cubicBezTo>
                      <a:pt x="24" y="257"/>
                      <a:pt x="24" y="257"/>
                      <a:pt x="24" y="257"/>
                    </a:cubicBezTo>
                    <a:cubicBezTo>
                      <a:pt x="23" y="258"/>
                      <a:pt x="22" y="258"/>
                      <a:pt x="21" y="258"/>
                    </a:cubicBezTo>
                    <a:cubicBezTo>
                      <a:pt x="24" y="264"/>
                      <a:pt x="30" y="268"/>
                      <a:pt x="37" y="268"/>
                    </a:cubicBezTo>
                    <a:cubicBezTo>
                      <a:pt x="295" y="268"/>
                      <a:pt x="295" y="268"/>
                      <a:pt x="295" y="268"/>
                    </a:cubicBezTo>
                    <a:cubicBezTo>
                      <a:pt x="305" y="268"/>
                      <a:pt x="313" y="261"/>
                      <a:pt x="313" y="251"/>
                    </a:cubicBezTo>
                    <a:cubicBezTo>
                      <a:pt x="313" y="106"/>
                      <a:pt x="313" y="106"/>
                      <a:pt x="313" y="106"/>
                    </a:cubicBezTo>
                    <a:cubicBezTo>
                      <a:pt x="313" y="96"/>
                      <a:pt x="305" y="88"/>
                      <a:pt x="295" y="88"/>
                    </a:cubicBezTo>
                    <a:close/>
                    <a:moveTo>
                      <a:pt x="292" y="252"/>
                    </a:moveTo>
                    <a:cubicBezTo>
                      <a:pt x="158" y="253"/>
                      <a:pt x="158" y="253"/>
                      <a:pt x="158" y="253"/>
                    </a:cubicBezTo>
                    <a:cubicBezTo>
                      <a:pt x="155" y="253"/>
                      <a:pt x="153" y="251"/>
                      <a:pt x="153" y="248"/>
                    </a:cubicBezTo>
                    <a:cubicBezTo>
                      <a:pt x="153" y="245"/>
                      <a:pt x="155" y="243"/>
                      <a:pt x="158" y="243"/>
                    </a:cubicBezTo>
                    <a:cubicBezTo>
                      <a:pt x="292" y="242"/>
                      <a:pt x="292" y="242"/>
                      <a:pt x="292" y="242"/>
                    </a:cubicBezTo>
                    <a:cubicBezTo>
                      <a:pt x="295" y="242"/>
                      <a:pt x="297" y="245"/>
                      <a:pt x="297" y="247"/>
                    </a:cubicBezTo>
                    <a:cubicBezTo>
                      <a:pt x="297" y="250"/>
                      <a:pt x="295" y="252"/>
                      <a:pt x="292" y="252"/>
                    </a:cubicBezTo>
                    <a:close/>
                    <a:moveTo>
                      <a:pt x="282" y="158"/>
                    </a:moveTo>
                    <a:cubicBezTo>
                      <a:pt x="282" y="157"/>
                      <a:pt x="282" y="155"/>
                      <a:pt x="281" y="154"/>
                    </a:cubicBezTo>
                    <a:cubicBezTo>
                      <a:pt x="245" y="13"/>
                      <a:pt x="245" y="13"/>
                      <a:pt x="245" y="13"/>
                    </a:cubicBezTo>
                    <a:cubicBezTo>
                      <a:pt x="243" y="5"/>
                      <a:pt x="235" y="0"/>
                      <a:pt x="228" y="0"/>
                    </a:cubicBezTo>
                    <a:cubicBezTo>
                      <a:pt x="226" y="0"/>
                      <a:pt x="225" y="0"/>
                      <a:pt x="223" y="1"/>
                    </a:cubicBezTo>
                    <a:cubicBezTo>
                      <a:pt x="210" y="4"/>
                      <a:pt x="210" y="4"/>
                      <a:pt x="210" y="4"/>
                    </a:cubicBezTo>
                    <a:cubicBezTo>
                      <a:pt x="241" y="59"/>
                      <a:pt x="241" y="59"/>
                      <a:pt x="241" y="59"/>
                    </a:cubicBezTo>
                    <a:cubicBezTo>
                      <a:pt x="250" y="76"/>
                      <a:pt x="244" y="97"/>
                      <a:pt x="227" y="107"/>
                    </a:cubicBezTo>
                    <a:cubicBezTo>
                      <a:pt x="2" y="233"/>
                      <a:pt x="2" y="233"/>
                      <a:pt x="2" y="233"/>
                    </a:cubicBezTo>
                    <a:cubicBezTo>
                      <a:pt x="1" y="233"/>
                      <a:pt x="1" y="233"/>
                      <a:pt x="0" y="233"/>
                    </a:cubicBezTo>
                    <a:cubicBezTo>
                      <a:pt x="3" y="238"/>
                      <a:pt x="9" y="241"/>
                      <a:pt x="15" y="241"/>
                    </a:cubicBezTo>
                    <a:cubicBezTo>
                      <a:pt x="16" y="241"/>
                      <a:pt x="18" y="241"/>
                      <a:pt x="19" y="241"/>
                    </a:cubicBezTo>
                    <a:cubicBezTo>
                      <a:pt x="269" y="175"/>
                      <a:pt x="269" y="175"/>
                      <a:pt x="269" y="175"/>
                    </a:cubicBezTo>
                    <a:cubicBezTo>
                      <a:pt x="277" y="173"/>
                      <a:pt x="282" y="166"/>
                      <a:pt x="282" y="158"/>
                    </a:cubicBezTo>
                    <a:close/>
                    <a:moveTo>
                      <a:pt x="259" y="159"/>
                    </a:moveTo>
                    <a:cubicBezTo>
                      <a:pt x="131" y="198"/>
                      <a:pt x="131" y="198"/>
                      <a:pt x="131" y="198"/>
                    </a:cubicBezTo>
                    <a:cubicBezTo>
                      <a:pt x="129" y="199"/>
                      <a:pt x="126" y="198"/>
                      <a:pt x="125" y="195"/>
                    </a:cubicBezTo>
                    <a:cubicBezTo>
                      <a:pt x="124" y="192"/>
                      <a:pt x="126" y="190"/>
                      <a:pt x="128" y="189"/>
                    </a:cubicBezTo>
                    <a:cubicBezTo>
                      <a:pt x="256" y="149"/>
                      <a:pt x="256" y="149"/>
                      <a:pt x="256" y="149"/>
                    </a:cubicBezTo>
                    <a:cubicBezTo>
                      <a:pt x="259" y="149"/>
                      <a:pt x="262" y="150"/>
                      <a:pt x="263" y="153"/>
                    </a:cubicBezTo>
                    <a:cubicBezTo>
                      <a:pt x="263" y="155"/>
                      <a:pt x="262" y="158"/>
                      <a:pt x="259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r"/>
                <a:endParaRPr lang="zh-CN" altLang="en-US"/>
              </a:p>
            </p:txBody>
          </p:sp>
          <p:sp>
            <p:nvSpPr>
              <p:cNvPr id="21" name="Freeform 73"/>
              <p:cNvSpPr>
                <a:spLocks noEditPoints="1"/>
              </p:cNvSpPr>
              <p:nvPr/>
            </p:nvSpPr>
            <p:spPr bwMode="auto">
              <a:xfrm>
                <a:off x="4148138" y="2051050"/>
                <a:ext cx="874713" cy="779463"/>
              </a:xfrm>
              <a:custGeom>
                <a:avLst/>
                <a:gdLst>
                  <a:gd name="T0" fmla="*/ 141 w 417"/>
                  <a:gd name="T1" fmla="*/ 336 h 371"/>
                  <a:gd name="T2" fmla="*/ 124 w 417"/>
                  <a:gd name="T3" fmla="*/ 326 h 371"/>
                  <a:gd name="T4" fmla="*/ 141 w 417"/>
                  <a:gd name="T5" fmla="*/ 371 h 371"/>
                  <a:gd name="T6" fmla="*/ 417 w 417"/>
                  <a:gd name="T7" fmla="*/ 354 h 371"/>
                  <a:gd name="T8" fmla="*/ 399 w 417"/>
                  <a:gd name="T9" fmla="*/ 336 h 371"/>
                  <a:gd name="T10" fmla="*/ 329 w 417"/>
                  <a:gd name="T11" fmla="*/ 136 h 371"/>
                  <a:gd name="T12" fmla="*/ 243 w 417"/>
                  <a:gd name="T13" fmla="*/ 0 h 371"/>
                  <a:gd name="T14" fmla="*/ 9 w 417"/>
                  <a:gd name="T15" fmla="*/ 128 h 371"/>
                  <a:gd name="T16" fmla="*/ 3 w 417"/>
                  <a:gd name="T17" fmla="*/ 152 h 371"/>
                  <a:gd name="T18" fmla="*/ 89 w 417"/>
                  <a:gd name="T19" fmla="*/ 287 h 371"/>
                  <a:gd name="T20" fmla="*/ 323 w 417"/>
                  <a:gd name="T21" fmla="*/ 159 h 371"/>
                  <a:gd name="T22" fmla="*/ 111 w 417"/>
                  <a:gd name="T23" fmla="*/ 220 h 371"/>
                  <a:gd name="T24" fmla="*/ 57 w 417"/>
                  <a:gd name="T25" fmla="*/ 122 h 371"/>
                  <a:gd name="T26" fmla="*/ 111 w 417"/>
                  <a:gd name="T27" fmla="*/ 220 h 371"/>
                  <a:gd name="T28" fmla="*/ 190 w 417"/>
                  <a:gd name="T29" fmla="*/ 210 h 371"/>
                  <a:gd name="T30" fmla="*/ 185 w 417"/>
                  <a:gd name="T31" fmla="*/ 201 h 371"/>
                  <a:gd name="T32" fmla="*/ 309 w 417"/>
                  <a:gd name="T33" fmla="*/ 139 h 371"/>
                  <a:gd name="T34" fmla="*/ 86 w 417"/>
                  <a:gd name="T35" fmla="*/ 165 h 371"/>
                  <a:gd name="T36" fmla="*/ 79 w 417"/>
                  <a:gd name="T37" fmla="*/ 147 h 371"/>
                  <a:gd name="T38" fmla="*/ 92 w 417"/>
                  <a:gd name="T39" fmla="*/ 155 h 371"/>
                  <a:gd name="T40" fmla="*/ 82 w 417"/>
                  <a:gd name="T41" fmla="*/ 138 h 371"/>
                  <a:gd name="T42" fmla="*/ 64 w 417"/>
                  <a:gd name="T43" fmla="*/ 136 h 371"/>
                  <a:gd name="T44" fmla="*/ 57 w 417"/>
                  <a:gd name="T45" fmla="*/ 152 h 371"/>
                  <a:gd name="T46" fmla="*/ 71 w 417"/>
                  <a:gd name="T47" fmla="*/ 178 h 371"/>
                  <a:gd name="T48" fmla="*/ 92 w 417"/>
                  <a:gd name="T49" fmla="*/ 195 h 371"/>
                  <a:gd name="T50" fmla="*/ 76 w 417"/>
                  <a:gd name="T51" fmla="*/ 188 h 371"/>
                  <a:gd name="T52" fmla="*/ 97 w 417"/>
                  <a:gd name="T53" fmla="*/ 204 h 371"/>
                  <a:gd name="T54" fmla="*/ 104 w 417"/>
                  <a:gd name="T55" fmla="*/ 207 h 371"/>
                  <a:gd name="T56" fmla="*/ 105 w 417"/>
                  <a:gd name="T57" fmla="*/ 199 h 371"/>
                  <a:gd name="T58" fmla="*/ 86 w 417"/>
                  <a:gd name="T59" fmla="*/ 165 h 371"/>
                  <a:gd name="T60" fmla="*/ 68 w 417"/>
                  <a:gd name="T61" fmla="*/ 163 h 371"/>
                  <a:gd name="T62" fmla="*/ 77 w 417"/>
                  <a:gd name="T63" fmla="*/ 168 h 371"/>
                  <a:gd name="T64" fmla="*/ 100 w 417"/>
                  <a:gd name="T65" fmla="*/ 190 h 371"/>
                  <a:gd name="T66" fmla="*/ 100 w 417"/>
                  <a:gd name="T67" fmla="*/ 18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7" h="371">
                    <a:moveTo>
                      <a:pt x="399" y="336"/>
                    </a:moveTo>
                    <a:cubicBezTo>
                      <a:pt x="141" y="336"/>
                      <a:pt x="141" y="336"/>
                      <a:pt x="141" y="336"/>
                    </a:cubicBezTo>
                    <a:cubicBezTo>
                      <a:pt x="134" y="336"/>
                      <a:pt x="128" y="332"/>
                      <a:pt x="125" y="326"/>
                    </a:cubicBezTo>
                    <a:cubicBezTo>
                      <a:pt x="125" y="326"/>
                      <a:pt x="124" y="326"/>
                      <a:pt x="124" y="326"/>
                    </a:cubicBezTo>
                    <a:cubicBezTo>
                      <a:pt x="124" y="354"/>
                      <a:pt x="124" y="354"/>
                      <a:pt x="124" y="354"/>
                    </a:cubicBezTo>
                    <a:cubicBezTo>
                      <a:pt x="124" y="363"/>
                      <a:pt x="132" y="371"/>
                      <a:pt x="141" y="371"/>
                    </a:cubicBezTo>
                    <a:cubicBezTo>
                      <a:pt x="399" y="371"/>
                      <a:pt x="399" y="371"/>
                      <a:pt x="399" y="371"/>
                    </a:cubicBezTo>
                    <a:cubicBezTo>
                      <a:pt x="409" y="371"/>
                      <a:pt x="417" y="363"/>
                      <a:pt x="417" y="354"/>
                    </a:cubicBezTo>
                    <a:cubicBezTo>
                      <a:pt x="417" y="319"/>
                      <a:pt x="417" y="319"/>
                      <a:pt x="417" y="319"/>
                    </a:cubicBezTo>
                    <a:cubicBezTo>
                      <a:pt x="417" y="329"/>
                      <a:pt x="409" y="336"/>
                      <a:pt x="399" y="336"/>
                    </a:cubicBezTo>
                    <a:close/>
                    <a:moveTo>
                      <a:pt x="332" y="144"/>
                    </a:moveTo>
                    <a:cubicBezTo>
                      <a:pt x="332" y="141"/>
                      <a:pt x="331" y="138"/>
                      <a:pt x="329" y="136"/>
                    </a:cubicBezTo>
                    <a:cubicBezTo>
                      <a:pt x="259" y="9"/>
                      <a:pt x="259" y="9"/>
                      <a:pt x="259" y="9"/>
                    </a:cubicBezTo>
                    <a:cubicBezTo>
                      <a:pt x="255" y="3"/>
                      <a:pt x="249" y="0"/>
                      <a:pt x="243" y="0"/>
                    </a:cubicBezTo>
                    <a:cubicBezTo>
                      <a:pt x="240" y="0"/>
                      <a:pt x="237" y="0"/>
                      <a:pt x="235" y="2"/>
                    </a:cubicBezTo>
                    <a:cubicBezTo>
                      <a:pt x="9" y="128"/>
                      <a:pt x="9" y="128"/>
                      <a:pt x="9" y="128"/>
                    </a:cubicBezTo>
                    <a:cubicBezTo>
                      <a:pt x="4" y="131"/>
                      <a:pt x="0" y="137"/>
                      <a:pt x="0" y="143"/>
                    </a:cubicBezTo>
                    <a:cubicBezTo>
                      <a:pt x="0" y="146"/>
                      <a:pt x="1" y="149"/>
                      <a:pt x="3" y="152"/>
                    </a:cubicBezTo>
                    <a:cubicBezTo>
                      <a:pt x="74" y="278"/>
                      <a:pt x="74" y="278"/>
                      <a:pt x="74" y="278"/>
                    </a:cubicBezTo>
                    <a:cubicBezTo>
                      <a:pt x="77" y="284"/>
                      <a:pt x="83" y="287"/>
                      <a:pt x="89" y="287"/>
                    </a:cubicBezTo>
                    <a:cubicBezTo>
                      <a:pt x="92" y="287"/>
                      <a:pt x="95" y="287"/>
                      <a:pt x="97" y="285"/>
                    </a:cubicBezTo>
                    <a:cubicBezTo>
                      <a:pt x="323" y="159"/>
                      <a:pt x="323" y="159"/>
                      <a:pt x="323" y="159"/>
                    </a:cubicBezTo>
                    <a:cubicBezTo>
                      <a:pt x="328" y="156"/>
                      <a:pt x="332" y="150"/>
                      <a:pt x="332" y="144"/>
                    </a:cubicBezTo>
                    <a:close/>
                    <a:moveTo>
                      <a:pt x="111" y="220"/>
                    </a:moveTo>
                    <a:cubicBezTo>
                      <a:pt x="88" y="232"/>
                      <a:pt x="58" y="220"/>
                      <a:pt x="43" y="193"/>
                    </a:cubicBezTo>
                    <a:cubicBezTo>
                      <a:pt x="29" y="166"/>
                      <a:pt x="35" y="134"/>
                      <a:pt x="57" y="122"/>
                    </a:cubicBezTo>
                    <a:cubicBezTo>
                      <a:pt x="80" y="110"/>
                      <a:pt x="110" y="122"/>
                      <a:pt x="125" y="149"/>
                    </a:cubicBezTo>
                    <a:cubicBezTo>
                      <a:pt x="139" y="176"/>
                      <a:pt x="133" y="208"/>
                      <a:pt x="111" y="220"/>
                    </a:cubicBezTo>
                    <a:close/>
                    <a:moveTo>
                      <a:pt x="307" y="146"/>
                    </a:moveTo>
                    <a:cubicBezTo>
                      <a:pt x="190" y="210"/>
                      <a:pt x="190" y="210"/>
                      <a:pt x="190" y="210"/>
                    </a:cubicBezTo>
                    <a:cubicBezTo>
                      <a:pt x="187" y="211"/>
                      <a:pt x="184" y="210"/>
                      <a:pt x="183" y="208"/>
                    </a:cubicBezTo>
                    <a:cubicBezTo>
                      <a:pt x="181" y="206"/>
                      <a:pt x="182" y="202"/>
                      <a:pt x="185" y="201"/>
                    </a:cubicBezTo>
                    <a:cubicBezTo>
                      <a:pt x="303" y="137"/>
                      <a:pt x="303" y="137"/>
                      <a:pt x="303" y="137"/>
                    </a:cubicBezTo>
                    <a:cubicBezTo>
                      <a:pt x="305" y="136"/>
                      <a:pt x="308" y="137"/>
                      <a:pt x="309" y="139"/>
                    </a:cubicBezTo>
                    <a:cubicBezTo>
                      <a:pt x="311" y="142"/>
                      <a:pt x="310" y="145"/>
                      <a:pt x="307" y="146"/>
                    </a:cubicBezTo>
                    <a:close/>
                    <a:moveTo>
                      <a:pt x="86" y="165"/>
                    </a:moveTo>
                    <a:cubicBezTo>
                      <a:pt x="76" y="147"/>
                      <a:pt x="76" y="147"/>
                      <a:pt x="76" y="147"/>
                    </a:cubicBezTo>
                    <a:cubicBezTo>
                      <a:pt x="77" y="147"/>
                      <a:pt x="78" y="147"/>
                      <a:pt x="79" y="147"/>
                    </a:cubicBezTo>
                    <a:cubicBezTo>
                      <a:pt x="83" y="149"/>
                      <a:pt x="85" y="153"/>
                      <a:pt x="85" y="153"/>
                    </a:cubicBezTo>
                    <a:cubicBezTo>
                      <a:pt x="87" y="155"/>
                      <a:pt x="90" y="156"/>
                      <a:pt x="92" y="155"/>
                    </a:cubicBezTo>
                    <a:cubicBezTo>
                      <a:pt x="95" y="153"/>
                      <a:pt x="96" y="150"/>
                      <a:pt x="94" y="148"/>
                    </a:cubicBezTo>
                    <a:cubicBezTo>
                      <a:pt x="94" y="147"/>
                      <a:pt x="90" y="140"/>
                      <a:pt x="82" y="138"/>
                    </a:cubicBezTo>
                    <a:cubicBezTo>
                      <a:pt x="78" y="137"/>
                      <a:pt x="75" y="137"/>
                      <a:pt x="71" y="138"/>
                    </a:cubicBezTo>
                    <a:cubicBezTo>
                      <a:pt x="70" y="136"/>
                      <a:pt x="67" y="135"/>
                      <a:pt x="64" y="136"/>
                    </a:cubicBezTo>
                    <a:cubicBezTo>
                      <a:pt x="62" y="138"/>
                      <a:pt x="61" y="141"/>
                      <a:pt x="62" y="143"/>
                    </a:cubicBezTo>
                    <a:cubicBezTo>
                      <a:pt x="60" y="145"/>
                      <a:pt x="58" y="148"/>
                      <a:pt x="57" y="152"/>
                    </a:cubicBezTo>
                    <a:cubicBezTo>
                      <a:pt x="55" y="160"/>
                      <a:pt x="58" y="167"/>
                      <a:pt x="59" y="168"/>
                    </a:cubicBezTo>
                    <a:cubicBezTo>
                      <a:pt x="59" y="169"/>
                      <a:pt x="63" y="176"/>
                      <a:pt x="71" y="178"/>
                    </a:cubicBezTo>
                    <a:cubicBezTo>
                      <a:pt x="75" y="179"/>
                      <a:pt x="78" y="179"/>
                      <a:pt x="82" y="178"/>
                    </a:cubicBezTo>
                    <a:cubicBezTo>
                      <a:pt x="92" y="195"/>
                      <a:pt x="92" y="195"/>
                      <a:pt x="92" y="195"/>
                    </a:cubicBezTo>
                    <a:cubicBezTo>
                      <a:pt x="86" y="195"/>
                      <a:pt x="83" y="191"/>
                      <a:pt x="82" y="190"/>
                    </a:cubicBezTo>
                    <a:cubicBezTo>
                      <a:pt x="81" y="187"/>
                      <a:pt x="78" y="186"/>
                      <a:pt x="76" y="188"/>
                    </a:cubicBezTo>
                    <a:cubicBezTo>
                      <a:pt x="73" y="189"/>
                      <a:pt x="72" y="192"/>
                      <a:pt x="74" y="194"/>
                    </a:cubicBezTo>
                    <a:cubicBezTo>
                      <a:pt x="77" y="201"/>
                      <a:pt x="86" y="208"/>
                      <a:pt x="97" y="204"/>
                    </a:cubicBezTo>
                    <a:cubicBezTo>
                      <a:pt x="97" y="205"/>
                      <a:pt x="97" y="205"/>
                      <a:pt x="97" y="205"/>
                    </a:cubicBezTo>
                    <a:cubicBezTo>
                      <a:pt x="99" y="208"/>
                      <a:pt x="102" y="209"/>
                      <a:pt x="104" y="207"/>
                    </a:cubicBezTo>
                    <a:cubicBezTo>
                      <a:pt x="107" y="206"/>
                      <a:pt x="108" y="203"/>
                      <a:pt x="106" y="201"/>
                    </a:cubicBezTo>
                    <a:cubicBezTo>
                      <a:pt x="105" y="199"/>
                      <a:pt x="105" y="199"/>
                      <a:pt x="105" y="199"/>
                    </a:cubicBezTo>
                    <a:cubicBezTo>
                      <a:pt x="114" y="192"/>
                      <a:pt x="113" y="181"/>
                      <a:pt x="109" y="175"/>
                    </a:cubicBezTo>
                    <a:cubicBezTo>
                      <a:pt x="106" y="168"/>
                      <a:pt x="97" y="161"/>
                      <a:pt x="86" y="165"/>
                    </a:cubicBezTo>
                    <a:close/>
                    <a:moveTo>
                      <a:pt x="74" y="168"/>
                    </a:moveTo>
                    <a:cubicBezTo>
                      <a:pt x="70" y="167"/>
                      <a:pt x="68" y="163"/>
                      <a:pt x="68" y="163"/>
                    </a:cubicBezTo>
                    <a:cubicBezTo>
                      <a:pt x="67" y="161"/>
                      <a:pt x="65" y="156"/>
                      <a:pt x="68" y="152"/>
                    </a:cubicBezTo>
                    <a:cubicBezTo>
                      <a:pt x="77" y="168"/>
                      <a:pt x="77" y="168"/>
                      <a:pt x="77" y="168"/>
                    </a:cubicBezTo>
                    <a:cubicBezTo>
                      <a:pt x="76" y="168"/>
                      <a:pt x="75" y="168"/>
                      <a:pt x="74" y="168"/>
                    </a:cubicBezTo>
                    <a:close/>
                    <a:moveTo>
                      <a:pt x="100" y="190"/>
                    </a:moveTo>
                    <a:cubicBezTo>
                      <a:pt x="91" y="174"/>
                      <a:pt x="91" y="174"/>
                      <a:pt x="91" y="174"/>
                    </a:cubicBezTo>
                    <a:cubicBezTo>
                      <a:pt x="96" y="174"/>
                      <a:pt x="99" y="178"/>
                      <a:pt x="100" y="180"/>
                    </a:cubicBezTo>
                    <a:cubicBezTo>
                      <a:pt x="101" y="181"/>
                      <a:pt x="103" y="186"/>
                      <a:pt x="100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r"/>
                <a:endParaRPr lang="zh-CN" altLang="en-US"/>
              </a:p>
            </p:txBody>
          </p:sp>
        </p:grpSp>
      </p:grpSp>
      <p:sp>
        <p:nvSpPr>
          <p:cNvPr id="22" name="文本框 8"/>
          <p:cNvSpPr txBox="1"/>
          <p:nvPr/>
        </p:nvSpPr>
        <p:spPr>
          <a:xfrm>
            <a:off x="888109" y="2002217"/>
            <a:ext cx="2895608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975237" y="1589796"/>
            <a:ext cx="1808480" cy="410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218565">
              <a:lnSpc>
                <a:spcPct val="130000"/>
              </a:lnSpc>
              <a:defRPr/>
            </a:pPr>
            <a:r>
              <a:rPr lang="zh-CN" altLang="en-US" sz="1600" b="1" kern="0" dirty="0">
                <a:solidFill>
                  <a:srgbClr val="D08B00"/>
                </a:solidFill>
                <a:ea typeface="微软雅黑" panose="020B0503020204020204" charset="-122"/>
              </a:rPr>
              <a:t>点击此处添加标题</a:t>
            </a:r>
            <a:endParaRPr lang="zh-CN" altLang="en-US" sz="1600" b="1" kern="0" dirty="0">
              <a:solidFill>
                <a:srgbClr val="D08B00"/>
              </a:solidFill>
              <a:ea typeface="微软雅黑" panose="020B0503020204020204" charset="-122"/>
            </a:endParaRPr>
          </a:p>
        </p:txBody>
      </p:sp>
      <p:grpSp>
        <p:nvGrpSpPr>
          <p:cNvPr id="29" name="组 28"/>
          <p:cNvGrpSpPr/>
          <p:nvPr/>
        </p:nvGrpSpPr>
        <p:grpSpPr>
          <a:xfrm>
            <a:off x="8655991" y="1305858"/>
            <a:ext cx="3173401" cy="2550457"/>
            <a:chOff x="8603441" y="1305858"/>
            <a:chExt cx="3173401" cy="2550457"/>
          </a:xfrm>
        </p:grpSpPr>
        <p:grpSp>
          <p:nvGrpSpPr>
            <p:cNvPr id="26" name="组 25"/>
            <p:cNvGrpSpPr/>
            <p:nvPr/>
          </p:nvGrpSpPr>
          <p:grpSpPr>
            <a:xfrm>
              <a:off x="8603441" y="1305858"/>
              <a:ext cx="3173401" cy="2550457"/>
              <a:chOff x="8603441" y="1305858"/>
              <a:chExt cx="3173401" cy="2550457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8610256" y="1305858"/>
                <a:ext cx="3166586" cy="2550457"/>
              </a:xfrm>
              <a:prstGeom prst="rect">
                <a:avLst/>
              </a:prstGeom>
              <a:solidFill>
                <a:srgbClr val="D08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 flipV="1">
                <a:off x="8603441" y="1305859"/>
                <a:ext cx="3166586" cy="112572"/>
              </a:xfrm>
              <a:prstGeom prst="rect">
                <a:avLst/>
              </a:prstGeom>
              <a:solidFill>
                <a:srgbClr val="D2A7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9247415" y="1319360"/>
              <a:ext cx="1885453" cy="163121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0000" b="1" dirty="0">
                  <a:solidFill>
                    <a:schemeClr val="bg1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85</a:t>
              </a:r>
              <a:r>
                <a:rPr kumimoji="1" lang="en-US" altLang="zh-CN" sz="2400" b="1" dirty="0">
                  <a:solidFill>
                    <a:schemeClr val="bg1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%</a:t>
              </a:r>
              <a:endParaRPr kumimoji="1" lang="zh-CN" altLang="en-US" sz="2400" b="1" dirty="0">
                <a:solidFill>
                  <a:schemeClr val="bg1"/>
                </a:solidFill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8" name="文本框 8"/>
            <p:cNvSpPr txBox="1"/>
            <p:nvPr/>
          </p:nvSpPr>
          <p:spPr>
            <a:xfrm>
              <a:off x="8831095" y="2843357"/>
              <a:ext cx="2738367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8-14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倍字间距。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277110" y="2062480"/>
            <a:ext cx="7070090" cy="2596515"/>
            <a:chOff x="3663" y="3356"/>
            <a:chExt cx="11134" cy="4089"/>
          </a:xfrm>
        </p:grpSpPr>
        <p:grpSp>
          <p:nvGrpSpPr>
            <p:cNvPr id="7" name="组合 6"/>
            <p:cNvGrpSpPr/>
            <p:nvPr/>
          </p:nvGrpSpPr>
          <p:grpSpPr>
            <a:xfrm>
              <a:off x="8309" y="4013"/>
              <a:ext cx="6488" cy="2774"/>
              <a:chOff x="6293" y="2761"/>
              <a:chExt cx="4444" cy="1900"/>
            </a:xfrm>
          </p:grpSpPr>
          <p:sp>
            <p:nvSpPr>
              <p:cNvPr id="3" name="文本框 2"/>
              <p:cNvSpPr txBox="1"/>
              <p:nvPr/>
            </p:nvSpPr>
            <p:spPr>
              <a:xfrm>
                <a:off x="6685" y="4032"/>
                <a:ext cx="3330" cy="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kumimoji="1" lang="en-US" altLang="zh-CN" sz="3200" dirty="0">
                    <a:solidFill>
                      <a:srgbClr val="D08B00"/>
                    </a:solidFill>
                    <a:effectLst>
                      <a:innerShdw blurRad="63500" dist="63500" dir="16200000">
                        <a:prstClr val="black">
                          <a:alpha val="20000"/>
                        </a:prstClr>
                      </a:innerShdw>
                    </a:effectLst>
                    <a:latin typeface="+mj-lt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PART TWO</a:t>
                </a:r>
                <a:endParaRPr kumimoji="1" lang="en-US" altLang="zh-CN" sz="3200" dirty="0">
                  <a:solidFill>
                    <a:srgbClr val="D08B00"/>
                  </a:solidFill>
                  <a:effectLst>
                    <a:innerShdw blurRad="63500" dist="63500" dir="16200000">
                      <a:prstClr val="black">
                        <a:alpha val="20000"/>
                      </a:prstClr>
                    </a:innerShdw>
                  </a:effectLst>
                  <a:latin typeface="+mj-lt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60" name="矩形 39"/>
              <p:cNvSpPr>
                <a:spLocks noChangeArrowheads="1"/>
              </p:cNvSpPr>
              <p:nvPr/>
            </p:nvSpPr>
            <p:spPr bwMode="auto">
              <a:xfrm>
                <a:off x="6293" y="2761"/>
                <a:ext cx="4444" cy="1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750"/>
                  </a:spcBef>
                </a:pPr>
                <a:r>
                  <a:rPr lang="en-US" altLang="zh-CN" sz="4400" b="1" dirty="0" smtClean="0">
                    <a:solidFill>
                      <a:srgbClr val="D08B00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【 </a:t>
                </a:r>
                <a:r>
                  <a:rPr lang="zh-CN" altLang="en-US" sz="4400" b="1" dirty="0" smtClean="0">
                    <a:solidFill>
                      <a:srgbClr val="D08B00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心得体会</a:t>
                </a:r>
                <a:r>
                  <a:rPr lang="en-US" altLang="zh-CN" sz="4400" b="1" dirty="0" smtClean="0">
                    <a:solidFill>
                      <a:srgbClr val="D08B00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】</a:t>
                </a:r>
                <a:endParaRPr lang="en-US" altLang="zh-CN" sz="4400" b="1" dirty="0" smtClean="0">
                  <a:solidFill>
                    <a:srgbClr val="D08B00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3663" y="3356"/>
              <a:ext cx="4081" cy="4089"/>
              <a:chOff x="2050520" y="1494216"/>
              <a:chExt cx="1747310" cy="1750843"/>
            </a:xfrm>
          </p:grpSpPr>
          <p:grpSp>
            <p:nvGrpSpPr>
              <p:cNvPr id="54" name="Group 40"/>
              <p:cNvGrpSpPr/>
              <p:nvPr/>
            </p:nvGrpSpPr>
            <p:grpSpPr>
              <a:xfrm>
                <a:off x="2050520" y="1494216"/>
                <a:ext cx="1747310" cy="1750843"/>
                <a:chOff x="3692576" y="1742634"/>
                <a:chExt cx="2790379" cy="2796023"/>
              </a:xfrm>
            </p:grpSpPr>
            <p:grpSp>
              <p:nvGrpSpPr>
                <p:cNvPr id="56" name="组合 79"/>
                <p:cNvGrpSpPr/>
                <p:nvPr/>
              </p:nvGrpSpPr>
              <p:grpSpPr bwMode="auto">
                <a:xfrm>
                  <a:off x="3692576" y="1742634"/>
                  <a:ext cx="2790379" cy="2796023"/>
                  <a:chOff x="6379729" y="2488774"/>
                  <a:chExt cx="2513016" cy="2513016"/>
                </a:xfrm>
              </p:grpSpPr>
              <p:sp>
                <p:nvSpPr>
                  <p:cNvPr id="58" name="任意多边形 82"/>
                  <p:cNvSpPr/>
                  <p:nvPr/>
                </p:nvSpPr>
                <p:spPr>
                  <a:xfrm rot="3738964">
                    <a:off x="6379729" y="2488774"/>
                    <a:ext cx="2513016" cy="251301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7000">
                        <a:srgbClr val="FFFFFF"/>
                      </a:gs>
                      <a:gs pos="88000">
                        <a:srgbClr val="FFFFFF">
                          <a:lumMod val="72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outerShdw blurRad="127000" dist="63500" dir="7380000" sx="102000" sy="102000" algn="tr" rotWithShape="0">
                      <a:prstClr val="black">
                        <a:alpha val="39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kern="0">
                      <a:solidFill>
                        <a:srgbClr val="FFFFFF"/>
                      </a:solidFill>
                      <a:latin typeface="Arial" panose="020B0604020202020204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59" name="任意多边形 83"/>
                  <p:cNvSpPr/>
                  <p:nvPr/>
                </p:nvSpPr>
                <p:spPr>
                  <a:xfrm rot="16377237">
                    <a:off x="6409519" y="2506881"/>
                    <a:ext cx="2476803" cy="2476800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kern="0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57" name="椭圆 80"/>
                <p:cNvSpPr/>
                <p:nvPr/>
              </p:nvSpPr>
              <p:spPr bwMode="auto">
                <a:xfrm>
                  <a:off x="4101618" y="2137561"/>
                  <a:ext cx="2016471" cy="2020558"/>
                </a:xfrm>
                <a:prstGeom prst="ellipse">
                  <a:avLst/>
                </a:prstGeom>
                <a:solidFill>
                  <a:srgbClr val="D08B00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25400" dir="18660000">
                    <a:prstClr val="black">
                      <a:alpha val="35000"/>
                    </a:prstClr>
                  </a:innerShdw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kern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23" name="KSO_Shape"/>
              <p:cNvSpPr/>
              <p:nvPr/>
            </p:nvSpPr>
            <p:spPr bwMode="auto">
              <a:xfrm>
                <a:off x="2506004" y="2087000"/>
                <a:ext cx="836342" cy="574285"/>
              </a:xfrm>
              <a:custGeom>
                <a:avLst/>
                <a:gdLst>
                  <a:gd name="T0" fmla="*/ 2147483646 w 112"/>
                  <a:gd name="T1" fmla="*/ 2147483646 h 77"/>
                  <a:gd name="T2" fmla="*/ 2147483646 w 112"/>
                  <a:gd name="T3" fmla="*/ 2147483646 h 77"/>
                  <a:gd name="T4" fmla="*/ 2147483646 w 112"/>
                  <a:gd name="T5" fmla="*/ 2147483646 h 77"/>
                  <a:gd name="T6" fmla="*/ 2147483646 w 112"/>
                  <a:gd name="T7" fmla="*/ 2147483646 h 77"/>
                  <a:gd name="T8" fmla="*/ 2147483646 w 112"/>
                  <a:gd name="T9" fmla="*/ 2147483646 h 77"/>
                  <a:gd name="T10" fmla="*/ 0 w 112"/>
                  <a:gd name="T11" fmla="*/ 2147483646 h 77"/>
                  <a:gd name="T12" fmla="*/ 2147483646 w 112"/>
                  <a:gd name="T13" fmla="*/ 2147483646 h 77"/>
                  <a:gd name="T14" fmla="*/ 2147483646 w 112"/>
                  <a:gd name="T15" fmla="*/ 2147483646 h 77"/>
                  <a:gd name="T16" fmla="*/ 2147483646 w 112"/>
                  <a:gd name="T17" fmla="*/ 2147483646 h 77"/>
                  <a:gd name="T18" fmla="*/ 2147483646 w 112"/>
                  <a:gd name="T19" fmla="*/ 2147483646 h 77"/>
                  <a:gd name="T20" fmla="*/ 2147483646 w 112"/>
                  <a:gd name="T21" fmla="*/ 2147483646 h 77"/>
                  <a:gd name="T22" fmla="*/ 2147483646 w 112"/>
                  <a:gd name="T23" fmla="*/ 2147483646 h 77"/>
                  <a:gd name="T24" fmla="*/ 2147483646 w 112"/>
                  <a:gd name="T25" fmla="*/ 2147483646 h 77"/>
                  <a:gd name="T26" fmla="*/ 2147483646 w 112"/>
                  <a:gd name="T27" fmla="*/ 2147483646 h 77"/>
                  <a:gd name="T28" fmla="*/ 2147483646 w 112"/>
                  <a:gd name="T29" fmla="*/ 2147483646 h 77"/>
                  <a:gd name="T30" fmla="*/ 2147483646 w 112"/>
                  <a:gd name="T31" fmla="*/ 2147483646 h 77"/>
                  <a:gd name="T32" fmla="*/ 2147483646 w 112"/>
                  <a:gd name="T33" fmla="*/ 2147483646 h 77"/>
                  <a:gd name="T34" fmla="*/ 2147483646 w 112"/>
                  <a:gd name="T35" fmla="*/ 2147483646 h 77"/>
                  <a:gd name="T36" fmla="*/ 2147483646 w 112"/>
                  <a:gd name="T37" fmla="*/ 2147483646 h 77"/>
                  <a:gd name="T38" fmla="*/ 2147483646 w 112"/>
                  <a:gd name="T39" fmla="*/ 2147483646 h 77"/>
                  <a:gd name="T40" fmla="*/ 2147483646 w 112"/>
                  <a:gd name="T41" fmla="*/ 2147483646 h 77"/>
                  <a:gd name="T42" fmla="*/ 2147483646 w 112"/>
                  <a:gd name="T43" fmla="*/ 2147483646 h 77"/>
                  <a:gd name="T44" fmla="*/ 2147483646 w 112"/>
                  <a:gd name="T45" fmla="*/ 2147483646 h 77"/>
                  <a:gd name="T46" fmla="*/ 2147483646 w 112"/>
                  <a:gd name="T47" fmla="*/ 2147483646 h 77"/>
                  <a:gd name="T48" fmla="*/ 2147483646 w 112"/>
                  <a:gd name="T49" fmla="*/ 2147483646 h 77"/>
                  <a:gd name="T50" fmla="*/ 2147483646 w 112"/>
                  <a:gd name="T51" fmla="*/ 2147483646 h 77"/>
                  <a:gd name="T52" fmla="*/ 2147483646 w 112"/>
                  <a:gd name="T53" fmla="*/ 2147483646 h 77"/>
                  <a:gd name="T54" fmla="*/ 2147483646 w 112"/>
                  <a:gd name="T55" fmla="*/ 2147483646 h 77"/>
                  <a:gd name="T56" fmla="*/ 2147483646 w 112"/>
                  <a:gd name="T57" fmla="*/ 2147483646 h 77"/>
                  <a:gd name="T58" fmla="*/ 2147483646 w 112"/>
                  <a:gd name="T59" fmla="*/ 2147483646 h 77"/>
                  <a:gd name="T60" fmla="*/ 2147483646 w 112"/>
                  <a:gd name="T61" fmla="*/ 2147483646 h 77"/>
                  <a:gd name="T62" fmla="*/ 2147483646 w 112"/>
                  <a:gd name="T63" fmla="*/ 2147483646 h 77"/>
                  <a:gd name="T64" fmla="*/ 2147483646 w 112"/>
                  <a:gd name="T65" fmla="*/ 2147483646 h 77"/>
                  <a:gd name="T66" fmla="*/ 2147483646 w 112"/>
                  <a:gd name="T67" fmla="*/ 2147483646 h 77"/>
                  <a:gd name="T68" fmla="*/ 2147483646 w 112"/>
                  <a:gd name="T69" fmla="*/ 2147483646 h 77"/>
                  <a:gd name="T70" fmla="*/ 2147483646 w 112"/>
                  <a:gd name="T71" fmla="*/ 2147483646 h 77"/>
                  <a:gd name="T72" fmla="*/ 2147483646 w 112"/>
                  <a:gd name="T73" fmla="*/ 2147483646 h 77"/>
                  <a:gd name="T74" fmla="*/ 2147483646 w 112"/>
                  <a:gd name="T75" fmla="*/ 2147483646 h 77"/>
                  <a:gd name="T76" fmla="*/ 2147483646 w 112"/>
                  <a:gd name="T77" fmla="*/ 2147483646 h 77"/>
                  <a:gd name="T78" fmla="*/ 2147483646 w 112"/>
                  <a:gd name="T79" fmla="*/ 2147483646 h 77"/>
                  <a:gd name="T80" fmla="*/ 2147483646 w 112"/>
                  <a:gd name="T81" fmla="*/ 2147483646 h 77"/>
                  <a:gd name="T82" fmla="*/ 2147483646 w 112"/>
                  <a:gd name="T83" fmla="*/ 2147483646 h 77"/>
                  <a:gd name="T84" fmla="*/ 2147483646 w 112"/>
                  <a:gd name="T85" fmla="*/ 2147483646 h 77"/>
                  <a:gd name="T86" fmla="*/ 2147483646 w 112"/>
                  <a:gd name="T87" fmla="*/ 2147483646 h 7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2" h="77">
                    <a:moveTo>
                      <a:pt x="56" y="0"/>
                    </a:moveTo>
                    <a:cubicBezTo>
                      <a:pt x="62" y="0"/>
                      <a:pt x="66" y="4"/>
                      <a:pt x="66" y="10"/>
                    </a:cubicBezTo>
                    <a:cubicBezTo>
                      <a:pt x="66" y="15"/>
                      <a:pt x="62" y="20"/>
                      <a:pt x="56" y="20"/>
                    </a:cubicBezTo>
                    <a:cubicBezTo>
                      <a:pt x="51" y="20"/>
                      <a:pt x="46" y="15"/>
                      <a:pt x="46" y="10"/>
                    </a:cubicBezTo>
                    <a:cubicBezTo>
                      <a:pt x="46" y="4"/>
                      <a:pt x="51" y="0"/>
                      <a:pt x="56" y="0"/>
                    </a:cubicBezTo>
                    <a:close/>
                    <a:moveTo>
                      <a:pt x="15" y="49"/>
                    </a:moveTo>
                    <a:cubicBezTo>
                      <a:pt x="15" y="66"/>
                      <a:pt x="15" y="66"/>
                      <a:pt x="15" y="66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1"/>
                      <a:pt x="1" y="29"/>
                      <a:pt x="4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30"/>
                      <a:pt x="13" y="30"/>
                      <a:pt x="13" y="31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5" y="49"/>
                      <a:pt x="15" y="49"/>
                      <a:pt x="15" y="49"/>
                    </a:cubicBezTo>
                    <a:close/>
                    <a:moveTo>
                      <a:pt x="10" y="15"/>
                    </a:moveTo>
                    <a:cubicBezTo>
                      <a:pt x="13" y="15"/>
                      <a:pt x="16" y="18"/>
                      <a:pt x="16" y="22"/>
                    </a:cubicBezTo>
                    <a:cubicBezTo>
                      <a:pt x="16" y="23"/>
                      <a:pt x="16" y="24"/>
                      <a:pt x="15" y="25"/>
                    </a:cubicBezTo>
                    <a:cubicBezTo>
                      <a:pt x="15" y="26"/>
                      <a:pt x="15" y="26"/>
                      <a:pt x="14" y="26"/>
                    </a:cubicBezTo>
                    <a:cubicBezTo>
                      <a:pt x="13" y="27"/>
                      <a:pt x="12" y="28"/>
                      <a:pt x="10" y="28"/>
                    </a:cubicBezTo>
                    <a:cubicBezTo>
                      <a:pt x="6" y="28"/>
                      <a:pt x="3" y="25"/>
                      <a:pt x="3" y="22"/>
                    </a:cubicBezTo>
                    <a:cubicBezTo>
                      <a:pt x="3" y="18"/>
                      <a:pt x="6" y="15"/>
                      <a:pt x="10" y="15"/>
                    </a:cubicBezTo>
                    <a:close/>
                    <a:moveTo>
                      <a:pt x="96" y="49"/>
                    </a:moveTo>
                    <a:cubicBezTo>
                      <a:pt x="96" y="66"/>
                      <a:pt x="96" y="66"/>
                      <a:pt x="96" y="66"/>
                    </a:cubicBezTo>
                    <a:cubicBezTo>
                      <a:pt x="101" y="66"/>
                      <a:pt x="101" y="66"/>
                      <a:pt x="101" y="66"/>
                    </a:cubicBezTo>
                    <a:cubicBezTo>
                      <a:pt x="101" y="52"/>
                      <a:pt x="101" y="52"/>
                      <a:pt x="101" y="52"/>
                    </a:cubicBezTo>
                    <a:cubicBezTo>
                      <a:pt x="102" y="52"/>
                      <a:pt x="102" y="52"/>
                      <a:pt x="102" y="52"/>
                    </a:cubicBezTo>
                    <a:cubicBezTo>
                      <a:pt x="102" y="66"/>
                      <a:pt x="102" y="66"/>
                      <a:pt x="102" y="66"/>
                    </a:cubicBezTo>
                    <a:cubicBezTo>
                      <a:pt x="107" y="66"/>
                      <a:pt x="107" y="66"/>
                      <a:pt x="107" y="66"/>
                    </a:cubicBezTo>
                    <a:cubicBezTo>
                      <a:pt x="107" y="49"/>
                      <a:pt x="107" y="49"/>
                      <a:pt x="107" y="49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12" y="46"/>
                      <a:pt x="112" y="46"/>
                      <a:pt x="112" y="46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2" y="31"/>
                      <a:pt x="110" y="29"/>
                      <a:pt x="107" y="29"/>
                    </a:cubicBezTo>
                    <a:cubicBezTo>
                      <a:pt x="98" y="29"/>
                      <a:pt x="98" y="29"/>
                      <a:pt x="98" y="29"/>
                    </a:cubicBezTo>
                    <a:cubicBezTo>
                      <a:pt x="98" y="30"/>
                      <a:pt x="98" y="30"/>
                      <a:pt x="98" y="31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96" y="49"/>
                      <a:pt x="96" y="49"/>
                      <a:pt x="96" y="49"/>
                    </a:cubicBezTo>
                    <a:close/>
                    <a:moveTo>
                      <a:pt x="101" y="15"/>
                    </a:moveTo>
                    <a:cubicBezTo>
                      <a:pt x="98" y="15"/>
                      <a:pt x="95" y="18"/>
                      <a:pt x="95" y="22"/>
                    </a:cubicBezTo>
                    <a:cubicBezTo>
                      <a:pt x="95" y="23"/>
                      <a:pt x="95" y="24"/>
                      <a:pt x="96" y="25"/>
                    </a:cubicBezTo>
                    <a:cubicBezTo>
                      <a:pt x="96" y="26"/>
                      <a:pt x="97" y="26"/>
                      <a:pt x="97" y="26"/>
                    </a:cubicBezTo>
                    <a:cubicBezTo>
                      <a:pt x="98" y="27"/>
                      <a:pt x="100" y="28"/>
                      <a:pt x="101" y="28"/>
                    </a:cubicBezTo>
                    <a:cubicBezTo>
                      <a:pt x="105" y="28"/>
                      <a:pt x="108" y="25"/>
                      <a:pt x="108" y="22"/>
                    </a:cubicBezTo>
                    <a:cubicBezTo>
                      <a:pt x="108" y="18"/>
                      <a:pt x="105" y="15"/>
                      <a:pt x="101" y="15"/>
                    </a:cubicBezTo>
                    <a:close/>
                    <a:moveTo>
                      <a:pt x="75" y="51"/>
                    </a:moveTo>
                    <a:cubicBezTo>
                      <a:pt x="75" y="72"/>
                      <a:pt x="75" y="72"/>
                      <a:pt x="75" y="72"/>
                    </a:cubicBezTo>
                    <a:cubicBezTo>
                      <a:pt x="80" y="72"/>
                      <a:pt x="80" y="72"/>
                      <a:pt x="80" y="72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2" y="54"/>
                      <a:pt x="82" y="54"/>
                      <a:pt x="82" y="54"/>
                    </a:cubicBezTo>
                    <a:cubicBezTo>
                      <a:pt x="82" y="72"/>
                      <a:pt x="82" y="72"/>
                      <a:pt x="82" y="72"/>
                    </a:cubicBezTo>
                    <a:cubicBezTo>
                      <a:pt x="87" y="72"/>
                      <a:pt x="87" y="72"/>
                      <a:pt x="87" y="72"/>
                    </a:cubicBezTo>
                    <a:cubicBezTo>
                      <a:pt x="87" y="51"/>
                      <a:pt x="87" y="51"/>
                      <a:pt x="87" y="51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7" y="36"/>
                      <a:pt x="87" y="36"/>
                      <a:pt x="87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94" y="47"/>
                      <a:pt x="94" y="47"/>
                      <a:pt x="94" y="47"/>
                    </a:cubicBezTo>
                    <a:cubicBezTo>
                      <a:pt x="94" y="31"/>
                      <a:pt x="94" y="31"/>
                      <a:pt x="94" y="31"/>
                    </a:cubicBezTo>
                    <a:cubicBezTo>
                      <a:pt x="94" y="28"/>
                      <a:pt x="91" y="26"/>
                      <a:pt x="88" y="26"/>
                    </a:cubicBezTo>
                    <a:cubicBezTo>
                      <a:pt x="77" y="26"/>
                      <a:pt x="77" y="26"/>
                      <a:pt x="77" y="26"/>
                    </a:cubicBezTo>
                    <a:cubicBezTo>
                      <a:pt x="77" y="27"/>
                      <a:pt x="77" y="28"/>
                      <a:pt x="77" y="28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5" y="51"/>
                      <a:pt x="75" y="51"/>
                      <a:pt x="75" y="51"/>
                    </a:cubicBezTo>
                    <a:close/>
                    <a:moveTo>
                      <a:pt x="65" y="47"/>
                    </a:move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4" y="50"/>
                      <a:pt x="64" y="50"/>
                      <a:pt x="64" y="50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57" y="77"/>
                      <a:pt x="57" y="77"/>
                      <a:pt x="57" y="77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55" y="77"/>
                      <a:pt x="55" y="77"/>
                      <a:pt x="55" y="77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48" y="50"/>
                      <a:pt x="48" y="50"/>
                      <a:pt x="48" y="50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7" y="47"/>
                      <a:pt x="47" y="47"/>
                      <a:pt x="47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4"/>
                      <a:pt x="44" y="21"/>
                      <a:pt x="47" y="21"/>
                    </a:cubicBezTo>
                    <a:cubicBezTo>
                      <a:pt x="66" y="21"/>
                      <a:pt x="46" y="21"/>
                      <a:pt x="65" y="21"/>
                    </a:cubicBezTo>
                    <a:cubicBezTo>
                      <a:pt x="69" y="21"/>
                      <a:pt x="71" y="24"/>
                      <a:pt x="71" y="27"/>
                    </a:cubicBezTo>
                    <a:cubicBezTo>
                      <a:pt x="71" y="47"/>
                      <a:pt x="71" y="47"/>
                      <a:pt x="71" y="47"/>
                    </a:cubicBezTo>
                    <a:cubicBezTo>
                      <a:pt x="70" y="47"/>
                      <a:pt x="68" y="47"/>
                      <a:pt x="65" y="47"/>
                    </a:cubicBezTo>
                    <a:close/>
                    <a:moveTo>
                      <a:pt x="37" y="51"/>
                    </a:moveTo>
                    <a:cubicBezTo>
                      <a:pt x="37" y="72"/>
                      <a:pt x="37" y="72"/>
                      <a:pt x="37" y="72"/>
                    </a:cubicBezTo>
                    <a:cubicBezTo>
                      <a:pt x="31" y="72"/>
                      <a:pt x="31" y="72"/>
                      <a:pt x="31" y="72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28"/>
                      <a:pt x="20" y="26"/>
                      <a:pt x="23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7"/>
                      <a:pt x="35" y="28"/>
                      <a:pt x="35" y="28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7" y="51"/>
                      <a:pt x="37" y="51"/>
                      <a:pt x="37" y="51"/>
                    </a:cubicBezTo>
                    <a:close/>
                    <a:moveTo>
                      <a:pt x="31" y="9"/>
                    </a:moveTo>
                    <a:cubicBezTo>
                      <a:pt x="35" y="9"/>
                      <a:pt x="39" y="12"/>
                      <a:pt x="39" y="17"/>
                    </a:cubicBezTo>
                    <a:cubicBezTo>
                      <a:pt x="39" y="19"/>
                      <a:pt x="38" y="20"/>
                      <a:pt x="37" y="22"/>
                    </a:cubicBezTo>
                    <a:cubicBezTo>
                      <a:pt x="37" y="22"/>
                      <a:pt x="37" y="22"/>
                      <a:pt x="37" y="23"/>
                    </a:cubicBezTo>
                    <a:cubicBezTo>
                      <a:pt x="35" y="24"/>
                      <a:pt x="33" y="25"/>
                      <a:pt x="31" y="25"/>
                    </a:cubicBezTo>
                    <a:cubicBezTo>
                      <a:pt x="26" y="25"/>
                      <a:pt x="22" y="21"/>
                      <a:pt x="22" y="17"/>
                    </a:cubicBezTo>
                    <a:cubicBezTo>
                      <a:pt x="22" y="12"/>
                      <a:pt x="26" y="9"/>
                      <a:pt x="31" y="9"/>
                    </a:cubicBezTo>
                    <a:close/>
                    <a:moveTo>
                      <a:pt x="81" y="9"/>
                    </a:moveTo>
                    <a:cubicBezTo>
                      <a:pt x="76" y="9"/>
                      <a:pt x="73" y="12"/>
                      <a:pt x="73" y="17"/>
                    </a:cubicBezTo>
                    <a:cubicBezTo>
                      <a:pt x="73" y="19"/>
                      <a:pt x="73" y="20"/>
                      <a:pt x="74" y="22"/>
                    </a:cubicBezTo>
                    <a:cubicBezTo>
                      <a:pt x="75" y="22"/>
                      <a:pt x="75" y="22"/>
                      <a:pt x="75" y="23"/>
                    </a:cubicBezTo>
                    <a:cubicBezTo>
                      <a:pt x="77" y="24"/>
                      <a:pt x="79" y="25"/>
                      <a:pt x="81" y="25"/>
                    </a:cubicBezTo>
                    <a:cubicBezTo>
                      <a:pt x="85" y="25"/>
                      <a:pt x="89" y="21"/>
                      <a:pt x="89" y="17"/>
                    </a:cubicBezTo>
                    <a:cubicBezTo>
                      <a:pt x="89" y="12"/>
                      <a:pt x="85" y="9"/>
                      <a:pt x="81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 dirty="0">
                  <a:solidFill>
                    <a:srgbClr val="FFFFFF"/>
                  </a:solidFill>
                  <a:ea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PART</a:t>
            </a:r>
            <a:r>
              <a:rPr kumimoji="1"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TWO</a:t>
            </a:r>
            <a:r>
              <a:rPr kumimoji="1"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心得体会</a:t>
            </a:r>
            <a:endParaRPr kumimoji="1"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20" y="1502977"/>
            <a:ext cx="4188107" cy="4188107"/>
          </a:xfrm>
          <a:prstGeom prst="roundRect">
            <a:avLst>
              <a:gd name="adj" fmla="val 195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stA="41000" endPos="22000" dist="38100" dir="5400000" sy="-100000" algn="bl" rotWithShape="0"/>
          </a:effectLst>
        </p:spPr>
      </p:pic>
      <p:sp>
        <p:nvSpPr>
          <p:cNvPr id="6" name="椭圆 5"/>
          <p:cNvSpPr/>
          <p:nvPr/>
        </p:nvSpPr>
        <p:spPr>
          <a:xfrm>
            <a:off x="6363342" y="1691624"/>
            <a:ext cx="704192" cy="7041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7" name="组 6"/>
          <p:cNvGrpSpPr/>
          <p:nvPr/>
        </p:nvGrpSpPr>
        <p:grpSpPr>
          <a:xfrm>
            <a:off x="6496760" y="1848854"/>
            <a:ext cx="437356" cy="389731"/>
            <a:chOff x="4148138" y="2051050"/>
            <a:chExt cx="874713" cy="779463"/>
          </a:xfrm>
          <a:solidFill>
            <a:schemeClr val="bg1"/>
          </a:solidFill>
        </p:grpSpPr>
        <p:sp>
          <p:nvSpPr>
            <p:cNvPr id="8" name="Freeform 72"/>
            <p:cNvSpPr>
              <a:spLocks noEditPoints="1"/>
            </p:cNvSpPr>
            <p:nvPr/>
          </p:nvSpPr>
          <p:spPr bwMode="auto">
            <a:xfrm>
              <a:off x="4367213" y="2193925"/>
              <a:ext cx="655638" cy="563563"/>
            </a:xfrm>
            <a:custGeom>
              <a:avLst/>
              <a:gdLst>
                <a:gd name="T0" fmla="*/ 295 w 313"/>
                <a:gd name="T1" fmla="*/ 88 h 268"/>
                <a:gd name="T2" fmla="*/ 282 w 313"/>
                <a:gd name="T3" fmla="*/ 88 h 268"/>
                <a:gd name="T4" fmla="*/ 298 w 313"/>
                <a:gd name="T5" fmla="*/ 149 h 268"/>
                <a:gd name="T6" fmla="*/ 273 w 313"/>
                <a:gd name="T7" fmla="*/ 192 h 268"/>
                <a:gd name="T8" fmla="*/ 24 w 313"/>
                <a:gd name="T9" fmla="*/ 257 h 268"/>
                <a:gd name="T10" fmla="*/ 21 w 313"/>
                <a:gd name="T11" fmla="*/ 258 h 268"/>
                <a:gd name="T12" fmla="*/ 37 w 313"/>
                <a:gd name="T13" fmla="*/ 268 h 268"/>
                <a:gd name="T14" fmla="*/ 295 w 313"/>
                <a:gd name="T15" fmla="*/ 268 h 268"/>
                <a:gd name="T16" fmla="*/ 313 w 313"/>
                <a:gd name="T17" fmla="*/ 251 h 268"/>
                <a:gd name="T18" fmla="*/ 313 w 313"/>
                <a:gd name="T19" fmla="*/ 106 h 268"/>
                <a:gd name="T20" fmla="*/ 295 w 313"/>
                <a:gd name="T21" fmla="*/ 88 h 268"/>
                <a:gd name="T22" fmla="*/ 292 w 313"/>
                <a:gd name="T23" fmla="*/ 252 h 268"/>
                <a:gd name="T24" fmla="*/ 158 w 313"/>
                <a:gd name="T25" fmla="*/ 253 h 268"/>
                <a:gd name="T26" fmla="*/ 153 w 313"/>
                <a:gd name="T27" fmla="*/ 248 h 268"/>
                <a:gd name="T28" fmla="*/ 158 w 313"/>
                <a:gd name="T29" fmla="*/ 243 h 268"/>
                <a:gd name="T30" fmla="*/ 292 w 313"/>
                <a:gd name="T31" fmla="*/ 242 h 268"/>
                <a:gd name="T32" fmla="*/ 297 w 313"/>
                <a:gd name="T33" fmla="*/ 247 h 268"/>
                <a:gd name="T34" fmla="*/ 292 w 313"/>
                <a:gd name="T35" fmla="*/ 252 h 268"/>
                <a:gd name="T36" fmla="*/ 282 w 313"/>
                <a:gd name="T37" fmla="*/ 158 h 268"/>
                <a:gd name="T38" fmla="*/ 281 w 313"/>
                <a:gd name="T39" fmla="*/ 154 h 268"/>
                <a:gd name="T40" fmla="*/ 245 w 313"/>
                <a:gd name="T41" fmla="*/ 13 h 268"/>
                <a:gd name="T42" fmla="*/ 228 w 313"/>
                <a:gd name="T43" fmla="*/ 0 h 268"/>
                <a:gd name="T44" fmla="*/ 223 w 313"/>
                <a:gd name="T45" fmla="*/ 1 h 268"/>
                <a:gd name="T46" fmla="*/ 210 w 313"/>
                <a:gd name="T47" fmla="*/ 4 h 268"/>
                <a:gd name="T48" fmla="*/ 241 w 313"/>
                <a:gd name="T49" fmla="*/ 59 h 268"/>
                <a:gd name="T50" fmla="*/ 227 w 313"/>
                <a:gd name="T51" fmla="*/ 107 h 268"/>
                <a:gd name="T52" fmla="*/ 2 w 313"/>
                <a:gd name="T53" fmla="*/ 233 h 268"/>
                <a:gd name="T54" fmla="*/ 0 w 313"/>
                <a:gd name="T55" fmla="*/ 233 h 268"/>
                <a:gd name="T56" fmla="*/ 15 w 313"/>
                <a:gd name="T57" fmla="*/ 241 h 268"/>
                <a:gd name="T58" fmla="*/ 19 w 313"/>
                <a:gd name="T59" fmla="*/ 241 h 268"/>
                <a:gd name="T60" fmla="*/ 269 w 313"/>
                <a:gd name="T61" fmla="*/ 175 h 268"/>
                <a:gd name="T62" fmla="*/ 282 w 313"/>
                <a:gd name="T63" fmla="*/ 158 h 268"/>
                <a:gd name="T64" fmla="*/ 259 w 313"/>
                <a:gd name="T65" fmla="*/ 159 h 268"/>
                <a:gd name="T66" fmla="*/ 131 w 313"/>
                <a:gd name="T67" fmla="*/ 198 h 268"/>
                <a:gd name="T68" fmla="*/ 125 w 313"/>
                <a:gd name="T69" fmla="*/ 195 h 268"/>
                <a:gd name="T70" fmla="*/ 128 w 313"/>
                <a:gd name="T71" fmla="*/ 189 h 268"/>
                <a:gd name="T72" fmla="*/ 256 w 313"/>
                <a:gd name="T73" fmla="*/ 149 h 268"/>
                <a:gd name="T74" fmla="*/ 263 w 313"/>
                <a:gd name="T75" fmla="*/ 153 h 268"/>
                <a:gd name="T76" fmla="*/ 259 w 313"/>
                <a:gd name="T77" fmla="*/ 159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3" h="268">
                  <a:moveTo>
                    <a:pt x="295" y="88"/>
                  </a:moveTo>
                  <a:cubicBezTo>
                    <a:pt x="282" y="88"/>
                    <a:pt x="282" y="88"/>
                    <a:pt x="282" y="88"/>
                  </a:cubicBezTo>
                  <a:cubicBezTo>
                    <a:pt x="298" y="149"/>
                    <a:pt x="298" y="149"/>
                    <a:pt x="298" y="149"/>
                  </a:cubicBezTo>
                  <a:cubicBezTo>
                    <a:pt x="303" y="168"/>
                    <a:pt x="292" y="187"/>
                    <a:pt x="273" y="192"/>
                  </a:cubicBezTo>
                  <a:cubicBezTo>
                    <a:pt x="24" y="257"/>
                    <a:pt x="24" y="257"/>
                    <a:pt x="24" y="257"/>
                  </a:cubicBezTo>
                  <a:cubicBezTo>
                    <a:pt x="23" y="258"/>
                    <a:pt x="22" y="258"/>
                    <a:pt x="21" y="258"/>
                  </a:cubicBezTo>
                  <a:cubicBezTo>
                    <a:pt x="24" y="264"/>
                    <a:pt x="30" y="268"/>
                    <a:pt x="37" y="268"/>
                  </a:cubicBezTo>
                  <a:cubicBezTo>
                    <a:pt x="295" y="268"/>
                    <a:pt x="295" y="268"/>
                    <a:pt x="295" y="268"/>
                  </a:cubicBezTo>
                  <a:cubicBezTo>
                    <a:pt x="305" y="268"/>
                    <a:pt x="313" y="261"/>
                    <a:pt x="313" y="251"/>
                  </a:cubicBezTo>
                  <a:cubicBezTo>
                    <a:pt x="313" y="106"/>
                    <a:pt x="313" y="106"/>
                    <a:pt x="313" y="106"/>
                  </a:cubicBezTo>
                  <a:cubicBezTo>
                    <a:pt x="313" y="96"/>
                    <a:pt x="305" y="88"/>
                    <a:pt x="295" y="88"/>
                  </a:cubicBezTo>
                  <a:close/>
                  <a:moveTo>
                    <a:pt x="292" y="252"/>
                  </a:moveTo>
                  <a:cubicBezTo>
                    <a:pt x="158" y="253"/>
                    <a:pt x="158" y="253"/>
                    <a:pt x="158" y="253"/>
                  </a:cubicBezTo>
                  <a:cubicBezTo>
                    <a:pt x="155" y="253"/>
                    <a:pt x="153" y="251"/>
                    <a:pt x="153" y="248"/>
                  </a:cubicBezTo>
                  <a:cubicBezTo>
                    <a:pt x="153" y="245"/>
                    <a:pt x="155" y="243"/>
                    <a:pt x="158" y="243"/>
                  </a:cubicBezTo>
                  <a:cubicBezTo>
                    <a:pt x="292" y="242"/>
                    <a:pt x="292" y="242"/>
                    <a:pt x="292" y="242"/>
                  </a:cubicBezTo>
                  <a:cubicBezTo>
                    <a:pt x="295" y="242"/>
                    <a:pt x="297" y="245"/>
                    <a:pt x="297" y="247"/>
                  </a:cubicBezTo>
                  <a:cubicBezTo>
                    <a:pt x="297" y="250"/>
                    <a:pt x="295" y="252"/>
                    <a:pt x="292" y="252"/>
                  </a:cubicBezTo>
                  <a:close/>
                  <a:moveTo>
                    <a:pt x="282" y="158"/>
                  </a:moveTo>
                  <a:cubicBezTo>
                    <a:pt x="282" y="157"/>
                    <a:pt x="282" y="155"/>
                    <a:pt x="281" y="154"/>
                  </a:cubicBezTo>
                  <a:cubicBezTo>
                    <a:pt x="245" y="13"/>
                    <a:pt x="245" y="13"/>
                    <a:pt x="245" y="13"/>
                  </a:cubicBezTo>
                  <a:cubicBezTo>
                    <a:pt x="243" y="5"/>
                    <a:pt x="235" y="0"/>
                    <a:pt x="228" y="0"/>
                  </a:cubicBezTo>
                  <a:cubicBezTo>
                    <a:pt x="226" y="0"/>
                    <a:pt x="225" y="0"/>
                    <a:pt x="223" y="1"/>
                  </a:cubicBezTo>
                  <a:cubicBezTo>
                    <a:pt x="210" y="4"/>
                    <a:pt x="210" y="4"/>
                    <a:pt x="210" y="4"/>
                  </a:cubicBezTo>
                  <a:cubicBezTo>
                    <a:pt x="241" y="59"/>
                    <a:pt x="241" y="59"/>
                    <a:pt x="241" y="59"/>
                  </a:cubicBezTo>
                  <a:cubicBezTo>
                    <a:pt x="250" y="76"/>
                    <a:pt x="244" y="97"/>
                    <a:pt x="227" y="107"/>
                  </a:cubicBezTo>
                  <a:cubicBezTo>
                    <a:pt x="2" y="233"/>
                    <a:pt x="2" y="233"/>
                    <a:pt x="2" y="233"/>
                  </a:cubicBezTo>
                  <a:cubicBezTo>
                    <a:pt x="1" y="233"/>
                    <a:pt x="1" y="233"/>
                    <a:pt x="0" y="233"/>
                  </a:cubicBezTo>
                  <a:cubicBezTo>
                    <a:pt x="3" y="238"/>
                    <a:pt x="9" y="241"/>
                    <a:pt x="15" y="241"/>
                  </a:cubicBezTo>
                  <a:cubicBezTo>
                    <a:pt x="16" y="241"/>
                    <a:pt x="18" y="241"/>
                    <a:pt x="19" y="241"/>
                  </a:cubicBezTo>
                  <a:cubicBezTo>
                    <a:pt x="269" y="175"/>
                    <a:pt x="269" y="175"/>
                    <a:pt x="269" y="175"/>
                  </a:cubicBezTo>
                  <a:cubicBezTo>
                    <a:pt x="277" y="173"/>
                    <a:pt x="282" y="166"/>
                    <a:pt x="282" y="158"/>
                  </a:cubicBezTo>
                  <a:close/>
                  <a:moveTo>
                    <a:pt x="259" y="159"/>
                  </a:moveTo>
                  <a:cubicBezTo>
                    <a:pt x="131" y="198"/>
                    <a:pt x="131" y="198"/>
                    <a:pt x="131" y="198"/>
                  </a:cubicBezTo>
                  <a:cubicBezTo>
                    <a:pt x="129" y="199"/>
                    <a:pt x="126" y="198"/>
                    <a:pt x="125" y="195"/>
                  </a:cubicBezTo>
                  <a:cubicBezTo>
                    <a:pt x="124" y="192"/>
                    <a:pt x="126" y="190"/>
                    <a:pt x="128" y="189"/>
                  </a:cubicBezTo>
                  <a:cubicBezTo>
                    <a:pt x="256" y="149"/>
                    <a:pt x="256" y="149"/>
                    <a:pt x="256" y="149"/>
                  </a:cubicBezTo>
                  <a:cubicBezTo>
                    <a:pt x="259" y="149"/>
                    <a:pt x="262" y="150"/>
                    <a:pt x="263" y="153"/>
                  </a:cubicBezTo>
                  <a:cubicBezTo>
                    <a:pt x="263" y="155"/>
                    <a:pt x="262" y="158"/>
                    <a:pt x="259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3"/>
            <p:cNvSpPr>
              <a:spLocks noEditPoints="1"/>
            </p:cNvSpPr>
            <p:nvPr/>
          </p:nvSpPr>
          <p:spPr bwMode="auto">
            <a:xfrm>
              <a:off x="4148138" y="2051050"/>
              <a:ext cx="874713" cy="779463"/>
            </a:xfrm>
            <a:custGeom>
              <a:avLst/>
              <a:gdLst>
                <a:gd name="T0" fmla="*/ 141 w 417"/>
                <a:gd name="T1" fmla="*/ 336 h 371"/>
                <a:gd name="T2" fmla="*/ 124 w 417"/>
                <a:gd name="T3" fmla="*/ 326 h 371"/>
                <a:gd name="T4" fmla="*/ 141 w 417"/>
                <a:gd name="T5" fmla="*/ 371 h 371"/>
                <a:gd name="T6" fmla="*/ 417 w 417"/>
                <a:gd name="T7" fmla="*/ 354 h 371"/>
                <a:gd name="T8" fmla="*/ 399 w 417"/>
                <a:gd name="T9" fmla="*/ 336 h 371"/>
                <a:gd name="T10" fmla="*/ 329 w 417"/>
                <a:gd name="T11" fmla="*/ 136 h 371"/>
                <a:gd name="T12" fmla="*/ 243 w 417"/>
                <a:gd name="T13" fmla="*/ 0 h 371"/>
                <a:gd name="T14" fmla="*/ 9 w 417"/>
                <a:gd name="T15" fmla="*/ 128 h 371"/>
                <a:gd name="T16" fmla="*/ 3 w 417"/>
                <a:gd name="T17" fmla="*/ 152 h 371"/>
                <a:gd name="T18" fmla="*/ 89 w 417"/>
                <a:gd name="T19" fmla="*/ 287 h 371"/>
                <a:gd name="T20" fmla="*/ 323 w 417"/>
                <a:gd name="T21" fmla="*/ 159 h 371"/>
                <a:gd name="T22" fmla="*/ 111 w 417"/>
                <a:gd name="T23" fmla="*/ 220 h 371"/>
                <a:gd name="T24" fmla="*/ 57 w 417"/>
                <a:gd name="T25" fmla="*/ 122 h 371"/>
                <a:gd name="T26" fmla="*/ 111 w 417"/>
                <a:gd name="T27" fmla="*/ 220 h 371"/>
                <a:gd name="T28" fmla="*/ 190 w 417"/>
                <a:gd name="T29" fmla="*/ 210 h 371"/>
                <a:gd name="T30" fmla="*/ 185 w 417"/>
                <a:gd name="T31" fmla="*/ 201 h 371"/>
                <a:gd name="T32" fmla="*/ 309 w 417"/>
                <a:gd name="T33" fmla="*/ 139 h 371"/>
                <a:gd name="T34" fmla="*/ 86 w 417"/>
                <a:gd name="T35" fmla="*/ 165 h 371"/>
                <a:gd name="T36" fmla="*/ 79 w 417"/>
                <a:gd name="T37" fmla="*/ 147 h 371"/>
                <a:gd name="T38" fmla="*/ 92 w 417"/>
                <a:gd name="T39" fmla="*/ 155 h 371"/>
                <a:gd name="T40" fmla="*/ 82 w 417"/>
                <a:gd name="T41" fmla="*/ 138 h 371"/>
                <a:gd name="T42" fmla="*/ 64 w 417"/>
                <a:gd name="T43" fmla="*/ 136 h 371"/>
                <a:gd name="T44" fmla="*/ 57 w 417"/>
                <a:gd name="T45" fmla="*/ 152 h 371"/>
                <a:gd name="T46" fmla="*/ 71 w 417"/>
                <a:gd name="T47" fmla="*/ 178 h 371"/>
                <a:gd name="T48" fmla="*/ 92 w 417"/>
                <a:gd name="T49" fmla="*/ 195 h 371"/>
                <a:gd name="T50" fmla="*/ 76 w 417"/>
                <a:gd name="T51" fmla="*/ 188 h 371"/>
                <a:gd name="T52" fmla="*/ 97 w 417"/>
                <a:gd name="T53" fmla="*/ 204 h 371"/>
                <a:gd name="T54" fmla="*/ 104 w 417"/>
                <a:gd name="T55" fmla="*/ 207 h 371"/>
                <a:gd name="T56" fmla="*/ 105 w 417"/>
                <a:gd name="T57" fmla="*/ 199 h 371"/>
                <a:gd name="T58" fmla="*/ 86 w 417"/>
                <a:gd name="T59" fmla="*/ 165 h 371"/>
                <a:gd name="T60" fmla="*/ 68 w 417"/>
                <a:gd name="T61" fmla="*/ 163 h 371"/>
                <a:gd name="T62" fmla="*/ 77 w 417"/>
                <a:gd name="T63" fmla="*/ 168 h 371"/>
                <a:gd name="T64" fmla="*/ 100 w 417"/>
                <a:gd name="T65" fmla="*/ 190 h 371"/>
                <a:gd name="T66" fmla="*/ 100 w 417"/>
                <a:gd name="T67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7" h="371">
                  <a:moveTo>
                    <a:pt x="399" y="336"/>
                  </a:moveTo>
                  <a:cubicBezTo>
                    <a:pt x="141" y="336"/>
                    <a:pt x="141" y="336"/>
                    <a:pt x="141" y="336"/>
                  </a:cubicBezTo>
                  <a:cubicBezTo>
                    <a:pt x="134" y="336"/>
                    <a:pt x="128" y="332"/>
                    <a:pt x="125" y="326"/>
                  </a:cubicBezTo>
                  <a:cubicBezTo>
                    <a:pt x="125" y="326"/>
                    <a:pt x="124" y="326"/>
                    <a:pt x="124" y="326"/>
                  </a:cubicBezTo>
                  <a:cubicBezTo>
                    <a:pt x="124" y="354"/>
                    <a:pt x="124" y="354"/>
                    <a:pt x="124" y="354"/>
                  </a:cubicBezTo>
                  <a:cubicBezTo>
                    <a:pt x="124" y="363"/>
                    <a:pt x="132" y="371"/>
                    <a:pt x="141" y="371"/>
                  </a:cubicBezTo>
                  <a:cubicBezTo>
                    <a:pt x="399" y="371"/>
                    <a:pt x="399" y="371"/>
                    <a:pt x="399" y="371"/>
                  </a:cubicBezTo>
                  <a:cubicBezTo>
                    <a:pt x="409" y="371"/>
                    <a:pt x="417" y="363"/>
                    <a:pt x="417" y="354"/>
                  </a:cubicBezTo>
                  <a:cubicBezTo>
                    <a:pt x="417" y="319"/>
                    <a:pt x="417" y="319"/>
                    <a:pt x="417" y="319"/>
                  </a:cubicBezTo>
                  <a:cubicBezTo>
                    <a:pt x="417" y="329"/>
                    <a:pt x="409" y="336"/>
                    <a:pt x="399" y="336"/>
                  </a:cubicBezTo>
                  <a:close/>
                  <a:moveTo>
                    <a:pt x="332" y="144"/>
                  </a:moveTo>
                  <a:cubicBezTo>
                    <a:pt x="332" y="141"/>
                    <a:pt x="331" y="138"/>
                    <a:pt x="329" y="136"/>
                  </a:cubicBezTo>
                  <a:cubicBezTo>
                    <a:pt x="259" y="9"/>
                    <a:pt x="259" y="9"/>
                    <a:pt x="259" y="9"/>
                  </a:cubicBezTo>
                  <a:cubicBezTo>
                    <a:pt x="255" y="3"/>
                    <a:pt x="249" y="0"/>
                    <a:pt x="243" y="0"/>
                  </a:cubicBezTo>
                  <a:cubicBezTo>
                    <a:pt x="240" y="0"/>
                    <a:pt x="237" y="0"/>
                    <a:pt x="235" y="2"/>
                  </a:cubicBezTo>
                  <a:cubicBezTo>
                    <a:pt x="9" y="128"/>
                    <a:pt x="9" y="128"/>
                    <a:pt x="9" y="128"/>
                  </a:cubicBezTo>
                  <a:cubicBezTo>
                    <a:pt x="4" y="131"/>
                    <a:pt x="0" y="137"/>
                    <a:pt x="0" y="143"/>
                  </a:cubicBezTo>
                  <a:cubicBezTo>
                    <a:pt x="0" y="146"/>
                    <a:pt x="1" y="149"/>
                    <a:pt x="3" y="152"/>
                  </a:cubicBezTo>
                  <a:cubicBezTo>
                    <a:pt x="74" y="278"/>
                    <a:pt x="74" y="278"/>
                    <a:pt x="74" y="278"/>
                  </a:cubicBezTo>
                  <a:cubicBezTo>
                    <a:pt x="77" y="284"/>
                    <a:pt x="83" y="287"/>
                    <a:pt x="89" y="287"/>
                  </a:cubicBezTo>
                  <a:cubicBezTo>
                    <a:pt x="92" y="287"/>
                    <a:pt x="95" y="287"/>
                    <a:pt x="97" y="285"/>
                  </a:cubicBezTo>
                  <a:cubicBezTo>
                    <a:pt x="323" y="159"/>
                    <a:pt x="323" y="159"/>
                    <a:pt x="323" y="159"/>
                  </a:cubicBezTo>
                  <a:cubicBezTo>
                    <a:pt x="328" y="156"/>
                    <a:pt x="332" y="150"/>
                    <a:pt x="332" y="144"/>
                  </a:cubicBezTo>
                  <a:close/>
                  <a:moveTo>
                    <a:pt x="111" y="220"/>
                  </a:moveTo>
                  <a:cubicBezTo>
                    <a:pt x="88" y="232"/>
                    <a:pt x="58" y="220"/>
                    <a:pt x="43" y="193"/>
                  </a:cubicBezTo>
                  <a:cubicBezTo>
                    <a:pt x="29" y="166"/>
                    <a:pt x="35" y="134"/>
                    <a:pt x="57" y="122"/>
                  </a:cubicBezTo>
                  <a:cubicBezTo>
                    <a:pt x="80" y="110"/>
                    <a:pt x="110" y="122"/>
                    <a:pt x="125" y="149"/>
                  </a:cubicBezTo>
                  <a:cubicBezTo>
                    <a:pt x="139" y="176"/>
                    <a:pt x="133" y="208"/>
                    <a:pt x="111" y="220"/>
                  </a:cubicBezTo>
                  <a:close/>
                  <a:moveTo>
                    <a:pt x="307" y="146"/>
                  </a:moveTo>
                  <a:cubicBezTo>
                    <a:pt x="190" y="210"/>
                    <a:pt x="190" y="210"/>
                    <a:pt x="190" y="210"/>
                  </a:cubicBezTo>
                  <a:cubicBezTo>
                    <a:pt x="187" y="211"/>
                    <a:pt x="184" y="210"/>
                    <a:pt x="183" y="208"/>
                  </a:cubicBezTo>
                  <a:cubicBezTo>
                    <a:pt x="181" y="206"/>
                    <a:pt x="182" y="202"/>
                    <a:pt x="185" y="201"/>
                  </a:cubicBezTo>
                  <a:cubicBezTo>
                    <a:pt x="303" y="137"/>
                    <a:pt x="303" y="137"/>
                    <a:pt x="303" y="137"/>
                  </a:cubicBezTo>
                  <a:cubicBezTo>
                    <a:pt x="305" y="136"/>
                    <a:pt x="308" y="137"/>
                    <a:pt x="309" y="139"/>
                  </a:cubicBezTo>
                  <a:cubicBezTo>
                    <a:pt x="311" y="142"/>
                    <a:pt x="310" y="145"/>
                    <a:pt x="307" y="146"/>
                  </a:cubicBezTo>
                  <a:close/>
                  <a:moveTo>
                    <a:pt x="86" y="165"/>
                  </a:moveTo>
                  <a:cubicBezTo>
                    <a:pt x="76" y="147"/>
                    <a:pt x="76" y="147"/>
                    <a:pt x="76" y="147"/>
                  </a:cubicBezTo>
                  <a:cubicBezTo>
                    <a:pt x="77" y="147"/>
                    <a:pt x="78" y="147"/>
                    <a:pt x="79" y="147"/>
                  </a:cubicBezTo>
                  <a:cubicBezTo>
                    <a:pt x="83" y="149"/>
                    <a:pt x="85" y="153"/>
                    <a:pt x="85" y="153"/>
                  </a:cubicBezTo>
                  <a:cubicBezTo>
                    <a:pt x="87" y="155"/>
                    <a:pt x="90" y="156"/>
                    <a:pt x="92" y="155"/>
                  </a:cubicBezTo>
                  <a:cubicBezTo>
                    <a:pt x="95" y="153"/>
                    <a:pt x="96" y="150"/>
                    <a:pt x="94" y="148"/>
                  </a:cubicBezTo>
                  <a:cubicBezTo>
                    <a:pt x="94" y="147"/>
                    <a:pt x="90" y="140"/>
                    <a:pt x="82" y="138"/>
                  </a:cubicBezTo>
                  <a:cubicBezTo>
                    <a:pt x="78" y="137"/>
                    <a:pt x="75" y="137"/>
                    <a:pt x="71" y="138"/>
                  </a:cubicBezTo>
                  <a:cubicBezTo>
                    <a:pt x="70" y="136"/>
                    <a:pt x="67" y="135"/>
                    <a:pt x="64" y="136"/>
                  </a:cubicBezTo>
                  <a:cubicBezTo>
                    <a:pt x="62" y="138"/>
                    <a:pt x="61" y="141"/>
                    <a:pt x="62" y="143"/>
                  </a:cubicBezTo>
                  <a:cubicBezTo>
                    <a:pt x="60" y="145"/>
                    <a:pt x="58" y="148"/>
                    <a:pt x="57" y="152"/>
                  </a:cubicBezTo>
                  <a:cubicBezTo>
                    <a:pt x="55" y="160"/>
                    <a:pt x="58" y="167"/>
                    <a:pt x="59" y="168"/>
                  </a:cubicBezTo>
                  <a:cubicBezTo>
                    <a:pt x="59" y="169"/>
                    <a:pt x="63" y="176"/>
                    <a:pt x="71" y="178"/>
                  </a:cubicBezTo>
                  <a:cubicBezTo>
                    <a:pt x="75" y="179"/>
                    <a:pt x="78" y="179"/>
                    <a:pt x="82" y="178"/>
                  </a:cubicBezTo>
                  <a:cubicBezTo>
                    <a:pt x="92" y="195"/>
                    <a:pt x="92" y="195"/>
                    <a:pt x="92" y="195"/>
                  </a:cubicBezTo>
                  <a:cubicBezTo>
                    <a:pt x="86" y="195"/>
                    <a:pt x="83" y="191"/>
                    <a:pt x="82" y="190"/>
                  </a:cubicBezTo>
                  <a:cubicBezTo>
                    <a:pt x="81" y="187"/>
                    <a:pt x="78" y="186"/>
                    <a:pt x="76" y="188"/>
                  </a:cubicBezTo>
                  <a:cubicBezTo>
                    <a:pt x="73" y="189"/>
                    <a:pt x="72" y="192"/>
                    <a:pt x="74" y="194"/>
                  </a:cubicBezTo>
                  <a:cubicBezTo>
                    <a:pt x="77" y="201"/>
                    <a:pt x="86" y="208"/>
                    <a:pt x="97" y="204"/>
                  </a:cubicBezTo>
                  <a:cubicBezTo>
                    <a:pt x="97" y="205"/>
                    <a:pt x="97" y="205"/>
                    <a:pt x="97" y="205"/>
                  </a:cubicBezTo>
                  <a:cubicBezTo>
                    <a:pt x="99" y="208"/>
                    <a:pt x="102" y="209"/>
                    <a:pt x="104" y="207"/>
                  </a:cubicBezTo>
                  <a:cubicBezTo>
                    <a:pt x="107" y="206"/>
                    <a:pt x="108" y="203"/>
                    <a:pt x="106" y="201"/>
                  </a:cubicBezTo>
                  <a:cubicBezTo>
                    <a:pt x="105" y="199"/>
                    <a:pt x="105" y="199"/>
                    <a:pt x="105" y="199"/>
                  </a:cubicBezTo>
                  <a:cubicBezTo>
                    <a:pt x="114" y="192"/>
                    <a:pt x="113" y="181"/>
                    <a:pt x="109" y="175"/>
                  </a:cubicBezTo>
                  <a:cubicBezTo>
                    <a:pt x="106" y="168"/>
                    <a:pt x="97" y="161"/>
                    <a:pt x="86" y="165"/>
                  </a:cubicBezTo>
                  <a:close/>
                  <a:moveTo>
                    <a:pt x="74" y="168"/>
                  </a:moveTo>
                  <a:cubicBezTo>
                    <a:pt x="70" y="167"/>
                    <a:pt x="68" y="163"/>
                    <a:pt x="68" y="163"/>
                  </a:cubicBezTo>
                  <a:cubicBezTo>
                    <a:pt x="67" y="161"/>
                    <a:pt x="65" y="156"/>
                    <a:pt x="68" y="152"/>
                  </a:cubicBezTo>
                  <a:cubicBezTo>
                    <a:pt x="77" y="168"/>
                    <a:pt x="77" y="168"/>
                    <a:pt x="77" y="168"/>
                  </a:cubicBezTo>
                  <a:cubicBezTo>
                    <a:pt x="76" y="168"/>
                    <a:pt x="75" y="168"/>
                    <a:pt x="74" y="168"/>
                  </a:cubicBezTo>
                  <a:close/>
                  <a:moveTo>
                    <a:pt x="100" y="190"/>
                  </a:moveTo>
                  <a:cubicBezTo>
                    <a:pt x="91" y="174"/>
                    <a:pt x="91" y="174"/>
                    <a:pt x="91" y="174"/>
                  </a:cubicBezTo>
                  <a:cubicBezTo>
                    <a:pt x="96" y="174"/>
                    <a:pt x="99" y="178"/>
                    <a:pt x="100" y="180"/>
                  </a:cubicBezTo>
                  <a:cubicBezTo>
                    <a:pt x="101" y="181"/>
                    <a:pt x="103" y="186"/>
                    <a:pt x="100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" name="椭圆 10"/>
          <p:cNvSpPr/>
          <p:nvPr/>
        </p:nvSpPr>
        <p:spPr>
          <a:xfrm>
            <a:off x="6363342" y="2761628"/>
            <a:ext cx="704192" cy="7041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2" name="组 11"/>
          <p:cNvGrpSpPr/>
          <p:nvPr/>
        </p:nvGrpSpPr>
        <p:grpSpPr>
          <a:xfrm>
            <a:off x="6532077" y="2918858"/>
            <a:ext cx="366721" cy="393500"/>
            <a:chOff x="5492751" y="1990725"/>
            <a:chExt cx="782637" cy="839788"/>
          </a:xfrm>
          <a:solidFill>
            <a:schemeClr val="bg1"/>
          </a:solidFill>
        </p:grpSpPr>
        <p:pic>
          <p:nvPicPr>
            <p:cNvPr id="13" name="Picture 6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2751" y="2403475"/>
              <a:ext cx="19050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6338" y="2493963"/>
              <a:ext cx="1905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Freeform 62"/>
            <p:cNvSpPr>
              <a:spLocks noEditPoints="1"/>
            </p:cNvSpPr>
            <p:nvPr/>
          </p:nvSpPr>
          <p:spPr bwMode="auto">
            <a:xfrm>
              <a:off x="5502276" y="2133600"/>
              <a:ext cx="762000" cy="696913"/>
            </a:xfrm>
            <a:custGeom>
              <a:avLst/>
              <a:gdLst>
                <a:gd name="T0" fmla="*/ 363 w 363"/>
                <a:gd name="T1" fmla="*/ 177 h 332"/>
                <a:gd name="T2" fmla="*/ 284 w 363"/>
                <a:gd name="T3" fmla="*/ 244 h 332"/>
                <a:gd name="T4" fmla="*/ 205 w 363"/>
                <a:gd name="T5" fmla="*/ 177 h 332"/>
                <a:gd name="T6" fmla="*/ 260 w 363"/>
                <a:gd name="T7" fmla="*/ 113 h 332"/>
                <a:gd name="T8" fmla="*/ 260 w 363"/>
                <a:gd name="T9" fmla="*/ 1 h 332"/>
                <a:gd name="T10" fmla="*/ 181 w 363"/>
                <a:gd name="T11" fmla="*/ 67 h 332"/>
                <a:gd name="T12" fmla="*/ 102 w 363"/>
                <a:gd name="T13" fmla="*/ 0 h 332"/>
                <a:gd name="T14" fmla="*/ 102 w 363"/>
                <a:gd name="T15" fmla="*/ 0 h 332"/>
                <a:gd name="T16" fmla="*/ 102 w 363"/>
                <a:gd name="T17" fmla="*/ 73 h 332"/>
                <a:gd name="T18" fmla="*/ 158 w 363"/>
                <a:gd name="T19" fmla="*/ 137 h 332"/>
                <a:gd name="T20" fmla="*/ 79 w 363"/>
                <a:gd name="T21" fmla="*/ 204 h 332"/>
                <a:gd name="T22" fmla="*/ 0 w 363"/>
                <a:gd name="T23" fmla="*/ 138 h 332"/>
                <a:gd name="T24" fmla="*/ 0 w 363"/>
                <a:gd name="T25" fmla="*/ 261 h 332"/>
                <a:gd name="T26" fmla="*/ 0 w 363"/>
                <a:gd name="T27" fmla="*/ 263 h 332"/>
                <a:gd name="T28" fmla="*/ 0 w 363"/>
                <a:gd name="T29" fmla="*/ 265 h 332"/>
                <a:gd name="T30" fmla="*/ 79 w 363"/>
                <a:gd name="T31" fmla="*/ 332 h 332"/>
                <a:gd name="T32" fmla="*/ 158 w 363"/>
                <a:gd name="T33" fmla="*/ 265 h 332"/>
                <a:gd name="T34" fmla="*/ 158 w 363"/>
                <a:gd name="T35" fmla="*/ 263 h 332"/>
                <a:gd name="T36" fmla="*/ 158 w 363"/>
                <a:gd name="T37" fmla="*/ 261 h 332"/>
                <a:gd name="T38" fmla="*/ 158 w 363"/>
                <a:gd name="T39" fmla="*/ 255 h 332"/>
                <a:gd name="T40" fmla="*/ 181 w 363"/>
                <a:gd name="T41" fmla="*/ 258 h 332"/>
                <a:gd name="T42" fmla="*/ 205 w 363"/>
                <a:gd name="T43" fmla="*/ 255 h 332"/>
                <a:gd name="T44" fmla="*/ 205 w 363"/>
                <a:gd name="T45" fmla="*/ 265 h 332"/>
                <a:gd name="T46" fmla="*/ 205 w 363"/>
                <a:gd name="T47" fmla="*/ 265 h 332"/>
                <a:gd name="T48" fmla="*/ 284 w 363"/>
                <a:gd name="T49" fmla="*/ 332 h 332"/>
                <a:gd name="T50" fmla="*/ 363 w 363"/>
                <a:gd name="T51" fmla="*/ 265 h 332"/>
                <a:gd name="T52" fmla="*/ 363 w 363"/>
                <a:gd name="T53" fmla="*/ 265 h 332"/>
                <a:gd name="T54" fmla="*/ 363 w 363"/>
                <a:gd name="T55" fmla="*/ 177 h 332"/>
                <a:gd name="T56" fmla="*/ 132 w 363"/>
                <a:gd name="T57" fmla="*/ 305 h 332"/>
                <a:gd name="T58" fmla="*/ 79 w 363"/>
                <a:gd name="T59" fmla="*/ 323 h 332"/>
                <a:gd name="T60" fmla="*/ 72 w 363"/>
                <a:gd name="T61" fmla="*/ 317 h 332"/>
                <a:gd name="T62" fmla="*/ 79 w 363"/>
                <a:gd name="T63" fmla="*/ 310 h 332"/>
                <a:gd name="T64" fmla="*/ 124 w 363"/>
                <a:gd name="T65" fmla="*/ 295 h 332"/>
                <a:gd name="T66" fmla="*/ 133 w 363"/>
                <a:gd name="T67" fmla="*/ 295 h 332"/>
                <a:gd name="T68" fmla="*/ 132 w 363"/>
                <a:gd name="T69" fmla="*/ 305 h 332"/>
                <a:gd name="T70" fmla="*/ 181 w 363"/>
                <a:gd name="T71" fmla="*/ 250 h 332"/>
                <a:gd name="T72" fmla="*/ 175 w 363"/>
                <a:gd name="T73" fmla="*/ 243 h 332"/>
                <a:gd name="T74" fmla="*/ 181 w 363"/>
                <a:gd name="T75" fmla="*/ 236 h 332"/>
                <a:gd name="T76" fmla="*/ 205 w 363"/>
                <a:gd name="T77" fmla="*/ 232 h 332"/>
                <a:gd name="T78" fmla="*/ 205 w 363"/>
                <a:gd name="T79" fmla="*/ 246 h 332"/>
                <a:gd name="T80" fmla="*/ 181 w 363"/>
                <a:gd name="T81" fmla="*/ 250 h 332"/>
                <a:gd name="T82" fmla="*/ 337 w 363"/>
                <a:gd name="T83" fmla="*/ 304 h 332"/>
                <a:gd name="T84" fmla="*/ 284 w 363"/>
                <a:gd name="T85" fmla="*/ 323 h 332"/>
                <a:gd name="T86" fmla="*/ 277 w 363"/>
                <a:gd name="T87" fmla="*/ 316 h 332"/>
                <a:gd name="T88" fmla="*/ 284 w 363"/>
                <a:gd name="T89" fmla="*/ 310 h 332"/>
                <a:gd name="T90" fmla="*/ 329 w 363"/>
                <a:gd name="T91" fmla="*/ 294 h 332"/>
                <a:gd name="T92" fmla="*/ 338 w 363"/>
                <a:gd name="T93" fmla="*/ 295 h 332"/>
                <a:gd name="T94" fmla="*/ 337 w 363"/>
                <a:gd name="T95" fmla="*/ 304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3" h="332">
                  <a:moveTo>
                    <a:pt x="363" y="177"/>
                  </a:moveTo>
                  <a:cubicBezTo>
                    <a:pt x="363" y="214"/>
                    <a:pt x="328" y="244"/>
                    <a:pt x="284" y="244"/>
                  </a:cubicBezTo>
                  <a:cubicBezTo>
                    <a:pt x="240" y="244"/>
                    <a:pt x="205" y="214"/>
                    <a:pt x="205" y="177"/>
                  </a:cubicBezTo>
                  <a:cubicBezTo>
                    <a:pt x="205" y="147"/>
                    <a:pt x="228" y="121"/>
                    <a:pt x="260" y="113"/>
                  </a:cubicBezTo>
                  <a:cubicBezTo>
                    <a:pt x="260" y="1"/>
                    <a:pt x="260" y="1"/>
                    <a:pt x="260" y="1"/>
                  </a:cubicBezTo>
                  <a:cubicBezTo>
                    <a:pt x="260" y="37"/>
                    <a:pt x="225" y="67"/>
                    <a:pt x="181" y="67"/>
                  </a:cubicBezTo>
                  <a:cubicBezTo>
                    <a:pt x="137" y="67"/>
                    <a:pt x="102" y="37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35" y="81"/>
                    <a:pt x="158" y="107"/>
                    <a:pt x="158" y="137"/>
                  </a:cubicBezTo>
                  <a:cubicBezTo>
                    <a:pt x="158" y="174"/>
                    <a:pt x="123" y="204"/>
                    <a:pt x="79" y="204"/>
                  </a:cubicBezTo>
                  <a:cubicBezTo>
                    <a:pt x="35" y="204"/>
                    <a:pt x="0" y="174"/>
                    <a:pt x="0" y="138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0" y="262"/>
                    <a:pt x="0" y="262"/>
                    <a:pt x="0" y="263"/>
                  </a:cubicBezTo>
                  <a:cubicBezTo>
                    <a:pt x="0" y="264"/>
                    <a:pt x="0" y="264"/>
                    <a:pt x="0" y="265"/>
                  </a:cubicBezTo>
                  <a:cubicBezTo>
                    <a:pt x="0" y="302"/>
                    <a:pt x="35" y="332"/>
                    <a:pt x="79" y="332"/>
                  </a:cubicBezTo>
                  <a:cubicBezTo>
                    <a:pt x="123" y="332"/>
                    <a:pt x="158" y="302"/>
                    <a:pt x="158" y="265"/>
                  </a:cubicBezTo>
                  <a:cubicBezTo>
                    <a:pt x="158" y="264"/>
                    <a:pt x="158" y="264"/>
                    <a:pt x="158" y="263"/>
                  </a:cubicBezTo>
                  <a:cubicBezTo>
                    <a:pt x="158" y="262"/>
                    <a:pt x="158" y="262"/>
                    <a:pt x="158" y="261"/>
                  </a:cubicBezTo>
                  <a:cubicBezTo>
                    <a:pt x="158" y="255"/>
                    <a:pt x="158" y="255"/>
                    <a:pt x="158" y="255"/>
                  </a:cubicBezTo>
                  <a:cubicBezTo>
                    <a:pt x="166" y="257"/>
                    <a:pt x="173" y="258"/>
                    <a:pt x="181" y="258"/>
                  </a:cubicBezTo>
                  <a:cubicBezTo>
                    <a:pt x="189" y="258"/>
                    <a:pt x="197" y="257"/>
                    <a:pt x="205" y="255"/>
                  </a:cubicBezTo>
                  <a:cubicBezTo>
                    <a:pt x="205" y="265"/>
                    <a:pt x="205" y="265"/>
                    <a:pt x="205" y="265"/>
                  </a:cubicBezTo>
                  <a:cubicBezTo>
                    <a:pt x="205" y="265"/>
                    <a:pt x="205" y="265"/>
                    <a:pt x="205" y="265"/>
                  </a:cubicBezTo>
                  <a:cubicBezTo>
                    <a:pt x="205" y="302"/>
                    <a:pt x="240" y="332"/>
                    <a:pt x="284" y="332"/>
                  </a:cubicBezTo>
                  <a:cubicBezTo>
                    <a:pt x="328" y="332"/>
                    <a:pt x="363" y="302"/>
                    <a:pt x="363" y="265"/>
                  </a:cubicBezTo>
                  <a:cubicBezTo>
                    <a:pt x="363" y="265"/>
                    <a:pt x="363" y="265"/>
                    <a:pt x="363" y="265"/>
                  </a:cubicBezTo>
                  <a:lnTo>
                    <a:pt x="363" y="177"/>
                  </a:lnTo>
                  <a:close/>
                  <a:moveTo>
                    <a:pt x="132" y="305"/>
                  </a:moveTo>
                  <a:cubicBezTo>
                    <a:pt x="118" y="317"/>
                    <a:pt x="99" y="323"/>
                    <a:pt x="79" y="323"/>
                  </a:cubicBezTo>
                  <a:cubicBezTo>
                    <a:pt x="75" y="323"/>
                    <a:pt x="72" y="321"/>
                    <a:pt x="72" y="317"/>
                  </a:cubicBezTo>
                  <a:cubicBezTo>
                    <a:pt x="72" y="313"/>
                    <a:pt x="75" y="310"/>
                    <a:pt x="79" y="310"/>
                  </a:cubicBezTo>
                  <a:cubicBezTo>
                    <a:pt x="96" y="310"/>
                    <a:pt x="112" y="305"/>
                    <a:pt x="124" y="295"/>
                  </a:cubicBezTo>
                  <a:cubicBezTo>
                    <a:pt x="126" y="292"/>
                    <a:pt x="131" y="293"/>
                    <a:pt x="133" y="295"/>
                  </a:cubicBezTo>
                  <a:cubicBezTo>
                    <a:pt x="135" y="298"/>
                    <a:pt x="135" y="302"/>
                    <a:pt x="132" y="305"/>
                  </a:cubicBezTo>
                  <a:close/>
                  <a:moveTo>
                    <a:pt x="181" y="250"/>
                  </a:moveTo>
                  <a:cubicBezTo>
                    <a:pt x="178" y="250"/>
                    <a:pt x="175" y="247"/>
                    <a:pt x="175" y="243"/>
                  </a:cubicBezTo>
                  <a:cubicBezTo>
                    <a:pt x="175" y="239"/>
                    <a:pt x="178" y="236"/>
                    <a:pt x="181" y="236"/>
                  </a:cubicBezTo>
                  <a:cubicBezTo>
                    <a:pt x="189" y="236"/>
                    <a:pt x="197" y="235"/>
                    <a:pt x="205" y="232"/>
                  </a:cubicBezTo>
                  <a:cubicBezTo>
                    <a:pt x="205" y="246"/>
                    <a:pt x="205" y="246"/>
                    <a:pt x="205" y="246"/>
                  </a:cubicBezTo>
                  <a:cubicBezTo>
                    <a:pt x="197" y="248"/>
                    <a:pt x="189" y="250"/>
                    <a:pt x="181" y="250"/>
                  </a:cubicBezTo>
                  <a:close/>
                  <a:moveTo>
                    <a:pt x="337" y="304"/>
                  </a:moveTo>
                  <a:cubicBezTo>
                    <a:pt x="323" y="316"/>
                    <a:pt x="304" y="323"/>
                    <a:pt x="284" y="323"/>
                  </a:cubicBezTo>
                  <a:cubicBezTo>
                    <a:pt x="280" y="323"/>
                    <a:pt x="277" y="320"/>
                    <a:pt x="277" y="316"/>
                  </a:cubicBezTo>
                  <a:cubicBezTo>
                    <a:pt x="277" y="313"/>
                    <a:pt x="280" y="310"/>
                    <a:pt x="284" y="310"/>
                  </a:cubicBezTo>
                  <a:cubicBezTo>
                    <a:pt x="301" y="310"/>
                    <a:pt x="317" y="304"/>
                    <a:pt x="329" y="294"/>
                  </a:cubicBezTo>
                  <a:cubicBezTo>
                    <a:pt x="331" y="292"/>
                    <a:pt x="336" y="292"/>
                    <a:pt x="338" y="295"/>
                  </a:cubicBezTo>
                  <a:cubicBezTo>
                    <a:pt x="340" y="298"/>
                    <a:pt x="340" y="302"/>
                    <a:pt x="337" y="3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3"/>
            <p:cNvSpPr>
              <a:spLocks noEditPoints="1"/>
            </p:cNvSpPr>
            <p:nvPr/>
          </p:nvSpPr>
          <p:spPr bwMode="auto">
            <a:xfrm>
              <a:off x="5502276" y="1990725"/>
              <a:ext cx="762000" cy="655638"/>
            </a:xfrm>
            <a:custGeom>
              <a:avLst/>
              <a:gdLst>
                <a:gd name="T0" fmla="*/ 175 w 363"/>
                <a:gd name="T1" fmla="*/ 55 h 312"/>
                <a:gd name="T2" fmla="*/ 261 w 363"/>
                <a:gd name="T3" fmla="*/ 68 h 312"/>
                <a:gd name="T4" fmla="*/ 102 w 363"/>
                <a:gd name="T5" fmla="*/ 68 h 312"/>
                <a:gd name="T6" fmla="*/ 156 w 363"/>
                <a:gd name="T7" fmla="*/ 77 h 312"/>
                <a:gd name="T8" fmla="*/ 168 w 363"/>
                <a:gd name="T9" fmla="*/ 77 h 312"/>
                <a:gd name="T10" fmla="*/ 156 w 363"/>
                <a:gd name="T11" fmla="*/ 45 h 312"/>
                <a:gd name="T12" fmla="*/ 181 w 363"/>
                <a:gd name="T13" fmla="*/ 18 h 312"/>
                <a:gd name="T14" fmla="*/ 206 w 363"/>
                <a:gd name="T15" fmla="*/ 45 h 312"/>
                <a:gd name="T16" fmla="*/ 194 w 363"/>
                <a:gd name="T17" fmla="*/ 45 h 312"/>
                <a:gd name="T18" fmla="*/ 206 w 363"/>
                <a:gd name="T19" fmla="*/ 77 h 312"/>
                <a:gd name="T20" fmla="*/ 181 w 363"/>
                <a:gd name="T21" fmla="*/ 104 h 312"/>
                <a:gd name="T22" fmla="*/ 156 w 363"/>
                <a:gd name="T23" fmla="*/ 77 h 312"/>
                <a:gd name="T24" fmla="*/ 175 w 363"/>
                <a:gd name="T25" fmla="*/ 120 h 312"/>
                <a:gd name="T26" fmla="*/ 235 w 363"/>
                <a:gd name="T27" fmla="*/ 99 h 312"/>
                <a:gd name="T28" fmla="*/ 187 w 363"/>
                <a:gd name="T29" fmla="*/ 67 h 312"/>
                <a:gd name="T30" fmla="*/ 102 w 363"/>
                <a:gd name="T31" fmla="*/ 141 h 312"/>
                <a:gd name="T32" fmla="*/ 0 w 363"/>
                <a:gd name="T33" fmla="*/ 205 h 312"/>
                <a:gd name="T34" fmla="*/ 79 w 363"/>
                <a:gd name="T35" fmla="*/ 272 h 312"/>
                <a:gd name="T36" fmla="*/ 45 w 363"/>
                <a:gd name="T37" fmla="*/ 191 h 312"/>
                <a:gd name="T38" fmla="*/ 80 w 363"/>
                <a:gd name="T39" fmla="*/ 161 h 312"/>
                <a:gd name="T40" fmla="*/ 93 w 363"/>
                <a:gd name="T41" fmla="*/ 184 h 312"/>
                <a:gd name="T42" fmla="*/ 67 w 363"/>
                <a:gd name="T43" fmla="*/ 184 h 312"/>
                <a:gd name="T44" fmla="*/ 79 w 363"/>
                <a:gd name="T45" fmla="*/ 191 h 312"/>
                <a:gd name="T46" fmla="*/ 45 w 363"/>
                <a:gd name="T47" fmla="*/ 191 h 312"/>
                <a:gd name="T48" fmla="*/ 52 w 363"/>
                <a:gd name="T49" fmla="*/ 204 h 312"/>
                <a:gd name="T50" fmla="*/ 80 w 363"/>
                <a:gd name="T51" fmla="*/ 196 h 312"/>
                <a:gd name="T52" fmla="*/ 66 w 363"/>
                <a:gd name="T53" fmla="*/ 205 h 312"/>
                <a:gd name="T54" fmla="*/ 102 w 363"/>
                <a:gd name="T55" fmla="*/ 217 h 312"/>
                <a:gd name="T56" fmla="*/ 102 w 363"/>
                <a:gd name="T57" fmla="*/ 229 h 312"/>
                <a:gd name="T58" fmla="*/ 132 w 363"/>
                <a:gd name="T59" fmla="*/ 246 h 312"/>
                <a:gd name="T60" fmla="*/ 79 w 363"/>
                <a:gd name="T61" fmla="*/ 251 h 312"/>
                <a:gd name="T62" fmla="*/ 132 w 363"/>
                <a:gd name="T63" fmla="*/ 246 h 312"/>
                <a:gd name="T64" fmla="*/ 284 w 363"/>
                <a:gd name="T65" fmla="*/ 178 h 312"/>
                <a:gd name="T66" fmla="*/ 284 w 363"/>
                <a:gd name="T67" fmla="*/ 312 h 312"/>
                <a:gd name="T68" fmla="*/ 363 w 363"/>
                <a:gd name="T69" fmla="*/ 245 h 312"/>
                <a:gd name="T70" fmla="*/ 241 w 363"/>
                <a:gd name="T71" fmla="*/ 243 h 312"/>
                <a:gd name="T72" fmla="*/ 247 w 363"/>
                <a:gd name="T73" fmla="*/ 228 h 312"/>
                <a:gd name="T74" fmla="*/ 287 w 363"/>
                <a:gd name="T75" fmla="*/ 209 h 312"/>
                <a:gd name="T76" fmla="*/ 315 w 363"/>
                <a:gd name="T77" fmla="*/ 231 h 312"/>
                <a:gd name="T78" fmla="*/ 267 w 363"/>
                <a:gd name="T79" fmla="*/ 228 h 312"/>
                <a:gd name="T80" fmla="*/ 297 w 363"/>
                <a:gd name="T81" fmla="*/ 239 h 312"/>
                <a:gd name="T82" fmla="*/ 293 w 363"/>
                <a:gd name="T83" fmla="*/ 249 h 312"/>
                <a:gd name="T84" fmla="*/ 306 w 363"/>
                <a:gd name="T85" fmla="*/ 249 h 312"/>
                <a:gd name="T86" fmla="*/ 317 w 363"/>
                <a:gd name="T87" fmla="*/ 255 h 312"/>
                <a:gd name="T88" fmla="*/ 253 w 363"/>
                <a:gd name="T89" fmla="*/ 249 h 312"/>
                <a:gd name="T90" fmla="*/ 277 w 363"/>
                <a:gd name="T91" fmla="*/ 298 h 312"/>
                <a:gd name="T92" fmla="*/ 338 w 363"/>
                <a:gd name="T93" fmla="*/ 27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3" h="312">
                  <a:moveTo>
                    <a:pt x="175" y="35"/>
                  </a:moveTo>
                  <a:cubicBezTo>
                    <a:pt x="169" y="38"/>
                    <a:pt x="168" y="44"/>
                    <a:pt x="168" y="45"/>
                  </a:cubicBezTo>
                  <a:cubicBezTo>
                    <a:pt x="168" y="46"/>
                    <a:pt x="169" y="53"/>
                    <a:pt x="175" y="55"/>
                  </a:cubicBezTo>
                  <a:lnTo>
                    <a:pt x="175" y="35"/>
                  </a:lnTo>
                  <a:close/>
                  <a:moveTo>
                    <a:pt x="260" y="69"/>
                  </a:moveTo>
                  <a:cubicBezTo>
                    <a:pt x="260" y="68"/>
                    <a:pt x="261" y="68"/>
                    <a:pt x="261" y="68"/>
                  </a:cubicBezTo>
                  <a:cubicBezTo>
                    <a:pt x="261" y="30"/>
                    <a:pt x="225" y="0"/>
                    <a:pt x="181" y="0"/>
                  </a:cubicBezTo>
                  <a:cubicBezTo>
                    <a:pt x="137" y="0"/>
                    <a:pt x="102" y="30"/>
                    <a:pt x="102" y="68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02" y="105"/>
                    <a:pt x="137" y="135"/>
                    <a:pt x="181" y="135"/>
                  </a:cubicBezTo>
                  <a:cubicBezTo>
                    <a:pt x="225" y="135"/>
                    <a:pt x="260" y="105"/>
                    <a:pt x="260" y="69"/>
                  </a:cubicBezTo>
                  <a:close/>
                  <a:moveTo>
                    <a:pt x="156" y="77"/>
                  </a:moveTo>
                  <a:cubicBezTo>
                    <a:pt x="156" y="74"/>
                    <a:pt x="159" y="72"/>
                    <a:pt x="162" y="72"/>
                  </a:cubicBezTo>
                  <a:cubicBezTo>
                    <a:pt x="165" y="72"/>
                    <a:pt x="168" y="74"/>
                    <a:pt x="168" y="77"/>
                  </a:cubicBezTo>
                  <a:cubicBezTo>
                    <a:pt x="168" y="77"/>
                    <a:pt x="168" y="77"/>
                    <a:pt x="168" y="77"/>
                  </a:cubicBezTo>
                  <a:cubicBezTo>
                    <a:pt x="168" y="78"/>
                    <a:pt x="169" y="85"/>
                    <a:pt x="175" y="87"/>
                  </a:cubicBezTo>
                  <a:cubicBezTo>
                    <a:pt x="175" y="66"/>
                    <a:pt x="175" y="66"/>
                    <a:pt x="175" y="66"/>
                  </a:cubicBezTo>
                  <a:cubicBezTo>
                    <a:pt x="160" y="63"/>
                    <a:pt x="156" y="51"/>
                    <a:pt x="156" y="45"/>
                  </a:cubicBezTo>
                  <a:cubicBezTo>
                    <a:pt x="156" y="39"/>
                    <a:pt x="160" y="27"/>
                    <a:pt x="175" y="24"/>
                  </a:cubicBezTo>
                  <a:cubicBezTo>
                    <a:pt x="175" y="24"/>
                    <a:pt x="175" y="24"/>
                    <a:pt x="175" y="24"/>
                  </a:cubicBezTo>
                  <a:cubicBezTo>
                    <a:pt x="175" y="21"/>
                    <a:pt x="178" y="18"/>
                    <a:pt x="181" y="18"/>
                  </a:cubicBezTo>
                  <a:cubicBezTo>
                    <a:pt x="184" y="18"/>
                    <a:pt x="187" y="21"/>
                    <a:pt x="187" y="24"/>
                  </a:cubicBezTo>
                  <a:cubicBezTo>
                    <a:pt x="187" y="24"/>
                    <a:pt x="187" y="24"/>
                    <a:pt x="187" y="24"/>
                  </a:cubicBezTo>
                  <a:cubicBezTo>
                    <a:pt x="202" y="27"/>
                    <a:pt x="206" y="39"/>
                    <a:pt x="206" y="45"/>
                  </a:cubicBezTo>
                  <a:cubicBezTo>
                    <a:pt x="206" y="48"/>
                    <a:pt x="203" y="50"/>
                    <a:pt x="200" y="50"/>
                  </a:cubicBezTo>
                  <a:cubicBezTo>
                    <a:pt x="197" y="50"/>
                    <a:pt x="194" y="48"/>
                    <a:pt x="194" y="45"/>
                  </a:cubicBezTo>
                  <a:cubicBezTo>
                    <a:pt x="194" y="45"/>
                    <a:pt x="194" y="45"/>
                    <a:pt x="194" y="45"/>
                  </a:cubicBezTo>
                  <a:cubicBezTo>
                    <a:pt x="194" y="44"/>
                    <a:pt x="194" y="38"/>
                    <a:pt x="187" y="35"/>
                  </a:cubicBezTo>
                  <a:cubicBezTo>
                    <a:pt x="187" y="56"/>
                    <a:pt x="187" y="56"/>
                    <a:pt x="187" y="56"/>
                  </a:cubicBezTo>
                  <a:cubicBezTo>
                    <a:pt x="202" y="59"/>
                    <a:pt x="206" y="71"/>
                    <a:pt x="206" y="77"/>
                  </a:cubicBezTo>
                  <a:cubicBezTo>
                    <a:pt x="206" y="83"/>
                    <a:pt x="202" y="96"/>
                    <a:pt x="187" y="98"/>
                  </a:cubicBezTo>
                  <a:cubicBezTo>
                    <a:pt x="187" y="99"/>
                    <a:pt x="187" y="99"/>
                    <a:pt x="187" y="99"/>
                  </a:cubicBezTo>
                  <a:cubicBezTo>
                    <a:pt x="187" y="102"/>
                    <a:pt x="184" y="104"/>
                    <a:pt x="181" y="104"/>
                  </a:cubicBezTo>
                  <a:cubicBezTo>
                    <a:pt x="178" y="104"/>
                    <a:pt x="175" y="102"/>
                    <a:pt x="175" y="99"/>
                  </a:cubicBezTo>
                  <a:cubicBezTo>
                    <a:pt x="175" y="98"/>
                    <a:pt x="175" y="98"/>
                    <a:pt x="175" y="98"/>
                  </a:cubicBezTo>
                  <a:cubicBezTo>
                    <a:pt x="160" y="96"/>
                    <a:pt x="156" y="83"/>
                    <a:pt x="156" y="77"/>
                  </a:cubicBezTo>
                  <a:close/>
                  <a:moveTo>
                    <a:pt x="234" y="108"/>
                  </a:moveTo>
                  <a:cubicBezTo>
                    <a:pt x="220" y="120"/>
                    <a:pt x="201" y="127"/>
                    <a:pt x="181" y="127"/>
                  </a:cubicBezTo>
                  <a:cubicBezTo>
                    <a:pt x="178" y="127"/>
                    <a:pt x="175" y="124"/>
                    <a:pt x="175" y="120"/>
                  </a:cubicBezTo>
                  <a:cubicBezTo>
                    <a:pt x="175" y="116"/>
                    <a:pt x="178" y="113"/>
                    <a:pt x="181" y="113"/>
                  </a:cubicBezTo>
                  <a:cubicBezTo>
                    <a:pt x="198" y="113"/>
                    <a:pt x="214" y="108"/>
                    <a:pt x="226" y="98"/>
                  </a:cubicBezTo>
                  <a:cubicBezTo>
                    <a:pt x="229" y="96"/>
                    <a:pt x="233" y="96"/>
                    <a:pt x="235" y="99"/>
                  </a:cubicBezTo>
                  <a:cubicBezTo>
                    <a:pt x="237" y="101"/>
                    <a:pt x="237" y="106"/>
                    <a:pt x="234" y="108"/>
                  </a:cubicBezTo>
                  <a:close/>
                  <a:moveTo>
                    <a:pt x="194" y="77"/>
                  </a:moveTo>
                  <a:cubicBezTo>
                    <a:pt x="194" y="76"/>
                    <a:pt x="194" y="70"/>
                    <a:pt x="187" y="67"/>
                  </a:cubicBezTo>
                  <a:cubicBezTo>
                    <a:pt x="187" y="87"/>
                    <a:pt x="187" y="87"/>
                    <a:pt x="187" y="87"/>
                  </a:cubicBezTo>
                  <a:cubicBezTo>
                    <a:pt x="194" y="85"/>
                    <a:pt x="194" y="78"/>
                    <a:pt x="194" y="77"/>
                  </a:cubicBezTo>
                  <a:close/>
                  <a:moveTo>
                    <a:pt x="102" y="141"/>
                  </a:moveTo>
                  <a:cubicBezTo>
                    <a:pt x="95" y="139"/>
                    <a:pt x="87" y="138"/>
                    <a:pt x="79" y="138"/>
                  </a:cubicBezTo>
                  <a:cubicBezTo>
                    <a:pt x="36" y="138"/>
                    <a:pt x="2" y="166"/>
                    <a:pt x="0" y="202"/>
                  </a:cubicBezTo>
                  <a:cubicBezTo>
                    <a:pt x="0" y="203"/>
                    <a:pt x="0" y="204"/>
                    <a:pt x="0" y="205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05"/>
                    <a:pt x="0" y="205"/>
                    <a:pt x="0" y="206"/>
                  </a:cubicBezTo>
                  <a:cubicBezTo>
                    <a:pt x="0" y="242"/>
                    <a:pt x="35" y="272"/>
                    <a:pt x="79" y="272"/>
                  </a:cubicBezTo>
                  <a:cubicBezTo>
                    <a:pt x="123" y="272"/>
                    <a:pt x="158" y="242"/>
                    <a:pt x="158" y="205"/>
                  </a:cubicBezTo>
                  <a:cubicBezTo>
                    <a:pt x="158" y="175"/>
                    <a:pt x="135" y="149"/>
                    <a:pt x="102" y="141"/>
                  </a:cubicBezTo>
                  <a:close/>
                  <a:moveTo>
                    <a:pt x="45" y="191"/>
                  </a:moveTo>
                  <a:cubicBezTo>
                    <a:pt x="47" y="188"/>
                    <a:pt x="50" y="186"/>
                    <a:pt x="53" y="185"/>
                  </a:cubicBezTo>
                  <a:cubicBezTo>
                    <a:pt x="53" y="184"/>
                    <a:pt x="53" y="184"/>
                    <a:pt x="53" y="184"/>
                  </a:cubicBezTo>
                  <a:cubicBezTo>
                    <a:pt x="53" y="176"/>
                    <a:pt x="59" y="161"/>
                    <a:pt x="80" y="161"/>
                  </a:cubicBezTo>
                  <a:cubicBezTo>
                    <a:pt x="101" y="161"/>
                    <a:pt x="106" y="176"/>
                    <a:pt x="106" y="184"/>
                  </a:cubicBezTo>
                  <a:cubicBezTo>
                    <a:pt x="106" y="187"/>
                    <a:pt x="103" y="190"/>
                    <a:pt x="99" y="190"/>
                  </a:cubicBezTo>
                  <a:cubicBezTo>
                    <a:pt x="96" y="190"/>
                    <a:pt x="93" y="187"/>
                    <a:pt x="93" y="184"/>
                  </a:cubicBezTo>
                  <a:cubicBezTo>
                    <a:pt x="93" y="184"/>
                    <a:pt x="93" y="184"/>
                    <a:pt x="93" y="184"/>
                  </a:cubicBezTo>
                  <a:cubicBezTo>
                    <a:pt x="93" y="181"/>
                    <a:pt x="92" y="173"/>
                    <a:pt x="80" y="173"/>
                  </a:cubicBezTo>
                  <a:cubicBezTo>
                    <a:pt x="68" y="173"/>
                    <a:pt x="67" y="181"/>
                    <a:pt x="67" y="184"/>
                  </a:cubicBezTo>
                  <a:cubicBezTo>
                    <a:pt x="67" y="185"/>
                    <a:pt x="67" y="185"/>
                    <a:pt x="67" y="185"/>
                  </a:cubicBezTo>
                  <a:cubicBezTo>
                    <a:pt x="69" y="185"/>
                    <a:pt x="69" y="185"/>
                    <a:pt x="69" y="185"/>
                  </a:cubicBezTo>
                  <a:cubicBezTo>
                    <a:pt x="73" y="185"/>
                    <a:pt x="77" y="187"/>
                    <a:pt x="79" y="191"/>
                  </a:cubicBezTo>
                  <a:cubicBezTo>
                    <a:pt x="80" y="193"/>
                    <a:pt x="80" y="193"/>
                    <a:pt x="80" y="193"/>
                  </a:cubicBezTo>
                  <a:cubicBezTo>
                    <a:pt x="44" y="193"/>
                    <a:pt x="44" y="193"/>
                    <a:pt x="44" y="193"/>
                  </a:cubicBezTo>
                  <a:lnTo>
                    <a:pt x="45" y="191"/>
                  </a:lnTo>
                  <a:close/>
                  <a:moveTo>
                    <a:pt x="44" y="223"/>
                  </a:moveTo>
                  <a:cubicBezTo>
                    <a:pt x="44" y="222"/>
                    <a:pt x="44" y="216"/>
                    <a:pt x="50" y="208"/>
                  </a:cubicBezTo>
                  <a:cubicBezTo>
                    <a:pt x="51" y="207"/>
                    <a:pt x="52" y="205"/>
                    <a:pt x="52" y="204"/>
                  </a:cubicBezTo>
                  <a:cubicBezTo>
                    <a:pt x="49" y="203"/>
                    <a:pt x="46" y="201"/>
                    <a:pt x="45" y="199"/>
                  </a:cubicBezTo>
                  <a:cubicBezTo>
                    <a:pt x="44" y="196"/>
                    <a:pt x="44" y="196"/>
                    <a:pt x="44" y="196"/>
                  </a:cubicBezTo>
                  <a:cubicBezTo>
                    <a:pt x="80" y="196"/>
                    <a:pt x="80" y="196"/>
                    <a:pt x="80" y="196"/>
                  </a:cubicBezTo>
                  <a:cubicBezTo>
                    <a:pt x="79" y="199"/>
                    <a:pt x="79" y="199"/>
                    <a:pt x="79" y="199"/>
                  </a:cubicBezTo>
                  <a:cubicBezTo>
                    <a:pt x="77" y="202"/>
                    <a:pt x="73" y="205"/>
                    <a:pt x="69" y="205"/>
                  </a:cubicBezTo>
                  <a:cubicBezTo>
                    <a:pt x="66" y="205"/>
                    <a:pt x="66" y="205"/>
                    <a:pt x="66" y="205"/>
                  </a:cubicBezTo>
                  <a:cubicBezTo>
                    <a:pt x="65" y="207"/>
                    <a:pt x="64" y="211"/>
                    <a:pt x="61" y="215"/>
                  </a:cubicBezTo>
                  <a:cubicBezTo>
                    <a:pt x="61" y="215"/>
                    <a:pt x="60" y="216"/>
                    <a:pt x="60" y="217"/>
                  </a:cubicBezTo>
                  <a:cubicBezTo>
                    <a:pt x="102" y="217"/>
                    <a:pt x="102" y="217"/>
                    <a:pt x="102" y="217"/>
                  </a:cubicBezTo>
                  <a:cubicBezTo>
                    <a:pt x="103" y="217"/>
                    <a:pt x="105" y="217"/>
                    <a:pt x="106" y="218"/>
                  </a:cubicBezTo>
                  <a:cubicBezTo>
                    <a:pt x="108" y="219"/>
                    <a:pt x="108" y="221"/>
                    <a:pt x="108" y="223"/>
                  </a:cubicBezTo>
                  <a:cubicBezTo>
                    <a:pt x="108" y="226"/>
                    <a:pt x="105" y="229"/>
                    <a:pt x="102" y="229"/>
                  </a:cubicBezTo>
                  <a:cubicBezTo>
                    <a:pt x="51" y="229"/>
                    <a:pt x="51" y="229"/>
                    <a:pt x="51" y="229"/>
                  </a:cubicBezTo>
                  <a:cubicBezTo>
                    <a:pt x="47" y="229"/>
                    <a:pt x="45" y="226"/>
                    <a:pt x="44" y="223"/>
                  </a:cubicBezTo>
                  <a:close/>
                  <a:moveTo>
                    <a:pt x="132" y="246"/>
                  </a:moveTo>
                  <a:cubicBezTo>
                    <a:pt x="118" y="258"/>
                    <a:pt x="99" y="264"/>
                    <a:pt x="79" y="264"/>
                  </a:cubicBezTo>
                  <a:cubicBezTo>
                    <a:pt x="75" y="264"/>
                    <a:pt x="72" y="261"/>
                    <a:pt x="72" y="258"/>
                  </a:cubicBezTo>
                  <a:cubicBezTo>
                    <a:pt x="72" y="254"/>
                    <a:pt x="75" y="251"/>
                    <a:pt x="79" y="251"/>
                  </a:cubicBezTo>
                  <a:cubicBezTo>
                    <a:pt x="96" y="251"/>
                    <a:pt x="112" y="246"/>
                    <a:pt x="124" y="235"/>
                  </a:cubicBezTo>
                  <a:cubicBezTo>
                    <a:pt x="126" y="233"/>
                    <a:pt x="131" y="233"/>
                    <a:pt x="133" y="236"/>
                  </a:cubicBezTo>
                  <a:cubicBezTo>
                    <a:pt x="135" y="239"/>
                    <a:pt x="135" y="243"/>
                    <a:pt x="132" y="246"/>
                  </a:cubicBezTo>
                  <a:close/>
                  <a:moveTo>
                    <a:pt x="363" y="245"/>
                  </a:moveTo>
                  <a:cubicBezTo>
                    <a:pt x="363" y="244"/>
                    <a:pt x="363" y="243"/>
                    <a:pt x="363" y="242"/>
                  </a:cubicBezTo>
                  <a:cubicBezTo>
                    <a:pt x="361" y="206"/>
                    <a:pt x="327" y="178"/>
                    <a:pt x="284" y="178"/>
                  </a:cubicBezTo>
                  <a:cubicBezTo>
                    <a:pt x="276" y="178"/>
                    <a:pt x="268" y="179"/>
                    <a:pt x="260" y="181"/>
                  </a:cubicBezTo>
                  <a:cubicBezTo>
                    <a:pt x="228" y="189"/>
                    <a:pt x="205" y="215"/>
                    <a:pt x="205" y="245"/>
                  </a:cubicBezTo>
                  <a:cubicBezTo>
                    <a:pt x="205" y="282"/>
                    <a:pt x="240" y="312"/>
                    <a:pt x="284" y="312"/>
                  </a:cubicBezTo>
                  <a:cubicBezTo>
                    <a:pt x="328" y="312"/>
                    <a:pt x="363" y="282"/>
                    <a:pt x="363" y="245"/>
                  </a:cubicBezTo>
                  <a:cubicBezTo>
                    <a:pt x="363" y="245"/>
                    <a:pt x="363" y="245"/>
                    <a:pt x="363" y="245"/>
                  </a:cubicBezTo>
                  <a:cubicBezTo>
                    <a:pt x="363" y="245"/>
                    <a:pt x="363" y="245"/>
                    <a:pt x="363" y="245"/>
                  </a:cubicBezTo>
                  <a:close/>
                  <a:moveTo>
                    <a:pt x="253" y="249"/>
                  </a:moveTo>
                  <a:cubicBezTo>
                    <a:pt x="247" y="249"/>
                    <a:pt x="247" y="249"/>
                    <a:pt x="247" y="249"/>
                  </a:cubicBezTo>
                  <a:cubicBezTo>
                    <a:pt x="244" y="249"/>
                    <a:pt x="241" y="246"/>
                    <a:pt x="241" y="243"/>
                  </a:cubicBezTo>
                  <a:cubicBezTo>
                    <a:pt x="241" y="241"/>
                    <a:pt x="243" y="239"/>
                    <a:pt x="245" y="238"/>
                  </a:cubicBezTo>
                  <a:cubicBezTo>
                    <a:pt x="243" y="238"/>
                    <a:pt x="241" y="236"/>
                    <a:pt x="241" y="233"/>
                  </a:cubicBezTo>
                  <a:cubicBezTo>
                    <a:pt x="241" y="230"/>
                    <a:pt x="244" y="228"/>
                    <a:pt x="247" y="228"/>
                  </a:cubicBezTo>
                  <a:cubicBezTo>
                    <a:pt x="253" y="228"/>
                    <a:pt x="253" y="228"/>
                    <a:pt x="253" y="228"/>
                  </a:cubicBezTo>
                  <a:cubicBezTo>
                    <a:pt x="256" y="220"/>
                    <a:pt x="263" y="215"/>
                    <a:pt x="267" y="213"/>
                  </a:cubicBezTo>
                  <a:cubicBezTo>
                    <a:pt x="275" y="209"/>
                    <a:pt x="284" y="209"/>
                    <a:pt x="287" y="209"/>
                  </a:cubicBezTo>
                  <a:cubicBezTo>
                    <a:pt x="292" y="209"/>
                    <a:pt x="308" y="209"/>
                    <a:pt x="317" y="224"/>
                  </a:cubicBezTo>
                  <a:cubicBezTo>
                    <a:pt x="318" y="225"/>
                    <a:pt x="318" y="226"/>
                    <a:pt x="318" y="228"/>
                  </a:cubicBezTo>
                  <a:cubicBezTo>
                    <a:pt x="317" y="229"/>
                    <a:pt x="316" y="231"/>
                    <a:pt x="315" y="231"/>
                  </a:cubicBezTo>
                  <a:cubicBezTo>
                    <a:pt x="312" y="233"/>
                    <a:pt x="308" y="232"/>
                    <a:pt x="306" y="229"/>
                  </a:cubicBezTo>
                  <a:cubicBezTo>
                    <a:pt x="301" y="220"/>
                    <a:pt x="291" y="220"/>
                    <a:pt x="287" y="220"/>
                  </a:cubicBezTo>
                  <a:cubicBezTo>
                    <a:pt x="277" y="220"/>
                    <a:pt x="270" y="223"/>
                    <a:pt x="267" y="228"/>
                  </a:cubicBezTo>
                  <a:cubicBezTo>
                    <a:pt x="297" y="228"/>
                    <a:pt x="297" y="228"/>
                    <a:pt x="297" y="228"/>
                  </a:cubicBezTo>
                  <a:cubicBezTo>
                    <a:pt x="301" y="228"/>
                    <a:pt x="303" y="230"/>
                    <a:pt x="303" y="233"/>
                  </a:cubicBezTo>
                  <a:cubicBezTo>
                    <a:pt x="303" y="237"/>
                    <a:pt x="301" y="239"/>
                    <a:pt x="297" y="239"/>
                  </a:cubicBezTo>
                  <a:cubicBezTo>
                    <a:pt x="297" y="239"/>
                    <a:pt x="297" y="239"/>
                    <a:pt x="297" y="239"/>
                  </a:cubicBezTo>
                  <a:cubicBezTo>
                    <a:pt x="298" y="240"/>
                    <a:pt x="299" y="242"/>
                    <a:pt x="299" y="243"/>
                  </a:cubicBezTo>
                  <a:cubicBezTo>
                    <a:pt x="299" y="246"/>
                    <a:pt x="297" y="249"/>
                    <a:pt x="293" y="249"/>
                  </a:cubicBezTo>
                  <a:cubicBezTo>
                    <a:pt x="266" y="249"/>
                    <a:pt x="266" y="249"/>
                    <a:pt x="266" y="249"/>
                  </a:cubicBezTo>
                  <a:cubicBezTo>
                    <a:pt x="269" y="255"/>
                    <a:pt x="276" y="258"/>
                    <a:pt x="287" y="258"/>
                  </a:cubicBezTo>
                  <a:cubicBezTo>
                    <a:pt x="291" y="258"/>
                    <a:pt x="300" y="258"/>
                    <a:pt x="306" y="249"/>
                  </a:cubicBezTo>
                  <a:cubicBezTo>
                    <a:pt x="308" y="247"/>
                    <a:pt x="312" y="246"/>
                    <a:pt x="315" y="247"/>
                  </a:cubicBezTo>
                  <a:cubicBezTo>
                    <a:pt x="316" y="248"/>
                    <a:pt x="317" y="249"/>
                    <a:pt x="318" y="251"/>
                  </a:cubicBezTo>
                  <a:cubicBezTo>
                    <a:pt x="318" y="252"/>
                    <a:pt x="318" y="254"/>
                    <a:pt x="317" y="255"/>
                  </a:cubicBezTo>
                  <a:cubicBezTo>
                    <a:pt x="307" y="269"/>
                    <a:pt x="292" y="269"/>
                    <a:pt x="287" y="269"/>
                  </a:cubicBezTo>
                  <a:cubicBezTo>
                    <a:pt x="284" y="269"/>
                    <a:pt x="275" y="269"/>
                    <a:pt x="267" y="265"/>
                  </a:cubicBezTo>
                  <a:cubicBezTo>
                    <a:pt x="262" y="263"/>
                    <a:pt x="256" y="258"/>
                    <a:pt x="253" y="249"/>
                  </a:cubicBezTo>
                  <a:close/>
                  <a:moveTo>
                    <a:pt x="337" y="286"/>
                  </a:moveTo>
                  <a:cubicBezTo>
                    <a:pt x="323" y="298"/>
                    <a:pt x="304" y="304"/>
                    <a:pt x="284" y="304"/>
                  </a:cubicBezTo>
                  <a:cubicBezTo>
                    <a:pt x="280" y="304"/>
                    <a:pt x="277" y="301"/>
                    <a:pt x="277" y="298"/>
                  </a:cubicBezTo>
                  <a:cubicBezTo>
                    <a:pt x="277" y="294"/>
                    <a:pt x="280" y="291"/>
                    <a:pt x="284" y="291"/>
                  </a:cubicBezTo>
                  <a:cubicBezTo>
                    <a:pt x="301" y="291"/>
                    <a:pt x="317" y="285"/>
                    <a:pt x="329" y="275"/>
                  </a:cubicBezTo>
                  <a:cubicBezTo>
                    <a:pt x="331" y="273"/>
                    <a:pt x="336" y="273"/>
                    <a:pt x="338" y="276"/>
                  </a:cubicBezTo>
                  <a:cubicBezTo>
                    <a:pt x="340" y="279"/>
                    <a:pt x="340" y="283"/>
                    <a:pt x="337" y="2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" name="椭圆 17"/>
          <p:cNvSpPr/>
          <p:nvPr/>
        </p:nvSpPr>
        <p:spPr>
          <a:xfrm>
            <a:off x="6363342" y="3848135"/>
            <a:ext cx="704192" cy="7041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Freeform 74"/>
          <p:cNvSpPr>
            <a:spLocks noEditPoints="1"/>
          </p:cNvSpPr>
          <p:nvPr/>
        </p:nvSpPr>
        <p:spPr bwMode="auto">
          <a:xfrm>
            <a:off x="6535169" y="4074123"/>
            <a:ext cx="430604" cy="284096"/>
          </a:xfrm>
          <a:custGeom>
            <a:avLst/>
            <a:gdLst>
              <a:gd name="T0" fmla="*/ 220 w 511"/>
              <a:gd name="T1" fmla="*/ 149 h 337"/>
              <a:gd name="T2" fmla="*/ 200 w 511"/>
              <a:gd name="T3" fmla="*/ 121 h 337"/>
              <a:gd name="T4" fmla="*/ 257 w 511"/>
              <a:gd name="T5" fmla="*/ 195 h 337"/>
              <a:gd name="T6" fmla="*/ 237 w 511"/>
              <a:gd name="T7" fmla="*/ 223 h 337"/>
              <a:gd name="T8" fmla="*/ 465 w 511"/>
              <a:gd name="T9" fmla="*/ 129 h 337"/>
              <a:gd name="T10" fmla="*/ 422 w 511"/>
              <a:gd name="T11" fmla="*/ 129 h 337"/>
              <a:gd name="T12" fmla="*/ 38 w 511"/>
              <a:gd name="T13" fmla="*/ 116 h 337"/>
              <a:gd name="T14" fmla="*/ 0 w 511"/>
              <a:gd name="T15" fmla="*/ 135 h 337"/>
              <a:gd name="T16" fmla="*/ 18 w 511"/>
              <a:gd name="T17" fmla="*/ 209 h 337"/>
              <a:gd name="T18" fmla="*/ 120 w 511"/>
              <a:gd name="T19" fmla="*/ 282 h 337"/>
              <a:gd name="T20" fmla="*/ 153 w 511"/>
              <a:gd name="T21" fmla="*/ 337 h 337"/>
              <a:gd name="T22" fmla="*/ 192 w 511"/>
              <a:gd name="T23" fmla="*/ 309 h 337"/>
              <a:gd name="T24" fmla="*/ 250 w 511"/>
              <a:gd name="T25" fmla="*/ 293 h 337"/>
              <a:gd name="T26" fmla="*/ 280 w 511"/>
              <a:gd name="T27" fmla="*/ 337 h 337"/>
              <a:gd name="T28" fmla="*/ 320 w 511"/>
              <a:gd name="T29" fmla="*/ 309 h 337"/>
              <a:gd name="T30" fmla="*/ 424 w 511"/>
              <a:gd name="T31" fmla="*/ 152 h 337"/>
              <a:gd name="T32" fmla="*/ 431 w 511"/>
              <a:gd name="T33" fmla="*/ 150 h 337"/>
              <a:gd name="T34" fmla="*/ 433 w 511"/>
              <a:gd name="T35" fmla="*/ 187 h 337"/>
              <a:gd name="T36" fmla="*/ 478 w 511"/>
              <a:gd name="T37" fmla="*/ 176 h 337"/>
              <a:gd name="T38" fmla="*/ 465 w 511"/>
              <a:gd name="T39" fmla="*/ 148 h 337"/>
              <a:gd name="T40" fmla="*/ 503 w 511"/>
              <a:gd name="T41" fmla="*/ 171 h 337"/>
              <a:gd name="T42" fmla="*/ 274 w 511"/>
              <a:gd name="T43" fmla="*/ 195 h 337"/>
              <a:gd name="T44" fmla="*/ 237 w 511"/>
              <a:gd name="T45" fmla="*/ 245 h 337"/>
              <a:gd name="T46" fmla="*/ 220 w 511"/>
              <a:gd name="T47" fmla="*/ 245 h 337"/>
              <a:gd name="T48" fmla="*/ 183 w 511"/>
              <a:gd name="T49" fmla="*/ 195 h 337"/>
              <a:gd name="T50" fmla="*/ 200 w 511"/>
              <a:gd name="T51" fmla="*/ 195 h 337"/>
              <a:gd name="T52" fmla="*/ 220 w 511"/>
              <a:gd name="T53" fmla="*/ 223 h 337"/>
              <a:gd name="T54" fmla="*/ 183 w 511"/>
              <a:gd name="T55" fmla="*/ 121 h 337"/>
              <a:gd name="T56" fmla="*/ 220 w 511"/>
              <a:gd name="T57" fmla="*/ 72 h 337"/>
              <a:gd name="T58" fmla="*/ 237 w 511"/>
              <a:gd name="T59" fmla="*/ 72 h 337"/>
              <a:gd name="T60" fmla="*/ 274 w 511"/>
              <a:gd name="T61" fmla="*/ 121 h 337"/>
              <a:gd name="T62" fmla="*/ 257 w 511"/>
              <a:gd name="T63" fmla="*/ 121 h 337"/>
              <a:gd name="T64" fmla="*/ 237 w 511"/>
              <a:gd name="T65" fmla="*/ 94 h 337"/>
              <a:gd name="T66" fmla="*/ 274 w 511"/>
              <a:gd name="T67" fmla="*/ 195 h 337"/>
              <a:gd name="T68" fmla="*/ 268 w 511"/>
              <a:gd name="T69" fmla="*/ 43 h 337"/>
              <a:gd name="T70" fmla="*/ 176 w 511"/>
              <a:gd name="T71" fmla="*/ 43 h 337"/>
              <a:gd name="T72" fmla="*/ 172 w 511"/>
              <a:gd name="T73" fmla="*/ 25 h 337"/>
              <a:gd name="T74" fmla="*/ 280 w 511"/>
              <a:gd name="T75" fmla="*/ 36 h 337"/>
              <a:gd name="T76" fmla="*/ 457 w 511"/>
              <a:gd name="T77" fmla="*/ 177 h 337"/>
              <a:gd name="T78" fmla="*/ 447 w 511"/>
              <a:gd name="T79" fmla="*/ 165 h 337"/>
              <a:gd name="T80" fmla="*/ 447 w 511"/>
              <a:gd name="T81" fmla="*/ 164 h 337"/>
              <a:gd name="T82" fmla="*/ 456 w 511"/>
              <a:gd name="T83" fmla="*/ 16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11" h="337">
                <a:moveTo>
                  <a:pt x="200" y="121"/>
                </a:moveTo>
                <a:cubicBezTo>
                  <a:pt x="200" y="124"/>
                  <a:pt x="200" y="145"/>
                  <a:pt x="220" y="149"/>
                </a:cubicBezTo>
                <a:cubicBezTo>
                  <a:pt x="220" y="94"/>
                  <a:pt x="220" y="94"/>
                  <a:pt x="220" y="94"/>
                </a:cubicBezTo>
                <a:cubicBezTo>
                  <a:pt x="201" y="98"/>
                  <a:pt x="200" y="119"/>
                  <a:pt x="200" y="121"/>
                </a:cubicBezTo>
                <a:close/>
                <a:moveTo>
                  <a:pt x="237" y="223"/>
                </a:moveTo>
                <a:cubicBezTo>
                  <a:pt x="256" y="219"/>
                  <a:pt x="257" y="198"/>
                  <a:pt x="257" y="195"/>
                </a:cubicBezTo>
                <a:cubicBezTo>
                  <a:pt x="257" y="193"/>
                  <a:pt x="256" y="172"/>
                  <a:pt x="237" y="168"/>
                </a:cubicBezTo>
                <a:lnTo>
                  <a:pt x="237" y="223"/>
                </a:lnTo>
                <a:close/>
                <a:moveTo>
                  <a:pt x="509" y="159"/>
                </a:moveTo>
                <a:cubicBezTo>
                  <a:pt x="508" y="158"/>
                  <a:pt x="496" y="129"/>
                  <a:pt x="465" y="129"/>
                </a:cubicBezTo>
                <a:cubicBezTo>
                  <a:pt x="457" y="129"/>
                  <a:pt x="450" y="131"/>
                  <a:pt x="445" y="134"/>
                </a:cubicBezTo>
                <a:cubicBezTo>
                  <a:pt x="438" y="132"/>
                  <a:pt x="431" y="130"/>
                  <a:pt x="422" y="129"/>
                </a:cubicBezTo>
                <a:cubicBezTo>
                  <a:pt x="408" y="9"/>
                  <a:pt x="283" y="0"/>
                  <a:pt x="231" y="0"/>
                </a:cubicBezTo>
                <a:cubicBezTo>
                  <a:pt x="181" y="0"/>
                  <a:pt x="60" y="9"/>
                  <a:pt x="38" y="116"/>
                </a:cubicBezTo>
                <a:cubicBezTo>
                  <a:pt x="18" y="116"/>
                  <a:pt x="18" y="116"/>
                  <a:pt x="18" y="116"/>
                </a:cubicBezTo>
                <a:cubicBezTo>
                  <a:pt x="8" y="116"/>
                  <a:pt x="0" y="124"/>
                  <a:pt x="0" y="135"/>
                </a:cubicBezTo>
                <a:cubicBezTo>
                  <a:pt x="0" y="191"/>
                  <a:pt x="0" y="191"/>
                  <a:pt x="0" y="191"/>
                </a:cubicBezTo>
                <a:cubicBezTo>
                  <a:pt x="0" y="201"/>
                  <a:pt x="8" y="209"/>
                  <a:pt x="18" y="209"/>
                </a:cubicBezTo>
                <a:cubicBezTo>
                  <a:pt x="45" y="209"/>
                  <a:pt x="45" y="209"/>
                  <a:pt x="45" y="209"/>
                </a:cubicBezTo>
                <a:cubicBezTo>
                  <a:pt x="60" y="250"/>
                  <a:pt x="92" y="271"/>
                  <a:pt x="120" y="282"/>
                </a:cubicBezTo>
                <a:cubicBezTo>
                  <a:pt x="125" y="309"/>
                  <a:pt x="125" y="309"/>
                  <a:pt x="125" y="309"/>
                </a:cubicBezTo>
                <a:cubicBezTo>
                  <a:pt x="125" y="324"/>
                  <a:pt x="138" y="337"/>
                  <a:pt x="153" y="337"/>
                </a:cubicBezTo>
                <a:cubicBezTo>
                  <a:pt x="165" y="337"/>
                  <a:pt x="165" y="337"/>
                  <a:pt x="165" y="337"/>
                </a:cubicBezTo>
                <a:cubicBezTo>
                  <a:pt x="180" y="337"/>
                  <a:pt x="192" y="324"/>
                  <a:pt x="192" y="309"/>
                </a:cubicBezTo>
                <a:cubicBezTo>
                  <a:pt x="195" y="293"/>
                  <a:pt x="195" y="293"/>
                  <a:pt x="195" y="293"/>
                </a:cubicBezTo>
                <a:cubicBezTo>
                  <a:pt x="250" y="293"/>
                  <a:pt x="250" y="293"/>
                  <a:pt x="250" y="293"/>
                </a:cubicBezTo>
                <a:cubicBezTo>
                  <a:pt x="253" y="309"/>
                  <a:pt x="253" y="309"/>
                  <a:pt x="253" y="309"/>
                </a:cubicBezTo>
                <a:cubicBezTo>
                  <a:pt x="253" y="324"/>
                  <a:pt x="265" y="337"/>
                  <a:pt x="280" y="337"/>
                </a:cubicBezTo>
                <a:cubicBezTo>
                  <a:pt x="292" y="337"/>
                  <a:pt x="292" y="337"/>
                  <a:pt x="292" y="337"/>
                </a:cubicBezTo>
                <a:cubicBezTo>
                  <a:pt x="307" y="337"/>
                  <a:pt x="320" y="324"/>
                  <a:pt x="320" y="309"/>
                </a:cubicBezTo>
                <a:cubicBezTo>
                  <a:pt x="324" y="286"/>
                  <a:pt x="324" y="286"/>
                  <a:pt x="324" y="286"/>
                </a:cubicBezTo>
                <a:cubicBezTo>
                  <a:pt x="365" y="275"/>
                  <a:pt x="424" y="242"/>
                  <a:pt x="424" y="152"/>
                </a:cubicBezTo>
                <a:cubicBezTo>
                  <a:pt x="424" y="150"/>
                  <a:pt x="424" y="149"/>
                  <a:pt x="424" y="148"/>
                </a:cubicBezTo>
                <a:cubicBezTo>
                  <a:pt x="426" y="149"/>
                  <a:pt x="429" y="149"/>
                  <a:pt x="431" y="150"/>
                </a:cubicBezTo>
                <a:cubicBezTo>
                  <a:pt x="429" y="154"/>
                  <a:pt x="428" y="158"/>
                  <a:pt x="428" y="161"/>
                </a:cubicBezTo>
                <a:cubicBezTo>
                  <a:pt x="427" y="164"/>
                  <a:pt x="425" y="177"/>
                  <a:pt x="433" y="187"/>
                </a:cubicBezTo>
                <a:cubicBezTo>
                  <a:pt x="437" y="191"/>
                  <a:pt x="444" y="196"/>
                  <a:pt x="457" y="196"/>
                </a:cubicBezTo>
                <a:cubicBezTo>
                  <a:pt x="469" y="196"/>
                  <a:pt x="478" y="188"/>
                  <a:pt x="478" y="176"/>
                </a:cubicBezTo>
                <a:cubicBezTo>
                  <a:pt x="478" y="166"/>
                  <a:pt x="473" y="156"/>
                  <a:pt x="465" y="148"/>
                </a:cubicBezTo>
                <a:cubicBezTo>
                  <a:pt x="465" y="148"/>
                  <a:pt x="465" y="148"/>
                  <a:pt x="465" y="148"/>
                </a:cubicBezTo>
                <a:cubicBezTo>
                  <a:pt x="483" y="148"/>
                  <a:pt x="491" y="166"/>
                  <a:pt x="491" y="166"/>
                </a:cubicBezTo>
                <a:cubicBezTo>
                  <a:pt x="493" y="171"/>
                  <a:pt x="499" y="173"/>
                  <a:pt x="503" y="171"/>
                </a:cubicBezTo>
                <a:cubicBezTo>
                  <a:pt x="508" y="169"/>
                  <a:pt x="511" y="164"/>
                  <a:pt x="509" y="159"/>
                </a:cubicBezTo>
                <a:close/>
                <a:moveTo>
                  <a:pt x="274" y="195"/>
                </a:moveTo>
                <a:cubicBezTo>
                  <a:pt x="274" y="210"/>
                  <a:pt x="266" y="236"/>
                  <a:pt x="237" y="240"/>
                </a:cubicBezTo>
                <a:cubicBezTo>
                  <a:pt x="237" y="245"/>
                  <a:pt x="237" y="245"/>
                  <a:pt x="237" y="245"/>
                </a:cubicBezTo>
                <a:cubicBezTo>
                  <a:pt x="237" y="250"/>
                  <a:pt x="233" y="253"/>
                  <a:pt x="228" y="253"/>
                </a:cubicBezTo>
                <a:cubicBezTo>
                  <a:pt x="224" y="253"/>
                  <a:pt x="220" y="250"/>
                  <a:pt x="220" y="245"/>
                </a:cubicBezTo>
                <a:cubicBezTo>
                  <a:pt x="220" y="240"/>
                  <a:pt x="220" y="240"/>
                  <a:pt x="220" y="240"/>
                </a:cubicBezTo>
                <a:cubicBezTo>
                  <a:pt x="191" y="236"/>
                  <a:pt x="183" y="210"/>
                  <a:pt x="183" y="195"/>
                </a:cubicBezTo>
                <a:cubicBezTo>
                  <a:pt x="183" y="191"/>
                  <a:pt x="187" y="187"/>
                  <a:pt x="191" y="187"/>
                </a:cubicBezTo>
                <a:cubicBezTo>
                  <a:pt x="196" y="187"/>
                  <a:pt x="200" y="191"/>
                  <a:pt x="200" y="195"/>
                </a:cubicBezTo>
                <a:cubicBezTo>
                  <a:pt x="200" y="195"/>
                  <a:pt x="200" y="195"/>
                  <a:pt x="200" y="195"/>
                </a:cubicBezTo>
                <a:cubicBezTo>
                  <a:pt x="200" y="198"/>
                  <a:pt x="201" y="219"/>
                  <a:pt x="220" y="223"/>
                </a:cubicBezTo>
                <a:cubicBezTo>
                  <a:pt x="220" y="166"/>
                  <a:pt x="220" y="166"/>
                  <a:pt x="220" y="166"/>
                </a:cubicBezTo>
                <a:cubicBezTo>
                  <a:pt x="191" y="162"/>
                  <a:pt x="183" y="136"/>
                  <a:pt x="183" y="121"/>
                </a:cubicBezTo>
                <a:cubicBezTo>
                  <a:pt x="183" y="107"/>
                  <a:pt x="191" y="81"/>
                  <a:pt x="220" y="77"/>
                </a:cubicBezTo>
                <a:cubicBezTo>
                  <a:pt x="220" y="72"/>
                  <a:pt x="220" y="72"/>
                  <a:pt x="220" y="72"/>
                </a:cubicBezTo>
                <a:cubicBezTo>
                  <a:pt x="220" y="67"/>
                  <a:pt x="224" y="64"/>
                  <a:pt x="228" y="64"/>
                </a:cubicBezTo>
                <a:cubicBezTo>
                  <a:pt x="233" y="64"/>
                  <a:pt x="237" y="67"/>
                  <a:pt x="237" y="72"/>
                </a:cubicBezTo>
                <a:cubicBezTo>
                  <a:pt x="237" y="77"/>
                  <a:pt x="237" y="77"/>
                  <a:pt x="237" y="77"/>
                </a:cubicBezTo>
                <a:cubicBezTo>
                  <a:pt x="266" y="81"/>
                  <a:pt x="274" y="107"/>
                  <a:pt x="274" y="121"/>
                </a:cubicBezTo>
                <a:cubicBezTo>
                  <a:pt x="274" y="126"/>
                  <a:pt x="270" y="130"/>
                  <a:pt x="265" y="130"/>
                </a:cubicBezTo>
                <a:cubicBezTo>
                  <a:pt x="261" y="130"/>
                  <a:pt x="257" y="126"/>
                  <a:pt x="257" y="121"/>
                </a:cubicBezTo>
                <a:cubicBezTo>
                  <a:pt x="257" y="121"/>
                  <a:pt x="257" y="121"/>
                  <a:pt x="257" y="121"/>
                </a:cubicBezTo>
                <a:cubicBezTo>
                  <a:pt x="257" y="119"/>
                  <a:pt x="256" y="98"/>
                  <a:pt x="237" y="94"/>
                </a:cubicBezTo>
                <a:cubicBezTo>
                  <a:pt x="237" y="151"/>
                  <a:pt x="237" y="151"/>
                  <a:pt x="237" y="151"/>
                </a:cubicBezTo>
                <a:cubicBezTo>
                  <a:pt x="266" y="155"/>
                  <a:pt x="274" y="181"/>
                  <a:pt x="274" y="195"/>
                </a:cubicBezTo>
                <a:close/>
                <a:moveTo>
                  <a:pt x="280" y="36"/>
                </a:moveTo>
                <a:cubicBezTo>
                  <a:pt x="278" y="41"/>
                  <a:pt x="273" y="44"/>
                  <a:pt x="268" y="43"/>
                </a:cubicBezTo>
                <a:cubicBezTo>
                  <a:pt x="228" y="32"/>
                  <a:pt x="177" y="43"/>
                  <a:pt x="176" y="43"/>
                </a:cubicBezTo>
                <a:cubicBezTo>
                  <a:pt x="176" y="43"/>
                  <a:pt x="176" y="43"/>
                  <a:pt x="176" y="43"/>
                </a:cubicBezTo>
                <a:cubicBezTo>
                  <a:pt x="171" y="44"/>
                  <a:pt x="166" y="41"/>
                  <a:pt x="165" y="36"/>
                </a:cubicBezTo>
                <a:cubicBezTo>
                  <a:pt x="164" y="31"/>
                  <a:pt x="167" y="26"/>
                  <a:pt x="172" y="25"/>
                </a:cubicBezTo>
                <a:cubicBezTo>
                  <a:pt x="175" y="24"/>
                  <a:pt x="228" y="12"/>
                  <a:pt x="273" y="25"/>
                </a:cubicBezTo>
                <a:cubicBezTo>
                  <a:pt x="278" y="26"/>
                  <a:pt x="281" y="31"/>
                  <a:pt x="280" y="36"/>
                </a:cubicBezTo>
                <a:close/>
                <a:moveTo>
                  <a:pt x="459" y="177"/>
                </a:moveTo>
                <a:cubicBezTo>
                  <a:pt x="458" y="177"/>
                  <a:pt x="458" y="177"/>
                  <a:pt x="457" y="177"/>
                </a:cubicBezTo>
                <a:cubicBezTo>
                  <a:pt x="454" y="177"/>
                  <a:pt x="450" y="177"/>
                  <a:pt x="448" y="175"/>
                </a:cubicBezTo>
                <a:cubicBezTo>
                  <a:pt x="446" y="172"/>
                  <a:pt x="447" y="166"/>
                  <a:pt x="447" y="165"/>
                </a:cubicBezTo>
                <a:cubicBezTo>
                  <a:pt x="447" y="164"/>
                  <a:pt x="447" y="164"/>
                  <a:pt x="447" y="164"/>
                </a:cubicBezTo>
                <a:cubicBezTo>
                  <a:pt x="447" y="164"/>
                  <a:pt x="447" y="164"/>
                  <a:pt x="447" y="164"/>
                </a:cubicBezTo>
                <a:cubicBezTo>
                  <a:pt x="447" y="163"/>
                  <a:pt x="447" y="161"/>
                  <a:pt x="448" y="159"/>
                </a:cubicBezTo>
                <a:cubicBezTo>
                  <a:pt x="452" y="162"/>
                  <a:pt x="454" y="165"/>
                  <a:pt x="456" y="168"/>
                </a:cubicBezTo>
                <a:cubicBezTo>
                  <a:pt x="459" y="173"/>
                  <a:pt x="459" y="176"/>
                  <a:pt x="459" y="1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6363342" y="4986892"/>
            <a:ext cx="704192" cy="7041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2" name="组 21"/>
          <p:cNvGrpSpPr/>
          <p:nvPr/>
        </p:nvGrpSpPr>
        <p:grpSpPr>
          <a:xfrm>
            <a:off x="6568290" y="5139318"/>
            <a:ext cx="293549" cy="399339"/>
            <a:chOff x="6873876" y="5411788"/>
            <a:chExt cx="665163" cy="904875"/>
          </a:xfrm>
          <a:solidFill>
            <a:schemeClr val="bg1"/>
          </a:solidFill>
        </p:grpSpPr>
        <p:sp>
          <p:nvSpPr>
            <p:cNvPr id="23" name="Freeform 64"/>
            <p:cNvSpPr>
              <a:spLocks noEditPoints="1"/>
            </p:cNvSpPr>
            <p:nvPr/>
          </p:nvSpPr>
          <p:spPr bwMode="auto">
            <a:xfrm>
              <a:off x="6873876" y="5411788"/>
              <a:ext cx="665163" cy="835025"/>
            </a:xfrm>
            <a:custGeom>
              <a:avLst/>
              <a:gdLst>
                <a:gd name="T0" fmla="*/ 209 w 317"/>
                <a:gd name="T1" fmla="*/ 99 h 398"/>
                <a:gd name="T2" fmla="*/ 119 w 317"/>
                <a:gd name="T3" fmla="*/ 105 h 398"/>
                <a:gd name="T4" fmla="*/ 86 w 317"/>
                <a:gd name="T5" fmla="*/ 99 h 398"/>
                <a:gd name="T6" fmla="*/ 0 w 317"/>
                <a:gd name="T7" fmla="*/ 316 h 398"/>
                <a:gd name="T8" fmla="*/ 230 w 317"/>
                <a:gd name="T9" fmla="*/ 398 h 398"/>
                <a:gd name="T10" fmla="*/ 317 w 317"/>
                <a:gd name="T11" fmla="*/ 214 h 398"/>
                <a:gd name="T12" fmla="*/ 230 w 317"/>
                <a:gd name="T13" fmla="*/ 99 h 398"/>
                <a:gd name="T14" fmla="*/ 171 w 317"/>
                <a:gd name="T15" fmla="*/ 334 h 398"/>
                <a:gd name="T16" fmla="*/ 153 w 317"/>
                <a:gd name="T17" fmla="*/ 334 h 398"/>
                <a:gd name="T18" fmla="*/ 113 w 317"/>
                <a:gd name="T19" fmla="*/ 282 h 398"/>
                <a:gd name="T20" fmla="*/ 131 w 317"/>
                <a:gd name="T21" fmla="*/ 282 h 398"/>
                <a:gd name="T22" fmla="*/ 153 w 317"/>
                <a:gd name="T23" fmla="*/ 311 h 398"/>
                <a:gd name="T24" fmla="*/ 113 w 317"/>
                <a:gd name="T25" fmla="*/ 203 h 398"/>
                <a:gd name="T26" fmla="*/ 153 w 317"/>
                <a:gd name="T27" fmla="*/ 150 h 398"/>
                <a:gd name="T28" fmla="*/ 171 w 317"/>
                <a:gd name="T29" fmla="*/ 150 h 398"/>
                <a:gd name="T30" fmla="*/ 210 w 317"/>
                <a:gd name="T31" fmla="*/ 203 h 398"/>
                <a:gd name="T32" fmla="*/ 192 w 317"/>
                <a:gd name="T33" fmla="*/ 203 h 398"/>
                <a:gd name="T34" fmla="*/ 171 w 317"/>
                <a:gd name="T35" fmla="*/ 173 h 398"/>
                <a:gd name="T36" fmla="*/ 210 w 317"/>
                <a:gd name="T37" fmla="*/ 282 h 398"/>
                <a:gd name="T38" fmla="*/ 211 w 317"/>
                <a:gd name="T39" fmla="*/ 375 h 398"/>
                <a:gd name="T40" fmla="*/ 211 w 317"/>
                <a:gd name="T41" fmla="*/ 364 h 398"/>
                <a:gd name="T42" fmla="*/ 285 w 317"/>
                <a:gd name="T43" fmla="*/ 317 h 398"/>
                <a:gd name="T44" fmla="*/ 296 w 317"/>
                <a:gd name="T45" fmla="*/ 317 h 398"/>
                <a:gd name="T46" fmla="*/ 171 w 317"/>
                <a:gd name="T47" fmla="*/ 252 h 398"/>
                <a:gd name="T48" fmla="*/ 192 w 317"/>
                <a:gd name="T49" fmla="*/ 282 h 398"/>
                <a:gd name="T50" fmla="*/ 131 w 317"/>
                <a:gd name="T51" fmla="*/ 203 h 398"/>
                <a:gd name="T52" fmla="*/ 153 w 317"/>
                <a:gd name="T53" fmla="*/ 173 h 398"/>
                <a:gd name="T54" fmla="*/ 119 w 317"/>
                <a:gd name="T55" fmla="*/ 79 h 398"/>
                <a:gd name="T56" fmla="*/ 203 w 317"/>
                <a:gd name="T57" fmla="*/ 80 h 398"/>
                <a:gd name="T58" fmla="*/ 211 w 317"/>
                <a:gd name="T59" fmla="*/ 0 h 398"/>
                <a:gd name="T60" fmla="*/ 79 w 317"/>
                <a:gd name="T61" fmla="*/ 24 h 398"/>
                <a:gd name="T62" fmla="*/ 119 w 317"/>
                <a:gd name="T63" fmla="*/ 79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7" h="398">
                  <a:moveTo>
                    <a:pt x="230" y="99"/>
                  </a:moveTo>
                  <a:cubicBezTo>
                    <a:pt x="209" y="99"/>
                    <a:pt x="209" y="99"/>
                    <a:pt x="209" y="99"/>
                  </a:cubicBezTo>
                  <a:cubicBezTo>
                    <a:pt x="207" y="103"/>
                    <a:pt x="203" y="105"/>
                    <a:pt x="198" y="105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4" y="105"/>
                    <a:pt x="110" y="103"/>
                    <a:pt x="107" y="99"/>
                  </a:cubicBezTo>
                  <a:cubicBezTo>
                    <a:pt x="94" y="99"/>
                    <a:pt x="86" y="99"/>
                    <a:pt x="86" y="99"/>
                  </a:cubicBezTo>
                  <a:cubicBezTo>
                    <a:pt x="86" y="99"/>
                    <a:pt x="0" y="99"/>
                    <a:pt x="0" y="180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0" y="316"/>
                    <a:pt x="0" y="398"/>
                    <a:pt x="86" y="398"/>
                  </a:cubicBezTo>
                  <a:cubicBezTo>
                    <a:pt x="173" y="398"/>
                    <a:pt x="230" y="398"/>
                    <a:pt x="230" y="398"/>
                  </a:cubicBezTo>
                  <a:cubicBezTo>
                    <a:pt x="230" y="398"/>
                    <a:pt x="317" y="398"/>
                    <a:pt x="317" y="316"/>
                  </a:cubicBezTo>
                  <a:cubicBezTo>
                    <a:pt x="317" y="254"/>
                    <a:pt x="317" y="214"/>
                    <a:pt x="317" y="214"/>
                  </a:cubicBezTo>
                  <a:cubicBezTo>
                    <a:pt x="317" y="193"/>
                    <a:pt x="317" y="180"/>
                    <a:pt x="317" y="180"/>
                  </a:cubicBezTo>
                  <a:cubicBezTo>
                    <a:pt x="317" y="180"/>
                    <a:pt x="317" y="99"/>
                    <a:pt x="230" y="99"/>
                  </a:cubicBezTo>
                  <a:close/>
                  <a:moveTo>
                    <a:pt x="171" y="329"/>
                  </a:moveTo>
                  <a:cubicBezTo>
                    <a:pt x="171" y="334"/>
                    <a:pt x="171" y="334"/>
                    <a:pt x="171" y="334"/>
                  </a:cubicBezTo>
                  <a:cubicBezTo>
                    <a:pt x="171" y="339"/>
                    <a:pt x="167" y="343"/>
                    <a:pt x="162" y="343"/>
                  </a:cubicBezTo>
                  <a:cubicBezTo>
                    <a:pt x="157" y="343"/>
                    <a:pt x="153" y="339"/>
                    <a:pt x="153" y="334"/>
                  </a:cubicBezTo>
                  <a:cubicBezTo>
                    <a:pt x="153" y="329"/>
                    <a:pt x="153" y="329"/>
                    <a:pt x="153" y="329"/>
                  </a:cubicBezTo>
                  <a:cubicBezTo>
                    <a:pt x="122" y="325"/>
                    <a:pt x="113" y="297"/>
                    <a:pt x="113" y="282"/>
                  </a:cubicBezTo>
                  <a:cubicBezTo>
                    <a:pt x="113" y="277"/>
                    <a:pt x="117" y="273"/>
                    <a:pt x="122" y="273"/>
                  </a:cubicBezTo>
                  <a:cubicBezTo>
                    <a:pt x="127" y="273"/>
                    <a:pt x="131" y="277"/>
                    <a:pt x="131" y="282"/>
                  </a:cubicBezTo>
                  <a:cubicBezTo>
                    <a:pt x="131" y="282"/>
                    <a:pt x="131" y="282"/>
                    <a:pt x="131" y="282"/>
                  </a:cubicBezTo>
                  <a:cubicBezTo>
                    <a:pt x="131" y="284"/>
                    <a:pt x="132" y="306"/>
                    <a:pt x="153" y="311"/>
                  </a:cubicBezTo>
                  <a:cubicBezTo>
                    <a:pt x="153" y="250"/>
                    <a:pt x="153" y="250"/>
                    <a:pt x="153" y="250"/>
                  </a:cubicBezTo>
                  <a:cubicBezTo>
                    <a:pt x="122" y="246"/>
                    <a:pt x="113" y="218"/>
                    <a:pt x="113" y="203"/>
                  </a:cubicBezTo>
                  <a:cubicBezTo>
                    <a:pt x="113" y="187"/>
                    <a:pt x="122" y="159"/>
                    <a:pt x="153" y="155"/>
                  </a:cubicBezTo>
                  <a:cubicBezTo>
                    <a:pt x="153" y="150"/>
                    <a:pt x="153" y="150"/>
                    <a:pt x="153" y="150"/>
                  </a:cubicBezTo>
                  <a:cubicBezTo>
                    <a:pt x="153" y="145"/>
                    <a:pt x="157" y="141"/>
                    <a:pt x="162" y="141"/>
                  </a:cubicBezTo>
                  <a:cubicBezTo>
                    <a:pt x="167" y="141"/>
                    <a:pt x="171" y="145"/>
                    <a:pt x="171" y="150"/>
                  </a:cubicBezTo>
                  <a:cubicBezTo>
                    <a:pt x="171" y="155"/>
                    <a:pt x="171" y="155"/>
                    <a:pt x="171" y="155"/>
                  </a:cubicBezTo>
                  <a:cubicBezTo>
                    <a:pt x="201" y="159"/>
                    <a:pt x="210" y="187"/>
                    <a:pt x="210" y="203"/>
                  </a:cubicBezTo>
                  <a:cubicBezTo>
                    <a:pt x="210" y="208"/>
                    <a:pt x="206" y="212"/>
                    <a:pt x="201" y="212"/>
                  </a:cubicBezTo>
                  <a:cubicBezTo>
                    <a:pt x="196" y="212"/>
                    <a:pt x="192" y="208"/>
                    <a:pt x="192" y="203"/>
                  </a:cubicBezTo>
                  <a:cubicBezTo>
                    <a:pt x="192" y="203"/>
                    <a:pt x="192" y="203"/>
                    <a:pt x="192" y="203"/>
                  </a:cubicBezTo>
                  <a:cubicBezTo>
                    <a:pt x="192" y="200"/>
                    <a:pt x="191" y="178"/>
                    <a:pt x="171" y="173"/>
                  </a:cubicBezTo>
                  <a:cubicBezTo>
                    <a:pt x="171" y="234"/>
                    <a:pt x="171" y="234"/>
                    <a:pt x="171" y="234"/>
                  </a:cubicBezTo>
                  <a:cubicBezTo>
                    <a:pt x="201" y="238"/>
                    <a:pt x="210" y="266"/>
                    <a:pt x="210" y="282"/>
                  </a:cubicBezTo>
                  <a:cubicBezTo>
                    <a:pt x="210" y="297"/>
                    <a:pt x="201" y="325"/>
                    <a:pt x="171" y="329"/>
                  </a:cubicBezTo>
                  <a:close/>
                  <a:moveTo>
                    <a:pt x="211" y="375"/>
                  </a:moveTo>
                  <a:cubicBezTo>
                    <a:pt x="208" y="375"/>
                    <a:pt x="205" y="373"/>
                    <a:pt x="205" y="370"/>
                  </a:cubicBezTo>
                  <a:cubicBezTo>
                    <a:pt x="205" y="366"/>
                    <a:pt x="208" y="364"/>
                    <a:pt x="211" y="364"/>
                  </a:cubicBezTo>
                  <a:cubicBezTo>
                    <a:pt x="283" y="364"/>
                    <a:pt x="285" y="319"/>
                    <a:pt x="285" y="317"/>
                  </a:cubicBezTo>
                  <a:cubicBezTo>
                    <a:pt x="285" y="317"/>
                    <a:pt x="285" y="317"/>
                    <a:pt x="285" y="317"/>
                  </a:cubicBezTo>
                  <a:cubicBezTo>
                    <a:pt x="285" y="313"/>
                    <a:pt x="287" y="311"/>
                    <a:pt x="290" y="311"/>
                  </a:cubicBezTo>
                  <a:cubicBezTo>
                    <a:pt x="294" y="311"/>
                    <a:pt x="296" y="313"/>
                    <a:pt x="296" y="317"/>
                  </a:cubicBezTo>
                  <a:cubicBezTo>
                    <a:pt x="296" y="317"/>
                    <a:pt x="295" y="375"/>
                    <a:pt x="211" y="375"/>
                  </a:cubicBezTo>
                  <a:close/>
                  <a:moveTo>
                    <a:pt x="171" y="252"/>
                  </a:moveTo>
                  <a:cubicBezTo>
                    <a:pt x="171" y="311"/>
                    <a:pt x="171" y="311"/>
                    <a:pt x="171" y="311"/>
                  </a:cubicBezTo>
                  <a:cubicBezTo>
                    <a:pt x="191" y="306"/>
                    <a:pt x="192" y="284"/>
                    <a:pt x="192" y="282"/>
                  </a:cubicBezTo>
                  <a:cubicBezTo>
                    <a:pt x="192" y="279"/>
                    <a:pt x="191" y="257"/>
                    <a:pt x="171" y="252"/>
                  </a:cubicBezTo>
                  <a:close/>
                  <a:moveTo>
                    <a:pt x="131" y="203"/>
                  </a:moveTo>
                  <a:cubicBezTo>
                    <a:pt x="131" y="205"/>
                    <a:pt x="132" y="227"/>
                    <a:pt x="153" y="232"/>
                  </a:cubicBezTo>
                  <a:cubicBezTo>
                    <a:pt x="153" y="173"/>
                    <a:pt x="153" y="173"/>
                    <a:pt x="153" y="173"/>
                  </a:cubicBezTo>
                  <a:cubicBezTo>
                    <a:pt x="132" y="178"/>
                    <a:pt x="131" y="200"/>
                    <a:pt x="131" y="203"/>
                  </a:cubicBezTo>
                  <a:close/>
                  <a:moveTo>
                    <a:pt x="119" y="79"/>
                  </a:moveTo>
                  <a:cubicBezTo>
                    <a:pt x="198" y="79"/>
                    <a:pt x="198" y="79"/>
                    <a:pt x="198" y="79"/>
                  </a:cubicBezTo>
                  <a:cubicBezTo>
                    <a:pt x="200" y="79"/>
                    <a:pt x="202" y="79"/>
                    <a:pt x="203" y="80"/>
                  </a:cubicBezTo>
                  <a:cubicBezTo>
                    <a:pt x="218" y="63"/>
                    <a:pt x="238" y="39"/>
                    <a:pt x="238" y="24"/>
                  </a:cubicBezTo>
                  <a:cubicBezTo>
                    <a:pt x="238" y="0"/>
                    <a:pt x="211" y="0"/>
                    <a:pt x="211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5" y="0"/>
                    <a:pt x="79" y="0"/>
                    <a:pt x="79" y="24"/>
                  </a:cubicBezTo>
                  <a:cubicBezTo>
                    <a:pt x="79" y="39"/>
                    <a:pt x="98" y="63"/>
                    <a:pt x="113" y="80"/>
                  </a:cubicBezTo>
                  <a:cubicBezTo>
                    <a:pt x="115" y="79"/>
                    <a:pt x="117" y="79"/>
                    <a:pt x="11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5"/>
            <p:cNvSpPr>
              <a:spLocks noEditPoints="1"/>
            </p:cNvSpPr>
            <p:nvPr/>
          </p:nvSpPr>
          <p:spPr bwMode="auto">
            <a:xfrm>
              <a:off x="6873876" y="5578475"/>
              <a:ext cx="665163" cy="738188"/>
            </a:xfrm>
            <a:custGeom>
              <a:avLst/>
              <a:gdLst>
                <a:gd name="T0" fmla="*/ 230 w 317"/>
                <a:gd name="T1" fmla="*/ 319 h 352"/>
                <a:gd name="T2" fmla="*/ 86 w 317"/>
                <a:gd name="T3" fmla="*/ 319 h 352"/>
                <a:gd name="T4" fmla="*/ 0 w 317"/>
                <a:gd name="T5" fmla="*/ 237 h 352"/>
                <a:gd name="T6" fmla="*/ 0 w 317"/>
                <a:gd name="T7" fmla="*/ 271 h 352"/>
                <a:gd name="T8" fmla="*/ 86 w 317"/>
                <a:gd name="T9" fmla="*/ 352 h 352"/>
                <a:gd name="T10" fmla="*/ 230 w 317"/>
                <a:gd name="T11" fmla="*/ 352 h 352"/>
                <a:gd name="T12" fmla="*/ 317 w 317"/>
                <a:gd name="T13" fmla="*/ 271 h 352"/>
                <a:gd name="T14" fmla="*/ 317 w 317"/>
                <a:gd name="T15" fmla="*/ 237 h 352"/>
                <a:gd name="T16" fmla="*/ 230 w 317"/>
                <a:gd name="T17" fmla="*/ 319 h 352"/>
                <a:gd name="T18" fmla="*/ 119 w 317"/>
                <a:gd name="T19" fmla="*/ 26 h 352"/>
                <a:gd name="T20" fmla="*/ 198 w 317"/>
                <a:gd name="T21" fmla="*/ 26 h 352"/>
                <a:gd name="T22" fmla="*/ 209 w 317"/>
                <a:gd name="T23" fmla="*/ 20 h 352"/>
                <a:gd name="T24" fmla="*/ 211 w 317"/>
                <a:gd name="T25" fmla="*/ 13 h 352"/>
                <a:gd name="T26" fmla="*/ 203 w 317"/>
                <a:gd name="T27" fmla="*/ 1 h 352"/>
                <a:gd name="T28" fmla="*/ 198 w 317"/>
                <a:gd name="T29" fmla="*/ 0 h 352"/>
                <a:gd name="T30" fmla="*/ 119 w 317"/>
                <a:gd name="T31" fmla="*/ 0 h 352"/>
                <a:gd name="T32" fmla="*/ 113 w 317"/>
                <a:gd name="T33" fmla="*/ 1 h 352"/>
                <a:gd name="T34" fmla="*/ 105 w 317"/>
                <a:gd name="T35" fmla="*/ 13 h 352"/>
                <a:gd name="T36" fmla="*/ 107 w 317"/>
                <a:gd name="T37" fmla="*/ 20 h 352"/>
                <a:gd name="T38" fmla="*/ 119 w 317"/>
                <a:gd name="T39" fmla="*/ 2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7" h="352">
                  <a:moveTo>
                    <a:pt x="230" y="319"/>
                  </a:moveTo>
                  <a:cubicBezTo>
                    <a:pt x="230" y="319"/>
                    <a:pt x="173" y="319"/>
                    <a:pt x="86" y="319"/>
                  </a:cubicBezTo>
                  <a:cubicBezTo>
                    <a:pt x="0" y="319"/>
                    <a:pt x="0" y="237"/>
                    <a:pt x="0" y="237"/>
                  </a:cubicBezTo>
                  <a:cubicBezTo>
                    <a:pt x="0" y="259"/>
                    <a:pt x="0" y="271"/>
                    <a:pt x="0" y="271"/>
                  </a:cubicBezTo>
                  <a:cubicBezTo>
                    <a:pt x="0" y="271"/>
                    <a:pt x="0" y="352"/>
                    <a:pt x="86" y="352"/>
                  </a:cubicBezTo>
                  <a:cubicBezTo>
                    <a:pt x="173" y="352"/>
                    <a:pt x="230" y="352"/>
                    <a:pt x="230" y="352"/>
                  </a:cubicBezTo>
                  <a:cubicBezTo>
                    <a:pt x="230" y="352"/>
                    <a:pt x="317" y="352"/>
                    <a:pt x="317" y="271"/>
                  </a:cubicBezTo>
                  <a:cubicBezTo>
                    <a:pt x="317" y="237"/>
                    <a:pt x="317" y="237"/>
                    <a:pt x="317" y="237"/>
                  </a:cubicBezTo>
                  <a:cubicBezTo>
                    <a:pt x="317" y="319"/>
                    <a:pt x="230" y="319"/>
                    <a:pt x="230" y="319"/>
                  </a:cubicBezTo>
                  <a:close/>
                  <a:moveTo>
                    <a:pt x="119" y="26"/>
                  </a:moveTo>
                  <a:cubicBezTo>
                    <a:pt x="198" y="26"/>
                    <a:pt x="198" y="26"/>
                    <a:pt x="198" y="26"/>
                  </a:cubicBezTo>
                  <a:cubicBezTo>
                    <a:pt x="203" y="26"/>
                    <a:pt x="207" y="24"/>
                    <a:pt x="209" y="20"/>
                  </a:cubicBezTo>
                  <a:cubicBezTo>
                    <a:pt x="210" y="18"/>
                    <a:pt x="211" y="16"/>
                    <a:pt x="211" y="13"/>
                  </a:cubicBezTo>
                  <a:cubicBezTo>
                    <a:pt x="211" y="8"/>
                    <a:pt x="208" y="3"/>
                    <a:pt x="203" y="1"/>
                  </a:cubicBezTo>
                  <a:cubicBezTo>
                    <a:pt x="202" y="0"/>
                    <a:pt x="200" y="0"/>
                    <a:pt x="198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7" y="0"/>
                    <a:pt x="115" y="0"/>
                    <a:pt x="113" y="1"/>
                  </a:cubicBezTo>
                  <a:cubicBezTo>
                    <a:pt x="109" y="3"/>
                    <a:pt x="105" y="8"/>
                    <a:pt x="105" y="13"/>
                  </a:cubicBezTo>
                  <a:cubicBezTo>
                    <a:pt x="105" y="16"/>
                    <a:pt x="106" y="18"/>
                    <a:pt x="107" y="20"/>
                  </a:cubicBezTo>
                  <a:cubicBezTo>
                    <a:pt x="110" y="24"/>
                    <a:pt x="114" y="26"/>
                    <a:pt x="119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5" name="文本框 8"/>
          <p:cNvSpPr txBox="1"/>
          <p:nvPr/>
        </p:nvSpPr>
        <p:spPr>
          <a:xfrm>
            <a:off x="7246923" y="1688891"/>
            <a:ext cx="403460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倍字间距。标题数字等都可以通过点击和重新输入进行更改。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8"/>
          <p:cNvSpPr txBox="1"/>
          <p:nvPr/>
        </p:nvSpPr>
        <p:spPr>
          <a:xfrm>
            <a:off x="7246923" y="2726215"/>
            <a:ext cx="403460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倍字间距。标题数字等都可以通过点击和重新输入进行更改。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文本框 8"/>
          <p:cNvSpPr txBox="1"/>
          <p:nvPr/>
        </p:nvSpPr>
        <p:spPr>
          <a:xfrm>
            <a:off x="7246923" y="3848135"/>
            <a:ext cx="403460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倍字间距。标题数字等都可以通过点击和重新输入进行更改。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8"/>
          <p:cNvSpPr txBox="1"/>
          <p:nvPr/>
        </p:nvSpPr>
        <p:spPr>
          <a:xfrm>
            <a:off x="7246923" y="4977325"/>
            <a:ext cx="403460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倍字间距。标题数字等都可以通过点击和重新输入进行更改。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41"/>
          <a:stretch>
            <a:fillRect/>
          </a:stretch>
        </p:blipFill>
        <p:spPr>
          <a:xfrm>
            <a:off x="0" y="-1270"/>
            <a:ext cx="6054725" cy="68592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>
            <a:off x="6738696" y="544153"/>
            <a:ext cx="1510145" cy="15101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>
            <a:off x="8345824" y="544152"/>
            <a:ext cx="1510145" cy="15101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>
            <a:off x="9952952" y="544152"/>
            <a:ext cx="1510145" cy="15101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>
            <a:off x="6738696" y="2151280"/>
            <a:ext cx="1510145" cy="15101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>
            <a:off x="8345824" y="2151279"/>
            <a:ext cx="1510145" cy="15101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>
            <a:off x="9952952" y="2151279"/>
            <a:ext cx="1510145" cy="15101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>
            <a:off x="6738696" y="3758407"/>
            <a:ext cx="1510145" cy="15101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>
            <a:off x="8345824" y="3758406"/>
            <a:ext cx="1510145" cy="15101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>
            <a:off x="9952952" y="3758406"/>
            <a:ext cx="1510145" cy="1510145"/>
          </a:xfrm>
          <a:prstGeom prst="rect">
            <a:avLst/>
          </a:prstGeom>
        </p:spPr>
      </p:pic>
      <p:sp>
        <p:nvSpPr>
          <p:cNvPr id="12" name="文本框 8"/>
          <p:cNvSpPr txBox="1"/>
          <p:nvPr/>
        </p:nvSpPr>
        <p:spPr>
          <a:xfrm>
            <a:off x="6911143" y="5471205"/>
            <a:ext cx="455195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738696" y="5530425"/>
            <a:ext cx="133158" cy="694091"/>
          </a:xfrm>
          <a:prstGeom prst="rect">
            <a:avLst/>
          </a:prstGeom>
          <a:solidFill>
            <a:srgbClr val="D0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29231" y="371816"/>
            <a:ext cx="4094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b="1" dirty="0">
                <a:solidFill>
                  <a:schemeClr val="bg1"/>
                </a:solidFill>
                <a:effectLst>
                  <a:innerShdw blurRad="63500" dist="63500" dir="16200000">
                    <a:prstClr val="black">
                      <a:alpha val="20000"/>
                    </a:prstClr>
                  </a:innerShdw>
                </a:effectLst>
                <a:latin typeface="+mj-lt"/>
                <a:ea typeface="微软雅黑" panose="020B0503020204020204" charset="-122"/>
                <a:cs typeface="微软雅黑" panose="020B0503020204020204" charset="-122"/>
              </a:rPr>
              <a:t>YOUR</a:t>
            </a:r>
            <a:r>
              <a:rPr kumimoji="1" lang="zh-CN" altLang="en-US" sz="4000" b="1" dirty="0">
                <a:solidFill>
                  <a:schemeClr val="bg1"/>
                </a:solidFill>
                <a:effectLst>
                  <a:innerShdw blurRad="63500" dist="63500" dir="16200000">
                    <a:prstClr val="black">
                      <a:alpha val="20000"/>
                    </a:prstClr>
                  </a:innerShdw>
                </a:effectLst>
                <a:latin typeface="+mj-lt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4000" b="1" dirty="0">
                <a:solidFill>
                  <a:schemeClr val="bg1"/>
                </a:solidFill>
                <a:effectLst>
                  <a:innerShdw blurRad="63500" dist="63500" dir="16200000">
                    <a:prstClr val="black">
                      <a:alpha val="20000"/>
                    </a:prstClr>
                  </a:innerShdw>
                </a:effectLst>
                <a:latin typeface="+mj-lt"/>
                <a:ea typeface="微软雅黑" panose="020B0503020204020204" charset="-122"/>
                <a:cs typeface="微软雅黑" panose="020B0503020204020204" charset="-122"/>
              </a:rPr>
              <a:t>TITLE</a:t>
            </a:r>
            <a:r>
              <a:rPr kumimoji="1" lang="zh-CN" altLang="en-US" sz="4000" b="1" dirty="0">
                <a:solidFill>
                  <a:schemeClr val="bg1"/>
                </a:solidFill>
                <a:effectLst>
                  <a:innerShdw blurRad="63500" dist="63500" dir="16200000">
                    <a:prstClr val="black">
                      <a:alpha val="20000"/>
                    </a:prstClr>
                  </a:innerShdw>
                </a:effectLst>
                <a:latin typeface="+mj-lt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4000" b="1" dirty="0">
                <a:solidFill>
                  <a:schemeClr val="bg1"/>
                </a:solidFill>
                <a:effectLst>
                  <a:innerShdw blurRad="63500" dist="63500" dir="16200000">
                    <a:prstClr val="black">
                      <a:alpha val="20000"/>
                    </a:prstClr>
                  </a:innerShdw>
                </a:effectLst>
                <a:latin typeface="+mj-lt"/>
                <a:ea typeface="微软雅黑" panose="020B0503020204020204" charset="-122"/>
                <a:cs typeface="微软雅黑" panose="020B0503020204020204" charset="-122"/>
              </a:rPr>
              <a:t>HERE</a:t>
            </a:r>
            <a:endParaRPr kumimoji="1" lang="zh-CN" altLang="en-US" sz="4000" b="1" dirty="0">
              <a:solidFill>
                <a:schemeClr val="bg1"/>
              </a:solidFill>
              <a:effectLst>
                <a:innerShdw blurRad="63500" dist="63500" dir="16200000">
                  <a:prstClr val="black">
                    <a:alpha val="20000"/>
                  </a:prstClr>
                </a:innerShdw>
              </a:effectLst>
              <a:latin typeface="+mj-lt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-1" y="385611"/>
            <a:ext cx="332249" cy="694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620605" y="371816"/>
            <a:ext cx="1433831" cy="694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自定义 10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1973BF"/>
      </a:accent1>
      <a:accent2>
        <a:srgbClr val="2EA2CF"/>
      </a:accent2>
      <a:accent3>
        <a:srgbClr val="30CED4"/>
      </a:accent3>
      <a:accent4>
        <a:srgbClr val="41CAA0"/>
      </a:accent4>
      <a:accent5>
        <a:srgbClr val="9BCD72"/>
      </a:accent5>
      <a:accent6>
        <a:srgbClr val="515151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3663</Words>
  <Application>WPS 演示</Application>
  <PresentationFormat>宽屏</PresentationFormat>
  <Paragraphs>253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Segoe UI Light</vt:lpstr>
      <vt:lpstr>Calibri</vt:lpstr>
      <vt:lpstr>Arial</vt:lpstr>
      <vt:lpstr>Century Gothic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140</cp:revision>
  <dcterms:created xsi:type="dcterms:W3CDTF">2015-08-18T02:51:00Z</dcterms:created>
  <dcterms:modified xsi:type="dcterms:W3CDTF">2024-06-07T22:06:09Z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37B6B7A3815D4BD2B279D1381F7232CF_13</vt:lpwstr>
  </property>
</Properties>
</file>